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media/image1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handoutMasterIdLst>
    <p:handoutMasterId r:id="rId21"/>
  </p:handoutMasterIdLst>
  <p:sldIdLst>
    <p:sldId id="257" r:id="rId3"/>
    <p:sldId id="258" r:id="rId5"/>
    <p:sldId id="261" r:id="rId6"/>
    <p:sldId id="262" r:id="rId7"/>
    <p:sldId id="263" r:id="rId8"/>
    <p:sldId id="264" r:id="rId9"/>
    <p:sldId id="266" r:id="rId10"/>
    <p:sldId id="267" r:id="rId11"/>
    <p:sldId id="265" r:id="rId12"/>
    <p:sldId id="268" r:id="rId13"/>
    <p:sldId id="270" r:id="rId14"/>
    <p:sldId id="269" r:id="rId15"/>
    <p:sldId id="271" r:id="rId16"/>
    <p:sldId id="272" r:id="rId17"/>
    <p:sldId id="273" r:id="rId18"/>
    <p:sldId id="276" r:id="rId19"/>
    <p:sldId id="274" r:id="rId20"/>
  </p:sldIdLst>
  <p:sldSz cx="12192000" cy="6858000"/>
  <p:notesSz cx="6858000" cy="9144000"/>
  <p:embeddedFontLst>
    <p:embeddedFont>
      <p:font typeface="思源宋体 CN Heavy" panose="02020900000000000000" charset="-122"/>
      <p:bold r:id="rId26"/>
    </p:embeddedFont>
    <p:embeddedFont>
      <p:font typeface="Huayuan Gothic" panose="020B0500000000000000" charset="-120"/>
      <p:regular r:id="rId27"/>
    </p:embeddedFont>
    <p:embeddedFont>
      <p:font typeface="楷体" panose="02010609060101010101" charset="-122"/>
      <p:regular r:id="rId28"/>
    </p:embeddedFont>
    <p:embeddedFont>
      <p:font typeface="华文行楷" panose="02010800040101010101" charset="-122"/>
      <p:regular r:id="rId29"/>
    </p:embeddedFont>
    <p:embeddedFont>
      <p:font typeface="演示秋鸿楷" panose="00000500000000000000" charset="-122"/>
      <p:regular r:id="rId30"/>
    </p:embeddedFont>
  </p:embeddedFontLst>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 id="1" name="哒哒 熊猫" initials="哒哒" lastIdx="1" clrIdx="0"/>
  <p:cmAuthor id="2" name="作者" initials="A" lastIdx="0" clrIdx="1"/>
  <p:cmAuthor id="3" name="Administrator" initials="A" lastIdx="1" clrIdx="2"/>
  <p:cmAuthor id="4" name="王习习" initials="王" lastIdx="2" clrIdx="0"/>
  <p:cmAuthor id="5" name=" " initials="" lastIdx="1" clrIdx="3"/>
  <p:cmAuthor id="6" name="40733" initials="4"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D0002"/>
    <a:srgbClr val="A20000"/>
    <a:srgbClr val="FFDEC3"/>
    <a:srgbClr val="FFEDDE"/>
    <a:srgbClr val="F3C763"/>
    <a:srgbClr val="5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9" autoAdjust="0"/>
    <p:restoredTop sz="95852" autoAdjust="0"/>
  </p:normalViewPr>
  <p:slideViewPr>
    <p:cSldViewPr snapToGrid="0">
      <p:cViewPr>
        <p:scale>
          <a:sx n="79" d="100"/>
          <a:sy n="79" d="100"/>
        </p:scale>
        <p:origin x="120" y="41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5" d="100"/>
          <a:sy n="65" d="100"/>
        </p:scale>
        <p:origin x="2405" y="6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278.xml"/><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Huayuan Gothic" panose="020B0500000000000000" charset="-120"/>
        <a:ea typeface="Huayuan Gothic" panose="020B0500000000000000" charset="-120"/>
        <a:cs typeface="Huayuan Gothic" panose="020B0500000000000000" charset="-120"/>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image" Target="../media/image1.jpeg"/><Relationship Id="rId4" Type="http://schemas.openxmlformats.org/officeDocument/2006/relationships/tags" Target="../tags/tag1.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microsoft.com/office/2007/relationships/hdphoto" Target="../media/image5.wdp"/><Relationship Id="rId12" Type="http://schemas.openxmlformats.org/officeDocument/2006/relationships/image" Target="../media/image4.png"/><Relationship Id="rId11" Type="http://schemas.openxmlformats.org/officeDocument/2006/relationships/tags" Target="../tags/tag5.xml"/><Relationship Id="rId10" Type="http://schemas.microsoft.com/office/2007/relationships/hdphoto" Target="../media/image3.wdp"/><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descr="889898787"/>
          <p:cNvPicPr>
            <a:picLocks noChangeAspect="1"/>
          </p:cNvPicPr>
          <p:nvPr userDrawn="1">
            <p:custDataLst>
              <p:tags r:id="rId4"/>
            </p:custDataLst>
          </p:nvPr>
        </p:nvPicPr>
        <p:blipFill>
          <a:blip r:embed="rId5"/>
          <a:stretch>
            <a:fillRect/>
          </a:stretch>
        </p:blipFill>
        <p:spPr>
          <a:xfrm>
            <a:off x="0" y="0"/>
            <a:ext cx="12192000" cy="6856730"/>
          </a:xfrm>
          <a:prstGeom prst="rect">
            <a:avLst/>
          </a:prstGeom>
        </p:spPr>
      </p:pic>
      <p:sp>
        <p:nvSpPr>
          <p:cNvPr id="14" name="文本框 13"/>
          <p:cNvSpPr txBox="1"/>
          <p:nvPr userDrawn="1">
            <p:custDataLst>
              <p:tags r:id="rId6"/>
            </p:custDataLst>
          </p:nvPr>
        </p:nvSpPr>
        <p:spPr>
          <a:xfrm>
            <a:off x="10024745" y="132715"/>
            <a:ext cx="1849120" cy="398780"/>
          </a:xfrm>
          <a:prstGeom prst="rect">
            <a:avLst/>
          </a:prstGeom>
          <a:noFill/>
        </p:spPr>
        <p:txBody>
          <a:bodyPr wrap="square" rtlCol="0" anchor="t">
            <a:spAutoFit/>
          </a:bodyPr>
          <a:lstStyle/>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弘扬抗战精神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5" name="文本框 14"/>
          <p:cNvSpPr txBox="1"/>
          <p:nvPr userDrawn="1">
            <p:custDataLst>
              <p:tags r:id="rId7"/>
            </p:custDataLst>
          </p:nvPr>
        </p:nvSpPr>
        <p:spPr>
          <a:xfrm>
            <a:off x="10401935" y="438785"/>
            <a:ext cx="1990725" cy="398780"/>
          </a:xfrm>
          <a:prstGeom prst="rect">
            <a:avLst/>
          </a:prstGeom>
          <a:noFill/>
        </p:spPr>
        <p:txBody>
          <a:bodyPr wrap="square" rtlCol="0" anchor="t">
            <a:spAutoFit/>
          </a:bodyPr>
          <a:lstStyle/>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pic>
        <p:nvPicPr>
          <p:cNvPr id="20" name="图片 19"/>
          <p:cNvPicPr>
            <a:picLocks noChangeAspect="1"/>
          </p:cNvPicPr>
          <p:nvPr userDrawn="1">
            <p:custDataLst>
              <p:tags r:id="rId8"/>
            </p:custDataLst>
          </p:nvPr>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0588625" y="-887730"/>
            <a:ext cx="392430" cy="2814320"/>
          </a:xfrm>
          <a:prstGeom prst="rect">
            <a:avLst/>
          </a:prstGeom>
        </p:spPr>
      </p:pic>
      <p:pic>
        <p:nvPicPr>
          <p:cNvPr id="16" name="图片 15"/>
          <p:cNvPicPr>
            <a:picLocks noChangeAspect="1"/>
          </p:cNvPicPr>
          <p:nvPr userDrawn="1">
            <p:custDataLst>
              <p:tags r:id="rId11"/>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059795" y="-149860"/>
            <a:ext cx="206375" cy="189484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7.png"/><Relationship Id="rId28" Type="http://schemas.openxmlformats.org/officeDocument/2006/relationships/notesSlide" Target="../notesSlides/notesSlide1.xml"/><Relationship Id="rId27" Type="http://schemas.openxmlformats.org/officeDocument/2006/relationships/slideLayout" Target="../slideLayouts/slideLayout1.xml"/><Relationship Id="rId26" Type="http://schemas.openxmlformats.org/officeDocument/2006/relationships/tags" Target="../tags/tag24.xml"/><Relationship Id="rId25" Type="http://schemas.microsoft.com/office/2007/relationships/hdphoto" Target="../media/image5.wdp"/><Relationship Id="rId24" Type="http://schemas.openxmlformats.org/officeDocument/2006/relationships/image" Target="../media/image4.png"/><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6.xml"/><Relationship Id="rId19" Type="http://schemas.openxmlformats.org/officeDocument/2006/relationships/image" Target="../media/image8.png"/><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microsoft.com/office/2007/relationships/hdphoto" Target="../media/image3.wdp"/><Relationship Id="rId12" Type="http://schemas.openxmlformats.org/officeDocument/2006/relationships/image" Target="../media/image2.png"/><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9" Type="http://schemas.openxmlformats.org/officeDocument/2006/relationships/notesSlide" Target="../notesSlides/notesSlide2.xml"/><Relationship Id="rId28" Type="http://schemas.openxmlformats.org/officeDocument/2006/relationships/slideLayout" Target="../slideLayouts/slideLayout1.xml"/><Relationship Id="rId27" Type="http://schemas.microsoft.com/office/2007/relationships/hdphoto" Target="../media/image5.wdp"/><Relationship Id="rId26" Type="http://schemas.openxmlformats.org/officeDocument/2006/relationships/image" Target="../media/image4.png"/><Relationship Id="rId25" Type="http://schemas.openxmlformats.org/officeDocument/2006/relationships/tags" Target="../tags/tag46.xml"/><Relationship Id="rId24" Type="http://schemas.microsoft.com/office/2007/relationships/hdphoto" Target="../media/image3.wdp"/><Relationship Id="rId23" Type="http://schemas.openxmlformats.org/officeDocument/2006/relationships/image" Target="../media/image2.png"/><Relationship Id="rId22" Type="http://schemas.openxmlformats.org/officeDocument/2006/relationships/tags" Target="../tags/tag45.xml"/><Relationship Id="rId21" Type="http://schemas.openxmlformats.org/officeDocument/2006/relationships/tags" Target="../tags/tag44.xml"/><Relationship Id="rId20" Type="http://schemas.openxmlformats.org/officeDocument/2006/relationships/tags" Target="../tags/tag43.xml"/><Relationship Id="rId2" Type="http://schemas.openxmlformats.org/officeDocument/2006/relationships/tags" Target="../tags/tag25.xml"/><Relationship Id="rId19" Type="http://schemas.openxmlformats.org/officeDocument/2006/relationships/tags" Target="../tags/tag42.xml"/><Relationship Id="rId18" Type="http://schemas.openxmlformats.org/officeDocument/2006/relationships/tags" Target="../tags/tag41.xml"/><Relationship Id="rId17" Type="http://schemas.openxmlformats.org/officeDocument/2006/relationships/tags" Target="../tags/tag40.xml"/><Relationship Id="rId16" Type="http://schemas.openxmlformats.org/officeDocument/2006/relationships/tags" Target="../tags/tag3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image" Target="../media/image9.jpeg"/></Relationships>
</file>

<file path=ppt/slides/_rels/slide3.xml.rels><?xml version="1.0" encoding="UTF-8" standalone="yes"?>
<Relationships xmlns="http://schemas.openxmlformats.org/package/2006/relationships"><Relationship Id="rId9" Type="http://schemas.openxmlformats.org/officeDocument/2006/relationships/tags" Target="../tags/tag53.xml"/><Relationship Id="rId8" Type="http://schemas.openxmlformats.org/officeDocument/2006/relationships/tags" Target="../tags/tag52.xml"/><Relationship Id="rId7" Type="http://schemas.openxmlformats.org/officeDocument/2006/relationships/image" Target="../media/image7.png"/><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3" Type="http://schemas.openxmlformats.org/officeDocument/2006/relationships/notesSlide" Target="../notesSlides/notesSlide3.xml"/><Relationship Id="rId22" Type="http://schemas.openxmlformats.org/officeDocument/2006/relationships/slideLayout" Target="../slideLayouts/slideLayout1.xml"/><Relationship Id="rId21" Type="http://schemas.microsoft.com/office/2007/relationships/hdphoto" Target="../media/image5.wdp"/><Relationship Id="rId20" Type="http://schemas.openxmlformats.org/officeDocument/2006/relationships/image" Target="../media/image4.png"/><Relationship Id="rId2" Type="http://schemas.openxmlformats.org/officeDocument/2006/relationships/image" Target="../media/image6.jpeg"/><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microsoft.com/office/2007/relationships/hdphoto" Target="../media/image3.wdp"/><Relationship Id="rId14" Type="http://schemas.openxmlformats.org/officeDocument/2006/relationships/image" Target="../media/image2.png"/><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tags" Target="../tags/tag47.xml"/></Relationships>
</file>

<file path=ppt/slides/_rels/slide4.xml.rels><?xml version="1.0" encoding="UTF-8" standalone="yes"?>
<Relationships xmlns="http://schemas.openxmlformats.org/package/2006/relationships"><Relationship Id="rId9" Type="http://schemas.microsoft.com/office/2007/relationships/hdphoto" Target="../media/image3.wdp"/><Relationship Id="rId8" Type="http://schemas.openxmlformats.org/officeDocument/2006/relationships/image" Target="../media/image2.png"/><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7" Type="http://schemas.openxmlformats.org/officeDocument/2006/relationships/notesSlide" Target="../notesSlides/notesSlide4.xml"/><Relationship Id="rId16" Type="http://schemas.openxmlformats.org/officeDocument/2006/relationships/slideLayout" Target="../slideLayouts/slideLayout1.xml"/><Relationship Id="rId15" Type="http://schemas.openxmlformats.org/officeDocument/2006/relationships/image" Target="../media/image10.png"/><Relationship Id="rId14" Type="http://schemas.openxmlformats.org/officeDocument/2006/relationships/tags" Target="../tags/tag70.xml"/><Relationship Id="rId13" Type="http://schemas.openxmlformats.org/officeDocument/2006/relationships/tags" Target="../tags/tag69.xml"/><Relationship Id="rId12" Type="http://schemas.microsoft.com/office/2007/relationships/hdphoto" Target="../media/image5.wdp"/><Relationship Id="rId11" Type="http://schemas.openxmlformats.org/officeDocument/2006/relationships/image" Target="../media/image4.png"/><Relationship Id="rId10" Type="http://schemas.openxmlformats.org/officeDocument/2006/relationships/tags" Target="../tags/tag68.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6" Type="http://schemas.openxmlformats.org/officeDocument/2006/relationships/notesSlide" Target="../notesSlides/notesSlide5.xml"/><Relationship Id="rId25" Type="http://schemas.openxmlformats.org/officeDocument/2006/relationships/slideLayout" Target="../slideLayouts/slideLayout1.xml"/><Relationship Id="rId24" Type="http://schemas.openxmlformats.org/officeDocument/2006/relationships/tags" Target="../tags/tag90.xml"/><Relationship Id="rId23" Type="http://schemas.openxmlformats.org/officeDocument/2006/relationships/image" Target="../media/image7.png"/><Relationship Id="rId22" Type="http://schemas.openxmlformats.org/officeDocument/2006/relationships/tags" Target="../tags/tag89.xml"/><Relationship Id="rId21" Type="http://schemas.openxmlformats.org/officeDocument/2006/relationships/image" Target="../media/image11.jpeg"/><Relationship Id="rId20" Type="http://schemas.microsoft.com/office/2007/relationships/hdphoto" Target="../media/image3.wdp"/><Relationship Id="rId2" Type="http://schemas.openxmlformats.org/officeDocument/2006/relationships/tags" Target="../tags/tag72.xml"/><Relationship Id="rId19" Type="http://schemas.openxmlformats.org/officeDocument/2006/relationships/image" Target="../media/image2.png"/><Relationship Id="rId18" Type="http://schemas.openxmlformats.org/officeDocument/2006/relationships/tags" Target="../tags/tag88.xml"/><Relationship Id="rId17" Type="http://schemas.openxmlformats.org/officeDocument/2006/relationships/tags" Target="../tags/tag87.xml"/><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tags" Target="../tags/tag71.xml"/></Relationships>
</file>

<file path=ppt/slides/_rels/slide6.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2" Type="http://schemas.openxmlformats.org/officeDocument/2006/relationships/notesSlide" Target="../notesSlides/notesSlide6.xml"/><Relationship Id="rId21" Type="http://schemas.openxmlformats.org/officeDocument/2006/relationships/slideLayout" Target="../slideLayouts/slideLayout1.xml"/><Relationship Id="rId20" Type="http://schemas.openxmlformats.org/officeDocument/2006/relationships/tags" Target="../tags/tag109.xml"/><Relationship Id="rId2" Type="http://schemas.openxmlformats.org/officeDocument/2006/relationships/tags" Target="../tags/tag92.xml"/><Relationship Id="rId19" Type="http://schemas.openxmlformats.org/officeDocument/2006/relationships/image" Target="../media/image12.jpeg"/><Relationship Id="rId18" Type="http://schemas.openxmlformats.org/officeDocument/2006/relationships/tags" Target="../tags/tag108.xml"/><Relationship Id="rId17" Type="http://schemas.openxmlformats.org/officeDocument/2006/relationships/tags" Target="../tags/tag107.xml"/><Relationship Id="rId16" Type="http://schemas.openxmlformats.org/officeDocument/2006/relationships/tags" Target="../tags/tag106.xml"/><Relationship Id="rId15" Type="http://schemas.openxmlformats.org/officeDocument/2006/relationships/tags" Target="../tags/tag105.xml"/><Relationship Id="rId14" Type="http://schemas.openxmlformats.org/officeDocument/2006/relationships/tags" Target="../tags/tag104.xml"/><Relationship Id="rId13" Type="http://schemas.openxmlformats.org/officeDocument/2006/relationships/tags" Target="../tags/tag103.xml"/><Relationship Id="rId12" Type="http://schemas.openxmlformats.org/officeDocument/2006/relationships/tags" Target="../tags/tag102.xml"/><Relationship Id="rId11" Type="http://schemas.openxmlformats.org/officeDocument/2006/relationships/tags" Target="../tags/tag101.xml"/><Relationship Id="rId10" Type="http://schemas.openxmlformats.org/officeDocument/2006/relationships/tags" Target="../tags/tag100.xml"/><Relationship Id="rId1" Type="http://schemas.openxmlformats.org/officeDocument/2006/relationships/tags" Target="../tags/tag91.xml"/></Relationships>
</file>

<file path=ppt/slides/_rels/slide7.xml.rels><?xml version="1.0" encoding="UTF-8" standalone="yes"?>
<Relationships xmlns="http://schemas.openxmlformats.org/package/2006/relationships"><Relationship Id="rId9" Type="http://schemas.openxmlformats.org/officeDocument/2006/relationships/tags" Target="../tags/tag116.xml"/><Relationship Id="rId8" Type="http://schemas.openxmlformats.org/officeDocument/2006/relationships/image" Target="../media/image7.png"/><Relationship Id="rId7" Type="http://schemas.openxmlformats.org/officeDocument/2006/relationships/tags" Target="../tags/tag115.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tags" Target="../tags/tag111.xml"/><Relationship Id="rId24" Type="http://schemas.openxmlformats.org/officeDocument/2006/relationships/notesSlide" Target="../notesSlides/notesSlide7.xml"/><Relationship Id="rId23" Type="http://schemas.openxmlformats.org/officeDocument/2006/relationships/slideLayout" Target="../slideLayouts/slideLayout1.xml"/><Relationship Id="rId22" Type="http://schemas.microsoft.com/office/2007/relationships/hdphoto" Target="../media/image5.wdp"/><Relationship Id="rId21" Type="http://schemas.openxmlformats.org/officeDocument/2006/relationships/image" Target="../media/image4.png"/><Relationship Id="rId20" Type="http://schemas.openxmlformats.org/officeDocument/2006/relationships/tags" Target="../tags/tag125.xml"/><Relationship Id="rId2" Type="http://schemas.openxmlformats.org/officeDocument/2006/relationships/image" Target="../media/image6.jpeg"/><Relationship Id="rId19" Type="http://schemas.openxmlformats.org/officeDocument/2006/relationships/tags" Target="../tags/tag124.xml"/><Relationship Id="rId18" Type="http://schemas.openxmlformats.org/officeDocument/2006/relationships/tags" Target="../tags/tag123.xml"/><Relationship Id="rId17" Type="http://schemas.openxmlformats.org/officeDocument/2006/relationships/tags" Target="../tags/tag122.xml"/><Relationship Id="rId16" Type="http://schemas.microsoft.com/office/2007/relationships/hdphoto" Target="../media/image3.wdp"/><Relationship Id="rId15" Type="http://schemas.openxmlformats.org/officeDocument/2006/relationships/image" Target="../media/image2.png"/><Relationship Id="rId14" Type="http://schemas.openxmlformats.org/officeDocument/2006/relationships/tags" Target="../tags/tag121.xml"/><Relationship Id="rId13" Type="http://schemas.openxmlformats.org/officeDocument/2006/relationships/tags" Target="../tags/tag120.xml"/><Relationship Id="rId12" Type="http://schemas.openxmlformats.org/officeDocument/2006/relationships/tags" Target="../tags/tag119.xml"/><Relationship Id="rId11" Type="http://schemas.openxmlformats.org/officeDocument/2006/relationships/tags" Target="../tags/tag118.xml"/><Relationship Id="rId10" Type="http://schemas.openxmlformats.org/officeDocument/2006/relationships/tags" Target="../tags/tag117.xml"/><Relationship Id="rId1" Type="http://schemas.openxmlformats.org/officeDocument/2006/relationships/tags" Target="../tags/tag110.xml"/></Relationships>
</file>

<file path=ppt/slides/_rels/slide8.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4" Type="http://schemas.openxmlformats.org/officeDocument/2006/relationships/notesSlide" Target="../notesSlides/notesSlide8.xml"/><Relationship Id="rId23" Type="http://schemas.openxmlformats.org/officeDocument/2006/relationships/slideLayout" Target="../slideLayouts/slideLayout2.xml"/><Relationship Id="rId22" Type="http://schemas.openxmlformats.org/officeDocument/2006/relationships/tags" Target="../tags/tag142.xml"/><Relationship Id="rId21" Type="http://schemas.openxmlformats.org/officeDocument/2006/relationships/tags" Target="../tags/tag141.xml"/><Relationship Id="rId20" Type="http://schemas.openxmlformats.org/officeDocument/2006/relationships/tags" Target="../tags/tag140.xml"/><Relationship Id="rId2" Type="http://schemas.openxmlformats.org/officeDocument/2006/relationships/tags" Target="../tags/tag126.xml"/><Relationship Id="rId19" Type="http://schemas.openxmlformats.org/officeDocument/2006/relationships/tags" Target="../tags/tag139.xml"/><Relationship Id="rId18" Type="http://schemas.openxmlformats.org/officeDocument/2006/relationships/tags" Target="../tags/tag138.xml"/><Relationship Id="rId17" Type="http://schemas.microsoft.com/office/2007/relationships/hdphoto" Target="../media/image3.wdp"/><Relationship Id="rId16" Type="http://schemas.openxmlformats.org/officeDocument/2006/relationships/image" Target="../media/image2.png"/><Relationship Id="rId15" Type="http://schemas.openxmlformats.org/officeDocument/2006/relationships/tags" Target="../tags/tag137.xml"/><Relationship Id="rId14" Type="http://schemas.openxmlformats.org/officeDocument/2006/relationships/tags" Target="../tags/tag136.xml"/><Relationship Id="rId13" Type="http://schemas.openxmlformats.org/officeDocument/2006/relationships/image" Target="../media/image15.svg"/><Relationship Id="rId12" Type="http://schemas.openxmlformats.org/officeDocument/2006/relationships/image" Target="../media/image14.jpeg"/><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9" Type="http://schemas.openxmlformats.org/officeDocument/2006/relationships/tags" Target="../tags/tag151.xml"/><Relationship Id="rId8" Type="http://schemas.openxmlformats.org/officeDocument/2006/relationships/tags" Target="../tags/tag150.xml"/><Relationship Id="rId7" Type="http://schemas.openxmlformats.org/officeDocument/2006/relationships/tags" Target="../tags/tag149.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1" Type="http://schemas.openxmlformats.org/officeDocument/2006/relationships/notesSlide" Target="../notesSlides/notesSlide9.xml"/><Relationship Id="rId20" Type="http://schemas.openxmlformats.org/officeDocument/2006/relationships/slideLayout" Target="../slideLayouts/slideLayout1.xml"/><Relationship Id="rId2" Type="http://schemas.openxmlformats.org/officeDocument/2006/relationships/tags" Target="../tags/tag144.xml"/><Relationship Id="rId19" Type="http://schemas.openxmlformats.org/officeDocument/2006/relationships/tags" Target="../tags/tag160.xml"/><Relationship Id="rId18" Type="http://schemas.openxmlformats.org/officeDocument/2006/relationships/tags" Target="../tags/tag159.xml"/><Relationship Id="rId17" Type="http://schemas.openxmlformats.org/officeDocument/2006/relationships/image" Target="../media/image16.png"/><Relationship Id="rId16" Type="http://schemas.openxmlformats.org/officeDocument/2006/relationships/tags" Target="../tags/tag158.xml"/><Relationship Id="rId15" Type="http://schemas.openxmlformats.org/officeDocument/2006/relationships/tags" Target="../tags/tag157.xml"/><Relationship Id="rId14" Type="http://schemas.openxmlformats.org/officeDocument/2006/relationships/tags" Target="../tags/tag156.xml"/><Relationship Id="rId13" Type="http://schemas.openxmlformats.org/officeDocument/2006/relationships/tags" Target="../tags/tag155.xml"/><Relationship Id="rId12" Type="http://schemas.openxmlformats.org/officeDocument/2006/relationships/tags" Target="../tags/tag154.xml"/><Relationship Id="rId11" Type="http://schemas.openxmlformats.org/officeDocument/2006/relationships/tags" Target="../tags/tag153.xml"/><Relationship Id="rId10" Type="http://schemas.openxmlformats.org/officeDocument/2006/relationships/tags" Target="../tags/tag152.xml"/><Relationship Id="rId1" Type="http://schemas.openxmlformats.org/officeDocument/2006/relationships/tags" Target="../tags/tag143.xml"/></Relationships>
</file>

<file path=ppt/slides/_rels/slide10.xml.rels><?xml version="1.0" encoding="UTF-8" standalone="yes"?>
<Relationships xmlns="http://schemas.openxmlformats.org/package/2006/relationships"><Relationship Id="rId9" Type="http://schemas.openxmlformats.org/officeDocument/2006/relationships/tags" Target="../tags/tag167.xml"/><Relationship Id="rId8" Type="http://schemas.openxmlformats.org/officeDocument/2006/relationships/image" Target="../media/image7.png"/><Relationship Id="rId7" Type="http://schemas.openxmlformats.org/officeDocument/2006/relationships/tags" Target="../tags/tag166.xml"/><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tags" Target="../tags/tag162.xml"/><Relationship Id="rId25" Type="http://schemas.openxmlformats.org/officeDocument/2006/relationships/notesSlide" Target="../notesSlides/notesSlide10.xml"/><Relationship Id="rId24" Type="http://schemas.openxmlformats.org/officeDocument/2006/relationships/slideLayout" Target="../slideLayouts/slideLayout1.xml"/><Relationship Id="rId23" Type="http://schemas.microsoft.com/office/2007/relationships/hdphoto" Target="../media/image5.wdp"/><Relationship Id="rId22" Type="http://schemas.openxmlformats.org/officeDocument/2006/relationships/image" Target="../media/image4.png"/><Relationship Id="rId21" Type="http://schemas.openxmlformats.org/officeDocument/2006/relationships/tags" Target="../tags/tag177.xml"/><Relationship Id="rId20" Type="http://schemas.openxmlformats.org/officeDocument/2006/relationships/tags" Target="../tags/tag176.xml"/><Relationship Id="rId2" Type="http://schemas.openxmlformats.org/officeDocument/2006/relationships/image" Target="../media/image6.jpeg"/><Relationship Id="rId19" Type="http://schemas.openxmlformats.org/officeDocument/2006/relationships/tags" Target="../tags/tag175.xml"/><Relationship Id="rId18" Type="http://schemas.openxmlformats.org/officeDocument/2006/relationships/tags" Target="../tags/tag174.xml"/><Relationship Id="rId17" Type="http://schemas.microsoft.com/office/2007/relationships/hdphoto" Target="../media/image3.wdp"/><Relationship Id="rId16" Type="http://schemas.openxmlformats.org/officeDocument/2006/relationships/image" Target="../media/image2.png"/><Relationship Id="rId15" Type="http://schemas.openxmlformats.org/officeDocument/2006/relationships/tags" Target="../tags/tag173.xml"/><Relationship Id="rId14" Type="http://schemas.openxmlformats.org/officeDocument/2006/relationships/tags" Target="../tags/tag172.xml"/><Relationship Id="rId13" Type="http://schemas.openxmlformats.org/officeDocument/2006/relationships/tags" Target="../tags/tag171.xml"/><Relationship Id="rId12" Type="http://schemas.openxmlformats.org/officeDocument/2006/relationships/tags" Target="../tags/tag170.xml"/><Relationship Id="rId11" Type="http://schemas.openxmlformats.org/officeDocument/2006/relationships/tags" Target="../tags/tag169.xml"/><Relationship Id="rId10" Type="http://schemas.openxmlformats.org/officeDocument/2006/relationships/tags" Target="../tags/tag168.xml"/><Relationship Id="rId1" Type="http://schemas.openxmlformats.org/officeDocument/2006/relationships/tags" Target="../tags/tag161.xml"/></Relationships>
</file>

<file path=ppt/slides/_rels/slide11.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image" Target="../media/image17.png"/><Relationship Id="rId5" Type="http://schemas.openxmlformats.org/officeDocument/2006/relationships/tags" Target="../tags/tag182.xml"/><Relationship Id="rId4" Type="http://schemas.openxmlformats.org/officeDocument/2006/relationships/tags" Target="../tags/tag181.xml"/><Relationship Id="rId3" Type="http://schemas.openxmlformats.org/officeDocument/2006/relationships/tags" Target="../tags/tag180.xml"/><Relationship Id="rId21" Type="http://schemas.openxmlformats.org/officeDocument/2006/relationships/notesSlide" Target="../notesSlides/notesSlide11.xml"/><Relationship Id="rId20" Type="http://schemas.openxmlformats.org/officeDocument/2006/relationships/slideLayout" Target="../slideLayouts/slideLayout1.xml"/><Relationship Id="rId2" Type="http://schemas.openxmlformats.org/officeDocument/2006/relationships/tags" Target="../tags/tag179.xml"/><Relationship Id="rId19" Type="http://schemas.openxmlformats.org/officeDocument/2006/relationships/tags" Target="../tags/tag192.xml"/><Relationship Id="rId18" Type="http://schemas.openxmlformats.org/officeDocument/2006/relationships/image" Target="../media/image18.jpeg"/><Relationship Id="rId17" Type="http://schemas.openxmlformats.org/officeDocument/2006/relationships/image" Target="../media/image15.svg"/><Relationship Id="rId16" Type="http://schemas.openxmlformats.org/officeDocument/2006/relationships/image" Target="../media/image14.jpeg"/><Relationship Id="rId15" Type="http://schemas.openxmlformats.org/officeDocument/2006/relationships/tags" Target="../tags/tag191.xml"/><Relationship Id="rId14" Type="http://schemas.openxmlformats.org/officeDocument/2006/relationships/tags" Target="../tags/tag190.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tags" Target="../tags/tag178.xml"/></Relationships>
</file>

<file path=ppt/slides/_rels/slide12.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image" Target="../media/image19.jpeg"/><Relationship Id="rId19" Type="http://schemas.openxmlformats.org/officeDocument/2006/relationships/notesSlide" Target="../notesSlides/notesSlide12.xml"/><Relationship Id="rId18" Type="http://schemas.openxmlformats.org/officeDocument/2006/relationships/slideLayout" Target="../slideLayouts/slideLayout1.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tags" Target="../tags/tag193.xml"/></Relationships>
</file>

<file path=ppt/slides/_rels/slide13.xml.rels><?xml version="1.0" encoding="UTF-8" standalone="yes"?>
<Relationships xmlns="http://schemas.openxmlformats.org/package/2006/relationships"><Relationship Id="rId9" Type="http://schemas.openxmlformats.org/officeDocument/2006/relationships/tags" Target="../tags/tag215.xml"/><Relationship Id="rId8" Type="http://schemas.openxmlformats.org/officeDocument/2006/relationships/tags" Target="../tags/tag214.xml"/><Relationship Id="rId7" Type="http://schemas.openxmlformats.org/officeDocument/2006/relationships/image" Target="../media/image7.png"/><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tags" Target="../tags/tag211.xml"/><Relationship Id="rId3" Type="http://schemas.openxmlformats.org/officeDocument/2006/relationships/tags" Target="../tags/tag210.xml"/><Relationship Id="rId23" Type="http://schemas.openxmlformats.org/officeDocument/2006/relationships/notesSlide" Target="../notesSlides/notesSlide13.xml"/><Relationship Id="rId22" Type="http://schemas.openxmlformats.org/officeDocument/2006/relationships/slideLayout" Target="../slideLayouts/slideLayout1.xml"/><Relationship Id="rId21" Type="http://schemas.microsoft.com/office/2007/relationships/hdphoto" Target="../media/image5.wdp"/><Relationship Id="rId20" Type="http://schemas.openxmlformats.org/officeDocument/2006/relationships/image" Target="../media/image4.png"/><Relationship Id="rId2" Type="http://schemas.openxmlformats.org/officeDocument/2006/relationships/image" Target="../media/image6.jpeg"/><Relationship Id="rId19" Type="http://schemas.openxmlformats.org/officeDocument/2006/relationships/tags" Target="../tags/tag223.xml"/><Relationship Id="rId18" Type="http://schemas.openxmlformats.org/officeDocument/2006/relationships/tags" Target="../tags/tag222.xml"/><Relationship Id="rId17" Type="http://schemas.openxmlformats.org/officeDocument/2006/relationships/tags" Target="../tags/tag221.xml"/><Relationship Id="rId16" Type="http://schemas.openxmlformats.org/officeDocument/2006/relationships/tags" Target="../tags/tag220.xml"/><Relationship Id="rId15" Type="http://schemas.microsoft.com/office/2007/relationships/hdphoto" Target="../media/image3.wdp"/><Relationship Id="rId14" Type="http://schemas.openxmlformats.org/officeDocument/2006/relationships/image" Target="../media/image2.png"/><Relationship Id="rId13" Type="http://schemas.openxmlformats.org/officeDocument/2006/relationships/tags" Target="../tags/tag219.xml"/><Relationship Id="rId12" Type="http://schemas.openxmlformats.org/officeDocument/2006/relationships/tags" Target="../tags/tag218.xml"/><Relationship Id="rId11" Type="http://schemas.openxmlformats.org/officeDocument/2006/relationships/tags" Target="../tags/tag217.xml"/><Relationship Id="rId10" Type="http://schemas.openxmlformats.org/officeDocument/2006/relationships/tags" Target="../tags/tag216.xml"/><Relationship Id="rId1" Type="http://schemas.openxmlformats.org/officeDocument/2006/relationships/tags" Target="../tags/tag209.xml"/></Relationships>
</file>

<file path=ppt/slides/_rels/slide1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3" Type="http://schemas.openxmlformats.org/officeDocument/2006/relationships/tags" Target="../tags/tag226.xml"/><Relationship Id="rId2" Type="http://schemas.openxmlformats.org/officeDocument/2006/relationships/tags" Target="../tags/tag225.xml"/><Relationship Id="rId19" Type="http://schemas.openxmlformats.org/officeDocument/2006/relationships/notesSlide" Target="../notesSlides/notesSlide14.xml"/><Relationship Id="rId18" Type="http://schemas.openxmlformats.org/officeDocument/2006/relationships/slideLayout" Target="../slideLayouts/slideLayout3.xml"/><Relationship Id="rId17" Type="http://schemas.openxmlformats.org/officeDocument/2006/relationships/tags" Target="../tags/tag239.xml"/><Relationship Id="rId16" Type="http://schemas.openxmlformats.org/officeDocument/2006/relationships/tags" Target="../tags/tag238.xml"/><Relationship Id="rId15" Type="http://schemas.openxmlformats.org/officeDocument/2006/relationships/tags" Target="../tags/tag237.xml"/><Relationship Id="rId14" Type="http://schemas.openxmlformats.org/officeDocument/2006/relationships/tags" Target="../tags/tag236.xml"/><Relationship Id="rId13" Type="http://schemas.openxmlformats.org/officeDocument/2006/relationships/tags" Target="../tags/tag235.xml"/><Relationship Id="rId12" Type="http://schemas.openxmlformats.org/officeDocument/2006/relationships/tags" Target="../tags/tag234.xml"/><Relationship Id="rId11" Type="http://schemas.openxmlformats.org/officeDocument/2006/relationships/tags" Target="../tags/tag233.xml"/><Relationship Id="rId10" Type="http://schemas.openxmlformats.org/officeDocument/2006/relationships/tags" Target="../tags/tag232.xml"/><Relationship Id="rId1" Type="http://schemas.openxmlformats.org/officeDocument/2006/relationships/tags" Target="../tags/tag224.xml"/></Relationships>
</file>

<file path=ppt/slides/_rels/slide15.xml.rels><?xml version="1.0" encoding="UTF-8" standalone="yes"?>
<Relationships xmlns="http://schemas.openxmlformats.org/package/2006/relationships"><Relationship Id="rId9" Type="http://schemas.openxmlformats.org/officeDocument/2006/relationships/tags" Target="../tags/tag247.xml"/><Relationship Id="rId8" Type="http://schemas.openxmlformats.org/officeDocument/2006/relationships/tags" Target="../tags/tag246.xml"/><Relationship Id="rId7" Type="http://schemas.openxmlformats.org/officeDocument/2006/relationships/tags" Target="../tags/tag245.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3" Type="http://schemas.openxmlformats.org/officeDocument/2006/relationships/tags" Target="../tags/tag241.xml"/><Relationship Id="rId22" Type="http://schemas.openxmlformats.org/officeDocument/2006/relationships/notesSlide" Target="../notesSlides/notesSlide15.xml"/><Relationship Id="rId21" Type="http://schemas.openxmlformats.org/officeDocument/2006/relationships/slideLayout" Target="../slideLayouts/slideLayout2.xml"/><Relationship Id="rId20" Type="http://schemas.openxmlformats.org/officeDocument/2006/relationships/tags" Target="../tags/tag256.xml"/><Relationship Id="rId2" Type="http://schemas.openxmlformats.org/officeDocument/2006/relationships/image" Target="../media/image21.jpeg"/><Relationship Id="rId19" Type="http://schemas.openxmlformats.org/officeDocument/2006/relationships/image" Target="../media/image7.png"/><Relationship Id="rId18" Type="http://schemas.openxmlformats.org/officeDocument/2006/relationships/tags" Target="../tags/tag255.xml"/><Relationship Id="rId17" Type="http://schemas.openxmlformats.org/officeDocument/2006/relationships/tags" Target="../tags/tag254.xml"/><Relationship Id="rId16" Type="http://schemas.openxmlformats.org/officeDocument/2006/relationships/tags" Target="../tags/tag253.xml"/><Relationship Id="rId15" Type="http://schemas.openxmlformats.org/officeDocument/2006/relationships/tags" Target="../tags/tag252.xml"/><Relationship Id="rId14" Type="http://schemas.openxmlformats.org/officeDocument/2006/relationships/image" Target="../media/image22.jpeg"/><Relationship Id="rId13" Type="http://schemas.openxmlformats.org/officeDocument/2006/relationships/tags" Target="../tags/tag251.xml"/><Relationship Id="rId12" Type="http://schemas.openxmlformats.org/officeDocument/2006/relationships/tags" Target="../tags/tag250.xml"/><Relationship Id="rId11" Type="http://schemas.openxmlformats.org/officeDocument/2006/relationships/tags" Target="../tags/tag249.xml"/><Relationship Id="rId10" Type="http://schemas.openxmlformats.org/officeDocument/2006/relationships/tags" Target="../tags/tag248.xml"/><Relationship Id="rId1" Type="http://schemas.openxmlformats.org/officeDocument/2006/relationships/tags" Target="../tags/tag240.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tags" Target="../tags/tag258.xml"/><Relationship Id="rId1" Type="http://schemas.openxmlformats.org/officeDocument/2006/relationships/tags" Target="../tags/tag257.xml"/></Relationships>
</file>

<file path=ppt/slides/_rels/slide17.xml.rels><?xml version="1.0" encoding="UTF-8" standalone="yes"?>
<Relationships xmlns="http://schemas.openxmlformats.org/package/2006/relationships"><Relationship Id="rId9" Type="http://schemas.openxmlformats.org/officeDocument/2006/relationships/tags" Target="../tags/tag267.xml"/><Relationship Id="rId8" Type="http://schemas.openxmlformats.org/officeDocument/2006/relationships/tags" Target="../tags/tag266.xml"/><Relationship Id="rId7" Type="http://schemas.openxmlformats.org/officeDocument/2006/relationships/image" Target="../media/image7.png"/><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6" Type="http://schemas.openxmlformats.org/officeDocument/2006/relationships/notesSlide" Target="../notesSlides/notesSlide16.xml"/><Relationship Id="rId25" Type="http://schemas.openxmlformats.org/officeDocument/2006/relationships/slideLayout" Target="../slideLayouts/slideLayout1.xml"/><Relationship Id="rId24" Type="http://schemas.microsoft.com/office/2007/relationships/hdphoto" Target="../media/image5.wdp"/><Relationship Id="rId23" Type="http://schemas.openxmlformats.org/officeDocument/2006/relationships/image" Target="../media/image4.png"/><Relationship Id="rId22" Type="http://schemas.openxmlformats.org/officeDocument/2006/relationships/tags" Target="../tags/tag277.xml"/><Relationship Id="rId21" Type="http://schemas.openxmlformats.org/officeDocument/2006/relationships/tags" Target="../tags/tag276.xml"/><Relationship Id="rId20" Type="http://schemas.openxmlformats.org/officeDocument/2006/relationships/tags" Target="../tags/tag275.xml"/><Relationship Id="rId2" Type="http://schemas.openxmlformats.org/officeDocument/2006/relationships/image" Target="../media/image6.jpeg"/><Relationship Id="rId19" Type="http://schemas.openxmlformats.org/officeDocument/2006/relationships/tags" Target="../tags/tag274.xml"/><Relationship Id="rId18" Type="http://schemas.openxmlformats.org/officeDocument/2006/relationships/image" Target="../media/image8.png"/><Relationship Id="rId17" Type="http://schemas.openxmlformats.org/officeDocument/2006/relationships/tags" Target="../tags/tag273.xml"/><Relationship Id="rId16" Type="http://schemas.openxmlformats.org/officeDocument/2006/relationships/tags" Target="../tags/tag272.xml"/><Relationship Id="rId15" Type="http://schemas.openxmlformats.org/officeDocument/2006/relationships/tags" Target="../tags/tag271.xml"/><Relationship Id="rId14" Type="http://schemas.microsoft.com/office/2007/relationships/hdphoto" Target="../media/image3.wdp"/><Relationship Id="rId13" Type="http://schemas.openxmlformats.org/officeDocument/2006/relationships/image" Target="../media/image2.png"/><Relationship Id="rId12" Type="http://schemas.openxmlformats.org/officeDocument/2006/relationships/tags" Target="../tags/tag270.xml"/><Relationship Id="rId11" Type="http://schemas.openxmlformats.org/officeDocument/2006/relationships/tags" Target="../tags/tag269.xml"/><Relationship Id="rId10" Type="http://schemas.openxmlformats.org/officeDocument/2006/relationships/tags" Target="../tags/tag268.xml"/><Relationship Id="rId1" Type="http://schemas.openxmlformats.org/officeDocument/2006/relationships/tags" Target="../tags/tag26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0898989"/>
          <p:cNvPicPr>
            <a:picLocks noChangeAspect="1"/>
          </p:cNvPicPr>
          <p:nvPr/>
        </p:nvPicPr>
        <p:blipFill>
          <a:blip r:embed="rId1"/>
          <a:srcRect l="1724" t="10148"/>
          <a:stretch>
            <a:fillRect/>
          </a:stretch>
        </p:blipFill>
        <p:spPr>
          <a:xfrm>
            <a:off x="0" y="-635"/>
            <a:ext cx="12192000" cy="6858635"/>
          </a:xfrm>
          <a:prstGeom prst="rect">
            <a:avLst/>
          </a:prstGeom>
        </p:spPr>
      </p:pic>
      <p:sp>
        <p:nvSpPr>
          <p:cNvPr id="13" name="五角星"/>
          <p:cNvSpPr/>
          <p:nvPr/>
        </p:nvSpPr>
        <p:spPr>
          <a:xfrm>
            <a:off x="3330575" y="4186873"/>
            <a:ext cx="231140" cy="230505"/>
          </a:xfrm>
          <a:prstGeom prst="star5">
            <a:avLst/>
          </a:prstGeom>
          <a:gradFill>
            <a:gsLst>
              <a:gs pos="19000">
                <a:srgbClr val="F8DDA1"/>
              </a:gs>
              <a:gs pos="100000">
                <a:schemeClr val="bg1"/>
              </a:gs>
            </a:gsLst>
            <a:lin ang="2700000" scaled="0"/>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rgbClr val="C81615"/>
              </a:solidFill>
              <a:effectLst/>
              <a:uLnTx/>
              <a:uFillTx/>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sp>
        <p:nvSpPr>
          <p:cNvPr id="21" name="文本框 20"/>
          <p:cNvSpPr txBox="1"/>
          <p:nvPr/>
        </p:nvSpPr>
        <p:spPr>
          <a:xfrm>
            <a:off x="1600200" y="3437255"/>
            <a:ext cx="5204460" cy="1060450"/>
          </a:xfrm>
          <a:prstGeom prst="rect">
            <a:avLst/>
          </a:prstGeom>
          <a:noFill/>
        </p:spPr>
        <p:txBody>
          <a:bodyPr wrap="square" rtlCol="0">
            <a:spAutoFit/>
          </a:bodyPr>
          <a:lstStyle/>
          <a:p>
            <a:pPr marR="0" indent="0" algn="l" defTabSz="457200" fontAlgn="auto">
              <a:lnSpc>
                <a:spcPct val="150000"/>
              </a:lnSpc>
              <a:spcBef>
                <a:spcPts val="0"/>
              </a:spcBef>
              <a:spcAft>
                <a:spcPts val="0"/>
              </a:spcAft>
              <a:buClrTx/>
              <a:buSzTx/>
              <a:buFontTx/>
              <a:buNone/>
              <a:defRPr/>
            </a:pPr>
            <a:r>
              <a:rPr lang="zh-CN" altLang="en-US" sz="1400" dirty="0">
                <a:solidFill>
                  <a:schemeClr val="accent5"/>
                </a:solidFill>
                <a:latin typeface="楷体" panose="02010609060101010101" charset="-122"/>
                <a:ea typeface="楷体" panose="02010609060101010101" charset="-122"/>
                <a:cs typeface="Huayuan Gothic" panose="020B0500000000000000" charset="-120"/>
                <a:sym typeface="+mn-ea"/>
              </a:rPr>
              <a:t>国家安全是指一个国家政权、主权、统一和领土完整、人民福祉、经济社会可持续发展和国家其他重大利益相对处于没有危险和不受内外威胁的状态，以及保障、维护和塑造持续完全状态的能力。</a:t>
            </a:r>
            <a:endParaRPr kumimoji="1" lang="zh-CN" altLang="en-US" sz="1400" dirty="0">
              <a:solidFill>
                <a:schemeClr val="accent5"/>
              </a:solidFill>
              <a:latin typeface="楷体" panose="02010609060101010101" charset="-122"/>
              <a:ea typeface="楷体" panose="02010609060101010101" charset="-122"/>
              <a:cs typeface="Huayuan Gothic" panose="020B0500000000000000" charset="-120"/>
              <a:sym typeface="+mn-ea"/>
            </a:endParaRPr>
          </a:p>
        </p:txBody>
      </p:sp>
      <p:pic>
        <p:nvPicPr>
          <p:cNvPr id="2" name="图片 1"/>
          <p:cNvPicPr>
            <a:picLocks noChangeAspect="1"/>
          </p:cNvPicPr>
          <p:nvPr>
            <p:custDataLst>
              <p:tags r:id="rId2"/>
            </p:custDataLst>
          </p:nvPr>
        </p:nvPicPr>
        <p:blipFill rotWithShape="1">
          <a:blip r:embed="rId3">
            <a:extLst>
              <a:ext uri="{28A0092B-C50C-407E-A947-70E740481C1C}">
                <a14:useLocalDpi xmlns:a14="http://schemas.microsoft.com/office/drawing/2010/main" val="0"/>
              </a:ext>
            </a:extLst>
          </a:blip>
          <a:srcRect l="21342" b="39420"/>
          <a:stretch>
            <a:fillRect/>
          </a:stretch>
        </p:blipFill>
        <p:spPr>
          <a:xfrm>
            <a:off x="5252085" y="502920"/>
            <a:ext cx="1184910" cy="994410"/>
          </a:xfrm>
          <a:prstGeom prst="rect">
            <a:avLst/>
          </a:prstGeom>
        </p:spPr>
      </p:pic>
      <p:sp>
        <p:nvSpPr>
          <p:cNvPr id="29" name="文本框 28"/>
          <p:cNvSpPr txBox="1"/>
          <p:nvPr>
            <p:custDataLst>
              <p:tags r:id="rId4"/>
            </p:custDataLst>
          </p:nvPr>
        </p:nvSpPr>
        <p:spPr>
          <a:xfrm>
            <a:off x="1312545" y="1401445"/>
            <a:ext cx="1153160" cy="1186180"/>
          </a:xfrm>
          <a:prstGeom prst="rect">
            <a:avLst/>
          </a:prstGeom>
          <a:noFill/>
        </p:spPr>
        <p:txBody>
          <a:bodyPr wrap="square" rtlCol="0" anchor="t">
            <a:noAutofit/>
          </a:bodyPr>
          <a:lstStyle/>
          <a:p>
            <a:pPr algn="ctr">
              <a:lnSpc>
                <a:spcPct val="80000"/>
              </a:lnSpc>
            </a:pPr>
            <a:r>
              <a:rPr lang="zh-CN" altLang="en-US" sz="12300">
                <a:gradFill>
                  <a:gsLst>
                    <a:gs pos="99000">
                      <a:srgbClr val="F54707"/>
                    </a:gs>
                    <a:gs pos="1000">
                      <a:srgbClr val="FDC82E"/>
                    </a:gs>
                  </a:gsLst>
                  <a:lin ang="10800000" scaled="0"/>
                </a:gradFill>
                <a:latin typeface="华文行楷" panose="02010800040101010101" charset="-122"/>
                <a:ea typeface="华文行楷" panose="02010800040101010101" charset="-122"/>
                <a:sym typeface="+mn-ea"/>
              </a:rPr>
              <a:t>国</a:t>
            </a:r>
            <a:endParaRPr lang="zh-CN" altLang="en-US" sz="12300" kern="0" dirty="0">
              <a:gradFill>
                <a:gsLst>
                  <a:gs pos="99000">
                    <a:srgbClr val="F54707"/>
                  </a:gs>
                  <a:gs pos="1000">
                    <a:srgbClr val="FDC82E"/>
                  </a:gs>
                </a:gsLst>
                <a:lin ang="10800000" scaled="0"/>
              </a:gradFill>
              <a:effectLst/>
              <a:latin typeface="华文行楷" panose="02010800040101010101" charset="-122"/>
              <a:ea typeface="华文行楷" panose="02010800040101010101" charset="-122"/>
              <a:cs typeface="思源宋体 CN Heavy" panose="02020900000000000000" charset="-122"/>
              <a:sym typeface="+mn-ea"/>
            </a:endParaRPr>
          </a:p>
        </p:txBody>
      </p:sp>
      <p:sp>
        <p:nvSpPr>
          <p:cNvPr id="30" name="文本框 29"/>
          <p:cNvSpPr txBox="1"/>
          <p:nvPr>
            <p:custDataLst>
              <p:tags r:id="rId5"/>
            </p:custDataLst>
          </p:nvPr>
        </p:nvSpPr>
        <p:spPr>
          <a:xfrm>
            <a:off x="2548255" y="1809750"/>
            <a:ext cx="992505" cy="932180"/>
          </a:xfrm>
          <a:prstGeom prst="rect">
            <a:avLst/>
          </a:prstGeom>
          <a:noFill/>
        </p:spPr>
        <p:txBody>
          <a:bodyPr wrap="square" rtlCol="0" anchor="t">
            <a:noAutofit/>
          </a:bodyPr>
          <a:lstStyle/>
          <a:p>
            <a:pPr algn="ctr">
              <a:lnSpc>
                <a:spcPct val="80000"/>
              </a:lnSpc>
            </a:pPr>
            <a:r>
              <a:rPr lang="zh-CN" altLang="en-US" sz="12300">
                <a:gradFill>
                  <a:gsLst>
                    <a:gs pos="99000">
                      <a:srgbClr val="F54707"/>
                    </a:gs>
                    <a:gs pos="1000">
                      <a:srgbClr val="FDC82E"/>
                    </a:gs>
                  </a:gsLst>
                  <a:lin ang="10800000" scaled="0"/>
                </a:gradFill>
                <a:latin typeface="华文行楷" panose="02010800040101010101" charset="-122"/>
                <a:ea typeface="华文行楷" panose="02010800040101010101" charset="-122"/>
                <a:sym typeface="+mn-ea"/>
              </a:rPr>
              <a:t>家</a:t>
            </a:r>
            <a:endParaRPr lang="zh-CN" altLang="en-US" sz="7200" kern="0" dirty="0">
              <a:gradFill>
                <a:gsLst>
                  <a:gs pos="99000">
                    <a:srgbClr val="F54707"/>
                  </a:gs>
                  <a:gs pos="1000">
                    <a:srgbClr val="FDC82E"/>
                  </a:gs>
                </a:gsLst>
                <a:lin ang="10800000" scaled="0"/>
              </a:gradFill>
              <a:effectLst/>
              <a:latin typeface="华文行楷" panose="02010800040101010101" charset="-122"/>
              <a:ea typeface="华文行楷" panose="02010800040101010101" charset="-122"/>
              <a:cs typeface="思源宋体 CN Heavy" panose="02020900000000000000" charset="-122"/>
              <a:sym typeface="+mn-lt"/>
            </a:endParaRPr>
          </a:p>
        </p:txBody>
      </p:sp>
      <p:sp>
        <p:nvSpPr>
          <p:cNvPr id="32" name="文本框 31"/>
          <p:cNvSpPr txBox="1"/>
          <p:nvPr>
            <p:custDataLst>
              <p:tags r:id="rId6"/>
            </p:custDataLst>
          </p:nvPr>
        </p:nvSpPr>
        <p:spPr>
          <a:xfrm>
            <a:off x="4909820" y="1290955"/>
            <a:ext cx="1275080" cy="1292860"/>
          </a:xfrm>
          <a:prstGeom prst="rect">
            <a:avLst/>
          </a:prstGeom>
          <a:noFill/>
        </p:spPr>
        <p:txBody>
          <a:bodyPr wrap="square" rtlCol="0" anchor="t">
            <a:noAutofit/>
          </a:bodyPr>
          <a:lstStyle/>
          <a:p>
            <a:pPr algn="ctr">
              <a:lnSpc>
                <a:spcPct val="80000"/>
              </a:lnSpc>
            </a:pPr>
            <a:endParaRPr lang="zh-CN" altLang="en-US" sz="115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sp>
        <p:nvSpPr>
          <p:cNvPr id="31" name="文本框 30"/>
          <p:cNvSpPr txBox="1"/>
          <p:nvPr>
            <p:custDataLst>
              <p:tags r:id="rId7"/>
            </p:custDataLst>
          </p:nvPr>
        </p:nvSpPr>
        <p:spPr>
          <a:xfrm rot="21180000">
            <a:off x="1144270" y="1191260"/>
            <a:ext cx="1620520" cy="1593850"/>
          </a:xfrm>
          <a:prstGeom prst="rect">
            <a:avLst/>
          </a:prstGeom>
          <a:noFill/>
        </p:spPr>
        <p:txBody>
          <a:bodyPr wrap="square" rtlCol="0" anchor="t">
            <a:noAutofit/>
          </a:bodyPr>
          <a:lstStyle/>
          <a:p>
            <a:pPr algn="ctr">
              <a:lnSpc>
                <a:spcPct val="80000"/>
              </a:lnSpc>
            </a:pPr>
            <a:endParaRPr lang="zh-CN" altLang="en-US" sz="120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grpSp>
        <p:nvGrpSpPr>
          <p:cNvPr id="36" name="组合 35"/>
          <p:cNvGrpSpPr/>
          <p:nvPr/>
        </p:nvGrpSpPr>
        <p:grpSpPr>
          <a:xfrm>
            <a:off x="11854180" y="319405"/>
            <a:ext cx="106045" cy="469265"/>
            <a:chOff x="8160723" y="643954"/>
            <a:chExt cx="125046" cy="552643"/>
          </a:xfrm>
        </p:grpSpPr>
        <p:sp>
          <p:nvSpPr>
            <p:cNvPr id="37" name="椭圆 36"/>
            <p:cNvSpPr/>
            <p:nvPr>
              <p:custDataLst>
                <p:tags r:id="rId8"/>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8" name="椭圆 37"/>
            <p:cNvSpPr/>
            <p:nvPr>
              <p:custDataLst>
                <p:tags r:id="rId9"/>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9" name="椭圆 38"/>
            <p:cNvSpPr/>
            <p:nvPr>
              <p:custDataLst>
                <p:tags r:id="rId10"/>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47" name="图片 46"/>
          <p:cNvPicPr>
            <a:picLocks noChangeAspect="1"/>
          </p:cNvPicPr>
          <p:nvPr>
            <p:custDataLst>
              <p:tags r:id="rId11"/>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5300000">
            <a:off x="2271395" y="1126490"/>
            <a:ext cx="392430" cy="1576070"/>
          </a:xfrm>
          <a:prstGeom prst="rect">
            <a:avLst/>
          </a:prstGeom>
        </p:spPr>
      </p:pic>
      <p:sp>
        <p:nvSpPr>
          <p:cNvPr id="4" name="文本框 3"/>
          <p:cNvSpPr txBox="1"/>
          <p:nvPr>
            <p:custDataLst>
              <p:tags r:id="rId14"/>
            </p:custDataLst>
          </p:nvPr>
        </p:nvSpPr>
        <p:spPr>
          <a:xfrm>
            <a:off x="5847715" y="1400175"/>
            <a:ext cx="1275080" cy="1292860"/>
          </a:xfrm>
          <a:prstGeom prst="rect">
            <a:avLst/>
          </a:prstGeom>
          <a:noFill/>
        </p:spPr>
        <p:txBody>
          <a:bodyPr wrap="square" rtlCol="0" anchor="t">
            <a:noAutofit/>
          </a:bodyPr>
          <a:lstStyle/>
          <a:p>
            <a:pPr algn="ctr">
              <a:lnSpc>
                <a:spcPct val="80000"/>
              </a:lnSpc>
            </a:pPr>
            <a:endParaRPr lang="zh-CN" altLang="en-US" sz="115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pic>
        <p:nvPicPr>
          <p:cNvPr id="6" name="图片 5"/>
          <p:cNvPicPr>
            <a:picLocks noChangeAspect="1"/>
          </p:cNvPicPr>
          <p:nvPr>
            <p:custDataLst>
              <p:tags r:id="rId15"/>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5300000">
            <a:off x="2969895" y="1447165"/>
            <a:ext cx="392430" cy="1576070"/>
          </a:xfrm>
          <a:prstGeom prst="rect">
            <a:avLst/>
          </a:prstGeom>
        </p:spPr>
      </p:pic>
      <p:pic>
        <p:nvPicPr>
          <p:cNvPr id="7" name="图片 6"/>
          <p:cNvPicPr>
            <a:picLocks noChangeAspect="1"/>
          </p:cNvPicPr>
          <p:nvPr>
            <p:custDataLst>
              <p:tags r:id="rId16"/>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5780000">
            <a:off x="6236335" y="1317625"/>
            <a:ext cx="392430" cy="1576070"/>
          </a:xfrm>
          <a:prstGeom prst="rect">
            <a:avLst/>
          </a:prstGeom>
        </p:spPr>
      </p:pic>
      <p:pic>
        <p:nvPicPr>
          <p:cNvPr id="10" name="图片 9"/>
          <p:cNvPicPr>
            <a:picLocks noChangeAspect="1"/>
          </p:cNvPicPr>
          <p:nvPr>
            <p:custDataLst>
              <p:tags r:id="rId17"/>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5180000">
            <a:off x="5186045" y="1134110"/>
            <a:ext cx="392430" cy="1576070"/>
          </a:xfrm>
          <a:prstGeom prst="rect">
            <a:avLst/>
          </a:prstGeom>
        </p:spPr>
      </p:pic>
      <p:pic>
        <p:nvPicPr>
          <p:cNvPr id="17" name="图片 16"/>
          <p:cNvPicPr>
            <a:picLocks noChangeAspect="1"/>
          </p:cNvPicPr>
          <p:nvPr>
            <p:custDataLst>
              <p:tags r:id="rId18"/>
            </p:custDataLst>
          </p:nvPr>
        </p:nvPicPr>
        <p:blipFill rotWithShape="1">
          <a:blip r:embed="rId19" cstate="print">
            <a:extLst>
              <a:ext uri="{28A0092B-C50C-407E-A947-70E740481C1C}">
                <a14:useLocalDpi xmlns:a14="http://schemas.microsoft.com/office/drawing/2010/main" val="0"/>
              </a:ext>
            </a:extLst>
          </a:blip>
          <a:srcRect l="21342" b="40271"/>
          <a:stretch>
            <a:fillRect/>
          </a:stretch>
        </p:blipFill>
        <p:spPr>
          <a:xfrm rot="20640000" flipH="1">
            <a:off x="5736590" y="2768600"/>
            <a:ext cx="822960" cy="591185"/>
          </a:xfrm>
          <a:prstGeom prst="rect">
            <a:avLst/>
          </a:prstGeom>
        </p:spPr>
      </p:pic>
      <p:sp>
        <p:nvSpPr>
          <p:cNvPr id="15" name="文本框 14"/>
          <p:cNvSpPr txBox="1"/>
          <p:nvPr>
            <p:custDataLst>
              <p:tags r:id="rId20"/>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6" name="文本框 15"/>
          <p:cNvSpPr txBox="1"/>
          <p:nvPr>
            <p:custDataLst>
              <p:tags r:id="rId21"/>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20" name="图片 19"/>
          <p:cNvPicPr>
            <a:picLocks noChangeAspect="1"/>
          </p:cNvPicPr>
          <p:nvPr>
            <p:custDataLst>
              <p:tags r:id="rId22"/>
            </p:custDataLst>
          </p:nvPr>
        </p:nvPicPr>
        <p:blipFill>
          <a:blip r:embed="rId12" cstate="print">
            <a:extLst>
              <a:ext uri="{BEBA8EAE-BF5A-486C-A8C5-ECC9F3942E4B}">
                <a14:imgProps xmlns:a14="http://schemas.microsoft.com/office/drawing/2010/main">
                  <a14:imgLayer r:embed="rId13">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18" name="图片 17"/>
          <p:cNvPicPr>
            <a:picLocks noChangeAspect="1"/>
          </p:cNvPicPr>
          <p:nvPr>
            <p:custDataLst>
              <p:tags r:id="rId23"/>
            </p:custDataLst>
          </p:nvPr>
        </p:nvPicPr>
        <p:blipFill>
          <a:blip r:embed="rId24" cstate="print">
            <a:extLst>
              <a:ext uri="{BEBA8EAE-BF5A-486C-A8C5-ECC9F3942E4B}">
                <a14:imgProps xmlns:a14="http://schemas.microsoft.com/office/drawing/2010/main">
                  <a14:imgLayer r:embed="rId25">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
        <p:nvSpPr>
          <p:cNvPr id="5" name="文本框 4"/>
          <p:cNvSpPr txBox="1"/>
          <p:nvPr/>
        </p:nvSpPr>
        <p:spPr>
          <a:xfrm>
            <a:off x="3440430" y="1616710"/>
            <a:ext cx="3184525" cy="1220470"/>
          </a:xfrm>
          <a:prstGeom prst="rect">
            <a:avLst/>
          </a:prstGeom>
          <a:noFill/>
        </p:spPr>
        <p:txBody>
          <a:bodyPr wrap="square" rtlCol="0" anchor="t" anchorCtr="0">
            <a:noAutofit/>
          </a:bodyPr>
          <a:p>
            <a:pPr algn="l">
              <a:lnSpc>
                <a:spcPct val="100000"/>
              </a:lnSpc>
            </a:pPr>
            <a:r>
              <a:rPr lang="zh-CN" altLang="en-US" sz="8800">
                <a:gradFill>
                  <a:gsLst>
                    <a:gs pos="99000">
                      <a:srgbClr val="F54707"/>
                    </a:gs>
                    <a:gs pos="1000">
                      <a:srgbClr val="FDC82E"/>
                    </a:gs>
                  </a:gsLst>
                  <a:lin ang="10800000" scaled="0"/>
                </a:gradFill>
                <a:latin typeface="华文行楷" panose="02010800040101010101" charset="-122"/>
                <a:ea typeface="华文行楷" panose="02010800040101010101" charset="-122"/>
              </a:rPr>
              <a:t>安</a:t>
            </a:r>
            <a:r>
              <a:rPr lang="zh-CN" altLang="en-US" sz="9600">
                <a:gradFill>
                  <a:gsLst>
                    <a:gs pos="99000">
                      <a:srgbClr val="F54707"/>
                    </a:gs>
                    <a:gs pos="1000">
                      <a:srgbClr val="FDC82E"/>
                    </a:gs>
                  </a:gsLst>
                  <a:lin ang="10800000" scaled="0"/>
                </a:gradFill>
                <a:latin typeface="华文行楷" panose="02010800040101010101" charset="-122"/>
                <a:ea typeface="华文行楷" panose="02010800040101010101" charset="-122"/>
              </a:rPr>
              <a:t>全</a:t>
            </a:r>
            <a:endParaRPr lang="zh-CN" altLang="en-US" sz="9600">
              <a:gradFill>
                <a:gsLst>
                  <a:gs pos="99000">
                    <a:srgbClr val="F54707"/>
                  </a:gs>
                  <a:gs pos="1000">
                    <a:srgbClr val="FDC82E"/>
                  </a:gs>
                </a:gsLst>
                <a:lin ang="10800000" scaled="0"/>
              </a:gradFill>
              <a:latin typeface="华文行楷" panose="02010800040101010101" charset="-122"/>
              <a:ea typeface="华文行楷" panose="02010800040101010101" charset="-122"/>
            </a:endParaRPr>
          </a:p>
        </p:txBody>
      </p:sp>
      <p:sp>
        <p:nvSpPr>
          <p:cNvPr id="12" name="文本框 11"/>
          <p:cNvSpPr txBox="1"/>
          <p:nvPr/>
        </p:nvSpPr>
        <p:spPr>
          <a:xfrm>
            <a:off x="5847715" y="1496060"/>
            <a:ext cx="2371725" cy="1461770"/>
          </a:xfrm>
          <a:prstGeom prst="rect">
            <a:avLst/>
          </a:prstGeom>
          <a:noFill/>
        </p:spPr>
        <p:txBody>
          <a:bodyPr wrap="square" rtlCol="0">
            <a:noAutofit/>
          </a:bodyPr>
          <a:p>
            <a:r>
              <a:rPr lang="zh-CN" altLang="en-US" sz="6600">
                <a:gradFill>
                  <a:gsLst>
                    <a:gs pos="99000">
                      <a:srgbClr val="F54707"/>
                    </a:gs>
                    <a:gs pos="1000">
                      <a:srgbClr val="FDC82E"/>
                    </a:gs>
                  </a:gsLst>
                  <a:lin ang="10800000" scaled="0"/>
                </a:gradFill>
                <a:latin typeface="华文行楷" panose="02010800040101010101" charset="-122"/>
                <a:ea typeface="华文行楷" panose="02010800040101010101" charset="-122"/>
                <a:sym typeface="+mn-ea"/>
              </a:rPr>
              <a:t>教</a:t>
            </a:r>
            <a:r>
              <a:rPr lang="zh-CN" altLang="en-US" sz="8000">
                <a:gradFill>
                  <a:gsLst>
                    <a:gs pos="99000">
                      <a:srgbClr val="F54707"/>
                    </a:gs>
                    <a:gs pos="1000">
                      <a:srgbClr val="FDC82E"/>
                    </a:gs>
                  </a:gsLst>
                  <a:lin ang="10800000" scaled="0"/>
                </a:gradFill>
                <a:latin typeface="华文行楷" panose="02010800040101010101" charset="-122"/>
                <a:ea typeface="华文行楷" panose="02010800040101010101" charset="-122"/>
              </a:rPr>
              <a:t>育</a:t>
            </a:r>
            <a:endParaRPr lang="zh-CN" altLang="en-US" sz="8000">
              <a:gradFill>
                <a:gsLst>
                  <a:gs pos="99000">
                    <a:srgbClr val="F54707"/>
                  </a:gs>
                  <a:gs pos="1000">
                    <a:srgbClr val="FDC82E"/>
                  </a:gs>
                </a:gsLst>
                <a:lin ang="10800000" scaled="0"/>
              </a:gradFill>
              <a:latin typeface="华文行楷" panose="02010800040101010101" charset="-122"/>
              <a:ea typeface="华文行楷" panose="02010800040101010101" charset="-122"/>
              <a:sym typeface="+mn-ea"/>
            </a:endParaRPr>
          </a:p>
        </p:txBody>
      </p:sp>
    </p:spTree>
    <p:custDataLst>
      <p:tags r:id="rId26"/>
    </p:custDataLst>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9899800089"/>
          <p:cNvPicPr>
            <a:picLocks noChangeAspect="1"/>
          </p:cNvPicPr>
          <p:nvPr/>
        </p:nvPicPr>
        <p:blipFill>
          <a:blip r:embed="rId1"/>
          <a:stretch>
            <a:fillRect/>
          </a:stretch>
        </p:blipFill>
        <p:spPr>
          <a:xfrm>
            <a:off x="0" y="0"/>
            <a:ext cx="12192000" cy="6856730"/>
          </a:xfrm>
          <a:prstGeom prst="rect">
            <a:avLst/>
          </a:prstGeom>
        </p:spPr>
      </p:pic>
      <p:sp>
        <p:nvSpPr>
          <p:cNvPr id="96" name="矩形: 圆角 95"/>
          <p:cNvSpPr/>
          <p:nvPr>
            <p:custDataLst>
              <p:tags r:id="rId2"/>
            </p:custDataLst>
          </p:nvPr>
        </p:nvSpPr>
        <p:spPr>
          <a:xfrm>
            <a:off x="3570605" y="1304925"/>
            <a:ext cx="3843655" cy="759460"/>
          </a:xfrm>
          <a:prstGeom prst="roundRect">
            <a:avLst>
              <a:gd name="adj" fmla="val 50000"/>
            </a:avLst>
          </a:prstGeom>
          <a:gradFill flip="none" rotWithShape="1">
            <a:gsLst>
              <a:gs pos="100000">
                <a:srgbClr val="FF0517">
                  <a:alpha val="70000"/>
                </a:srgbClr>
              </a:gs>
              <a:gs pos="0">
                <a:srgbClr val="FF0517">
                  <a:alpha val="0"/>
                </a:srgbClr>
              </a:gs>
            </a:gsLst>
            <a:lin ang="0" scaled="1"/>
            <a:tileRect/>
          </a:gradFill>
          <a:ln>
            <a:gradFill flip="none" rotWithShape="1">
              <a:gsLst>
                <a:gs pos="0">
                  <a:srgbClr val="C80009"/>
                </a:gs>
                <a:gs pos="100000">
                  <a:srgbClr val="C80009"/>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uayuan Gothic" panose="020B0500000000000000" charset="-120"/>
            </a:endParaRPr>
          </a:p>
        </p:txBody>
      </p:sp>
      <p:sp>
        <p:nvSpPr>
          <p:cNvPr id="4" name="椭圆 3"/>
          <p:cNvSpPr/>
          <p:nvPr>
            <p:custDataLst>
              <p:tags r:id="rId3"/>
            </p:custDataLst>
          </p:nvPr>
        </p:nvSpPr>
        <p:spPr>
          <a:xfrm>
            <a:off x="11894820" y="244475"/>
            <a:ext cx="106045" cy="106180"/>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5" name="椭圆 4"/>
          <p:cNvSpPr/>
          <p:nvPr>
            <p:custDataLst>
              <p:tags r:id="rId4"/>
            </p:custDataLst>
          </p:nvPr>
        </p:nvSpPr>
        <p:spPr>
          <a:xfrm>
            <a:off x="11894820" y="426018"/>
            <a:ext cx="106045" cy="106180"/>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14" name="椭圆 13"/>
          <p:cNvSpPr/>
          <p:nvPr>
            <p:custDataLst>
              <p:tags r:id="rId5"/>
            </p:custDataLst>
          </p:nvPr>
        </p:nvSpPr>
        <p:spPr>
          <a:xfrm>
            <a:off x="11894820" y="607560"/>
            <a:ext cx="106045" cy="106180"/>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61" name="文本框 60"/>
          <p:cNvSpPr txBox="1"/>
          <p:nvPr>
            <p:custDataLst>
              <p:tags r:id="rId6"/>
            </p:custDataLst>
          </p:nvPr>
        </p:nvSpPr>
        <p:spPr>
          <a:xfrm>
            <a:off x="73660" y="1573530"/>
            <a:ext cx="351790" cy="2821940"/>
          </a:xfrm>
          <a:prstGeom prst="rect">
            <a:avLst/>
          </a:prstGeom>
          <a:noFill/>
        </p:spPr>
        <p:txBody>
          <a:bodyPr vert="eaVert" wrap="square" rtlCol="0">
            <a:spAutoFit/>
          </a:bodyPr>
          <a:lstStyle/>
          <a:p>
            <a:pPr algn="dist">
              <a:lnSpc>
                <a:spcPct val="110000"/>
              </a:lnSpc>
            </a:pPr>
            <a:r>
              <a:rPr lang="zh-CN" sz="10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0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0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0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sp>
        <p:nvSpPr>
          <p:cNvPr id="8" name="椭圆 7"/>
          <p:cNvSpPr/>
          <p:nvPr>
            <p:custDataLst>
              <p:tags r:id="rId7"/>
            </p:custDataLst>
          </p:nvPr>
        </p:nvSpPr>
        <p:spPr>
          <a:xfrm>
            <a:off x="3465195" y="1435100"/>
            <a:ext cx="538480" cy="538480"/>
          </a:xfrm>
          <a:prstGeom prst="ellipse">
            <a:avLst/>
          </a:prstGeom>
          <a:gradFill flip="none" rotWithShape="1">
            <a:gsLst>
              <a:gs pos="65000">
                <a:srgbClr val="D30202"/>
              </a:gs>
              <a:gs pos="0">
                <a:srgbClr val="F36440"/>
              </a:gs>
              <a:gs pos="100000">
                <a:srgbClr val="B6010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rPr>
              <a:t>壹</a:t>
            </a:r>
            <a:endPar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9" name="文本框 8"/>
          <p:cNvSpPr txBox="1"/>
          <p:nvPr>
            <p:custDataLst>
              <p:tags r:id="rId8"/>
            </p:custDataLst>
          </p:nvPr>
        </p:nvSpPr>
        <p:spPr>
          <a:xfrm>
            <a:off x="4036695" y="1264920"/>
            <a:ext cx="3265170" cy="829945"/>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rPr>
              <a:t>维护人民生命安全面临的风险挑战</a:t>
            </a:r>
            <a:endPar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endParaRPr>
          </a:p>
        </p:txBody>
      </p:sp>
      <p:sp>
        <p:nvSpPr>
          <p:cNvPr id="26" name="文本框 25"/>
          <p:cNvSpPr txBox="1"/>
          <p:nvPr>
            <p:custDataLst>
              <p:tags r:id="rId9"/>
            </p:custDataLst>
          </p:nvPr>
        </p:nvSpPr>
        <p:spPr>
          <a:xfrm>
            <a:off x="591185" y="2106930"/>
            <a:ext cx="2807335" cy="953135"/>
          </a:xfrm>
          <a:prstGeom prst="rect">
            <a:avLst/>
          </a:prstGeom>
          <a:noFill/>
        </p:spPr>
        <p:txBody>
          <a:bodyPr wrap="square">
            <a:spAutoFit/>
            <a:scene3d>
              <a:camera prst="orthographicFront"/>
              <a:lightRig rig="contrasting" dir="t">
                <a:rot lat="0" lon="0" rev="21594000"/>
              </a:lightRig>
            </a:scene3d>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2800">
                <a:gradFill>
                  <a:gsLst>
                    <a:gs pos="85000">
                      <a:srgbClr val="F3C763"/>
                    </a:gs>
                    <a:gs pos="0">
                      <a:schemeClr val="bg1"/>
                    </a:gs>
                  </a:gsLst>
                  <a:lin ang="0" scaled="0"/>
                </a:gradFill>
                <a:effectLst>
                  <a:outerShdw blurRad="50800" dist="25400" dir="5400000" algn="ctr" rotWithShape="0">
                    <a:srgbClr val="7B0005">
                      <a:alpha val="100000"/>
                    </a:srgbClr>
                  </a:outerShdw>
                </a:effectLst>
                <a:latin typeface="演示秋鸿楷" panose="00000500000000000000" charset="-122"/>
                <a:ea typeface="演示秋鸿楷" panose="00000500000000000000" charset="-122"/>
                <a:cs typeface="思源宋体 CN Heavy" panose="02020900000000000000" charset="-122"/>
              </a:rPr>
              <a:t>新时代人民安全面临的风险挑战</a:t>
            </a:r>
            <a:endParaRPr lang="zh-CN" altLang="en-US" sz="2800">
              <a:gradFill>
                <a:gsLst>
                  <a:gs pos="85000">
                    <a:srgbClr val="F3C763"/>
                  </a:gs>
                  <a:gs pos="0">
                    <a:schemeClr val="bg1"/>
                  </a:gs>
                </a:gsLst>
                <a:lin ang="0" scaled="0"/>
              </a:gradFill>
              <a:effectLst>
                <a:outerShdw blurRad="50800" dist="25400" dir="5400000" algn="ctr" rotWithShape="0">
                  <a:srgbClr val="7B0005">
                    <a:alpha val="100000"/>
                  </a:srgbClr>
                </a:outerShdw>
              </a:effectLst>
              <a:latin typeface="演示秋鸿楷" panose="00000500000000000000" charset="-122"/>
              <a:ea typeface="演示秋鸿楷" panose="00000500000000000000" charset="-122"/>
              <a:cs typeface="思源宋体 CN Heavy" panose="02020900000000000000" charset="-122"/>
            </a:endParaRPr>
          </a:p>
        </p:txBody>
      </p:sp>
      <p:sp>
        <p:nvSpPr>
          <p:cNvPr id="27" name="文本框 26"/>
          <p:cNvSpPr txBox="1"/>
          <p:nvPr>
            <p:custDataLst>
              <p:tags r:id="rId10"/>
            </p:custDataLst>
          </p:nvPr>
        </p:nvSpPr>
        <p:spPr>
          <a:xfrm>
            <a:off x="1020445" y="3622675"/>
            <a:ext cx="2066925" cy="368300"/>
          </a:xfrm>
          <a:prstGeom prst="rect">
            <a:avLst/>
          </a:prstGeom>
          <a:noFill/>
        </p:spPr>
        <p:txBody>
          <a:bodyPr wrap="square">
            <a:spAutoFit/>
            <a:scene3d>
              <a:camera prst="orthographicFront"/>
              <a:lightRig rig="contrasting" dir="t">
                <a:rot lat="0" lon="0" rev="21594000"/>
              </a:lightRig>
            </a:scene3d>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dist"/>
            <a:endParaRPr lang="zh-CN" altLang="en-US" sz="1800">
              <a:ln w="9525">
                <a:noFill/>
              </a:ln>
              <a:gradFill>
                <a:gsLst>
                  <a:gs pos="85000">
                    <a:srgbClr val="F3C763"/>
                  </a:gs>
                  <a:gs pos="0">
                    <a:schemeClr val="bg1"/>
                  </a:gs>
                </a:gsLst>
                <a:lin ang="0" scaled="0"/>
              </a:gradFill>
              <a:effectLst>
                <a:outerShdw blurRad="50800" dist="50800" dir="5400000" algn="ctr" rotWithShape="0">
                  <a:srgbClr val="7B0005">
                    <a:alpha val="100000"/>
                  </a:srgbClr>
                </a:outerShdw>
              </a:effectLst>
              <a:latin typeface="思源宋体 CN Heavy" panose="02020900000000000000" charset="-122"/>
              <a:ea typeface="思源宋体 CN Heavy" panose="02020900000000000000" charset="-122"/>
              <a:cs typeface="演示秋鸿楷" panose="00000500000000000000" charset="-122"/>
            </a:endParaRPr>
          </a:p>
        </p:txBody>
      </p:sp>
      <p:sp>
        <p:nvSpPr>
          <p:cNvPr id="34" name="矩形: 圆角 95"/>
          <p:cNvSpPr/>
          <p:nvPr>
            <p:custDataLst>
              <p:tags r:id="rId11"/>
            </p:custDataLst>
          </p:nvPr>
        </p:nvSpPr>
        <p:spPr>
          <a:xfrm>
            <a:off x="3570605" y="2218055"/>
            <a:ext cx="3843655" cy="759460"/>
          </a:xfrm>
          <a:prstGeom prst="roundRect">
            <a:avLst>
              <a:gd name="adj" fmla="val 50000"/>
            </a:avLst>
          </a:prstGeom>
          <a:gradFill flip="none" rotWithShape="1">
            <a:gsLst>
              <a:gs pos="100000">
                <a:srgbClr val="FF0517">
                  <a:alpha val="70000"/>
                </a:srgbClr>
              </a:gs>
              <a:gs pos="0">
                <a:srgbClr val="FF0517">
                  <a:alpha val="0"/>
                </a:srgbClr>
              </a:gs>
            </a:gsLst>
            <a:lin ang="0" scaled="1"/>
            <a:tileRect/>
          </a:gradFill>
          <a:ln>
            <a:gradFill flip="none" rotWithShape="1">
              <a:gsLst>
                <a:gs pos="0">
                  <a:srgbClr val="C80009"/>
                </a:gs>
                <a:gs pos="100000">
                  <a:srgbClr val="C80009"/>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uayuan Gothic" panose="020B0500000000000000" charset="-120"/>
            </a:endParaRPr>
          </a:p>
        </p:txBody>
      </p:sp>
      <p:sp>
        <p:nvSpPr>
          <p:cNvPr id="35" name="椭圆 34"/>
          <p:cNvSpPr/>
          <p:nvPr>
            <p:custDataLst>
              <p:tags r:id="rId12"/>
            </p:custDataLst>
          </p:nvPr>
        </p:nvSpPr>
        <p:spPr>
          <a:xfrm>
            <a:off x="3465195" y="2348230"/>
            <a:ext cx="538480" cy="538480"/>
          </a:xfrm>
          <a:prstGeom prst="ellipse">
            <a:avLst/>
          </a:prstGeom>
          <a:gradFill flip="none" rotWithShape="1">
            <a:gsLst>
              <a:gs pos="65000">
                <a:srgbClr val="D30202"/>
              </a:gs>
              <a:gs pos="0">
                <a:srgbClr val="F36440"/>
              </a:gs>
              <a:gs pos="100000">
                <a:srgbClr val="B6010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rPr>
              <a:t>贰</a:t>
            </a:r>
            <a:endPar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36" name="文本框 35"/>
          <p:cNvSpPr txBox="1"/>
          <p:nvPr>
            <p:custDataLst>
              <p:tags r:id="rId13"/>
            </p:custDataLst>
          </p:nvPr>
        </p:nvSpPr>
        <p:spPr>
          <a:xfrm>
            <a:off x="4036695" y="2178050"/>
            <a:ext cx="3265170" cy="829945"/>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rPr>
              <a:t>维护人民健康安全面临的风险挑战</a:t>
            </a:r>
            <a:endPar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endParaRPr>
          </a:p>
        </p:txBody>
      </p:sp>
      <p:sp>
        <p:nvSpPr>
          <p:cNvPr id="38" name="矩形: 圆角 95"/>
          <p:cNvSpPr/>
          <p:nvPr>
            <p:custDataLst>
              <p:tags r:id="rId14"/>
            </p:custDataLst>
          </p:nvPr>
        </p:nvSpPr>
        <p:spPr>
          <a:xfrm>
            <a:off x="3537585" y="3149600"/>
            <a:ext cx="3843655" cy="759460"/>
          </a:xfrm>
          <a:prstGeom prst="roundRect">
            <a:avLst>
              <a:gd name="adj" fmla="val 50000"/>
            </a:avLst>
          </a:prstGeom>
          <a:gradFill flip="none" rotWithShape="1">
            <a:gsLst>
              <a:gs pos="100000">
                <a:srgbClr val="FF0517">
                  <a:alpha val="70000"/>
                </a:srgbClr>
              </a:gs>
              <a:gs pos="0">
                <a:srgbClr val="FF0517">
                  <a:alpha val="0"/>
                </a:srgbClr>
              </a:gs>
            </a:gsLst>
            <a:lin ang="0" scaled="1"/>
            <a:tileRect/>
          </a:gradFill>
          <a:ln>
            <a:gradFill flip="none" rotWithShape="1">
              <a:gsLst>
                <a:gs pos="0">
                  <a:srgbClr val="C80009"/>
                </a:gs>
                <a:gs pos="100000">
                  <a:srgbClr val="C80009"/>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uayuan Gothic" panose="020B0500000000000000" charset="-120"/>
            </a:endParaRPr>
          </a:p>
        </p:txBody>
      </p:sp>
      <p:sp>
        <p:nvSpPr>
          <p:cNvPr id="39" name="椭圆 38"/>
          <p:cNvSpPr/>
          <p:nvPr>
            <p:custDataLst>
              <p:tags r:id="rId15"/>
            </p:custDataLst>
          </p:nvPr>
        </p:nvSpPr>
        <p:spPr>
          <a:xfrm>
            <a:off x="3432175" y="3279775"/>
            <a:ext cx="538480" cy="538480"/>
          </a:xfrm>
          <a:prstGeom prst="ellipse">
            <a:avLst/>
          </a:prstGeom>
          <a:gradFill flip="none" rotWithShape="1">
            <a:gsLst>
              <a:gs pos="65000">
                <a:srgbClr val="D30202"/>
              </a:gs>
              <a:gs pos="0">
                <a:srgbClr val="F36440"/>
              </a:gs>
              <a:gs pos="100000">
                <a:srgbClr val="B6010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rPr>
              <a:t>叁</a:t>
            </a:r>
            <a:endPar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40" name="文本框 39"/>
          <p:cNvSpPr txBox="1"/>
          <p:nvPr>
            <p:custDataLst>
              <p:tags r:id="rId16"/>
            </p:custDataLst>
          </p:nvPr>
        </p:nvSpPr>
        <p:spPr>
          <a:xfrm>
            <a:off x="4003675" y="3109595"/>
            <a:ext cx="3265170" cy="829945"/>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rPr>
              <a:t>维护人民财产安全面临的风险挑战</a:t>
            </a:r>
            <a:endPar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endParaRPr>
          </a:p>
        </p:txBody>
      </p:sp>
      <p:sp>
        <p:nvSpPr>
          <p:cNvPr id="44" name="矩形: 圆角 95"/>
          <p:cNvSpPr/>
          <p:nvPr>
            <p:custDataLst>
              <p:tags r:id="rId17"/>
            </p:custDataLst>
          </p:nvPr>
        </p:nvSpPr>
        <p:spPr>
          <a:xfrm>
            <a:off x="3537585" y="4062730"/>
            <a:ext cx="3843655" cy="759460"/>
          </a:xfrm>
          <a:prstGeom prst="roundRect">
            <a:avLst>
              <a:gd name="adj" fmla="val 50000"/>
            </a:avLst>
          </a:prstGeom>
          <a:gradFill flip="none" rotWithShape="1">
            <a:gsLst>
              <a:gs pos="100000">
                <a:srgbClr val="FF0517">
                  <a:alpha val="70000"/>
                </a:srgbClr>
              </a:gs>
              <a:gs pos="0">
                <a:srgbClr val="FF0517">
                  <a:alpha val="0"/>
                </a:srgbClr>
              </a:gs>
            </a:gsLst>
            <a:lin ang="0" scaled="1"/>
            <a:tileRect/>
          </a:gradFill>
          <a:ln>
            <a:gradFill flip="none" rotWithShape="1">
              <a:gsLst>
                <a:gs pos="0">
                  <a:srgbClr val="C80009"/>
                </a:gs>
                <a:gs pos="100000">
                  <a:srgbClr val="C80009"/>
                </a:gs>
              </a:gsLst>
              <a:lin ang="108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uayuan Gothic" panose="020B0500000000000000" charset="-120"/>
            </a:endParaRPr>
          </a:p>
        </p:txBody>
      </p:sp>
      <p:sp>
        <p:nvSpPr>
          <p:cNvPr id="47" name="椭圆 46"/>
          <p:cNvSpPr/>
          <p:nvPr>
            <p:custDataLst>
              <p:tags r:id="rId18"/>
            </p:custDataLst>
          </p:nvPr>
        </p:nvSpPr>
        <p:spPr>
          <a:xfrm>
            <a:off x="3432175" y="4192905"/>
            <a:ext cx="538480" cy="538480"/>
          </a:xfrm>
          <a:prstGeom prst="ellipse">
            <a:avLst/>
          </a:prstGeom>
          <a:gradFill flip="none" rotWithShape="1">
            <a:gsLst>
              <a:gs pos="65000">
                <a:srgbClr val="D30202"/>
              </a:gs>
              <a:gs pos="0">
                <a:srgbClr val="F36440"/>
              </a:gs>
              <a:gs pos="100000">
                <a:srgbClr val="B60103"/>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rPr>
              <a:t>肆</a:t>
            </a:r>
            <a:endParaRPr lang="zh-CN" altLang="en-US" sz="20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endParaRPr>
          </a:p>
        </p:txBody>
      </p:sp>
      <p:sp>
        <p:nvSpPr>
          <p:cNvPr id="52" name="文本框 51"/>
          <p:cNvSpPr txBox="1"/>
          <p:nvPr>
            <p:custDataLst>
              <p:tags r:id="rId19"/>
            </p:custDataLst>
          </p:nvPr>
        </p:nvSpPr>
        <p:spPr>
          <a:xfrm>
            <a:off x="4003675" y="4022725"/>
            <a:ext cx="3265170" cy="829945"/>
          </a:xfrm>
          <a:prstGeom prst="rect">
            <a:avLst/>
          </a:prstGeom>
          <a:noFill/>
          <a:ln>
            <a:noFill/>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rPr>
              <a:t>维护人民其他合法权益安全面临的风险挑战</a:t>
            </a:r>
            <a:endParaRPr lang="zh-CN" altLang="en-US" sz="2400">
              <a:gradFill>
                <a:gsLst>
                  <a:gs pos="85000">
                    <a:srgbClr val="F3C763"/>
                  </a:gs>
                  <a:gs pos="0">
                    <a:schemeClr val="bg1"/>
                  </a:gs>
                </a:gsLst>
                <a:lin ang="0" scaled="0"/>
              </a:gradFill>
              <a:latin typeface="演示秋鸿楷" panose="00000500000000000000" charset="-122"/>
              <a:ea typeface="演示秋鸿楷" panose="00000500000000000000" charset="-122"/>
              <a:cs typeface="思源宋体 CN Heavy" panose="02020900000000000000" charset="-122"/>
            </a:endParaRPr>
          </a:p>
        </p:txBody>
      </p:sp>
      <p:sp>
        <p:nvSpPr>
          <p:cNvPr id="15" name="文本框 14"/>
          <p:cNvSpPr txBox="1"/>
          <p:nvPr>
            <p:custDataLst>
              <p:tags r:id="rId20"/>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6" name="文本框 15"/>
          <p:cNvSpPr txBox="1"/>
          <p:nvPr>
            <p:custDataLst>
              <p:tags r:id="rId21"/>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20" name="图片 19"/>
          <p:cNvPicPr>
            <a:picLocks noChangeAspect="1"/>
          </p:cNvPicPr>
          <p:nvPr>
            <p:custDataLst>
              <p:tags r:id="rId22"/>
            </p:custDataLst>
          </p:nvPr>
        </p:nvPicPr>
        <p:blipFill>
          <a:blip r:embed="rId23" cstate="print">
            <a:extLst>
              <a:ext uri="{BEBA8EAE-BF5A-486C-A8C5-ECC9F3942E4B}">
                <a14:imgProps xmlns:a14="http://schemas.microsoft.com/office/drawing/2010/main">
                  <a14:imgLayer r:embed="rId24">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18" name="图片 17"/>
          <p:cNvPicPr>
            <a:picLocks noChangeAspect="1"/>
          </p:cNvPicPr>
          <p:nvPr>
            <p:custDataLst>
              <p:tags r:id="rId25"/>
            </p:custDataLst>
          </p:nvPr>
        </p:nvPicPr>
        <p:blipFill>
          <a:blip r:embed="rId26" cstate="print">
            <a:extLst>
              <a:ext uri="{BEBA8EAE-BF5A-486C-A8C5-ECC9F3942E4B}">
                <a14:imgProps xmlns:a14="http://schemas.microsoft.com/office/drawing/2010/main">
                  <a14:imgLayer r:embed="rId27">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0898989"/>
          <p:cNvPicPr>
            <a:picLocks noChangeAspect="1"/>
          </p:cNvPicPr>
          <p:nvPr>
            <p:custDataLst>
              <p:tags r:id="rId1"/>
            </p:custDataLst>
          </p:nvPr>
        </p:nvPicPr>
        <p:blipFill>
          <a:blip r:embed="rId2"/>
          <a:srcRect l="1724" t="10148"/>
          <a:stretch>
            <a:fillRect/>
          </a:stretch>
        </p:blipFill>
        <p:spPr>
          <a:xfrm>
            <a:off x="0" y="-635"/>
            <a:ext cx="12192000" cy="6858635"/>
          </a:xfrm>
          <a:prstGeom prst="rect">
            <a:avLst/>
          </a:prstGeom>
        </p:spPr>
      </p:pic>
      <p:grpSp>
        <p:nvGrpSpPr>
          <p:cNvPr id="36" name="组合 35"/>
          <p:cNvGrpSpPr/>
          <p:nvPr/>
        </p:nvGrpSpPr>
        <p:grpSpPr>
          <a:xfrm>
            <a:off x="11854180" y="319405"/>
            <a:ext cx="106045" cy="469265"/>
            <a:chOff x="8160723" y="643954"/>
            <a:chExt cx="125046" cy="552643"/>
          </a:xfrm>
        </p:grpSpPr>
        <p:sp>
          <p:nvSpPr>
            <p:cNvPr id="37" name="椭圆 36"/>
            <p:cNvSpPr/>
            <p:nvPr>
              <p:custDataLst>
                <p:tags r:id="rId3"/>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8" name="椭圆 37"/>
            <p:cNvSpPr/>
            <p:nvPr>
              <p:custDataLst>
                <p:tags r:id="rId4"/>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9" name="椭圆 38"/>
            <p:cNvSpPr/>
            <p:nvPr>
              <p:custDataLst>
                <p:tags r:id="rId5"/>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5" name="图片 4"/>
          <p:cNvPicPr>
            <a:picLocks noChangeAspect="1"/>
          </p:cNvPicPr>
          <p:nvPr>
            <p:custDataLst>
              <p:tags r:id="rId6"/>
            </p:custDataLst>
          </p:nvPr>
        </p:nvPicPr>
        <p:blipFill rotWithShape="1">
          <a:blip r:embed="rId7">
            <a:extLst>
              <a:ext uri="{28A0092B-C50C-407E-A947-70E740481C1C}">
                <a14:useLocalDpi xmlns:a14="http://schemas.microsoft.com/office/drawing/2010/main" val="0"/>
              </a:ext>
            </a:extLst>
          </a:blip>
          <a:srcRect l="21342" b="40271"/>
          <a:stretch>
            <a:fillRect/>
          </a:stretch>
        </p:blipFill>
        <p:spPr>
          <a:xfrm>
            <a:off x="4631055" y="959485"/>
            <a:ext cx="1184910" cy="980440"/>
          </a:xfrm>
          <a:prstGeom prst="rect">
            <a:avLst/>
          </a:prstGeom>
        </p:spPr>
      </p:pic>
      <p:sp>
        <p:nvSpPr>
          <p:cNvPr id="8" name="文本框"/>
          <p:cNvSpPr/>
          <p:nvPr>
            <p:custDataLst>
              <p:tags r:id="rId8"/>
            </p:custDataLst>
          </p:nvPr>
        </p:nvSpPr>
        <p:spPr>
          <a:xfrm>
            <a:off x="475615" y="2478405"/>
            <a:ext cx="6967220" cy="162306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4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rPr>
              <a:t>维护人民生命安全面临的风险挑战</a:t>
            </a:r>
            <a:endParaRPr lang="zh-CN" altLang="en-US" sz="44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endParaRPr>
          </a:p>
        </p:txBody>
      </p:sp>
      <p:sp>
        <p:nvSpPr>
          <p:cNvPr id="16" name="文本框"/>
          <p:cNvSpPr/>
          <p:nvPr>
            <p:custDataLst>
              <p:tags r:id="rId9"/>
            </p:custDataLst>
          </p:nvPr>
        </p:nvSpPr>
        <p:spPr>
          <a:xfrm>
            <a:off x="3495993" y="1205865"/>
            <a:ext cx="134366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66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壹</a:t>
            </a:r>
            <a:endPar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pic>
        <p:nvPicPr>
          <p:cNvPr id="17" name="图片 16"/>
          <p:cNvPicPr>
            <a:picLocks noChangeAspect="1"/>
          </p:cNvPicPr>
          <p:nvPr>
            <p:custDataLst>
              <p:tags r:id="rId10"/>
            </p:custDataLst>
          </p:nvPr>
        </p:nvPicPr>
        <p:blipFill rotWithShape="1">
          <a:blip r:embed="rId7">
            <a:extLst>
              <a:ext uri="{28A0092B-C50C-407E-A947-70E740481C1C}">
                <a14:useLocalDpi xmlns:a14="http://schemas.microsoft.com/office/drawing/2010/main" val="0"/>
              </a:ext>
            </a:extLst>
          </a:blip>
          <a:srcRect l="21342" b="40271"/>
          <a:stretch>
            <a:fillRect/>
          </a:stretch>
        </p:blipFill>
        <p:spPr>
          <a:xfrm rot="20640000" flipH="1">
            <a:off x="2654935" y="1413510"/>
            <a:ext cx="1045845" cy="751205"/>
          </a:xfrm>
          <a:prstGeom prst="rect">
            <a:avLst/>
          </a:prstGeom>
        </p:spPr>
      </p:pic>
      <p:sp>
        <p:nvSpPr>
          <p:cNvPr id="18" name="文本框 17"/>
          <p:cNvSpPr txBox="1"/>
          <p:nvPr>
            <p:custDataLst>
              <p:tags r:id="rId11"/>
            </p:custDataLst>
          </p:nvPr>
        </p:nvSpPr>
        <p:spPr>
          <a:xfrm rot="16200000">
            <a:off x="3664067" y="2378420"/>
            <a:ext cx="859790" cy="4546418"/>
          </a:xfrm>
          <a:prstGeom prst="rect">
            <a:avLst/>
          </a:prstGeom>
          <a:noFill/>
        </p:spPr>
        <p:txBody>
          <a:bodyPr vert="eaVert" wrap="square" rtlCol="0" anchor="t">
            <a:spAutoFit/>
          </a:bodyPr>
          <a:lstStyle/>
          <a:p>
            <a:pPr algn="ctr"/>
            <a:r>
              <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rPr>
              <a:t>Part one</a:t>
            </a:r>
            <a:endPar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endParaRPr>
          </a:p>
        </p:txBody>
      </p:sp>
      <p:sp>
        <p:nvSpPr>
          <p:cNvPr id="19" name="文本框 18"/>
          <p:cNvSpPr txBox="1"/>
          <p:nvPr>
            <p:custDataLst>
              <p:tags r:id="rId12"/>
            </p:custDataLst>
          </p:nvPr>
        </p:nvSpPr>
        <p:spPr>
          <a:xfrm>
            <a:off x="2193725" y="4093210"/>
            <a:ext cx="3800475" cy="368300"/>
          </a:xfrm>
          <a:prstGeom prst="rect">
            <a:avLst/>
          </a:prstGeom>
          <a:noFill/>
          <a:ln>
            <a:noFill/>
          </a:ln>
          <a:extLst>
            <a:ext uri="{909E8E84-426E-40DD-AFC4-6F175D3DCCD1}">
              <a14:hiddenFill xmlns:a14="http://schemas.microsoft.com/office/drawing/2010/main">
                <a:solidFill>
                  <a:srgbClr val="459FC6"/>
                </a:solidFill>
              </a14:hiddenFill>
            </a:ext>
          </a:extLst>
        </p:spPr>
        <p:txBody>
          <a:bodyPr wrap="square" rtlCol="0">
            <a:spAutoFit/>
          </a:bodyPr>
          <a:lstStyle/>
          <a:p>
            <a:pPr algn="dist">
              <a:lnSpc>
                <a:spcPct val="100000"/>
              </a:lnSpc>
            </a:pP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弘</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扬</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国</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防</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精</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神</a:t>
            </a:r>
            <a:endPar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endParaRPr>
          </a:p>
        </p:txBody>
      </p:sp>
      <p:pic>
        <p:nvPicPr>
          <p:cNvPr id="20" name="图片 19"/>
          <p:cNvPicPr>
            <a:picLocks noChangeAspect="1"/>
          </p:cNvPicPr>
          <p:nvPr>
            <p:custDataLst>
              <p:tags r:id="rId13"/>
            </p:custDataLst>
          </p:nvPr>
        </p:nvPicPr>
        <p:blipFill>
          <a:blip r:embed="rId14" cstate="print">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3317240" y="967740"/>
            <a:ext cx="1475105" cy="6055995"/>
          </a:xfrm>
          <a:prstGeom prst="rect">
            <a:avLst/>
          </a:prstGeom>
        </p:spPr>
      </p:pic>
      <p:sp>
        <p:nvSpPr>
          <p:cNvPr id="3" name="文本框 2"/>
          <p:cNvSpPr txBox="1"/>
          <p:nvPr>
            <p:custDataLst>
              <p:tags r:id="rId16"/>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2" name="文本框 11"/>
          <p:cNvSpPr txBox="1"/>
          <p:nvPr>
            <p:custDataLst>
              <p:tags r:id="rId17"/>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4" name="图片 13"/>
          <p:cNvPicPr>
            <a:picLocks noChangeAspect="1"/>
          </p:cNvPicPr>
          <p:nvPr>
            <p:custDataLst>
              <p:tags r:id="rId18"/>
            </p:custDataLst>
          </p:nvPr>
        </p:nvPicPr>
        <p:blipFill>
          <a:blip r:embed="rId14" cstate="print">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22" name="图片 21"/>
          <p:cNvPicPr>
            <a:picLocks noChangeAspect="1"/>
          </p:cNvPicPr>
          <p:nvPr>
            <p:custDataLst>
              <p:tags r:id="rId19"/>
            </p:custDataLst>
          </p:nvPr>
        </p:nvPicPr>
        <p:blipFill>
          <a:blip r:embed="rId20" cstate="print">
            <a:extLst>
              <a:ext uri="{BEBA8EAE-BF5A-486C-A8C5-ECC9F3942E4B}">
                <a14:imgProps xmlns:a14="http://schemas.microsoft.com/office/drawing/2010/main">
                  <a14:imgLayer r:embed="rId21">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889898787"/>
          <p:cNvPicPr>
            <a:picLocks noChangeAspect="1"/>
          </p:cNvPicPr>
          <p:nvPr/>
        </p:nvPicPr>
        <p:blipFill>
          <a:blip r:embed="rId1"/>
          <a:stretch>
            <a:fillRect/>
          </a:stretch>
        </p:blipFill>
        <p:spPr>
          <a:xfrm>
            <a:off x="0" y="0"/>
            <a:ext cx="12192000" cy="6856730"/>
          </a:xfrm>
          <a:prstGeom prst="rect">
            <a:avLst/>
          </a:prstGeom>
        </p:spPr>
      </p:pic>
      <p:sp>
        <p:nvSpPr>
          <p:cNvPr id="8" name="文本框 7"/>
          <p:cNvSpPr txBox="1"/>
          <p:nvPr/>
        </p:nvSpPr>
        <p:spPr>
          <a:xfrm>
            <a:off x="4897755" y="2075180"/>
            <a:ext cx="6371590" cy="2275205"/>
          </a:xfrm>
          <a:prstGeom prst="rect">
            <a:avLst/>
          </a:prstGeom>
          <a:noFill/>
        </p:spPr>
        <p:txBody>
          <a:bodyPr wrap="square" rtlCol="0" anchor="t">
            <a:noAutofit/>
          </a:bodyPr>
          <a:lstStyle/>
          <a:p>
            <a:pPr indent="0" fontAlgn="auto">
              <a:lnSpc>
                <a:spcPct val="150000"/>
              </a:lnSpc>
              <a:spcAft>
                <a:spcPts val="1000"/>
              </a:spcAft>
              <a:buFont typeface="+mj-lt"/>
              <a:buNone/>
            </a:pPr>
            <a:r>
              <a:rPr lang="zh-CN" altLang="en-US" sz="2000" dirty="0">
                <a:solidFill>
                  <a:schemeClr val="bg1"/>
                </a:solidFill>
                <a:latin typeface="Huayuan Gothic" panose="020B0500000000000000" charset="-120"/>
                <a:ea typeface="宋体" panose="02010600030101010101" pitchFamily="2" charset="-122"/>
                <a:cs typeface="Huayuan Gothic" panose="020B0500000000000000" charset="-120"/>
              </a:rPr>
              <a:t>“爱人之大者，莫大于思患而豫防之。”总的来看当前我国的人民安全在各领域各方面都得到了有效保障，人民群众的满意度也在不断提高。同时，也要清醒地认识到人民群众的生命安全、健康安全、财产安全以及其他合法权益安全还面临许多风险挑战。</a:t>
            </a:r>
            <a:endParaRPr lang="zh-CN" altLang="en-US" sz="2000" dirty="0">
              <a:solidFill>
                <a:schemeClr val="bg1"/>
              </a:solidFill>
              <a:latin typeface="Huayuan Gothic" panose="020B0500000000000000" charset="-120"/>
              <a:ea typeface="宋体" panose="02010600030101010101" pitchFamily="2" charset="-122"/>
              <a:cs typeface="Huayuan Gothic" panose="020B0500000000000000" charset="-120"/>
            </a:endParaRPr>
          </a:p>
        </p:txBody>
      </p:sp>
      <p:sp>
        <p:nvSpPr>
          <p:cNvPr id="9" name="文本框 8"/>
          <p:cNvSpPr txBox="1"/>
          <p:nvPr/>
        </p:nvSpPr>
        <p:spPr>
          <a:xfrm>
            <a:off x="4788535" y="1388110"/>
            <a:ext cx="4171950" cy="687070"/>
          </a:xfrm>
          <a:prstGeom prst="rect">
            <a:avLst/>
          </a:prstGeom>
          <a:noFill/>
        </p:spPr>
        <p:txBody>
          <a:bodyPr wrap="square">
            <a:noAutofit/>
          </a:bodyPr>
          <a:lstStyle/>
          <a:p>
            <a:pPr algn="l">
              <a:lnSpc>
                <a:spcPct val="90000"/>
              </a:lnSpc>
              <a:buClrTx/>
              <a:buSzTx/>
              <a:buFontTx/>
            </a:pPr>
            <a:r>
              <a:rPr lang="zh-CN" altLang="en-US" sz="4000" dirty="0">
                <a:gradFill>
                  <a:gsLst>
                    <a:gs pos="85000">
                      <a:srgbClr val="F3C763"/>
                    </a:gs>
                    <a:gs pos="0">
                      <a:schemeClr val="bg1"/>
                    </a:gs>
                  </a:gsLst>
                  <a:lin ang="0" scaled="0"/>
                </a:gradFill>
                <a:latin typeface="演示秋鸿楷" panose="00000500000000000000" charset="-122"/>
                <a:ea typeface="演示秋鸿楷" panose="00000500000000000000" charset="-122"/>
                <a:cs typeface="Huayuan Gothic" panose="020B0500000000000000" charset="-120"/>
                <a:sym typeface="+mn-ea"/>
              </a:rPr>
              <a:t>《春秋繁露》：</a:t>
            </a:r>
            <a:endParaRPr lang="zh-CN" altLang="en-US" sz="4000" dirty="0">
              <a:gradFill>
                <a:gsLst>
                  <a:gs pos="85000">
                    <a:srgbClr val="F3C763"/>
                  </a:gs>
                  <a:gs pos="0">
                    <a:schemeClr val="bg1"/>
                  </a:gs>
                </a:gsLst>
                <a:lin ang="0" scaled="0"/>
              </a:gradFill>
              <a:latin typeface="演示秋鸿楷" panose="00000500000000000000" charset="-122"/>
              <a:ea typeface="演示秋鸿楷" panose="00000500000000000000" charset="-122"/>
              <a:cs typeface="Huayuan Gothic" panose="020B0500000000000000" charset="-120"/>
              <a:sym typeface="+mn-ea"/>
            </a:endParaRPr>
          </a:p>
        </p:txBody>
      </p:sp>
      <p:sp>
        <p:nvSpPr>
          <p:cNvPr id="14" name="文本框 13"/>
          <p:cNvSpPr txBox="1"/>
          <p:nvPr>
            <p:custDataLst>
              <p:tags r:id="rId2"/>
            </p:custDataLst>
          </p:nvPr>
        </p:nvSpPr>
        <p:spPr>
          <a:xfrm>
            <a:off x="10024745" y="132715"/>
            <a:ext cx="1849120" cy="398780"/>
          </a:xfrm>
          <a:prstGeom prst="rect">
            <a:avLst/>
          </a:prstGeom>
          <a:noFill/>
        </p:spPr>
        <p:txBody>
          <a:bodyPr wrap="square" rtlCol="0" anchor="t">
            <a:spAutoFit/>
          </a:bodyPr>
          <a:lstStyle/>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5" name="文本框 14"/>
          <p:cNvSpPr txBox="1"/>
          <p:nvPr>
            <p:custDataLst>
              <p:tags r:id="rId3"/>
            </p:custDataLst>
          </p:nvPr>
        </p:nvSpPr>
        <p:spPr>
          <a:xfrm>
            <a:off x="10401935" y="438785"/>
            <a:ext cx="1990725" cy="398780"/>
          </a:xfrm>
          <a:prstGeom prst="rect">
            <a:avLst/>
          </a:prstGeom>
          <a:noFill/>
        </p:spPr>
        <p:txBody>
          <a:bodyPr wrap="square" rtlCol="0" anchor="t">
            <a:spAutoFit/>
          </a:bodyPr>
          <a:lstStyle/>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sp>
        <p:nvSpPr>
          <p:cNvPr id="34" name="文本框 33"/>
          <p:cNvSpPr txBox="1"/>
          <p:nvPr userDrawn="1">
            <p:custDataLst>
              <p:tags r:id="rId4"/>
            </p:custDataLst>
          </p:nvPr>
        </p:nvSpPr>
        <p:spPr>
          <a:xfrm>
            <a:off x="746125" y="238125"/>
            <a:ext cx="4839335" cy="398780"/>
          </a:xfrm>
          <a:prstGeom prst="rect">
            <a:avLst/>
          </a:prstGeom>
          <a:noFill/>
        </p:spPr>
        <p:txBody>
          <a:bodyPr wrap="square" rtlCol="0">
            <a:spAutoFit/>
          </a:bodyPr>
          <a:lstStyle/>
          <a:p>
            <a:pPr fontAlgn="base">
              <a:spcBef>
                <a:spcPct val="0"/>
              </a:spcBef>
              <a:spcAft>
                <a:spcPct val="0"/>
              </a:spcAft>
              <a:defRPr/>
            </a:pPr>
            <a:r>
              <a:rPr kumimoji="1" lang="zh-CN" altLang="en-US" sz="20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维护人民生命安全面临的风险挑战</a:t>
            </a:r>
            <a:endParaRPr kumimoji="1" lang="zh-CN" altLang="en-US" sz="20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60" name="组合 59"/>
          <p:cNvGrpSpPr/>
          <p:nvPr/>
        </p:nvGrpSpPr>
        <p:grpSpPr>
          <a:xfrm>
            <a:off x="165309" y="194310"/>
            <a:ext cx="655530" cy="665480"/>
            <a:chOff x="350" y="272"/>
            <a:chExt cx="774" cy="786"/>
          </a:xfrm>
        </p:grpSpPr>
        <p:sp>
          <p:nvSpPr>
            <p:cNvPr id="35" name="椭圆 34"/>
            <p:cNvSpPr/>
            <p:nvPr>
              <p:custDataLst>
                <p:tags r:id="rId5"/>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36" name="文本框 35"/>
            <p:cNvSpPr txBox="1"/>
            <p:nvPr userDrawn="1">
              <p:custDataLst>
                <p:tags r:id="rId6"/>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壹</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pic>
        <p:nvPicPr>
          <p:cNvPr id="20" name="图片 19"/>
          <p:cNvPicPr>
            <a:picLocks noChangeAspect="1"/>
          </p:cNvPicPr>
          <p:nvPr>
            <p:custDataLst>
              <p:tags r:id="rId7"/>
            </p:custDataLst>
          </p:nvPr>
        </p:nvPicPr>
        <p:blipFill>
          <a:blip r:embed="rId8" cstate="print">
            <a:extLst>
              <a:ext uri="{BEBA8EAE-BF5A-486C-A8C5-ECC9F3942E4B}">
                <a14:imgProps xmlns:a14="http://schemas.microsoft.com/office/drawing/2010/main">
                  <a14:imgLayer r:embed="rId9">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0588625" y="-887730"/>
            <a:ext cx="392430" cy="2814320"/>
          </a:xfrm>
          <a:prstGeom prst="rect">
            <a:avLst/>
          </a:prstGeom>
        </p:spPr>
      </p:pic>
      <p:pic>
        <p:nvPicPr>
          <p:cNvPr id="16" name="图片 15"/>
          <p:cNvPicPr>
            <a:picLocks noChangeAspect="1"/>
          </p:cNvPicPr>
          <p:nvPr>
            <p:custDataLst>
              <p:tags r:id="rId10"/>
            </p:custDataLst>
          </p:nvPr>
        </p:nvPicPr>
        <p:blipFill>
          <a:blip r:embed="rId11" cstate="print">
            <a:extLst>
              <a:ext uri="{BEBA8EAE-BF5A-486C-A8C5-ECC9F3942E4B}">
                <a14:imgProps xmlns:a14="http://schemas.microsoft.com/office/drawing/2010/main">
                  <a14:imgLayer r:embed="rId12">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059795" y="-149860"/>
            <a:ext cx="206375" cy="1894840"/>
          </a:xfrm>
          <a:prstGeom prst="rect">
            <a:avLst/>
          </a:prstGeom>
        </p:spPr>
      </p:pic>
      <p:sp>
        <p:nvSpPr>
          <p:cNvPr id="25" name="文本框 24"/>
          <p:cNvSpPr txBox="1"/>
          <p:nvPr>
            <p:custDataLst>
              <p:tags r:id="rId13"/>
            </p:custDataLst>
          </p:nvPr>
        </p:nvSpPr>
        <p:spPr>
          <a:xfrm>
            <a:off x="4897755" y="4553585"/>
            <a:ext cx="4925060" cy="520700"/>
          </a:xfrm>
          <a:prstGeom prst="rect">
            <a:avLst/>
          </a:prstGeom>
          <a:noFill/>
        </p:spPr>
        <p:txBody>
          <a:bodyPr wrap="square" rtlCol="0">
            <a:noAutofit/>
          </a:bodyPr>
          <a:lstStyle/>
          <a:p>
            <a:pPr algn="dist">
              <a:buClrTx/>
              <a:buSzTx/>
              <a:buFontTx/>
            </a:pPr>
            <a:r>
              <a:rPr lang="zh-CN" altLang="en-US" sz="28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rPr>
              <a:t>弘扬国防精神</a:t>
            </a:r>
            <a:r>
              <a:rPr lang="en-US" altLang="zh-CN" sz="28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rPr>
              <a:t> </a:t>
            </a:r>
            <a:r>
              <a:rPr lang="zh-CN" altLang="en-US" sz="28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8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endParaRPr>
          </a:p>
        </p:txBody>
      </p:sp>
      <p:sp>
        <p:nvSpPr>
          <p:cNvPr id="26" name="文本框 25"/>
          <p:cNvSpPr txBox="1"/>
          <p:nvPr>
            <p:custDataLst>
              <p:tags r:id="rId14"/>
            </p:custDataLst>
          </p:nvPr>
        </p:nvSpPr>
        <p:spPr>
          <a:xfrm>
            <a:off x="4916805" y="5073650"/>
            <a:ext cx="3390900" cy="306705"/>
          </a:xfrm>
          <a:prstGeom prst="rect">
            <a:avLst/>
          </a:prstGeom>
          <a:noFill/>
        </p:spPr>
        <p:txBody>
          <a:bodyPr wrap="square" rtlCol="0" anchor="t">
            <a:spAutoFit/>
          </a:bodyPr>
          <a:lstStyle/>
          <a:p>
            <a:r>
              <a:rPr lang="en-US" altLang="zh-CN" sz="1400">
                <a:gradFill>
                  <a:gsLst>
                    <a:gs pos="85000">
                      <a:srgbClr val="F3C763"/>
                    </a:gs>
                    <a:gs pos="0">
                      <a:schemeClr val="bg1"/>
                    </a:gs>
                  </a:gsLst>
                  <a:lin ang="0" scaled="0"/>
                </a:gradFill>
                <a:latin typeface="Huayuan Gothic" panose="020B0500000000000000" charset="-120"/>
                <a:ea typeface="Huayuan Gothic" panose="020B0500000000000000" charset="-120"/>
                <a:cs typeface="Huayuan Gothic" panose="020B0500000000000000" charset="-120"/>
              </a:rPr>
              <a:t>——   </a:t>
            </a:r>
            <a:r>
              <a:rPr lang="zh-CN" altLang="en-US" sz="1400">
                <a:gradFill>
                  <a:gsLst>
                    <a:gs pos="85000">
                      <a:srgbClr val="F3C763"/>
                    </a:gs>
                    <a:gs pos="0">
                      <a:schemeClr val="bg1"/>
                    </a:gs>
                  </a:gsLst>
                  <a:lin ang="0" scaled="0"/>
                </a:gradFill>
                <a:latin typeface="Huayuan Gothic" panose="020B0500000000000000" charset="-120"/>
                <a:ea typeface="宋体" panose="02010600030101010101" pitchFamily="2" charset="-122"/>
                <a:cs typeface="Huayuan Gothic" panose="020B0500000000000000" charset="-120"/>
              </a:rPr>
              <a:t>坚持以人民安全为宗旨</a:t>
            </a:r>
            <a:endParaRPr lang="zh-CN" altLang="en-US" sz="1400">
              <a:gradFill>
                <a:gsLst>
                  <a:gs pos="85000">
                    <a:srgbClr val="F3C763"/>
                  </a:gs>
                  <a:gs pos="0">
                    <a:schemeClr val="bg1"/>
                  </a:gs>
                </a:gsLst>
                <a:lin ang="0" scaled="0"/>
              </a:gradFill>
              <a:latin typeface="Huayuan Gothic" panose="020B0500000000000000" charset="-120"/>
              <a:ea typeface="宋体" panose="02010600030101010101" pitchFamily="2" charset="-122"/>
              <a:cs typeface="Huayuan Gothic" panose="020B0500000000000000" charset="-120"/>
            </a:endParaRPr>
          </a:p>
        </p:txBody>
      </p:sp>
      <p:pic>
        <p:nvPicPr>
          <p:cNvPr id="2" name="图片 1" descr="微信图片_20241008142336"/>
          <p:cNvPicPr>
            <a:picLocks noChangeAspect="1"/>
          </p:cNvPicPr>
          <p:nvPr/>
        </p:nvPicPr>
        <p:blipFill>
          <a:blip r:embed="rId15"/>
          <a:stretch>
            <a:fillRect/>
          </a:stretch>
        </p:blipFill>
        <p:spPr>
          <a:xfrm>
            <a:off x="948690" y="1424940"/>
            <a:ext cx="3074035" cy="400875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custDataLst>
              <p:tags r:id="rId1"/>
            </p:custDataLst>
          </p:nvPr>
        </p:nvSpPr>
        <p:spPr>
          <a:xfrm>
            <a:off x="457835" y="1164590"/>
            <a:ext cx="5616575" cy="1668780"/>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90000"/>
              </a:lnSpc>
              <a:buClrTx/>
              <a:buSzTx/>
              <a:buFontTx/>
            </a:pPr>
            <a:r>
              <a:rPr lang="zh-CN" altLang="en-US" sz="2400" dirty="0">
                <a:gradFill>
                  <a:gsLst>
                    <a:gs pos="85000">
                      <a:srgbClr val="F3C763"/>
                    </a:gs>
                    <a:gs pos="0">
                      <a:schemeClr val="bg1"/>
                    </a:gs>
                  </a:gsLst>
                  <a:lin ang="0" scaled="0"/>
                </a:gradFill>
                <a:latin typeface="演示秋鸿楷" panose="00000500000000000000" charset="-122"/>
                <a:ea typeface="演示秋鸿楷" panose="00000500000000000000" charset="-122"/>
                <a:cs typeface="Huayuan Gothic" panose="020B0500000000000000" charset="-120"/>
                <a:sym typeface="+mn-ea"/>
              </a:rPr>
              <a:t>目前，对人民生命安全造成风险挑战的不确定因素，主要来自自然灾害、公共卫生事件、事故灾难和社会安全事件等方面。</a:t>
            </a:r>
            <a:endParaRPr lang="zh-CN" altLang="en-US" sz="2400" dirty="0">
              <a:gradFill>
                <a:gsLst>
                  <a:gs pos="85000">
                    <a:srgbClr val="F3C763"/>
                  </a:gs>
                  <a:gs pos="0">
                    <a:schemeClr val="bg1"/>
                  </a:gs>
                </a:gsLst>
                <a:lin ang="0" scaled="0"/>
              </a:gradFill>
              <a:latin typeface="演示秋鸿楷" panose="00000500000000000000" charset="-122"/>
              <a:ea typeface="演示秋鸿楷" panose="00000500000000000000" charset="-122"/>
              <a:cs typeface="Huayuan Gothic" panose="020B0500000000000000" charset="-120"/>
              <a:sym typeface="+mn-ea"/>
            </a:endParaRPr>
          </a:p>
        </p:txBody>
      </p:sp>
      <p:sp>
        <p:nvSpPr>
          <p:cNvPr id="35" name="任意多边形 34"/>
          <p:cNvSpPr/>
          <p:nvPr>
            <p:custDataLst>
              <p:tags r:id="rId2"/>
            </p:custDataLst>
          </p:nvPr>
        </p:nvSpPr>
        <p:spPr>
          <a:xfrm flipH="1">
            <a:off x="485140" y="3665855"/>
            <a:ext cx="2838450" cy="1462405"/>
          </a:xfrm>
          <a:custGeom>
            <a:avLst/>
            <a:gdLst>
              <a:gd name="adj" fmla="val 8613"/>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217" h="2303">
                <a:moveTo>
                  <a:pt x="5217" y="0"/>
                </a:moveTo>
                <a:lnTo>
                  <a:pt x="5217" y="2019"/>
                </a:lnTo>
                <a:cubicBezTo>
                  <a:pt x="5222" y="2178"/>
                  <a:pt x="5076" y="2306"/>
                  <a:pt x="4933" y="2303"/>
                </a:cubicBezTo>
                <a:lnTo>
                  <a:pt x="284" y="2303"/>
                </a:lnTo>
                <a:cubicBezTo>
                  <a:pt x="125" y="2307"/>
                  <a:pt x="-4" y="2161"/>
                  <a:pt x="0" y="2019"/>
                </a:cubicBezTo>
                <a:lnTo>
                  <a:pt x="0" y="0"/>
                </a:lnTo>
                <a:lnTo>
                  <a:pt x="5217" y="0"/>
                </a:lnTo>
                <a:close/>
              </a:path>
            </a:pathLst>
          </a:custGeom>
          <a:gradFill>
            <a:gsLst>
              <a:gs pos="65000">
                <a:srgbClr val="D30202"/>
              </a:gs>
              <a:gs pos="0">
                <a:srgbClr val="F36440"/>
              </a:gs>
              <a:gs pos="100000">
                <a:srgbClr val="B60103"/>
              </a:gs>
            </a:gsLst>
            <a:lin ang="2700000" scaled="0"/>
          </a:gradFill>
          <a:ln>
            <a:noFill/>
          </a:ln>
          <a:effectLst>
            <a:outerShdw blurRad="127000" dist="127000" dir="2700000" algn="tl" rotWithShape="0">
              <a:srgbClr val="C97201">
                <a:alpha val="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bg1"/>
              </a:solidFill>
              <a:cs typeface="Huayuan Gothic" panose="020B0500000000000000" charset="-120"/>
              <a:sym typeface="+mn-ea"/>
            </a:endParaRPr>
          </a:p>
        </p:txBody>
      </p:sp>
      <p:sp>
        <p:nvSpPr>
          <p:cNvPr id="36" name="任意多边形 35"/>
          <p:cNvSpPr/>
          <p:nvPr>
            <p:custDataLst>
              <p:tags r:id="rId3"/>
            </p:custDataLst>
          </p:nvPr>
        </p:nvSpPr>
        <p:spPr>
          <a:xfrm flipH="1">
            <a:off x="505460" y="3034030"/>
            <a:ext cx="2838450" cy="631825"/>
          </a:xfrm>
          <a:custGeom>
            <a:avLst/>
            <a:gdLst>
              <a:gd name="adj" fmla="val 8613"/>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217" h="995">
                <a:moveTo>
                  <a:pt x="0" y="284"/>
                </a:moveTo>
                <a:cubicBezTo>
                  <a:pt x="0" y="127"/>
                  <a:pt x="127" y="0"/>
                  <a:pt x="284" y="0"/>
                </a:cubicBezTo>
                <a:lnTo>
                  <a:pt x="4933" y="0"/>
                </a:lnTo>
                <a:cubicBezTo>
                  <a:pt x="5090" y="0"/>
                  <a:pt x="5217" y="127"/>
                  <a:pt x="5217" y="284"/>
                </a:cubicBezTo>
                <a:lnTo>
                  <a:pt x="5217" y="995"/>
                </a:lnTo>
                <a:lnTo>
                  <a:pt x="0" y="994"/>
                </a:lnTo>
                <a:lnTo>
                  <a:pt x="0" y="284"/>
                </a:lnTo>
                <a:close/>
              </a:path>
            </a:pathLst>
          </a:cu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600">
              <a:solidFill>
                <a:schemeClr val="bg1"/>
              </a:solidFill>
              <a:cs typeface="Huayuan Gothic" panose="020B0500000000000000" charset="-120"/>
              <a:sym typeface="+mn-ea"/>
            </a:endParaRPr>
          </a:p>
        </p:txBody>
      </p:sp>
      <p:sp>
        <p:nvSpPr>
          <p:cNvPr id="47" name="文本框 46"/>
          <p:cNvSpPr txBox="1"/>
          <p:nvPr>
            <p:custDataLst>
              <p:tags r:id="rId4"/>
            </p:custDataLst>
          </p:nvPr>
        </p:nvSpPr>
        <p:spPr>
          <a:xfrm>
            <a:off x="505143" y="3137853"/>
            <a:ext cx="2818130" cy="398780"/>
          </a:xfrm>
          <a:prstGeom prst="rect">
            <a:avLst/>
          </a:prstGeom>
          <a:noFill/>
          <a:ln>
            <a:noFill/>
          </a:ln>
        </p:spPr>
        <p:txBody>
          <a:bodyPr wrap="square" rtlCol="0" anchor="t">
            <a:spAutoFit/>
          </a:bodyPr>
          <a:lstStyle/>
          <a:p>
            <a:pPr algn="ctr"/>
            <a:r>
              <a:rPr lang="zh-CN" altLang="en-US" sz="2000">
                <a:gradFill>
                  <a:gsLst>
                    <a:gs pos="100000">
                      <a:srgbClr val="F3C763"/>
                    </a:gs>
                    <a:gs pos="0">
                      <a:schemeClr val="bg1">
                        <a:alpha val="100000"/>
                      </a:schemeClr>
                    </a:gs>
                  </a:gsLst>
                  <a:lin ang="14040000" scaled="0"/>
                </a:gradFill>
                <a:latin typeface="思源宋体 CN Heavy" panose="02020900000000000000" charset="-122"/>
                <a:ea typeface="思源宋体 CN Heavy" panose="02020900000000000000" charset="-122"/>
                <a:cs typeface="Huayuan Gothic" panose="020B0500000000000000" charset="-120"/>
                <a:sym typeface="+mn-ea"/>
              </a:rPr>
              <a:t>自然灾害</a:t>
            </a:r>
            <a:endParaRPr lang="zh-CN" altLang="en-US" sz="2000">
              <a:gradFill>
                <a:gsLst>
                  <a:gs pos="100000">
                    <a:srgbClr val="F3C763"/>
                  </a:gs>
                  <a:gs pos="0">
                    <a:schemeClr val="bg1">
                      <a:alpha val="100000"/>
                    </a:schemeClr>
                  </a:gs>
                </a:gsLst>
                <a:lin ang="14040000" scaled="0"/>
              </a:gradFill>
              <a:latin typeface="思源宋体 CN Heavy" panose="02020900000000000000" charset="-122"/>
              <a:ea typeface="思源宋体 CN Heavy" panose="02020900000000000000" charset="-122"/>
              <a:cs typeface="Huayuan Gothic" panose="020B0500000000000000" charset="-120"/>
              <a:sym typeface="+mn-ea"/>
            </a:endParaRPr>
          </a:p>
        </p:txBody>
      </p:sp>
      <p:sp>
        <p:nvSpPr>
          <p:cNvPr id="221" name="文本框 220"/>
          <p:cNvSpPr txBox="1"/>
          <p:nvPr>
            <p:custDataLst>
              <p:tags r:id="rId5"/>
            </p:custDataLst>
          </p:nvPr>
        </p:nvSpPr>
        <p:spPr>
          <a:xfrm>
            <a:off x="1546860" y="4217670"/>
            <a:ext cx="916940" cy="645160"/>
          </a:xfrm>
          <a:prstGeom prst="rect">
            <a:avLst/>
          </a:prstGeom>
          <a:noFill/>
          <a:ln>
            <a:noFill/>
          </a:ln>
        </p:spPr>
        <p:txBody>
          <a:bodyPr wrap="square" rtlCol="0">
            <a:spAutoFit/>
          </a:bodyPr>
          <a:lstStyle/>
          <a:p>
            <a:pPr algn="ctr"/>
            <a:r>
              <a:rPr lang="en-US" altLang="zh-CN" sz="3600">
                <a:gradFill>
                  <a:gsLst>
                    <a:gs pos="100000">
                      <a:srgbClr val="F3C763">
                        <a:alpha val="47000"/>
                      </a:srgbClr>
                    </a:gs>
                    <a:gs pos="10000">
                      <a:schemeClr val="bg1">
                        <a:alpha val="20000"/>
                      </a:schemeClr>
                    </a:gs>
                  </a:gsLst>
                  <a:lin ang="14040000" scaled="0"/>
                </a:gradFill>
                <a:latin typeface="思源宋体 CN Heavy" panose="02020900000000000000" charset="-122"/>
                <a:ea typeface="思源宋体 CN Heavy" panose="02020900000000000000" charset="-122"/>
                <a:cs typeface="Huayuan Gothic" panose="020B0500000000000000" charset="-120"/>
              </a:rPr>
              <a:t>01</a:t>
            </a:r>
            <a:endParaRPr lang="en-US" altLang="zh-CN" sz="3600">
              <a:gradFill>
                <a:gsLst>
                  <a:gs pos="100000">
                    <a:srgbClr val="F3C763">
                      <a:alpha val="47000"/>
                    </a:srgbClr>
                  </a:gs>
                  <a:gs pos="10000">
                    <a:schemeClr val="bg1">
                      <a:alpha val="20000"/>
                    </a:schemeClr>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grpSp>
        <p:nvGrpSpPr>
          <p:cNvPr id="38" name="组合 37"/>
          <p:cNvGrpSpPr/>
          <p:nvPr>
            <p:custDataLst>
              <p:tags r:id="rId6"/>
            </p:custDataLst>
          </p:nvPr>
        </p:nvGrpSpPr>
        <p:grpSpPr>
          <a:xfrm>
            <a:off x="485140" y="3754755"/>
            <a:ext cx="2747010" cy="1285875"/>
            <a:chOff x="7140" y="7178"/>
            <a:chExt cx="4326" cy="1040"/>
          </a:xfrm>
        </p:grpSpPr>
        <p:sp>
          <p:nvSpPr>
            <p:cNvPr id="39" name="文本框 38"/>
            <p:cNvSpPr txBox="1"/>
            <p:nvPr>
              <p:custDataLst>
                <p:tags r:id="rId7"/>
              </p:custDataLst>
            </p:nvPr>
          </p:nvSpPr>
          <p:spPr>
            <a:xfrm>
              <a:off x="7533" y="7638"/>
              <a:ext cx="3690" cy="580"/>
            </a:xfrm>
            <a:prstGeom prst="rect">
              <a:avLst/>
            </a:prstGeom>
            <a:noFill/>
            <a:ln>
              <a:noFill/>
            </a:ln>
          </p:spPr>
          <p:txBody>
            <a:bodyPr wrap="square" rtlCol="0" anchor="t">
              <a:spAutoFit/>
            </a:bodyPr>
            <a:lstStyle/>
            <a:p>
              <a:pPr algn="ctr" fontAlgn="auto">
                <a:lnSpc>
                  <a:spcPct val="150000"/>
                </a:lnSpc>
                <a:spcAft>
                  <a:spcPts val="1000"/>
                </a:spcAft>
              </a:pP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sym typeface="+mn-ea"/>
              </a:endParaRPr>
            </a:p>
          </p:txBody>
        </p:sp>
        <p:sp>
          <p:nvSpPr>
            <p:cNvPr id="41" name="文本框 40"/>
            <p:cNvSpPr txBox="1"/>
            <p:nvPr>
              <p:custDataLst>
                <p:tags r:id="rId8"/>
              </p:custDataLst>
            </p:nvPr>
          </p:nvSpPr>
          <p:spPr>
            <a:xfrm>
              <a:off x="7140" y="7178"/>
              <a:ext cx="4326" cy="97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a:solidFill>
                    <a:schemeClr val="bg1"/>
                  </a:solidFill>
                  <a:latin typeface="思源宋体 CN Heavy" panose="02020900000000000000" charset="-122"/>
                  <a:ea typeface="思源宋体 CN Heavy" panose="02020900000000000000" charset="-122"/>
                  <a:cs typeface="Huayuan Gothic" panose="020B0500000000000000" charset="-120"/>
                </a:rPr>
                <a:t>我国是世界上自然灾害最为严重的国家之一，灾害种类多、分布区域广、发生频次高、造成损失</a:t>
              </a:r>
              <a:r>
                <a:rPr lang="zh-CN" altLang="en-US">
                  <a:solidFill>
                    <a:schemeClr val="bg1"/>
                  </a:solidFill>
                  <a:latin typeface="思源宋体 CN Heavy" panose="02020900000000000000" charset="-122"/>
                  <a:ea typeface="思源宋体 CN Heavy" panose="02020900000000000000" charset="-122"/>
                  <a:cs typeface="Huayuan Gothic" panose="020B0500000000000000" charset="-120"/>
                </a:rPr>
                <a:t>重。</a:t>
              </a:r>
              <a:endParaRPr lang="zh-CN" altLang="en-US">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grpSp>
      <p:sp>
        <p:nvSpPr>
          <p:cNvPr id="3" name="任意多边形 2"/>
          <p:cNvSpPr/>
          <p:nvPr>
            <p:custDataLst>
              <p:tags r:id="rId9"/>
            </p:custDataLst>
          </p:nvPr>
        </p:nvSpPr>
        <p:spPr>
          <a:xfrm flipH="1">
            <a:off x="3526790" y="3354705"/>
            <a:ext cx="2834640" cy="1838325"/>
          </a:xfrm>
          <a:custGeom>
            <a:avLst/>
            <a:gdLst>
              <a:gd name="adj" fmla="val 8613"/>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217" h="2303">
                <a:moveTo>
                  <a:pt x="5217" y="0"/>
                </a:moveTo>
                <a:lnTo>
                  <a:pt x="5217" y="2019"/>
                </a:lnTo>
                <a:cubicBezTo>
                  <a:pt x="5222" y="2178"/>
                  <a:pt x="5076" y="2306"/>
                  <a:pt x="4933" y="2303"/>
                </a:cubicBezTo>
                <a:lnTo>
                  <a:pt x="284" y="2303"/>
                </a:lnTo>
                <a:cubicBezTo>
                  <a:pt x="125" y="2307"/>
                  <a:pt x="-4" y="2161"/>
                  <a:pt x="0" y="2019"/>
                </a:cubicBezTo>
                <a:lnTo>
                  <a:pt x="0" y="0"/>
                </a:lnTo>
                <a:lnTo>
                  <a:pt x="5217" y="0"/>
                </a:lnTo>
                <a:close/>
              </a:path>
            </a:pathLst>
          </a:custGeom>
          <a:gradFill>
            <a:gsLst>
              <a:gs pos="65000">
                <a:srgbClr val="D30202"/>
              </a:gs>
              <a:gs pos="0">
                <a:srgbClr val="F36440"/>
              </a:gs>
              <a:gs pos="100000">
                <a:srgbClr val="B60103"/>
              </a:gs>
            </a:gsLst>
            <a:lin ang="2700000" scaled="0"/>
          </a:gradFill>
          <a:ln>
            <a:noFill/>
          </a:ln>
          <a:effectLst>
            <a:outerShdw blurRad="127000" dist="127000" dir="2700000" algn="tl" rotWithShape="0">
              <a:srgbClr val="C97201">
                <a:alpha val="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bg1"/>
              </a:solidFill>
              <a:cs typeface="Huayuan Gothic" panose="020B0500000000000000" charset="-120"/>
              <a:sym typeface="+mn-ea"/>
            </a:endParaRPr>
          </a:p>
        </p:txBody>
      </p:sp>
      <p:sp>
        <p:nvSpPr>
          <p:cNvPr id="4" name="任意多边形 3"/>
          <p:cNvSpPr/>
          <p:nvPr>
            <p:custDataLst>
              <p:tags r:id="rId10"/>
            </p:custDataLst>
          </p:nvPr>
        </p:nvSpPr>
        <p:spPr>
          <a:xfrm flipH="1">
            <a:off x="3526790" y="2832735"/>
            <a:ext cx="2839085" cy="527050"/>
          </a:xfrm>
          <a:custGeom>
            <a:avLst/>
            <a:gdLst>
              <a:gd name="adj" fmla="val 8613"/>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5217" h="995">
                <a:moveTo>
                  <a:pt x="0" y="284"/>
                </a:moveTo>
                <a:cubicBezTo>
                  <a:pt x="0" y="127"/>
                  <a:pt x="127" y="0"/>
                  <a:pt x="284" y="0"/>
                </a:cubicBezTo>
                <a:lnTo>
                  <a:pt x="4933" y="0"/>
                </a:lnTo>
                <a:cubicBezTo>
                  <a:pt x="5090" y="0"/>
                  <a:pt x="5217" y="127"/>
                  <a:pt x="5217" y="284"/>
                </a:cubicBezTo>
                <a:lnTo>
                  <a:pt x="5217" y="995"/>
                </a:lnTo>
                <a:lnTo>
                  <a:pt x="0" y="994"/>
                </a:lnTo>
                <a:lnTo>
                  <a:pt x="0" y="284"/>
                </a:lnTo>
                <a:close/>
              </a:path>
            </a:pathLst>
          </a:cu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600">
              <a:solidFill>
                <a:schemeClr val="bg1"/>
              </a:solidFill>
              <a:cs typeface="Huayuan Gothic" panose="020B0500000000000000" charset="-120"/>
              <a:sym typeface="+mn-ea"/>
            </a:endParaRPr>
          </a:p>
        </p:txBody>
      </p:sp>
      <p:sp>
        <p:nvSpPr>
          <p:cNvPr id="5" name="文本框 4"/>
          <p:cNvSpPr txBox="1"/>
          <p:nvPr>
            <p:custDataLst>
              <p:tags r:id="rId11"/>
            </p:custDataLst>
          </p:nvPr>
        </p:nvSpPr>
        <p:spPr>
          <a:xfrm>
            <a:off x="3456623" y="2833053"/>
            <a:ext cx="2818130" cy="398780"/>
          </a:xfrm>
          <a:prstGeom prst="rect">
            <a:avLst/>
          </a:prstGeom>
          <a:noFill/>
          <a:ln>
            <a:noFill/>
          </a:ln>
        </p:spPr>
        <p:txBody>
          <a:bodyPr wrap="square" rtlCol="0" anchor="t">
            <a:spAutoFit/>
          </a:bodyPr>
          <a:lstStyle/>
          <a:p>
            <a:pPr algn="ctr"/>
            <a:r>
              <a:rPr lang="zh-CN" altLang="en-US" sz="2000">
                <a:gradFill>
                  <a:gsLst>
                    <a:gs pos="100000">
                      <a:srgbClr val="F3C763"/>
                    </a:gs>
                    <a:gs pos="0">
                      <a:schemeClr val="bg1">
                        <a:alpha val="100000"/>
                      </a:schemeClr>
                    </a:gs>
                  </a:gsLst>
                  <a:lin ang="14040000" scaled="0"/>
                </a:gradFill>
                <a:latin typeface="思源宋体 CN Heavy" panose="02020900000000000000" charset="-122"/>
                <a:ea typeface="思源宋体 CN Heavy" panose="02020900000000000000" charset="-122"/>
                <a:cs typeface="Huayuan Gothic" panose="020B0500000000000000" charset="-120"/>
                <a:sym typeface="+mn-ea"/>
              </a:rPr>
              <a:t>突发疫情</a:t>
            </a:r>
            <a:endParaRPr lang="zh-CN" altLang="en-US" sz="2000">
              <a:gradFill>
                <a:gsLst>
                  <a:gs pos="100000">
                    <a:srgbClr val="F3C763"/>
                  </a:gs>
                  <a:gs pos="0">
                    <a:schemeClr val="bg1">
                      <a:alpha val="100000"/>
                    </a:schemeClr>
                  </a:gs>
                </a:gsLst>
                <a:lin ang="14040000" scaled="0"/>
              </a:gradFill>
              <a:latin typeface="思源宋体 CN Heavy" panose="02020900000000000000" charset="-122"/>
              <a:ea typeface="思源宋体 CN Heavy" panose="02020900000000000000" charset="-122"/>
              <a:cs typeface="Huayuan Gothic" panose="020B0500000000000000" charset="-120"/>
              <a:sym typeface="+mn-ea"/>
            </a:endParaRPr>
          </a:p>
        </p:txBody>
      </p:sp>
      <p:sp>
        <p:nvSpPr>
          <p:cNvPr id="6" name="文本框 5"/>
          <p:cNvSpPr txBox="1"/>
          <p:nvPr>
            <p:custDataLst>
              <p:tags r:id="rId12"/>
            </p:custDataLst>
          </p:nvPr>
        </p:nvSpPr>
        <p:spPr>
          <a:xfrm>
            <a:off x="4543425" y="4219575"/>
            <a:ext cx="916940" cy="645160"/>
          </a:xfrm>
          <a:prstGeom prst="rect">
            <a:avLst/>
          </a:prstGeom>
          <a:noFill/>
          <a:ln>
            <a:noFill/>
          </a:ln>
        </p:spPr>
        <p:txBody>
          <a:bodyPr wrap="square" rtlCol="0">
            <a:spAutoFit/>
          </a:bodyPr>
          <a:lstStyle/>
          <a:p>
            <a:pPr algn="ctr"/>
            <a:r>
              <a:rPr lang="en-US" altLang="zh-CN" sz="3600">
                <a:gradFill>
                  <a:gsLst>
                    <a:gs pos="100000">
                      <a:srgbClr val="F3C763">
                        <a:alpha val="47000"/>
                      </a:srgbClr>
                    </a:gs>
                    <a:gs pos="10000">
                      <a:schemeClr val="bg1">
                        <a:alpha val="20000"/>
                      </a:schemeClr>
                    </a:gs>
                  </a:gsLst>
                  <a:lin ang="14040000" scaled="0"/>
                </a:gradFill>
                <a:latin typeface="思源宋体 CN Heavy" panose="02020900000000000000" charset="-122"/>
                <a:ea typeface="思源宋体 CN Heavy" panose="02020900000000000000" charset="-122"/>
                <a:cs typeface="Huayuan Gothic" panose="020B0500000000000000" charset="-120"/>
              </a:rPr>
              <a:t>02</a:t>
            </a:r>
            <a:endParaRPr lang="en-US" altLang="zh-CN" sz="3600">
              <a:gradFill>
                <a:gsLst>
                  <a:gs pos="100000">
                    <a:srgbClr val="F3C763">
                      <a:alpha val="47000"/>
                    </a:srgbClr>
                  </a:gs>
                  <a:gs pos="10000">
                    <a:schemeClr val="bg1">
                      <a:alpha val="20000"/>
                    </a:schemeClr>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10" name="文本框 9"/>
          <p:cNvSpPr txBox="1"/>
          <p:nvPr>
            <p:custDataLst>
              <p:tags r:id="rId13"/>
            </p:custDataLst>
          </p:nvPr>
        </p:nvSpPr>
        <p:spPr>
          <a:xfrm>
            <a:off x="3527425" y="3359785"/>
            <a:ext cx="2899410" cy="1820545"/>
          </a:xfrm>
          <a:prstGeom prst="rect">
            <a:avLst/>
          </a:prstGeom>
          <a:noFill/>
          <a:ln>
            <a:noFill/>
          </a:ln>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Tx/>
              <a:buSzTx/>
              <a:buFontTx/>
            </a:pPr>
            <a:r>
              <a:rPr lang="en-US" sz="1400">
                <a:solidFill>
                  <a:schemeClr val="bg1"/>
                </a:solidFill>
                <a:latin typeface="思源宋体 CN Heavy" panose="02020900000000000000" charset="-122"/>
                <a:ea typeface="思源宋体 CN Heavy" panose="02020900000000000000" charset="-122"/>
                <a:cs typeface="Huayuan Gothic" panose="020B0500000000000000" charset="-120"/>
              </a:rPr>
              <a:t>近年来，我国在重大疫情防控体制机制、会共务岸林系等方面存在的短板、必须总结经验、</a:t>
            </a:r>
            <a:r>
              <a:rPr lang="zh-CN" altLang="en-US" sz="1400">
                <a:solidFill>
                  <a:schemeClr val="bg1"/>
                </a:solidFill>
                <a:latin typeface="思源宋体 CN Heavy" panose="02020900000000000000" charset="-122"/>
                <a:ea typeface="思源宋体 CN Heavy" panose="02020900000000000000" charset="-122"/>
                <a:cs typeface="Huayuan Gothic" panose="020B0500000000000000" charset="-120"/>
              </a:rPr>
              <a:t>吸取教训抓紧补板</a:t>
            </a:r>
            <a:r>
              <a:rPr lang="en-US" sz="1400">
                <a:solidFill>
                  <a:schemeClr val="bg1"/>
                </a:solidFill>
                <a:latin typeface="思源宋体 CN Heavy" panose="02020900000000000000" charset="-122"/>
                <a:ea typeface="思源宋体 CN Heavy" panose="02020900000000000000" charset="-122"/>
                <a:cs typeface="Huayuan Gothic" panose="020B0500000000000000" charset="-120"/>
              </a:rPr>
              <a:t>、强弱项，进一步提高应对突发公共卫生事件的能力和水业重特大安全生产事故给人民生命财产造成严重危害。</a:t>
            </a:r>
            <a:endParaRPr lang="en-US" sz="14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13" name="文本框 12"/>
          <p:cNvSpPr txBox="1"/>
          <p:nvPr userDrawn="1">
            <p:custDataLst>
              <p:tags r:id="rId14"/>
            </p:custDataLst>
          </p:nvPr>
        </p:nvSpPr>
        <p:spPr>
          <a:xfrm>
            <a:off x="746125" y="238125"/>
            <a:ext cx="5528945"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维护人民生命安全面临的风险挑战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4" name="组合 13"/>
          <p:cNvGrpSpPr/>
          <p:nvPr/>
        </p:nvGrpSpPr>
        <p:grpSpPr>
          <a:xfrm>
            <a:off x="165309" y="194310"/>
            <a:ext cx="655530" cy="665480"/>
            <a:chOff x="350" y="272"/>
            <a:chExt cx="774" cy="786"/>
          </a:xfrm>
        </p:grpSpPr>
        <p:sp>
          <p:nvSpPr>
            <p:cNvPr id="15" name="椭圆 14"/>
            <p:cNvSpPr/>
            <p:nvPr>
              <p:custDataLst>
                <p:tags r:id="rId15"/>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6" name="文本框 15"/>
            <p:cNvSpPr txBox="1"/>
            <p:nvPr userDrawn="1">
              <p:custDataLst>
                <p:tags r:id="rId16"/>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壹</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95" name="文本框 94"/>
          <p:cNvSpPr txBox="1"/>
          <p:nvPr>
            <p:custDataLst>
              <p:tags r:id="rId17"/>
            </p:custDataLst>
          </p:nvPr>
        </p:nvSpPr>
        <p:spPr>
          <a:xfrm>
            <a:off x="7433945" y="5347970"/>
            <a:ext cx="3909060" cy="738505"/>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lnSpc>
                <a:spcPct val="100000"/>
              </a:lnSpc>
              <a:buClrTx/>
              <a:buSzTx/>
              <a:buFontTx/>
            </a:pPr>
            <a:r>
              <a:rPr lang="zh-CN" altLang="en-US" sz="2800" i="1"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rPr>
              <a:t>坚持维护国家安全红线</a:t>
            </a:r>
            <a:endParaRPr lang="zh-CN" altLang="en-US" sz="2800" i="1"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57" name="图片 56"/>
          <p:cNvPicPr>
            <a:picLocks noChangeAspect="1"/>
          </p:cNvPicPr>
          <p:nvPr>
            <p:custDataLst>
              <p:tags r:id="rId18"/>
            </p:custDataLst>
          </p:nvPr>
        </p:nvPicPr>
        <p:blipFill>
          <a:blip r:embed="rId19" cstate="print">
            <a:extLst>
              <a:ext uri="{BEBA8EAE-BF5A-486C-A8C5-ECC9F3942E4B}">
                <a14:imgProps xmlns:a14="http://schemas.microsoft.com/office/drawing/2010/main">
                  <a14:imgLayer r:embed="rId20">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8833485" y="2999740"/>
            <a:ext cx="392430" cy="6055995"/>
          </a:xfrm>
          <a:prstGeom prst="rect">
            <a:avLst/>
          </a:prstGeom>
        </p:spPr>
      </p:pic>
      <p:pic>
        <p:nvPicPr>
          <p:cNvPr id="12" name="图片 11" descr="微信图片_20241008144540"/>
          <p:cNvPicPr>
            <a:picLocks noChangeAspect="1"/>
          </p:cNvPicPr>
          <p:nvPr/>
        </p:nvPicPr>
        <p:blipFill>
          <a:blip r:embed="rId21"/>
          <a:stretch>
            <a:fillRect/>
          </a:stretch>
        </p:blipFill>
        <p:spPr>
          <a:xfrm>
            <a:off x="6564630" y="1473200"/>
            <a:ext cx="5453380" cy="3391535"/>
          </a:xfrm>
          <a:prstGeom prst="rect">
            <a:avLst/>
          </a:prstGeom>
        </p:spPr>
      </p:pic>
      <p:pic>
        <p:nvPicPr>
          <p:cNvPr id="33" name="图片 32"/>
          <p:cNvPicPr>
            <a:picLocks noChangeAspect="1"/>
          </p:cNvPicPr>
          <p:nvPr>
            <p:custDataLst>
              <p:tags r:id="rId22"/>
            </p:custDataLst>
          </p:nvPr>
        </p:nvPicPr>
        <p:blipFill rotWithShape="1">
          <a:blip r:embed="rId23">
            <a:extLst>
              <a:ext uri="{28A0092B-C50C-407E-A947-70E740481C1C}">
                <a14:useLocalDpi xmlns:a14="http://schemas.microsoft.com/office/drawing/2010/main" val="0"/>
              </a:ext>
            </a:extLst>
          </a:blip>
          <a:srcRect l="21342" b="40271"/>
          <a:stretch>
            <a:fillRect/>
          </a:stretch>
        </p:blipFill>
        <p:spPr>
          <a:xfrm>
            <a:off x="8410575" y="194945"/>
            <a:ext cx="1664335" cy="1377315"/>
          </a:xfrm>
          <a:prstGeom prst="rect">
            <a:avLst/>
          </a:prstGeom>
        </p:spPr>
      </p:pic>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单圆角矩形 21"/>
          <p:cNvSpPr/>
          <p:nvPr>
            <p:custDataLst>
              <p:tags r:id="rId1"/>
            </p:custDataLst>
          </p:nvPr>
        </p:nvSpPr>
        <p:spPr>
          <a:xfrm>
            <a:off x="955040" y="1219835"/>
            <a:ext cx="3781425" cy="4384675"/>
          </a:xfrm>
          <a:prstGeom prst="round1Rect">
            <a:avLst>
              <a:gd name="adj" fmla="val 4853"/>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Huayuan Gothic" panose="020B0500000000000000" charset="-120"/>
              <a:sym typeface="+mn-ea"/>
            </a:endParaRPr>
          </a:p>
        </p:txBody>
      </p:sp>
      <p:sp>
        <p:nvSpPr>
          <p:cNvPr id="23" name="文本框 22"/>
          <p:cNvSpPr txBox="1"/>
          <p:nvPr>
            <p:custDataLst>
              <p:tags r:id="rId2"/>
            </p:custDataLst>
          </p:nvPr>
        </p:nvSpPr>
        <p:spPr>
          <a:xfrm>
            <a:off x="1295400" y="1534795"/>
            <a:ext cx="3043555" cy="651510"/>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buClrTx/>
              <a:buSzTx/>
              <a:buFontTx/>
            </a:pPr>
            <a:r>
              <a:rPr lang="zh-CN" altLang="en-US" sz="4000" dirty="0">
                <a:ln>
                  <a:noFill/>
                </a:ln>
                <a:gradFill>
                  <a:gsLst>
                    <a:gs pos="85000">
                      <a:srgbClr val="F3C763"/>
                    </a:gs>
                    <a:gs pos="0">
                      <a:schemeClr val="bg1"/>
                    </a:gs>
                  </a:gsLst>
                  <a:lin ang="0" scaled="0"/>
                </a:gradFill>
                <a:effectLst/>
                <a:latin typeface="演示秋鸿楷" panose="00000500000000000000" charset="-122"/>
                <a:ea typeface="演示秋鸿楷" panose="00000500000000000000" charset="-122"/>
                <a:cs typeface="Huayuan Gothic" panose="020B0500000000000000" charset="-120"/>
                <a:sym typeface="+mn-ea"/>
              </a:rPr>
              <a:t>风险挑战</a:t>
            </a:r>
            <a:endParaRPr lang="zh-CN" altLang="en-US" sz="4000" dirty="0">
              <a:ln>
                <a:noFill/>
              </a:ln>
              <a:gradFill>
                <a:gsLst>
                  <a:gs pos="85000">
                    <a:srgbClr val="F3C763"/>
                  </a:gs>
                  <a:gs pos="0">
                    <a:schemeClr val="bg1"/>
                  </a:gs>
                </a:gsLst>
                <a:lin ang="0" scaled="0"/>
              </a:gradFill>
              <a:effectLst/>
              <a:latin typeface="演示秋鸿楷" panose="00000500000000000000" charset="-122"/>
              <a:ea typeface="演示秋鸿楷" panose="00000500000000000000" charset="-122"/>
              <a:cs typeface="Huayuan Gothic" panose="020B0500000000000000" charset="-120"/>
              <a:sym typeface="+mn-ea"/>
            </a:endParaRPr>
          </a:p>
        </p:txBody>
      </p:sp>
      <p:sp>
        <p:nvSpPr>
          <p:cNvPr id="35" name="任意多边形 34"/>
          <p:cNvSpPr/>
          <p:nvPr>
            <p:custDataLst>
              <p:tags r:id="rId3"/>
            </p:custDataLst>
          </p:nvPr>
        </p:nvSpPr>
        <p:spPr>
          <a:xfrm flipH="1">
            <a:off x="5953760" y="1220470"/>
            <a:ext cx="567309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934" h="2132">
                <a:moveTo>
                  <a:pt x="0" y="343"/>
                </a:moveTo>
                <a:cubicBezTo>
                  <a:pt x="-6" y="151"/>
                  <a:pt x="171" y="-5"/>
                  <a:pt x="343" y="0"/>
                </a:cubicBezTo>
                <a:lnTo>
                  <a:pt x="8934" y="0"/>
                </a:lnTo>
                <a:lnTo>
                  <a:pt x="8934" y="2132"/>
                </a:lnTo>
                <a:lnTo>
                  <a:pt x="343" y="2132"/>
                </a:lnTo>
                <a:cubicBezTo>
                  <a:pt x="151" y="2138"/>
                  <a:pt x="-5" y="1961"/>
                  <a:pt x="0" y="1789"/>
                </a:cubicBezTo>
                <a:lnTo>
                  <a:pt x="0" y="343"/>
                </a:lnTo>
                <a:close/>
              </a:path>
            </a:pathLst>
          </a:custGeom>
          <a:solidFill>
            <a:schemeClr val="bg1"/>
          </a:solidFill>
          <a:ln>
            <a:noFill/>
          </a:ln>
          <a:effectLst>
            <a:outerShdw blurRad="127000" dist="127000" dir="2700000" algn="tl" rotWithShape="0">
              <a:srgbClr val="C97201">
                <a:alpha val="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Huayuan Gothic" panose="020B0500000000000000" charset="-120"/>
              <a:sym typeface="+mn-ea"/>
            </a:endParaRPr>
          </a:p>
        </p:txBody>
      </p:sp>
      <p:sp>
        <p:nvSpPr>
          <p:cNvPr id="5" name="文本框 4"/>
          <p:cNvSpPr txBox="1"/>
          <p:nvPr>
            <p:custDataLst>
              <p:tags r:id="rId4"/>
            </p:custDataLst>
          </p:nvPr>
        </p:nvSpPr>
        <p:spPr>
          <a:xfrm>
            <a:off x="6043295" y="1411605"/>
            <a:ext cx="5354955" cy="1040765"/>
          </a:xfrm>
          <a:prstGeom prst="rect">
            <a:avLst/>
          </a:prstGeom>
          <a:noFill/>
        </p:spPr>
        <p:txBody>
          <a:bodyPr wrap="square" rtlCol="0" anchor="t">
            <a:noAutofit/>
          </a:bodyPr>
          <a:lstStyle/>
          <a:p>
            <a:pPr indent="0" fontAlgn="auto">
              <a:lnSpc>
                <a:spcPct val="150000"/>
              </a:lnSpc>
              <a:spcAft>
                <a:spcPts val="500"/>
              </a:spcAft>
            </a:pPr>
            <a:r>
              <a:rPr lang="zh-CN" altLang="en-US">
                <a:solidFill>
                  <a:srgbClr val="C00000"/>
                </a:solidFill>
                <a:latin typeface="楷体" panose="02010609060101010101" charset="-122"/>
                <a:ea typeface="楷体" panose="02010609060101010101" charset="-122"/>
                <a:cs typeface="Huayuan Gothic" panose="020B0500000000000000" charset="-120"/>
                <a:sym typeface="+mn-ea"/>
              </a:rPr>
              <a:t>社会领域的各种问题和矛盾也严重影响着社会安定和人民安宁。社会稳定是国家安全的重要内容。</a:t>
            </a:r>
            <a:endParaRPr lang="zh-CN" altLang="en-US">
              <a:solidFill>
                <a:srgbClr val="C00000"/>
              </a:solidFill>
              <a:latin typeface="楷体" panose="02010609060101010101" charset="-122"/>
              <a:ea typeface="楷体" panose="02010609060101010101" charset="-122"/>
              <a:cs typeface="Huayuan Gothic" panose="020B0500000000000000" charset="-120"/>
              <a:sym typeface="+mn-ea"/>
            </a:endParaRPr>
          </a:p>
        </p:txBody>
      </p:sp>
      <p:sp>
        <p:nvSpPr>
          <p:cNvPr id="277" name="任意多边形 276"/>
          <p:cNvSpPr/>
          <p:nvPr>
            <p:custDataLst>
              <p:tags r:id="rId5"/>
            </p:custDataLst>
          </p:nvPr>
        </p:nvSpPr>
        <p:spPr>
          <a:xfrm flipH="1">
            <a:off x="4942205" y="1220470"/>
            <a:ext cx="90805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430" h="2132">
                <a:moveTo>
                  <a:pt x="0" y="0"/>
                </a:moveTo>
                <a:lnTo>
                  <a:pt x="1087" y="0"/>
                </a:lnTo>
                <a:cubicBezTo>
                  <a:pt x="1279" y="-6"/>
                  <a:pt x="1435" y="171"/>
                  <a:pt x="1430" y="343"/>
                </a:cubicBezTo>
                <a:lnTo>
                  <a:pt x="1430" y="1789"/>
                </a:lnTo>
                <a:cubicBezTo>
                  <a:pt x="1436" y="1981"/>
                  <a:pt x="1259" y="2137"/>
                  <a:pt x="1087" y="2132"/>
                </a:cubicBezTo>
                <a:lnTo>
                  <a:pt x="0" y="2132"/>
                </a:lnTo>
                <a:lnTo>
                  <a:pt x="0" y="0"/>
                </a:lnTo>
                <a:close/>
              </a:path>
            </a:pathLst>
          </a:cu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bg1"/>
              </a:solidFill>
              <a:cs typeface="Huayuan Gothic" panose="020B0500000000000000" charset="-120"/>
              <a:sym typeface="+mn-ea"/>
            </a:endParaRPr>
          </a:p>
        </p:txBody>
      </p:sp>
      <p:sp>
        <p:nvSpPr>
          <p:cNvPr id="99" name="文本框 98"/>
          <p:cNvSpPr txBox="1"/>
          <p:nvPr>
            <p:custDataLst>
              <p:tags r:id="rId6"/>
            </p:custDataLst>
          </p:nvPr>
        </p:nvSpPr>
        <p:spPr>
          <a:xfrm>
            <a:off x="5144770" y="1294765"/>
            <a:ext cx="490220" cy="1107440"/>
          </a:xfrm>
          <a:prstGeom prst="rect">
            <a:avLst/>
          </a:prstGeom>
          <a:noFill/>
        </p:spPr>
        <p:txBody>
          <a:bodyPr vert="eaVert" wrap="none" rtlCol="0">
            <a:spAutoFit/>
          </a:bodyPr>
          <a:lstStyle/>
          <a:p>
            <a:pPr algn="ctr"/>
            <a:r>
              <a:rPr lang="zh-CN" altLang="en-US" sz="2000">
                <a:solidFill>
                  <a:schemeClr val="bg1"/>
                </a:solidFill>
                <a:latin typeface="思源宋体 CN Heavy" panose="02020900000000000000" charset="-122"/>
                <a:ea typeface="思源宋体 CN Heavy" panose="02020900000000000000" charset="-122"/>
                <a:cs typeface="Huayuan Gothic" panose="020B0500000000000000" charset="-120"/>
              </a:rPr>
              <a:t>社会安全</a:t>
            </a:r>
            <a:endParaRPr lang="zh-CN" altLang="en-US" sz="20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67" name="任意多边形 66"/>
          <p:cNvSpPr/>
          <p:nvPr>
            <p:custDataLst>
              <p:tags r:id="rId7"/>
            </p:custDataLst>
          </p:nvPr>
        </p:nvSpPr>
        <p:spPr>
          <a:xfrm flipH="1">
            <a:off x="5953760" y="2742565"/>
            <a:ext cx="567309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934" h="2132">
                <a:moveTo>
                  <a:pt x="0" y="343"/>
                </a:moveTo>
                <a:cubicBezTo>
                  <a:pt x="-6" y="151"/>
                  <a:pt x="171" y="-5"/>
                  <a:pt x="343" y="0"/>
                </a:cubicBezTo>
                <a:lnTo>
                  <a:pt x="8934" y="0"/>
                </a:lnTo>
                <a:lnTo>
                  <a:pt x="8934" y="2132"/>
                </a:lnTo>
                <a:lnTo>
                  <a:pt x="343" y="2132"/>
                </a:lnTo>
                <a:cubicBezTo>
                  <a:pt x="151" y="2138"/>
                  <a:pt x="-5" y="1961"/>
                  <a:pt x="0" y="1789"/>
                </a:cubicBezTo>
                <a:lnTo>
                  <a:pt x="0" y="343"/>
                </a:lnTo>
                <a:close/>
              </a:path>
            </a:pathLst>
          </a:custGeom>
          <a:solidFill>
            <a:schemeClr val="bg1"/>
          </a:solidFill>
          <a:ln>
            <a:noFill/>
          </a:ln>
          <a:effectLst>
            <a:outerShdw blurRad="127000" dist="127000" dir="2700000" algn="tl" rotWithShape="0">
              <a:srgbClr val="C97201">
                <a:alpha val="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Huayuan Gothic" panose="020B0500000000000000" charset="-120"/>
              <a:sym typeface="+mn-ea"/>
            </a:endParaRPr>
          </a:p>
        </p:txBody>
      </p:sp>
      <p:sp>
        <p:nvSpPr>
          <p:cNvPr id="103" name="文本框 102"/>
          <p:cNvSpPr txBox="1"/>
          <p:nvPr>
            <p:custDataLst>
              <p:tags r:id="rId8"/>
            </p:custDataLst>
          </p:nvPr>
        </p:nvSpPr>
        <p:spPr>
          <a:xfrm>
            <a:off x="6057900" y="2900680"/>
            <a:ext cx="5502910" cy="1155065"/>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r>
              <a:rPr lang="zh-CN" altLang="en-US">
                <a:solidFill>
                  <a:srgbClr val="C00000"/>
                </a:solidFill>
                <a:latin typeface="楷体" panose="02010609060101010101" charset="-122"/>
                <a:ea typeface="楷体" panose="02010609060101010101" charset="-122"/>
                <a:cs typeface="Huayuan Gothic" panose="020B0500000000000000" charset="-120"/>
              </a:rPr>
              <a:t>进入新时代以来，党在领导社会建设过程中,有力打击了社会黑恶势力，坚决阻遏了民族分裂势力、宗教极端势力、暴力恐怖势力的社会渗透以及涉政治和意识形态的网络造谣传播。</a:t>
            </a:r>
            <a:endParaRPr lang="zh-CN" altLang="en-US">
              <a:solidFill>
                <a:srgbClr val="C00000"/>
              </a:solidFill>
              <a:latin typeface="楷体" panose="02010609060101010101" charset="-122"/>
              <a:ea typeface="楷体" panose="02010609060101010101" charset="-122"/>
              <a:cs typeface="Huayuan Gothic" panose="020B0500000000000000" charset="-120"/>
            </a:endParaRPr>
          </a:p>
        </p:txBody>
      </p:sp>
      <p:sp>
        <p:nvSpPr>
          <p:cNvPr id="104" name="任意多边形 103"/>
          <p:cNvSpPr/>
          <p:nvPr>
            <p:custDataLst>
              <p:tags r:id="rId9"/>
            </p:custDataLst>
          </p:nvPr>
        </p:nvSpPr>
        <p:spPr>
          <a:xfrm flipH="1">
            <a:off x="4942205" y="2742565"/>
            <a:ext cx="90805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430" h="2132">
                <a:moveTo>
                  <a:pt x="0" y="0"/>
                </a:moveTo>
                <a:lnTo>
                  <a:pt x="1087" y="0"/>
                </a:lnTo>
                <a:cubicBezTo>
                  <a:pt x="1279" y="-6"/>
                  <a:pt x="1435" y="171"/>
                  <a:pt x="1430" y="343"/>
                </a:cubicBezTo>
                <a:lnTo>
                  <a:pt x="1430" y="1789"/>
                </a:lnTo>
                <a:cubicBezTo>
                  <a:pt x="1436" y="1981"/>
                  <a:pt x="1259" y="2137"/>
                  <a:pt x="1087" y="2132"/>
                </a:cubicBezTo>
                <a:lnTo>
                  <a:pt x="0" y="2132"/>
                </a:lnTo>
                <a:lnTo>
                  <a:pt x="0" y="0"/>
                </a:lnTo>
                <a:close/>
              </a:path>
            </a:pathLst>
          </a:cu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bg1"/>
              </a:solidFill>
              <a:cs typeface="Huayuan Gothic" panose="020B0500000000000000" charset="-120"/>
              <a:sym typeface="+mn-ea"/>
            </a:endParaRPr>
          </a:p>
        </p:txBody>
      </p:sp>
      <p:sp>
        <p:nvSpPr>
          <p:cNvPr id="105" name="文本框 104"/>
          <p:cNvSpPr txBox="1"/>
          <p:nvPr>
            <p:custDataLst>
              <p:tags r:id="rId10"/>
            </p:custDataLst>
          </p:nvPr>
        </p:nvSpPr>
        <p:spPr>
          <a:xfrm>
            <a:off x="5144770" y="2816860"/>
            <a:ext cx="490220" cy="1107440"/>
          </a:xfrm>
          <a:prstGeom prst="rect">
            <a:avLst/>
          </a:prstGeom>
          <a:noFill/>
        </p:spPr>
        <p:txBody>
          <a:bodyPr vert="eaVert" wrap="none" rtlCol="0">
            <a:spAutoFit/>
          </a:bodyPr>
          <a:lstStyle/>
          <a:p>
            <a:pPr algn="ctr"/>
            <a:r>
              <a:rPr lang="zh-CN" altLang="en-US" sz="2000">
                <a:solidFill>
                  <a:schemeClr val="bg1"/>
                </a:solidFill>
                <a:latin typeface="思源宋体 CN Heavy" panose="02020900000000000000" charset="-122"/>
                <a:ea typeface="思源宋体 CN Heavy" panose="02020900000000000000" charset="-122"/>
                <a:cs typeface="Huayuan Gothic" panose="020B0500000000000000" charset="-120"/>
              </a:rPr>
              <a:t>宗教信仰</a:t>
            </a:r>
            <a:endParaRPr lang="zh-CN" altLang="en-US" sz="20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106" name="任意多边形 105"/>
          <p:cNvSpPr/>
          <p:nvPr>
            <p:custDataLst>
              <p:tags r:id="rId11"/>
            </p:custDataLst>
          </p:nvPr>
        </p:nvSpPr>
        <p:spPr>
          <a:xfrm flipH="1">
            <a:off x="5953760" y="4251325"/>
            <a:ext cx="567309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8934" h="2132">
                <a:moveTo>
                  <a:pt x="0" y="343"/>
                </a:moveTo>
                <a:cubicBezTo>
                  <a:pt x="-6" y="151"/>
                  <a:pt x="171" y="-5"/>
                  <a:pt x="343" y="0"/>
                </a:cubicBezTo>
                <a:lnTo>
                  <a:pt x="8934" y="0"/>
                </a:lnTo>
                <a:lnTo>
                  <a:pt x="8934" y="2132"/>
                </a:lnTo>
                <a:lnTo>
                  <a:pt x="343" y="2132"/>
                </a:lnTo>
                <a:cubicBezTo>
                  <a:pt x="151" y="2138"/>
                  <a:pt x="-5" y="1961"/>
                  <a:pt x="0" y="1789"/>
                </a:cubicBezTo>
                <a:lnTo>
                  <a:pt x="0" y="343"/>
                </a:lnTo>
                <a:close/>
              </a:path>
            </a:pathLst>
          </a:custGeom>
          <a:solidFill>
            <a:schemeClr val="bg1"/>
          </a:solidFill>
          <a:ln>
            <a:noFill/>
          </a:ln>
          <a:effectLst>
            <a:outerShdw blurRad="127000" dist="127000" dir="2700000" algn="tl" rotWithShape="0">
              <a:srgbClr val="C97201">
                <a:alpha val="5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cs typeface="Huayuan Gothic" panose="020B0500000000000000" charset="-120"/>
              <a:sym typeface="+mn-ea"/>
            </a:endParaRPr>
          </a:p>
        </p:txBody>
      </p:sp>
      <p:sp>
        <p:nvSpPr>
          <p:cNvPr id="107" name="文本框 106"/>
          <p:cNvSpPr txBox="1"/>
          <p:nvPr>
            <p:custDataLst>
              <p:tags r:id="rId12"/>
            </p:custDataLst>
          </p:nvPr>
        </p:nvSpPr>
        <p:spPr>
          <a:xfrm>
            <a:off x="5953760" y="4264660"/>
            <a:ext cx="5608320" cy="1290955"/>
          </a:xfrm>
          <a:prstGeom prst="rect">
            <a:avLst/>
          </a:prstGeom>
          <a:noFill/>
        </p:spPr>
        <p:txBody>
          <a:bodyPr wrap="square" rtlCol="0" anchor="t">
            <a:noAutofit/>
          </a:bodyPr>
          <a:lstStyle/>
          <a:p>
            <a:pPr indent="0" fontAlgn="auto">
              <a:lnSpc>
                <a:spcPct val="150000"/>
              </a:lnSpc>
              <a:spcAft>
                <a:spcPts val="500"/>
              </a:spcAft>
            </a:pPr>
            <a:r>
              <a:rPr lang="zh-CN" altLang="en-US" sz="1600">
                <a:solidFill>
                  <a:srgbClr val="C00000"/>
                </a:solidFill>
                <a:latin typeface="楷体" panose="02010609060101010101" charset="-122"/>
                <a:ea typeface="楷体" panose="02010609060101010101" charset="-122"/>
                <a:cs typeface="Huayuan Gothic" panose="020B0500000000000000" charset="-120"/>
                <a:sym typeface="+mn-ea"/>
              </a:rPr>
              <a:t>重特大安全生产事故给人民生命财产造成严重危害。安全生产是关系人民生命财产安全的大事，是经济社会协调健康发展的标志，是党和政府对人民利益高度负责的要求。</a:t>
            </a:r>
            <a:endParaRPr lang="zh-CN" altLang="en-US" sz="1600">
              <a:solidFill>
                <a:srgbClr val="C00000"/>
              </a:solidFill>
              <a:latin typeface="楷体" panose="02010609060101010101" charset="-122"/>
              <a:ea typeface="楷体" panose="02010609060101010101" charset="-122"/>
              <a:cs typeface="Huayuan Gothic" panose="020B0500000000000000" charset="-120"/>
              <a:sym typeface="+mn-ea"/>
            </a:endParaRPr>
          </a:p>
        </p:txBody>
      </p:sp>
      <p:sp>
        <p:nvSpPr>
          <p:cNvPr id="108" name="文本框 107"/>
          <p:cNvSpPr txBox="1"/>
          <p:nvPr>
            <p:custDataLst>
              <p:tags r:id="rId13"/>
            </p:custDataLst>
          </p:nvPr>
        </p:nvSpPr>
        <p:spPr>
          <a:xfrm>
            <a:off x="6209030" y="4399915"/>
            <a:ext cx="2054225"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buClrTx/>
              <a:buSzTx/>
              <a:buFontTx/>
            </a:pPr>
            <a:endParaRPr lang="en-US" sz="2400">
              <a:solidFill>
                <a:srgbClr val="A20000"/>
              </a:solidFill>
              <a:latin typeface="思源宋体 CN Heavy" panose="02020900000000000000" charset="-122"/>
              <a:ea typeface="思源宋体 CN Heavy" panose="02020900000000000000" charset="-122"/>
              <a:cs typeface="Huayuan Gothic" panose="020B0500000000000000" charset="-120"/>
            </a:endParaRPr>
          </a:p>
        </p:txBody>
      </p:sp>
      <p:sp>
        <p:nvSpPr>
          <p:cNvPr id="109" name="任意多边形 108"/>
          <p:cNvSpPr/>
          <p:nvPr>
            <p:custDataLst>
              <p:tags r:id="rId14"/>
            </p:custDataLst>
          </p:nvPr>
        </p:nvSpPr>
        <p:spPr>
          <a:xfrm flipH="1">
            <a:off x="4942205" y="4251325"/>
            <a:ext cx="908050" cy="1353820"/>
          </a:xfrm>
          <a:custGeom>
            <a:avLst/>
            <a:gdLst>
              <a:gd name="adj" fmla="val 16109"/>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1430" h="2132">
                <a:moveTo>
                  <a:pt x="0" y="0"/>
                </a:moveTo>
                <a:lnTo>
                  <a:pt x="1087" y="0"/>
                </a:lnTo>
                <a:cubicBezTo>
                  <a:pt x="1279" y="-6"/>
                  <a:pt x="1435" y="171"/>
                  <a:pt x="1430" y="343"/>
                </a:cubicBezTo>
                <a:lnTo>
                  <a:pt x="1430" y="1789"/>
                </a:lnTo>
                <a:cubicBezTo>
                  <a:pt x="1436" y="1981"/>
                  <a:pt x="1259" y="2137"/>
                  <a:pt x="1087" y="2132"/>
                </a:cubicBezTo>
                <a:lnTo>
                  <a:pt x="0" y="2132"/>
                </a:lnTo>
                <a:lnTo>
                  <a:pt x="0" y="0"/>
                </a:lnTo>
                <a:close/>
              </a:path>
            </a:pathLst>
          </a:cu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bg1"/>
              </a:solidFill>
              <a:cs typeface="Huayuan Gothic" panose="020B0500000000000000" charset="-120"/>
              <a:sym typeface="+mn-ea"/>
            </a:endParaRPr>
          </a:p>
        </p:txBody>
      </p:sp>
      <p:sp>
        <p:nvSpPr>
          <p:cNvPr id="110" name="文本框 109"/>
          <p:cNvSpPr txBox="1"/>
          <p:nvPr>
            <p:custDataLst>
              <p:tags r:id="rId15"/>
            </p:custDataLst>
          </p:nvPr>
        </p:nvSpPr>
        <p:spPr>
          <a:xfrm>
            <a:off x="4796155" y="4120515"/>
            <a:ext cx="1042035" cy="1472565"/>
          </a:xfrm>
          <a:prstGeom prst="rect">
            <a:avLst/>
          </a:prstGeom>
          <a:noFill/>
        </p:spPr>
        <p:txBody>
          <a:bodyPr vert="eaVert" wrap="none" rtlCol="0">
            <a:noAutofit/>
          </a:bodyPr>
          <a:lstStyle/>
          <a:p>
            <a:pPr algn="ctr">
              <a:lnSpc>
                <a:spcPct val="120000"/>
              </a:lnSpc>
            </a:pP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重特大安</a:t>
            </a:r>
            <a:r>
              <a:rPr lang="en-US" altLang="zh-CN" sz="1600">
                <a:solidFill>
                  <a:schemeClr val="bg1"/>
                </a:solidFill>
                <a:latin typeface="思源宋体 CN Heavy" panose="02020900000000000000" charset="-122"/>
                <a:ea typeface="思源宋体 CN Heavy" panose="02020900000000000000" charset="-122"/>
                <a:cs typeface="Huayuan Gothic" panose="020B0500000000000000" charset="-120"/>
              </a:rPr>
              <a:t>     </a:t>
            </a:r>
            <a:endParaRPr lang="en-US" altLang="zh-CN" sz="1600">
              <a:solidFill>
                <a:schemeClr val="bg1"/>
              </a:solidFill>
              <a:latin typeface="思源宋体 CN Heavy" panose="02020900000000000000" charset="-122"/>
              <a:ea typeface="思源宋体 CN Heavy" panose="02020900000000000000" charset="-122"/>
              <a:cs typeface="Huayuan Gothic" panose="020B0500000000000000" charset="-120"/>
            </a:endParaRPr>
          </a:p>
          <a:p>
            <a:pPr algn="ctr">
              <a:lnSpc>
                <a:spcPct val="120000"/>
              </a:lnSpc>
            </a:pP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全生产事故</a:t>
            </a:r>
            <a:endPar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111" name="文本框 110"/>
          <p:cNvSpPr txBox="1"/>
          <p:nvPr userDrawn="1">
            <p:custDataLst>
              <p:tags r:id="rId16"/>
            </p:custDataLst>
          </p:nvPr>
        </p:nvSpPr>
        <p:spPr>
          <a:xfrm>
            <a:off x="821055" y="258445"/>
            <a:ext cx="5779135"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维护人民生命安全面临的风险挑战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17"/>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18"/>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壹</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pic>
        <p:nvPicPr>
          <p:cNvPr id="2" name="https://photo-static-api.fotomore.com/creative/vcg/veer/400/new/VCG41N645833946.jpg?uid=386&amp;timestamp=1728372063&amp;sign=c489218f67b72a4912d336dc020b4ff7" descr="身穿蓝色迷彩服的士兵在地面上行进"/>
          <p:cNvPicPr>
            <a:picLocks noChangeAspect="1"/>
          </p:cNvPicPr>
          <p:nvPr/>
        </p:nvPicPr>
        <p:blipFill>
          <a:blip r:embed="rId19"/>
          <a:stretch>
            <a:fillRect/>
          </a:stretch>
        </p:blipFill>
        <p:spPr>
          <a:xfrm>
            <a:off x="955040" y="2816860"/>
            <a:ext cx="3780155" cy="2386330"/>
          </a:xfrm>
          <a:prstGeom prst="rect">
            <a:avLst/>
          </a:prstGeom>
        </p:spPr>
      </p:pic>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0"/>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0898989"/>
          <p:cNvPicPr>
            <a:picLocks noChangeAspect="1"/>
          </p:cNvPicPr>
          <p:nvPr>
            <p:custDataLst>
              <p:tags r:id="rId1"/>
            </p:custDataLst>
          </p:nvPr>
        </p:nvPicPr>
        <p:blipFill>
          <a:blip r:embed="rId2"/>
          <a:srcRect l="1724" t="10148"/>
          <a:stretch>
            <a:fillRect/>
          </a:stretch>
        </p:blipFill>
        <p:spPr>
          <a:xfrm>
            <a:off x="0" y="-635"/>
            <a:ext cx="12192000" cy="6858635"/>
          </a:xfrm>
          <a:prstGeom prst="rect">
            <a:avLst/>
          </a:prstGeom>
        </p:spPr>
      </p:pic>
      <p:grpSp>
        <p:nvGrpSpPr>
          <p:cNvPr id="36" name="组合 35"/>
          <p:cNvGrpSpPr/>
          <p:nvPr/>
        </p:nvGrpSpPr>
        <p:grpSpPr>
          <a:xfrm>
            <a:off x="11854180" y="319405"/>
            <a:ext cx="106045" cy="469265"/>
            <a:chOff x="8160723" y="643954"/>
            <a:chExt cx="125046" cy="552643"/>
          </a:xfrm>
        </p:grpSpPr>
        <p:sp>
          <p:nvSpPr>
            <p:cNvPr id="37" name="椭圆 36"/>
            <p:cNvSpPr/>
            <p:nvPr>
              <p:custDataLst>
                <p:tags r:id="rId3"/>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8" name="椭圆 37"/>
            <p:cNvSpPr/>
            <p:nvPr>
              <p:custDataLst>
                <p:tags r:id="rId4"/>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9" name="椭圆 38"/>
            <p:cNvSpPr/>
            <p:nvPr>
              <p:custDataLst>
                <p:tags r:id="rId5"/>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40" name="文本框 9"/>
          <p:cNvSpPr txBox="1"/>
          <p:nvPr>
            <p:custDataLst>
              <p:tags r:id="rId6"/>
            </p:custDataLst>
          </p:nvPr>
        </p:nvSpPr>
        <p:spPr>
          <a:xfrm>
            <a:off x="172720" y="74295"/>
            <a:ext cx="2128520" cy="414020"/>
          </a:xfrm>
          <a:prstGeom prst="rect">
            <a:avLst/>
          </a:prstGeom>
          <a:noFill/>
          <a:ln>
            <a:noFill/>
          </a:ln>
        </p:spPr>
        <p:txBody>
          <a:bodyPr wrap="square">
            <a:spAutoFit/>
          </a:bodyPr>
          <a:lstStyle>
            <a:defPPr>
              <a:defRPr lang="zh-CN"/>
            </a:defPPr>
            <a:lvl1pPr defTabSz="457200">
              <a:lnSpc>
                <a:spcPct val="130000"/>
              </a:lnSpc>
              <a:defRPr sz="12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dist" defTabSz="342900" fontAlgn="auto">
              <a:lnSpc>
                <a:spcPct val="150000"/>
              </a:lnSpc>
              <a:spcBef>
                <a:spcPts val="0"/>
              </a:spcBef>
              <a:spcAft>
                <a:spcPts val="0"/>
              </a:spcAft>
            </a:pPr>
            <a:endParaRPr lang="zh-CN" altLang="en-US" sz="1400" dirty="0">
              <a:gradFill>
                <a:gsLst>
                  <a:gs pos="100000">
                    <a:srgbClr val="F3C763"/>
                  </a:gs>
                  <a:gs pos="0">
                    <a:schemeClr val="bg1"/>
                  </a:gs>
                </a:gsLst>
                <a:lin ang="0" scaled="0"/>
              </a:gra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5" name="图片 4"/>
          <p:cNvPicPr>
            <a:picLocks noChangeAspect="1"/>
          </p:cNvPicPr>
          <p:nvPr>
            <p:custDataLst>
              <p:tags r:id="rId7"/>
            </p:custDataLst>
          </p:nvPr>
        </p:nvPicPr>
        <p:blipFill rotWithShape="1">
          <a:blip r:embed="rId8">
            <a:extLst>
              <a:ext uri="{28A0092B-C50C-407E-A947-70E740481C1C}">
                <a14:useLocalDpi xmlns:a14="http://schemas.microsoft.com/office/drawing/2010/main" val="0"/>
              </a:ext>
            </a:extLst>
          </a:blip>
          <a:srcRect l="21342" b="40271"/>
          <a:stretch>
            <a:fillRect/>
          </a:stretch>
        </p:blipFill>
        <p:spPr>
          <a:xfrm>
            <a:off x="4631055" y="959485"/>
            <a:ext cx="1184910" cy="980440"/>
          </a:xfrm>
          <a:prstGeom prst="rect">
            <a:avLst/>
          </a:prstGeom>
        </p:spPr>
      </p:pic>
      <p:sp>
        <p:nvSpPr>
          <p:cNvPr id="8" name="文本框"/>
          <p:cNvSpPr/>
          <p:nvPr>
            <p:custDataLst>
              <p:tags r:id="rId9"/>
            </p:custDataLst>
          </p:nvPr>
        </p:nvSpPr>
        <p:spPr>
          <a:xfrm>
            <a:off x="1026160" y="2567940"/>
            <a:ext cx="5747385" cy="100965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0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rPr>
              <a:t>维护人民健康安全面临的风险挑战</a:t>
            </a:r>
            <a:endParaRPr lang="zh-CN" altLang="en-US" sz="40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endParaRPr>
          </a:p>
        </p:txBody>
      </p:sp>
      <p:sp>
        <p:nvSpPr>
          <p:cNvPr id="16" name="文本框"/>
          <p:cNvSpPr/>
          <p:nvPr>
            <p:custDataLst>
              <p:tags r:id="rId10"/>
            </p:custDataLst>
          </p:nvPr>
        </p:nvSpPr>
        <p:spPr>
          <a:xfrm>
            <a:off x="3495993" y="1205865"/>
            <a:ext cx="134366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贰</a:t>
            </a:r>
            <a:endPar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pic>
        <p:nvPicPr>
          <p:cNvPr id="17" name="图片 16"/>
          <p:cNvPicPr>
            <a:picLocks noChangeAspect="1"/>
          </p:cNvPicPr>
          <p:nvPr>
            <p:custDataLst>
              <p:tags r:id="rId11"/>
            </p:custDataLst>
          </p:nvPr>
        </p:nvPicPr>
        <p:blipFill rotWithShape="1">
          <a:blip r:embed="rId8">
            <a:extLst>
              <a:ext uri="{28A0092B-C50C-407E-A947-70E740481C1C}">
                <a14:useLocalDpi xmlns:a14="http://schemas.microsoft.com/office/drawing/2010/main" val="0"/>
              </a:ext>
            </a:extLst>
          </a:blip>
          <a:srcRect l="21342" b="40271"/>
          <a:stretch>
            <a:fillRect/>
          </a:stretch>
        </p:blipFill>
        <p:spPr>
          <a:xfrm rot="20640000" flipH="1">
            <a:off x="2654935" y="1413510"/>
            <a:ext cx="1045845" cy="751205"/>
          </a:xfrm>
          <a:prstGeom prst="rect">
            <a:avLst/>
          </a:prstGeom>
        </p:spPr>
      </p:pic>
      <p:sp>
        <p:nvSpPr>
          <p:cNvPr id="18" name="文本框 17"/>
          <p:cNvSpPr txBox="1"/>
          <p:nvPr>
            <p:custDataLst>
              <p:tags r:id="rId12"/>
            </p:custDataLst>
          </p:nvPr>
        </p:nvSpPr>
        <p:spPr>
          <a:xfrm rot="16200000">
            <a:off x="3664067" y="2378420"/>
            <a:ext cx="859790" cy="4546418"/>
          </a:xfrm>
          <a:prstGeom prst="rect">
            <a:avLst/>
          </a:prstGeom>
          <a:noFill/>
        </p:spPr>
        <p:txBody>
          <a:bodyPr vert="eaVert" wrap="square" rtlCol="0" anchor="t">
            <a:spAutoFit/>
          </a:bodyPr>
          <a:lstStyle/>
          <a:p>
            <a:pPr algn="ctr"/>
            <a:r>
              <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rPr>
              <a:t>Part one</a:t>
            </a:r>
            <a:endPar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endParaRPr>
          </a:p>
        </p:txBody>
      </p:sp>
      <p:sp>
        <p:nvSpPr>
          <p:cNvPr id="19" name="文本框 18"/>
          <p:cNvSpPr txBox="1"/>
          <p:nvPr>
            <p:custDataLst>
              <p:tags r:id="rId13"/>
            </p:custDataLst>
          </p:nvPr>
        </p:nvSpPr>
        <p:spPr>
          <a:xfrm>
            <a:off x="2193725" y="4093210"/>
            <a:ext cx="3800475" cy="368300"/>
          </a:xfrm>
          <a:prstGeom prst="rect">
            <a:avLst/>
          </a:prstGeom>
          <a:noFill/>
          <a:ln>
            <a:noFill/>
          </a:ln>
          <a:extLst>
            <a:ext uri="{909E8E84-426E-40DD-AFC4-6F175D3DCCD1}">
              <a14:hiddenFill xmlns:a14="http://schemas.microsoft.com/office/drawing/2010/main">
                <a:solidFill>
                  <a:srgbClr val="459FC6"/>
                </a:solidFill>
              </a14:hiddenFill>
            </a:ext>
          </a:extLst>
        </p:spPr>
        <p:txBody>
          <a:bodyPr wrap="square" rtlCol="0">
            <a:spAutoFit/>
          </a:bodyPr>
          <a:lstStyle/>
          <a:p>
            <a:pPr algn="dist">
              <a:lnSpc>
                <a:spcPct val="100000"/>
              </a:lnSpc>
            </a:pP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弘</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扬</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国</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防</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精</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神</a:t>
            </a:r>
            <a:endPar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endParaRPr>
          </a:p>
        </p:txBody>
      </p:sp>
      <p:pic>
        <p:nvPicPr>
          <p:cNvPr id="20" name="图片 19"/>
          <p:cNvPicPr>
            <a:picLocks noChangeAspect="1"/>
          </p:cNvPicPr>
          <p:nvPr>
            <p:custDataLst>
              <p:tags r:id="rId14"/>
            </p:custDataLst>
          </p:nvPr>
        </p:nvPicPr>
        <p:blipFill>
          <a:blip r:embed="rId15" cstate="print">
            <a:extLst>
              <a:ext uri="{BEBA8EAE-BF5A-486C-A8C5-ECC9F3942E4B}">
                <a14:imgProps xmlns:a14="http://schemas.microsoft.com/office/drawing/2010/main">
                  <a14:imgLayer r:embed="rId16">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3561715" y="937260"/>
            <a:ext cx="984250" cy="6055995"/>
          </a:xfrm>
          <a:prstGeom prst="rect">
            <a:avLst/>
          </a:prstGeom>
        </p:spPr>
      </p:pic>
      <p:sp>
        <p:nvSpPr>
          <p:cNvPr id="3" name="文本框 2"/>
          <p:cNvSpPr txBox="1"/>
          <p:nvPr>
            <p:custDataLst>
              <p:tags r:id="rId17"/>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2" name="文本框 11"/>
          <p:cNvSpPr txBox="1"/>
          <p:nvPr>
            <p:custDataLst>
              <p:tags r:id="rId18"/>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4" name="图片 13"/>
          <p:cNvPicPr>
            <a:picLocks noChangeAspect="1"/>
          </p:cNvPicPr>
          <p:nvPr>
            <p:custDataLst>
              <p:tags r:id="rId19"/>
            </p:custDataLst>
          </p:nvPr>
        </p:nvPicPr>
        <p:blipFill>
          <a:blip r:embed="rId15" cstate="print">
            <a:extLst>
              <a:ext uri="{BEBA8EAE-BF5A-486C-A8C5-ECC9F3942E4B}">
                <a14:imgProps xmlns:a14="http://schemas.microsoft.com/office/drawing/2010/main">
                  <a14:imgLayer r:embed="rId16">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22" name="图片 21"/>
          <p:cNvPicPr>
            <a:picLocks noChangeAspect="1"/>
          </p:cNvPicPr>
          <p:nvPr>
            <p:custDataLst>
              <p:tags r:id="rId20"/>
            </p:custDataLst>
          </p:nvPr>
        </p:nvPicPr>
        <p:blipFill>
          <a:blip r:embed="rId21" cstate="print">
            <a:extLst>
              <a:ext uri="{BEBA8EAE-BF5A-486C-A8C5-ECC9F3942E4B}">
                <a14:imgProps xmlns:a14="http://schemas.microsoft.com/office/drawing/2010/main">
                  <a14:imgLayer r:embed="rId22">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50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6d4913704a028a4e430ab9cd221dd245d63d85fe3feb0-m6PvjD"/>
          <p:cNvPicPr>
            <a:picLocks noChangeAspect="1"/>
          </p:cNvPicPr>
          <p:nvPr/>
        </p:nvPicPr>
        <p:blipFill>
          <a:blip r:embed="rId1"/>
          <a:stretch>
            <a:fillRect/>
          </a:stretch>
        </p:blipFill>
        <p:spPr>
          <a:xfrm flipH="1">
            <a:off x="5438775" y="1570990"/>
            <a:ext cx="6740525" cy="3523615"/>
          </a:xfrm>
          <a:prstGeom prst="rect">
            <a:avLst/>
          </a:prstGeom>
        </p:spPr>
      </p:pic>
      <p:sp>
        <p:nvSpPr>
          <p:cNvPr id="9" name="文本框 8"/>
          <p:cNvSpPr txBox="1"/>
          <p:nvPr>
            <p:custDataLst>
              <p:tags r:id="rId2"/>
            </p:custDataLst>
          </p:nvPr>
        </p:nvSpPr>
        <p:spPr>
          <a:xfrm>
            <a:off x="820420" y="1618615"/>
            <a:ext cx="4334510" cy="876300"/>
          </a:xfrm>
          <a:prstGeom prst="rect">
            <a:avLst/>
          </a:prstGeom>
          <a:noFill/>
        </p:spPr>
        <p:txBody>
          <a:bodyPr wrap="square" rtlCol="0">
            <a:noAutofit/>
          </a:bodyPr>
          <a:lstStyle/>
          <a:p>
            <a:pPr>
              <a:lnSpc>
                <a:spcPct val="90000"/>
              </a:lnSpc>
            </a:pPr>
            <a:r>
              <a:rPr lang="zh-CN" altLang="en-US" sz="48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rPr>
              <a:t>人民健康安全</a:t>
            </a:r>
            <a:endParaRPr lang="zh-CN" altLang="en-US" sz="48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endParaRPr>
          </a:p>
        </p:txBody>
      </p:sp>
      <p:sp>
        <p:nvSpPr>
          <p:cNvPr id="10" name="文本框 9"/>
          <p:cNvSpPr txBox="1"/>
          <p:nvPr>
            <p:custDataLst>
              <p:tags r:id="rId3"/>
            </p:custDataLst>
          </p:nvPr>
        </p:nvSpPr>
        <p:spPr>
          <a:xfrm>
            <a:off x="820420" y="2616200"/>
            <a:ext cx="4852670" cy="1348105"/>
          </a:xfrm>
          <a:prstGeom prst="rect">
            <a:avLst/>
          </a:prstGeom>
          <a:noFill/>
        </p:spPr>
        <p:txBody>
          <a:bodyPr wrap="square" rtlCol="0">
            <a:noAutofit/>
          </a:bodyPr>
          <a:lstStyle/>
          <a:p>
            <a:pPr fontAlgn="auto">
              <a:lnSpc>
                <a:spcPct val="150000"/>
              </a:lnSpc>
            </a:pPr>
            <a:r>
              <a:rPr lang="zh-CN" altLang="en-US" sz="1600">
                <a:solidFill>
                  <a:srgbClr val="FFC000"/>
                </a:solidFill>
                <a:latin typeface="楷体" panose="02010609060101010101" charset="-122"/>
                <a:ea typeface="楷体" panose="02010609060101010101" charset="-122"/>
                <a:cs typeface="Huayuan Gothic" panose="020B0500000000000000" charset="-120"/>
              </a:rPr>
              <a:t>维护人民健康安全面临的风险挑战人民健康既是民生问题，也是社会政治问题。没有人民健康，就没有健康中国就没有现代化强国和民族伟大复兴。</a:t>
            </a:r>
            <a:endParaRPr lang="zh-CN" altLang="en-US" sz="1600">
              <a:solidFill>
                <a:srgbClr val="FFC000"/>
              </a:solidFill>
              <a:latin typeface="楷体" panose="02010609060101010101" charset="-122"/>
              <a:ea typeface="楷体" panose="02010609060101010101" charset="-122"/>
              <a:cs typeface="Huayuan Gothic" panose="020B0500000000000000" charset="-120"/>
            </a:endParaRPr>
          </a:p>
        </p:txBody>
      </p:sp>
      <p:sp>
        <p:nvSpPr>
          <p:cNvPr id="2" name="文本框 1"/>
          <p:cNvSpPr txBox="1"/>
          <p:nvPr>
            <p:custDataLst>
              <p:tags r:id="rId4"/>
            </p:custDataLst>
          </p:nvPr>
        </p:nvSpPr>
        <p:spPr>
          <a:xfrm>
            <a:off x="2222500" y="4579620"/>
            <a:ext cx="2546985" cy="460375"/>
          </a:xfrm>
          <a:prstGeom prst="rect">
            <a:avLst/>
          </a:prstGeom>
          <a:noFill/>
        </p:spPr>
        <p:txBody>
          <a:bodyPr wrap="square" rtlCol="0">
            <a:spAutoFit/>
          </a:bodyPr>
          <a:lstStyle/>
          <a:p>
            <a:r>
              <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食、药品安全</a:t>
            </a:r>
            <a:endPar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3" name="文本框 2"/>
          <p:cNvSpPr txBox="1"/>
          <p:nvPr>
            <p:custDataLst>
              <p:tags r:id="rId5"/>
            </p:custDataLst>
          </p:nvPr>
        </p:nvSpPr>
        <p:spPr>
          <a:xfrm>
            <a:off x="2178685" y="4963795"/>
            <a:ext cx="2780665" cy="810260"/>
          </a:xfrm>
          <a:prstGeom prst="rect">
            <a:avLst/>
          </a:prstGeom>
          <a:noFill/>
        </p:spPr>
        <p:txBody>
          <a:bodyPr wrap="square" rtlCol="0">
            <a:spAutoFit/>
          </a:bodyPr>
          <a:lstStyle/>
          <a:p>
            <a:pPr fontAlgn="auto">
              <a:lnSpc>
                <a:spcPct val="13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目前，国食品药品安全形势总体稳定向好，质量安全水平不断提高，人民的饮用药安全得到保障。</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4" name="椭圆 3"/>
          <p:cNvSpPr>
            <a:spLocks noChangeAspect="1"/>
          </p:cNvSpPr>
          <p:nvPr>
            <p:custDataLst>
              <p:tags r:id="rId6"/>
            </p:custDataLst>
          </p:nvPr>
        </p:nvSpPr>
        <p:spPr>
          <a:xfrm>
            <a:off x="1602105" y="4799330"/>
            <a:ext cx="575945" cy="575945"/>
          </a:xfrm>
          <a:prstGeom prst="ellipse">
            <a:avLst/>
          </a:prstGeom>
          <a:gradFill>
            <a:gsLst>
              <a:gs pos="100000">
                <a:srgbClr val="F3C763"/>
              </a:gs>
              <a:gs pos="2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5" name="文本框 4"/>
          <p:cNvSpPr txBox="1"/>
          <p:nvPr>
            <p:custDataLst>
              <p:tags r:id="rId7"/>
            </p:custDataLst>
          </p:nvPr>
        </p:nvSpPr>
        <p:spPr>
          <a:xfrm>
            <a:off x="5755640" y="4579620"/>
            <a:ext cx="2546985" cy="460375"/>
          </a:xfrm>
          <a:prstGeom prst="rect">
            <a:avLst/>
          </a:prstGeom>
          <a:noFill/>
        </p:spPr>
        <p:txBody>
          <a:bodyPr wrap="square" rtlCol="0">
            <a:spAutoFit/>
          </a:bodyPr>
          <a:lstStyle/>
          <a:p>
            <a:r>
              <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医疗体系</a:t>
            </a:r>
            <a:endPar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6" name="文本框 5"/>
          <p:cNvSpPr txBox="1"/>
          <p:nvPr>
            <p:custDataLst>
              <p:tags r:id="rId8"/>
            </p:custDataLst>
          </p:nvPr>
        </p:nvSpPr>
        <p:spPr>
          <a:xfrm>
            <a:off x="5755640" y="4963795"/>
            <a:ext cx="2546350" cy="570865"/>
          </a:xfrm>
          <a:prstGeom prst="rect">
            <a:avLst/>
          </a:prstGeom>
          <a:noFill/>
        </p:spPr>
        <p:txBody>
          <a:bodyPr wrap="square" rtlCol="0">
            <a:spAutoFit/>
          </a:bodyPr>
          <a:lstStyle/>
          <a:p>
            <a:pPr fontAlgn="auto">
              <a:lnSpc>
                <a:spcPct val="13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进入新时代以来，我国医疗卫生体系逐步健全</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7" name="椭圆 6"/>
          <p:cNvSpPr>
            <a:spLocks noChangeAspect="1"/>
          </p:cNvSpPr>
          <p:nvPr>
            <p:custDataLst>
              <p:tags r:id="rId9"/>
            </p:custDataLst>
          </p:nvPr>
        </p:nvSpPr>
        <p:spPr>
          <a:xfrm>
            <a:off x="5135245" y="4799330"/>
            <a:ext cx="575945" cy="575945"/>
          </a:xfrm>
          <a:prstGeom prst="ellipse">
            <a:avLst/>
          </a:prstGeom>
          <a:gradFill>
            <a:gsLst>
              <a:gs pos="100000">
                <a:srgbClr val="F3C763"/>
              </a:gs>
              <a:gs pos="2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91" name="任意多边形"/>
          <p:cNvSpPr/>
          <p:nvPr>
            <p:custDataLst>
              <p:tags r:id="rId10"/>
            </p:custDataLst>
          </p:nvPr>
        </p:nvSpPr>
        <p:spPr>
          <a:xfrm>
            <a:off x="1682115" y="4952365"/>
            <a:ext cx="380365" cy="291465"/>
          </a:xfrm>
          <a:custGeom>
            <a:avLst/>
            <a:gdLst>
              <a:gd name="connsiteX0" fmla="*/ 361794 w 551492"/>
              <a:gd name="connsiteY0" fmla="*/ 308363 h 421851"/>
              <a:gd name="connsiteX1" fmla="*/ 530845 w 551492"/>
              <a:gd name="connsiteY1" fmla="*/ 308363 h 421851"/>
              <a:gd name="connsiteX2" fmla="*/ 551492 w 551492"/>
              <a:gd name="connsiteY2" fmla="*/ 329044 h 421851"/>
              <a:gd name="connsiteX3" fmla="*/ 551492 w 551492"/>
              <a:gd name="connsiteY3" fmla="*/ 362650 h 421851"/>
              <a:gd name="connsiteX4" fmla="*/ 530845 w 551492"/>
              <a:gd name="connsiteY4" fmla="*/ 383331 h 421851"/>
              <a:gd name="connsiteX5" fmla="*/ 378570 w 551492"/>
              <a:gd name="connsiteY5" fmla="*/ 383331 h 421851"/>
              <a:gd name="connsiteX6" fmla="*/ 378570 w 551492"/>
              <a:gd name="connsiteY6" fmla="*/ 369113 h 421851"/>
              <a:gd name="connsiteX7" fmla="*/ 361794 w 551492"/>
              <a:gd name="connsiteY7" fmla="*/ 308363 h 421851"/>
              <a:gd name="connsiteX8" fmla="*/ 313904 w 551492"/>
              <a:gd name="connsiteY8" fmla="*/ 172924 h 421851"/>
              <a:gd name="connsiteX9" fmla="*/ 530832 w 551492"/>
              <a:gd name="connsiteY9" fmla="*/ 172924 h 421851"/>
              <a:gd name="connsiteX10" fmla="*/ 551492 w 551492"/>
              <a:gd name="connsiteY10" fmla="*/ 193548 h 421851"/>
              <a:gd name="connsiteX11" fmla="*/ 551492 w 551492"/>
              <a:gd name="connsiteY11" fmla="*/ 225772 h 421851"/>
              <a:gd name="connsiteX12" fmla="*/ 530832 w 551492"/>
              <a:gd name="connsiteY12" fmla="*/ 247685 h 421851"/>
              <a:gd name="connsiteX13" fmla="*/ 271293 w 551492"/>
              <a:gd name="connsiteY13" fmla="*/ 247685 h 421851"/>
              <a:gd name="connsiteX14" fmla="*/ 271293 w 551492"/>
              <a:gd name="connsiteY14" fmla="*/ 227061 h 421851"/>
              <a:gd name="connsiteX15" fmla="*/ 272584 w 551492"/>
              <a:gd name="connsiteY15" fmla="*/ 224483 h 421851"/>
              <a:gd name="connsiteX16" fmla="*/ 313904 w 551492"/>
              <a:gd name="connsiteY16" fmla="*/ 172924 h 421851"/>
              <a:gd name="connsiteX17" fmla="*/ 281648 w 551492"/>
              <a:gd name="connsiteY17" fmla="*/ 36241 h 421851"/>
              <a:gd name="connsiteX18" fmla="*/ 530834 w 551492"/>
              <a:gd name="connsiteY18" fmla="*/ 36241 h 421851"/>
              <a:gd name="connsiteX19" fmla="*/ 551492 w 551492"/>
              <a:gd name="connsiteY19" fmla="*/ 58154 h 421851"/>
              <a:gd name="connsiteX20" fmla="*/ 551492 w 551492"/>
              <a:gd name="connsiteY20" fmla="*/ 90378 h 421851"/>
              <a:gd name="connsiteX21" fmla="*/ 530834 w 551492"/>
              <a:gd name="connsiteY21" fmla="*/ 111002 h 421851"/>
              <a:gd name="connsiteX22" fmla="*/ 308761 w 551492"/>
              <a:gd name="connsiteY22" fmla="*/ 111002 h 421851"/>
              <a:gd name="connsiteX23" fmla="*/ 295850 w 551492"/>
              <a:gd name="connsiteY23" fmla="*/ 96823 h 421851"/>
              <a:gd name="connsiteX24" fmla="*/ 281648 w 551492"/>
              <a:gd name="connsiteY24" fmla="*/ 36241 h 421851"/>
              <a:gd name="connsiteX25" fmla="*/ 176987 w 551492"/>
              <a:gd name="connsiteY25" fmla="*/ 0 h 421851"/>
              <a:gd name="connsiteX26" fmla="*/ 271294 w 551492"/>
              <a:gd name="connsiteY26" fmla="*/ 117396 h 421851"/>
              <a:gd name="connsiteX27" fmla="*/ 276461 w 551492"/>
              <a:gd name="connsiteY27" fmla="*/ 117396 h 421851"/>
              <a:gd name="connsiteX28" fmla="*/ 290672 w 551492"/>
              <a:gd name="connsiteY28" fmla="*/ 152228 h 421851"/>
              <a:gd name="connsiteX29" fmla="*/ 262251 w 551492"/>
              <a:gd name="connsiteY29" fmla="*/ 199960 h 421851"/>
              <a:gd name="connsiteX30" fmla="*/ 257083 w 551492"/>
              <a:gd name="connsiteY30" fmla="*/ 197380 h 421851"/>
              <a:gd name="connsiteX31" fmla="*/ 224786 w 551492"/>
              <a:gd name="connsiteY31" fmla="*/ 247692 h 421851"/>
              <a:gd name="connsiteX32" fmla="*/ 219619 w 551492"/>
              <a:gd name="connsiteY32" fmla="*/ 259303 h 421851"/>
              <a:gd name="connsiteX33" fmla="*/ 241581 w 551492"/>
              <a:gd name="connsiteY33" fmla="*/ 279944 h 421851"/>
              <a:gd name="connsiteX34" fmla="*/ 263543 w 551492"/>
              <a:gd name="connsiteY34" fmla="*/ 279944 h 421851"/>
              <a:gd name="connsiteX35" fmla="*/ 352682 w 551492"/>
              <a:gd name="connsiteY35" fmla="*/ 368958 h 421851"/>
              <a:gd name="connsiteX36" fmla="*/ 352682 w 551492"/>
              <a:gd name="connsiteY36" fmla="*/ 393470 h 421851"/>
              <a:gd name="connsiteX37" fmla="*/ 325553 w 551492"/>
              <a:gd name="connsiteY37" fmla="*/ 421851 h 421851"/>
              <a:gd name="connsiteX38" fmla="*/ 28421 w 551492"/>
              <a:gd name="connsiteY38" fmla="*/ 421851 h 421851"/>
              <a:gd name="connsiteX39" fmla="*/ 0 w 551492"/>
              <a:gd name="connsiteY39" fmla="*/ 393470 h 421851"/>
              <a:gd name="connsiteX40" fmla="*/ 0 w 551492"/>
              <a:gd name="connsiteY40" fmla="*/ 368958 h 421851"/>
              <a:gd name="connsiteX41" fmla="*/ 89139 w 551492"/>
              <a:gd name="connsiteY41" fmla="*/ 279944 h 421851"/>
              <a:gd name="connsiteX42" fmla="*/ 112393 w 551492"/>
              <a:gd name="connsiteY42" fmla="*/ 279944 h 421851"/>
              <a:gd name="connsiteX43" fmla="*/ 133063 w 551492"/>
              <a:gd name="connsiteY43" fmla="*/ 259303 h 421851"/>
              <a:gd name="connsiteX44" fmla="*/ 127896 w 551492"/>
              <a:gd name="connsiteY44" fmla="*/ 247692 h 421851"/>
              <a:gd name="connsiteX45" fmla="*/ 95599 w 551492"/>
              <a:gd name="connsiteY45" fmla="*/ 198670 h 421851"/>
              <a:gd name="connsiteX46" fmla="*/ 91723 w 551492"/>
              <a:gd name="connsiteY46" fmla="*/ 199960 h 421851"/>
              <a:gd name="connsiteX47" fmla="*/ 63302 w 551492"/>
              <a:gd name="connsiteY47" fmla="*/ 152228 h 421851"/>
              <a:gd name="connsiteX48" fmla="*/ 78804 w 551492"/>
              <a:gd name="connsiteY48" fmla="*/ 117396 h 421851"/>
              <a:gd name="connsiteX49" fmla="*/ 81388 w 551492"/>
              <a:gd name="connsiteY49" fmla="*/ 117396 h 421851"/>
              <a:gd name="connsiteX50" fmla="*/ 176987 w 551492"/>
              <a:gd name="connsiteY50" fmla="*/ 0 h 4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492" h="421851">
                <a:moveTo>
                  <a:pt x="361794" y="308363"/>
                </a:moveTo>
                <a:lnTo>
                  <a:pt x="530845" y="308363"/>
                </a:lnTo>
                <a:cubicBezTo>
                  <a:pt x="541168" y="308363"/>
                  <a:pt x="551492" y="317411"/>
                  <a:pt x="551492" y="329044"/>
                </a:cubicBezTo>
                <a:lnTo>
                  <a:pt x="551492" y="362650"/>
                </a:lnTo>
                <a:cubicBezTo>
                  <a:pt x="551492" y="374283"/>
                  <a:pt x="541168" y="383331"/>
                  <a:pt x="530845" y="383331"/>
                </a:cubicBezTo>
                <a:lnTo>
                  <a:pt x="378570" y="383331"/>
                </a:lnTo>
                <a:lnTo>
                  <a:pt x="378570" y="369113"/>
                </a:lnTo>
                <a:cubicBezTo>
                  <a:pt x="378570" y="347140"/>
                  <a:pt x="372118" y="326459"/>
                  <a:pt x="361794" y="308363"/>
                </a:cubicBezTo>
                <a:close/>
                <a:moveTo>
                  <a:pt x="313904" y="172924"/>
                </a:moveTo>
                <a:lnTo>
                  <a:pt x="530832" y="172924"/>
                </a:lnTo>
                <a:cubicBezTo>
                  <a:pt x="541162" y="172924"/>
                  <a:pt x="551492" y="181947"/>
                  <a:pt x="551492" y="193548"/>
                </a:cubicBezTo>
                <a:lnTo>
                  <a:pt x="551492" y="225772"/>
                </a:lnTo>
                <a:cubicBezTo>
                  <a:pt x="551492" y="237373"/>
                  <a:pt x="541162" y="247685"/>
                  <a:pt x="530832" y="247685"/>
                </a:cubicBezTo>
                <a:lnTo>
                  <a:pt x="271293" y="247685"/>
                </a:lnTo>
                <a:lnTo>
                  <a:pt x="271293" y="227061"/>
                </a:lnTo>
                <a:cubicBezTo>
                  <a:pt x="271293" y="225772"/>
                  <a:pt x="272584" y="225772"/>
                  <a:pt x="272584" y="224483"/>
                </a:cubicBezTo>
                <a:cubicBezTo>
                  <a:pt x="293244" y="218038"/>
                  <a:pt x="307448" y="194837"/>
                  <a:pt x="313904" y="172924"/>
                </a:cubicBezTo>
                <a:close/>
                <a:moveTo>
                  <a:pt x="281648" y="36241"/>
                </a:moveTo>
                <a:lnTo>
                  <a:pt x="530834" y="36241"/>
                </a:lnTo>
                <a:cubicBezTo>
                  <a:pt x="541163" y="36241"/>
                  <a:pt x="551492" y="46553"/>
                  <a:pt x="551492" y="58154"/>
                </a:cubicBezTo>
                <a:lnTo>
                  <a:pt x="551492" y="90378"/>
                </a:lnTo>
                <a:cubicBezTo>
                  <a:pt x="551492" y="101979"/>
                  <a:pt x="541163" y="111002"/>
                  <a:pt x="530834" y="111002"/>
                </a:cubicBezTo>
                <a:lnTo>
                  <a:pt x="308761" y="111002"/>
                </a:lnTo>
                <a:cubicBezTo>
                  <a:pt x="304888" y="104557"/>
                  <a:pt x="301015" y="99401"/>
                  <a:pt x="295850" y="96823"/>
                </a:cubicBezTo>
                <a:cubicBezTo>
                  <a:pt x="293268" y="72333"/>
                  <a:pt x="288104" y="52998"/>
                  <a:pt x="281648" y="36241"/>
                </a:cubicBezTo>
                <a:close/>
                <a:moveTo>
                  <a:pt x="176987" y="0"/>
                </a:moveTo>
                <a:cubicBezTo>
                  <a:pt x="257083" y="0"/>
                  <a:pt x="270002" y="64503"/>
                  <a:pt x="271294" y="117396"/>
                </a:cubicBezTo>
                <a:cubicBezTo>
                  <a:pt x="272586" y="117396"/>
                  <a:pt x="273878" y="117396"/>
                  <a:pt x="276461" y="117396"/>
                </a:cubicBezTo>
                <a:cubicBezTo>
                  <a:pt x="289380" y="117396"/>
                  <a:pt x="290672" y="132877"/>
                  <a:pt x="290672" y="152228"/>
                </a:cubicBezTo>
                <a:cubicBezTo>
                  <a:pt x="290672" y="171579"/>
                  <a:pt x="275169" y="199960"/>
                  <a:pt x="262251" y="199960"/>
                </a:cubicBezTo>
                <a:cubicBezTo>
                  <a:pt x="260959" y="199960"/>
                  <a:pt x="258375" y="198670"/>
                  <a:pt x="257083" y="197380"/>
                </a:cubicBezTo>
                <a:cubicBezTo>
                  <a:pt x="249332" y="216731"/>
                  <a:pt x="237705" y="233502"/>
                  <a:pt x="224786" y="247692"/>
                </a:cubicBezTo>
                <a:cubicBezTo>
                  <a:pt x="220911" y="250272"/>
                  <a:pt x="219619" y="254143"/>
                  <a:pt x="219619" y="259303"/>
                </a:cubicBezTo>
                <a:cubicBezTo>
                  <a:pt x="219619" y="270913"/>
                  <a:pt x="228662" y="279944"/>
                  <a:pt x="241581" y="279944"/>
                </a:cubicBezTo>
                <a:lnTo>
                  <a:pt x="263543" y="279944"/>
                </a:lnTo>
                <a:cubicBezTo>
                  <a:pt x="312634" y="279944"/>
                  <a:pt x="352682" y="319936"/>
                  <a:pt x="352682" y="368958"/>
                </a:cubicBezTo>
                <a:lnTo>
                  <a:pt x="352682" y="393470"/>
                </a:lnTo>
                <a:cubicBezTo>
                  <a:pt x="352682" y="408950"/>
                  <a:pt x="341055" y="421851"/>
                  <a:pt x="325553" y="421851"/>
                </a:cubicBezTo>
                <a:lnTo>
                  <a:pt x="28421" y="421851"/>
                </a:lnTo>
                <a:cubicBezTo>
                  <a:pt x="12919" y="421851"/>
                  <a:pt x="0" y="408950"/>
                  <a:pt x="0" y="393470"/>
                </a:cubicBezTo>
                <a:lnTo>
                  <a:pt x="0" y="368958"/>
                </a:lnTo>
                <a:cubicBezTo>
                  <a:pt x="0" y="319936"/>
                  <a:pt x="40048" y="279944"/>
                  <a:pt x="89139" y="279944"/>
                </a:cubicBezTo>
                <a:lnTo>
                  <a:pt x="112393" y="279944"/>
                </a:lnTo>
                <a:cubicBezTo>
                  <a:pt x="124020" y="279944"/>
                  <a:pt x="133063" y="270913"/>
                  <a:pt x="133063" y="259303"/>
                </a:cubicBezTo>
                <a:cubicBezTo>
                  <a:pt x="133063" y="254143"/>
                  <a:pt x="131771" y="250272"/>
                  <a:pt x="127896" y="247692"/>
                </a:cubicBezTo>
                <a:cubicBezTo>
                  <a:pt x="114977" y="234792"/>
                  <a:pt x="104642" y="216731"/>
                  <a:pt x="95599" y="198670"/>
                </a:cubicBezTo>
                <a:cubicBezTo>
                  <a:pt x="94307" y="199960"/>
                  <a:pt x="93015" y="199960"/>
                  <a:pt x="91723" y="199960"/>
                </a:cubicBezTo>
                <a:cubicBezTo>
                  <a:pt x="78804" y="199960"/>
                  <a:pt x="63302" y="171579"/>
                  <a:pt x="63302" y="152228"/>
                </a:cubicBezTo>
                <a:cubicBezTo>
                  <a:pt x="63302" y="132877"/>
                  <a:pt x="65886" y="117396"/>
                  <a:pt x="78804" y="117396"/>
                </a:cubicBezTo>
                <a:cubicBezTo>
                  <a:pt x="80096" y="117396"/>
                  <a:pt x="80096" y="117396"/>
                  <a:pt x="81388" y="117396"/>
                </a:cubicBezTo>
                <a:cubicBezTo>
                  <a:pt x="82680" y="64503"/>
                  <a:pt x="93015" y="0"/>
                  <a:pt x="176987" y="0"/>
                </a:cubicBezTo>
                <a:close/>
              </a:path>
            </a:pathLst>
          </a:custGeom>
          <a:solidFill>
            <a:srgbClr val="AD0002"/>
          </a:solidFill>
          <a:ln>
            <a:noFill/>
          </a:ln>
        </p:spPr>
        <p:txBody>
          <a:bodyPr spcFirstLastPara="1" wrap="square" lIns="91440" tIns="45720" rIns="91440" bIns="45720" anchor="t" anchorCtr="0">
            <a:normAutofit fontScale="6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a:solidFill>
                <a:schemeClr val="bg1"/>
              </a:solidFill>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pic>
        <p:nvPicPr>
          <p:cNvPr id="93" name="任意多边形" descr="333639373138363b343435303831323bbacbcbe3b9a4d7f7"/>
          <p:cNvPicPr>
            <a:picLocks noChangeAspect="1"/>
          </p:cNvPicPr>
          <p:nvPr>
            <p:custDataLst>
              <p:tags r:id="rId11"/>
            </p:custDataLst>
          </p:nvPr>
        </p:nvPicPr>
        <p:blipFill>
          <a:blip r:embed="rId12">
            <a:extLst>
              <a:ext uri="{96DAC541-7B7A-43D3-8B79-37D633B846F1}">
                <asvg:svgBlip xmlns:asvg="http://schemas.microsoft.com/office/drawing/2016/SVG/main" r:embed="rId13"/>
              </a:ext>
            </a:extLst>
          </a:blip>
          <a:stretch>
            <a:fillRect/>
          </a:stretch>
        </p:blipFill>
        <p:spPr>
          <a:xfrm>
            <a:off x="5260975" y="4932045"/>
            <a:ext cx="298450" cy="298450"/>
          </a:xfrm>
          <a:prstGeom prst="rect">
            <a:avLst/>
          </a:prstGeom>
        </p:spPr>
      </p:pic>
      <p:sp>
        <p:nvSpPr>
          <p:cNvPr id="32" name="文本框 31"/>
          <p:cNvSpPr txBox="1"/>
          <p:nvPr>
            <p:custDataLst>
              <p:tags r:id="rId14"/>
            </p:custDataLst>
          </p:nvPr>
        </p:nvSpPr>
        <p:spPr>
          <a:xfrm>
            <a:off x="7118985" y="1717675"/>
            <a:ext cx="4160520" cy="2146935"/>
          </a:xfrm>
          <a:prstGeom prst="rect">
            <a:avLst/>
          </a:prstGeom>
          <a:noFill/>
        </p:spPr>
        <p:txBody>
          <a:bodyPr wrap="square" rtlCol="0" anchor="t">
            <a:noAutofit/>
          </a:bodyPr>
          <a:lstStyle/>
          <a:p>
            <a:pPr algn="l"/>
            <a:r>
              <a:rPr lang="zh-CN" altLang="en-US" sz="66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66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pic>
        <p:nvPicPr>
          <p:cNvPr id="20" name="图片 19"/>
          <p:cNvPicPr>
            <a:picLocks noChangeAspect="1"/>
          </p:cNvPicPr>
          <p:nvPr>
            <p:custDataLst>
              <p:tags r:id="rId15"/>
            </p:custDataLst>
          </p:nvPr>
        </p:nvPicPr>
        <p:blipFill>
          <a:blip r:embed="rId16" cstate="print">
            <a:extLst>
              <a:ext uri="{BEBA8EAE-BF5A-486C-A8C5-ECC9F3942E4B}">
                <a14:imgProps xmlns:a14="http://schemas.microsoft.com/office/drawing/2010/main">
                  <a14:imgLayer r:embed="rId17">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9542145" y="1218565"/>
            <a:ext cx="392430" cy="3244850"/>
          </a:xfrm>
          <a:prstGeom prst="rect">
            <a:avLst/>
          </a:prstGeom>
        </p:spPr>
      </p:pic>
      <p:pic>
        <p:nvPicPr>
          <p:cNvPr id="18" name="图片 17"/>
          <p:cNvPicPr>
            <a:picLocks noChangeAspect="1"/>
          </p:cNvPicPr>
          <p:nvPr>
            <p:custDataLst>
              <p:tags r:id="rId18"/>
            </p:custDataLst>
          </p:nvPr>
        </p:nvPicPr>
        <p:blipFill>
          <a:blip r:embed="rId16" cstate="print">
            <a:extLst>
              <a:ext uri="{BEBA8EAE-BF5A-486C-A8C5-ECC9F3942E4B}">
                <a14:imgProps xmlns:a14="http://schemas.microsoft.com/office/drawing/2010/main">
                  <a14:imgLayer r:embed="rId17">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9669145" y="2145665"/>
            <a:ext cx="392430" cy="3244850"/>
          </a:xfrm>
          <a:prstGeom prst="rect">
            <a:avLst/>
          </a:prstGeom>
        </p:spPr>
      </p:pic>
      <p:sp>
        <p:nvSpPr>
          <p:cNvPr id="111" name="文本框 110"/>
          <p:cNvSpPr txBox="1"/>
          <p:nvPr userDrawn="1">
            <p:custDataLst>
              <p:tags r:id="rId19"/>
            </p:custDataLst>
          </p:nvPr>
        </p:nvSpPr>
        <p:spPr>
          <a:xfrm>
            <a:off x="746125" y="238125"/>
            <a:ext cx="5723890"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维护人民健康安全面临的风险挑战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20"/>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21"/>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贰</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2"/>
    </p:custDataLst>
  </p:cSld>
  <p:clrMapOvr>
    <a:masterClrMapping/>
  </p:clrMapOvr>
  <p:timing>
    <p:tnLst>
      <p:par>
        <p:cTn id="1" dur="indefinite" restart="never" fill="hold"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custDataLst>
              <p:tags r:id="rId1"/>
            </p:custDataLst>
          </p:nvPr>
        </p:nvSpPr>
        <p:spPr>
          <a:xfrm rot="10800000">
            <a:off x="384810" y="1803077"/>
            <a:ext cx="1055940" cy="1067821"/>
          </a:xfrm>
          <a:prstGeom prst="roundRect">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bg1"/>
              </a:solidFill>
              <a:cs typeface="Huayuan Gothic" panose="020B0500000000000000" charset="-120"/>
              <a:sym typeface="+mn-ea"/>
            </a:endParaRPr>
          </a:p>
        </p:txBody>
      </p:sp>
      <p:sp>
        <p:nvSpPr>
          <p:cNvPr id="7" name="文本框 6"/>
          <p:cNvSpPr txBox="1"/>
          <p:nvPr>
            <p:custDataLst>
              <p:tags r:id="rId2"/>
            </p:custDataLst>
          </p:nvPr>
        </p:nvSpPr>
        <p:spPr>
          <a:xfrm>
            <a:off x="1611965" y="2118951"/>
            <a:ext cx="7107855" cy="960200"/>
          </a:xfrm>
          <a:prstGeom prst="rect">
            <a:avLst/>
          </a:prstGeom>
          <a:noFill/>
        </p:spPr>
        <p:txBody>
          <a:bodyPr wrap="square">
            <a:noAutofit/>
          </a:bodyPr>
          <a:lstStyle/>
          <a:p>
            <a:pPr indent="0" algn="just" fontAlgn="auto">
              <a:lnSpc>
                <a:spcPct val="150000"/>
              </a:lnSpc>
              <a:spcAft>
                <a:spcPts val="500"/>
              </a:spcAft>
              <a:buClrTx/>
              <a:buSzTx/>
              <a:buFontTx/>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我国食品药品安全基础依然薄弱，人民的安全感和满意度还不高，保障食品药品安全任务繁重艰巨。在食品安全方面，一些农产品药物残留超标问题屡有出现，食品加工中超量、超范围使用添加剂等问题依存在。尽管我国食品的抽检不合格率很低，但由于体量巨大，不合格产品的数量并不少，对人民群众身体健康的潜在威胁不容小。在药品安全方面，我国药品监管制度逐步完善，药品可及性问题基本解决，公众预防诊断治疗用药基本需求得到满足，已成为全球第二大医药消费市场、第-大原料药出口国，但我国药品研发创新能力尚有待增强，药品质量有待提高。</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13" name="文本框 12"/>
          <p:cNvSpPr txBox="1"/>
          <p:nvPr>
            <p:custDataLst>
              <p:tags r:id="rId3"/>
            </p:custDataLst>
          </p:nvPr>
        </p:nvSpPr>
        <p:spPr>
          <a:xfrm>
            <a:off x="6533164" y="1549400"/>
            <a:ext cx="917571" cy="747754"/>
          </a:xfrm>
          <a:prstGeom prst="rect">
            <a:avLst/>
          </a:prstGeom>
          <a:noFill/>
        </p:spPr>
        <p:txBody>
          <a:bodyPr wrap="square" rtlCol="0">
            <a:noAutofit/>
          </a:bodyPr>
          <a:lstStyle/>
          <a:p>
            <a:pPr algn="r"/>
            <a:r>
              <a:rPr lang="en-US" altLang="zh-CN" sz="3600">
                <a:solidFill>
                  <a:schemeClr val="bg1"/>
                </a:solidFill>
                <a:latin typeface="思源宋体 CN Heavy" panose="02020900000000000000" charset="-122"/>
                <a:ea typeface="思源宋体 CN Heavy" panose="02020900000000000000" charset="-122"/>
                <a:cs typeface="Huayuan Gothic" panose="020B0500000000000000" charset="-120"/>
              </a:rPr>
              <a:t>01</a:t>
            </a:r>
            <a:endParaRPr lang="en-US" altLang="zh-CN" sz="3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15" name="圆角矩形 14"/>
          <p:cNvSpPr/>
          <p:nvPr>
            <p:custDataLst>
              <p:tags r:id="rId4"/>
            </p:custDataLst>
          </p:nvPr>
        </p:nvSpPr>
        <p:spPr>
          <a:xfrm flipH="1">
            <a:off x="3587573" y="1935856"/>
            <a:ext cx="3337638" cy="83860"/>
          </a:xfrm>
          <a:prstGeom prst="roundRect">
            <a:avLst>
              <a:gd name="adj" fmla="val 50000"/>
            </a:avLst>
          </a:prstGeom>
          <a:gradFill>
            <a:gsLst>
              <a:gs pos="100000">
                <a:srgbClr val="FFE4C3">
                  <a:alpha val="0"/>
                </a:srgbClr>
              </a:gs>
              <a:gs pos="0">
                <a:srgbClr val="FEF2E2"/>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16" name="文本框 15"/>
          <p:cNvSpPr txBox="1"/>
          <p:nvPr>
            <p:custDataLst>
              <p:tags r:id="rId5"/>
            </p:custDataLst>
          </p:nvPr>
        </p:nvSpPr>
        <p:spPr>
          <a:xfrm>
            <a:off x="1609170" y="1726410"/>
            <a:ext cx="3010360" cy="398780"/>
          </a:xfrm>
          <a:prstGeom prst="rect">
            <a:avLst/>
          </a:prstGeom>
          <a:noFill/>
        </p:spPr>
        <p:txBody>
          <a:bodyPr wrap="square">
            <a:spAutoFit/>
          </a:bodyPr>
          <a:lstStyle/>
          <a:p>
            <a:pPr algn="l">
              <a:buClrTx/>
              <a:buSzTx/>
              <a:buFontTx/>
            </a:pPr>
            <a:r>
              <a:rPr lang="zh-CN" altLang="en-US" sz="2000" dirty="0">
                <a:gradFill>
                  <a:gsLst>
                    <a:gs pos="100000">
                      <a:srgbClr val="F3C763"/>
                    </a:gs>
                    <a:gs pos="0">
                      <a:schemeClr val="bg1"/>
                    </a:gs>
                  </a:gsLst>
                  <a:lin ang="14040000" scaled="0"/>
                </a:gradFill>
                <a:effectLst>
                  <a:outerShdw blurRad="63500" dist="127000" dir="2700000" algn="tl" rotWithShape="0">
                    <a:srgbClr val="FCA468">
                      <a:alpha val="10000"/>
                    </a:srgbClr>
                  </a:outerShdw>
                </a:effectLst>
                <a:latin typeface="思源宋体 CN Heavy" panose="02020900000000000000" charset="-122"/>
                <a:ea typeface="思源宋体 CN Heavy" panose="02020900000000000000" charset="-122"/>
                <a:cs typeface="Huayuan Gothic" panose="020B0500000000000000" charset="-120"/>
                <a:sym typeface="+mn-ea"/>
              </a:rPr>
              <a:t>食、药品安全</a:t>
            </a:r>
            <a:endParaRPr lang="zh-CN" altLang="en-US" sz="2000" dirty="0">
              <a:gradFill>
                <a:gsLst>
                  <a:gs pos="100000">
                    <a:srgbClr val="F3C763"/>
                  </a:gs>
                  <a:gs pos="0">
                    <a:schemeClr val="bg1"/>
                  </a:gs>
                </a:gsLst>
                <a:lin ang="14040000" scaled="0"/>
              </a:gradFill>
              <a:effectLst>
                <a:outerShdw blurRad="63500" dist="127000" dir="2700000" algn="tl" rotWithShape="0">
                  <a:srgbClr val="FCA468">
                    <a:alpha val="1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sp>
        <p:nvSpPr>
          <p:cNvPr id="111" name="文本框 110"/>
          <p:cNvSpPr txBox="1"/>
          <p:nvPr userDrawn="1">
            <p:custDataLst>
              <p:tags r:id="rId6"/>
            </p:custDataLst>
          </p:nvPr>
        </p:nvSpPr>
        <p:spPr>
          <a:xfrm>
            <a:off x="746125" y="238125"/>
            <a:ext cx="6242050"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维护人民健康安全面临的风险挑战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7"/>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8"/>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贰</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25" name="圆角矩形 24"/>
          <p:cNvSpPr/>
          <p:nvPr>
            <p:custDataLst>
              <p:tags r:id="rId9"/>
            </p:custDataLst>
          </p:nvPr>
        </p:nvSpPr>
        <p:spPr>
          <a:xfrm rot="10800000">
            <a:off x="392497" y="4234014"/>
            <a:ext cx="1055940" cy="1067821"/>
          </a:xfrm>
          <a:prstGeom prst="roundRect">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bg1"/>
              </a:solidFill>
              <a:cs typeface="Huayuan Gothic" panose="020B0500000000000000" charset="-120"/>
              <a:sym typeface="+mn-ea"/>
            </a:endParaRPr>
          </a:p>
        </p:txBody>
      </p:sp>
      <p:sp>
        <p:nvSpPr>
          <p:cNvPr id="26" name="文本框 25"/>
          <p:cNvSpPr txBox="1"/>
          <p:nvPr>
            <p:custDataLst>
              <p:tags r:id="rId10"/>
            </p:custDataLst>
          </p:nvPr>
        </p:nvSpPr>
        <p:spPr>
          <a:xfrm>
            <a:off x="1619885" y="4233545"/>
            <a:ext cx="7209790" cy="1851025"/>
          </a:xfrm>
          <a:prstGeom prst="rect">
            <a:avLst/>
          </a:prstGeom>
          <a:noFill/>
        </p:spPr>
        <p:txBody>
          <a:bodyPr wrap="square">
            <a:noAutofit/>
          </a:bodyPr>
          <a:lstStyle/>
          <a:p>
            <a:pPr indent="0" algn="just" fontAlgn="auto">
              <a:lnSpc>
                <a:spcPct val="150000"/>
              </a:lnSpc>
              <a:spcAft>
                <a:spcPts val="500"/>
              </a:spcAft>
              <a:buClrTx/>
              <a:buSzTx/>
              <a:buFontTx/>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我国医疗卫生服务的公平性、可及性、便利性、可负担性不断提升，居民就医感受明显改善，人们看病难、看病贵的问题逐步得到缓解，因病致贫、因病返贫问题得到有效解决，但还存在优质医疗资源相对不足、分布不均衡的问题。从资源配置角度看，长期以来医疗资源配置不均衡，优质资源向大城市的大医院集中，大城市的大医院人满为患，基层医疗机构门可罗雀。医疗服务体系格局和人民群众看病就医的需求之间还存在不适应、不匹配的问题，优质健康服务供给总体不足与需求不断增长之间的矛盾依然突出，健康领域发展与经济社会发展的协调性有待增强。</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27" name="文本框 26"/>
          <p:cNvSpPr txBox="1"/>
          <p:nvPr>
            <p:custDataLst>
              <p:tags r:id="rId11"/>
            </p:custDataLst>
          </p:nvPr>
        </p:nvSpPr>
        <p:spPr>
          <a:xfrm>
            <a:off x="6532880" y="3724275"/>
            <a:ext cx="782320" cy="640715"/>
          </a:xfrm>
          <a:prstGeom prst="rect">
            <a:avLst/>
          </a:prstGeom>
          <a:noFill/>
        </p:spPr>
        <p:txBody>
          <a:bodyPr wrap="square" rtlCol="0">
            <a:noAutofit/>
          </a:bodyPr>
          <a:lstStyle/>
          <a:p>
            <a:pPr algn="r"/>
            <a:r>
              <a:rPr lang="en-US" altLang="zh-CN" sz="3600">
                <a:solidFill>
                  <a:schemeClr val="bg1"/>
                </a:solidFill>
                <a:latin typeface="思源宋体 CN Heavy" panose="02020900000000000000" charset="-122"/>
                <a:ea typeface="思源宋体 CN Heavy" panose="02020900000000000000" charset="-122"/>
                <a:cs typeface="Huayuan Gothic" panose="020B0500000000000000" charset="-120"/>
              </a:rPr>
              <a:t>02</a:t>
            </a:r>
            <a:endParaRPr lang="en-US" altLang="zh-CN" sz="3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28" name="圆角矩形 27"/>
          <p:cNvSpPr/>
          <p:nvPr>
            <p:custDataLst>
              <p:tags r:id="rId12"/>
            </p:custDataLst>
          </p:nvPr>
        </p:nvSpPr>
        <p:spPr>
          <a:xfrm flipH="1" flipV="1">
            <a:off x="3017520" y="4006850"/>
            <a:ext cx="3587750" cy="81915"/>
          </a:xfrm>
          <a:prstGeom prst="roundRect">
            <a:avLst>
              <a:gd name="adj" fmla="val 50000"/>
            </a:avLst>
          </a:prstGeom>
          <a:gradFill>
            <a:gsLst>
              <a:gs pos="100000">
                <a:srgbClr val="FFE4C3">
                  <a:alpha val="0"/>
                </a:srgbClr>
              </a:gs>
              <a:gs pos="0">
                <a:srgbClr val="FEF2E2"/>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30" name="文本框 29"/>
          <p:cNvSpPr txBox="1"/>
          <p:nvPr>
            <p:custDataLst>
              <p:tags r:id="rId13"/>
            </p:custDataLst>
          </p:nvPr>
        </p:nvSpPr>
        <p:spPr>
          <a:xfrm>
            <a:off x="1694180" y="3883660"/>
            <a:ext cx="1606550" cy="544830"/>
          </a:xfrm>
          <a:prstGeom prst="rect">
            <a:avLst/>
          </a:prstGeom>
          <a:noFill/>
        </p:spPr>
        <p:txBody>
          <a:bodyPr wrap="square">
            <a:noAutofit/>
          </a:bodyPr>
          <a:lstStyle/>
          <a:p>
            <a:pPr algn="l">
              <a:buClrTx/>
              <a:buSzTx/>
              <a:buFontTx/>
            </a:pPr>
            <a:r>
              <a:rPr lang="zh-CN" altLang="en-US" sz="2000" dirty="0">
                <a:gradFill>
                  <a:gsLst>
                    <a:gs pos="100000">
                      <a:srgbClr val="F3C763"/>
                    </a:gs>
                    <a:gs pos="0">
                      <a:schemeClr val="bg1"/>
                    </a:gs>
                  </a:gsLst>
                  <a:lin ang="14040000" scaled="0"/>
                </a:gradFill>
                <a:effectLst>
                  <a:outerShdw blurRad="63500" dist="127000" dir="2700000" algn="tl" rotWithShape="0">
                    <a:srgbClr val="FCA468">
                      <a:alpha val="10000"/>
                    </a:srgbClr>
                  </a:outerShdw>
                </a:effectLst>
                <a:latin typeface="思源宋体 CN Heavy" panose="02020900000000000000" charset="-122"/>
                <a:ea typeface="思源宋体 CN Heavy" panose="02020900000000000000" charset="-122"/>
                <a:cs typeface="Huayuan Gothic" panose="020B0500000000000000" charset="-120"/>
                <a:sym typeface="+mn-ea"/>
              </a:rPr>
              <a:t>医疗体系</a:t>
            </a:r>
            <a:endParaRPr lang="zh-CN" altLang="en-US" sz="2000" dirty="0">
              <a:gradFill>
                <a:gsLst>
                  <a:gs pos="100000">
                    <a:srgbClr val="F3C763"/>
                  </a:gs>
                  <a:gs pos="0">
                    <a:schemeClr val="bg1"/>
                  </a:gs>
                </a:gsLst>
                <a:lin ang="14040000" scaled="0"/>
              </a:gradFill>
              <a:effectLst>
                <a:outerShdw blurRad="63500" dist="127000" dir="2700000" algn="tl" rotWithShape="0">
                  <a:srgbClr val="FCA468">
                    <a:alpha val="1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sp>
        <p:nvSpPr>
          <p:cNvPr id="91" name="任意多边形"/>
          <p:cNvSpPr/>
          <p:nvPr>
            <p:custDataLst>
              <p:tags r:id="rId14"/>
            </p:custDataLst>
          </p:nvPr>
        </p:nvSpPr>
        <p:spPr>
          <a:xfrm>
            <a:off x="600052" y="2135723"/>
            <a:ext cx="536007" cy="410915"/>
          </a:xfrm>
          <a:custGeom>
            <a:avLst/>
            <a:gdLst>
              <a:gd name="connsiteX0" fmla="*/ 361794 w 551492"/>
              <a:gd name="connsiteY0" fmla="*/ 308363 h 421851"/>
              <a:gd name="connsiteX1" fmla="*/ 530845 w 551492"/>
              <a:gd name="connsiteY1" fmla="*/ 308363 h 421851"/>
              <a:gd name="connsiteX2" fmla="*/ 551492 w 551492"/>
              <a:gd name="connsiteY2" fmla="*/ 329044 h 421851"/>
              <a:gd name="connsiteX3" fmla="*/ 551492 w 551492"/>
              <a:gd name="connsiteY3" fmla="*/ 362650 h 421851"/>
              <a:gd name="connsiteX4" fmla="*/ 530845 w 551492"/>
              <a:gd name="connsiteY4" fmla="*/ 383331 h 421851"/>
              <a:gd name="connsiteX5" fmla="*/ 378570 w 551492"/>
              <a:gd name="connsiteY5" fmla="*/ 383331 h 421851"/>
              <a:gd name="connsiteX6" fmla="*/ 378570 w 551492"/>
              <a:gd name="connsiteY6" fmla="*/ 369113 h 421851"/>
              <a:gd name="connsiteX7" fmla="*/ 361794 w 551492"/>
              <a:gd name="connsiteY7" fmla="*/ 308363 h 421851"/>
              <a:gd name="connsiteX8" fmla="*/ 313904 w 551492"/>
              <a:gd name="connsiteY8" fmla="*/ 172924 h 421851"/>
              <a:gd name="connsiteX9" fmla="*/ 530832 w 551492"/>
              <a:gd name="connsiteY9" fmla="*/ 172924 h 421851"/>
              <a:gd name="connsiteX10" fmla="*/ 551492 w 551492"/>
              <a:gd name="connsiteY10" fmla="*/ 193548 h 421851"/>
              <a:gd name="connsiteX11" fmla="*/ 551492 w 551492"/>
              <a:gd name="connsiteY11" fmla="*/ 225772 h 421851"/>
              <a:gd name="connsiteX12" fmla="*/ 530832 w 551492"/>
              <a:gd name="connsiteY12" fmla="*/ 247685 h 421851"/>
              <a:gd name="connsiteX13" fmla="*/ 271293 w 551492"/>
              <a:gd name="connsiteY13" fmla="*/ 247685 h 421851"/>
              <a:gd name="connsiteX14" fmla="*/ 271293 w 551492"/>
              <a:gd name="connsiteY14" fmla="*/ 227061 h 421851"/>
              <a:gd name="connsiteX15" fmla="*/ 272584 w 551492"/>
              <a:gd name="connsiteY15" fmla="*/ 224483 h 421851"/>
              <a:gd name="connsiteX16" fmla="*/ 313904 w 551492"/>
              <a:gd name="connsiteY16" fmla="*/ 172924 h 421851"/>
              <a:gd name="connsiteX17" fmla="*/ 281648 w 551492"/>
              <a:gd name="connsiteY17" fmla="*/ 36241 h 421851"/>
              <a:gd name="connsiteX18" fmla="*/ 530834 w 551492"/>
              <a:gd name="connsiteY18" fmla="*/ 36241 h 421851"/>
              <a:gd name="connsiteX19" fmla="*/ 551492 w 551492"/>
              <a:gd name="connsiteY19" fmla="*/ 58154 h 421851"/>
              <a:gd name="connsiteX20" fmla="*/ 551492 w 551492"/>
              <a:gd name="connsiteY20" fmla="*/ 90378 h 421851"/>
              <a:gd name="connsiteX21" fmla="*/ 530834 w 551492"/>
              <a:gd name="connsiteY21" fmla="*/ 111002 h 421851"/>
              <a:gd name="connsiteX22" fmla="*/ 308761 w 551492"/>
              <a:gd name="connsiteY22" fmla="*/ 111002 h 421851"/>
              <a:gd name="connsiteX23" fmla="*/ 295850 w 551492"/>
              <a:gd name="connsiteY23" fmla="*/ 96823 h 421851"/>
              <a:gd name="connsiteX24" fmla="*/ 281648 w 551492"/>
              <a:gd name="connsiteY24" fmla="*/ 36241 h 421851"/>
              <a:gd name="connsiteX25" fmla="*/ 176987 w 551492"/>
              <a:gd name="connsiteY25" fmla="*/ 0 h 421851"/>
              <a:gd name="connsiteX26" fmla="*/ 271294 w 551492"/>
              <a:gd name="connsiteY26" fmla="*/ 117396 h 421851"/>
              <a:gd name="connsiteX27" fmla="*/ 276461 w 551492"/>
              <a:gd name="connsiteY27" fmla="*/ 117396 h 421851"/>
              <a:gd name="connsiteX28" fmla="*/ 290672 w 551492"/>
              <a:gd name="connsiteY28" fmla="*/ 152228 h 421851"/>
              <a:gd name="connsiteX29" fmla="*/ 262251 w 551492"/>
              <a:gd name="connsiteY29" fmla="*/ 199960 h 421851"/>
              <a:gd name="connsiteX30" fmla="*/ 257083 w 551492"/>
              <a:gd name="connsiteY30" fmla="*/ 197380 h 421851"/>
              <a:gd name="connsiteX31" fmla="*/ 224786 w 551492"/>
              <a:gd name="connsiteY31" fmla="*/ 247692 h 421851"/>
              <a:gd name="connsiteX32" fmla="*/ 219619 w 551492"/>
              <a:gd name="connsiteY32" fmla="*/ 259303 h 421851"/>
              <a:gd name="connsiteX33" fmla="*/ 241581 w 551492"/>
              <a:gd name="connsiteY33" fmla="*/ 279944 h 421851"/>
              <a:gd name="connsiteX34" fmla="*/ 263543 w 551492"/>
              <a:gd name="connsiteY34" fmla="*/ 279944 h 421851"/>
              <a:gd name="connsiteX35" fmla="*/ 352682 w 551492"/>
              <a:gd name="connsiteY35" fmla="*/ 368958 h 421851"/>
              <a:gd name="connsiteX36" fmla="*/ 352682 w 551492"/>
              <a:gd name="connsiteY36" fmla="*/ 393470 h 421851"/>
              <a:gd name="connsiteX37" fmla="*/ 325553 w 551492"/>
              <a:gd name="connsiteY37" fmla="*/ 421851 h 421851"/>
              <a:gd name="connsiteX38" fmla="*/ 28421 w 551492"/>
              <a:gd name="connsiteY38" fmla="*/ 421851 h 421851"/>
              <a:gd name="connsiteX39" fmla="*/ 0 w 551492"/>
              <a:gd name="connsiteY39" fmla="*/ 393470 h 421851"/>
              <a:gd name="connsiteX40" fmla="*/ 0 w 551492"/>
              <a:gd name="connsiteY40" fmla="*/ 368958 h 421851"/>
              <a:gd name="connsiteX41" fmla="*/ 89139 w 551492"/>
              <a:gd name="connsiteY41" fmla="*/ 279944 h 421851"/>
              <a:gd name="connsiteX42" fmla="*/ 112393 w 551492"/>
              <a:gd name="connsiteY42" fmla="*/ 279944 h 421851"/>
              <a:gd name="connsiteX43" fmla="*/ 133063 w 551492"/>
              <a:gd name="connsiteY43" fmla="*/ 259303 h 421851"/>
              <a:gd name="connsiteX44" fmla="*/ 127896 w 551492"/>
              <a:gd name="connsiteY44" fmla="*/ 247692 h 421851"/>
              <a:gd name="connsiteX45" fmla="*/ 95599 w 551492"/>
              <a:gd name="connsiteY45" fmla="*/ 198670 h 421851"/>
              <a:gd name="connsiteX46" fmla="*/ 91723 w 551492"/>
              <a:gd name="connsiteY46" fmla="*/ 199960 h 421851"/>
              <a:gd name="connsiteX47" fmla="*/ 63302 w 551492"/>
              <a:gd name="connsiteY47" fmla="*/ 152228 h 421851"/>
              <a:gd name="connsiteX48" fmla="*/ 78804 w 551492"/>
              <a:gd name="connsiteY48" fmla="*/ 117396 h 421851"/>
              <a:gd name="connsiteX49" fmla="*/ 81388 w 551492"/>
              <a:gd name="connsiteY49" fmla="*/ 117396 h 421851"/>
              <a:gd name="connsiteX50" fmla="*/ 176987 w 551492"/>
              <a:gd name="connsiteY50" fmla="*/ 0 h 4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492" h="421851">
                <a:moveTo>
                  <a:pt x="361794" y="308363"/>
                </a:moveTo>
                <a:lnTo>
                  <a:pt x="530845" y="308363"/>
                </a:lnTo>
                <a:cubicBezTo>
                  <a:pt x="541168" y="308363"/>
                  <a:pt x="551492" y="317411"/>
                  <a:pt x="551492" y="329044"/>
                </a:cubicBezTo>
                <a:lnTo>
                  <a:pt x="551492" y="362650"/>
                </a:lnTo>
                <a:cubicBezTo>
                  <a:pt x="551492" y="374283"/>
                  <a:pt x="541168" y="383331"/>
                  <a:pt x="530845" y="383331"/>
                </a:cubicBezTo>
                <a:lnTo>
                  <a:pt x="378570" y="383331"/>
                </a:lnTo>
                <a:lnTo>
                  <a:pt x="378570" y="369113"/>
                </a:lnTo>
                <a:cubicBezTo>
                  <a:pt x="378570" y="347140"/>
                  <a:pt x="372118" y="326459"/>
                  <a:pt x="361794" y="308363"/>
                </a:cubicBezTo>
                <a:close/>
                <a:moveTo>
                  <a:pt x="313904" y="172924"/>
                </a:moveTo>
                <a:lnTo>
                  <a:pt x="530832" y="172924"/>
                </a:lnTo>
                <a:cubicBezTo>
                  <a:pt x="541162" y="172924"/>
                  <a:pt x="551492" y="181947"/>
                  <a:pt x="551492" y="193548"/>
                </a:cubicBezTo>
                <a:lnTo>
                  <a:pt x="551492" y="225772"/>
                </a:lnTo>
                <a:cubicBezTo>
                  <a:pt x="551492" y="237373"/>
                  <a:pt x="541162" y="247685"/>
                  <a:pt x="530832" y="247685"/>
                </a:cubicBezTo>
                <a:lnTo>
                  <a:pt x="271293" y="247685"/>
                </a:lnTo>
                <a:lnTo>
                  <a:pt x="271293" y="227061"/>
                </a:lnTo>
                <a:cubicBezTo>
                  <a:pt x="271293" y="225772"/>
                  <a:pt x="272584" y="225772"/>
                  <a:pt x="272584" y="224483"/>
                </a:cubicBezTo>
                <a:cubicBezTo>
                  <a:pt x="293244" y="218038"/>
                  <a:pt x="307448" y="194837"/>
                  <a:pt x="313904" y="172924"/>
                </a:cubicBezTo>
                <a:close/>
                <a:moveTo>
                  <a:pt x="281648" y="36241"/>
                </a:moveTo>
                <a:lnTo>
                  <a:pt x="530834" y="36241"/>
                </a:lnTo>
                <a:cubicBezTo>
                  <a:pt x="541163" y="36241"/>
                  <a:pt x="551492" y="46553"/>
                  <a:pt x="551492" y="58154"/>
                </a:cubicBezTo>
                <a:lnTo>
                  <a:pt x="551492" y="90378"/>
                </a:lnTo>
                <a:cubicBezTo>
                  <a:pt x="551492" y="101979"/>
                  <a:pt x="541163" y="111002"/>
                  <a:pt x="530834" y="111002"/>
                </a:cubicBezTo>
                <a:lnTo>
                  <a:pt x="308761" y="111002"/>
                </a:lnTo>
                <a:cubicBezTo>
                  <a:pt x="304888" y="104557"/>
                  <a:pt x="301015" y="99401"/>
                  <a:pt x="295850" y="96823"/>
                </a:cubicBezTo>
                <a:cubicBezTo>
                  <a:pt x="293268" y="72333"/>
                  <a:pt x="288104" y="52998"/>
                  <a:pt x="281648" y="36241"/>
                </a:cubicBezTo>
                <a:close/>
                <a:moveTo>
                  <a:pt x="176987" y="0"/>
                </a:moveTo>
                <a:cubicBezTo>
                  <a:pt x="257083" y="0"/>
                  <a:pt x="270002" y="64503"/>
                  <a:pt x="271294" y="117396"/>
                </a:cubicBezTo>
                <a:cubicBezTo>
                  <a:pt x="272586" y="117396"/>
                  <a:pt x="273878" y="117396"/>
                  <a:pt x="276461" y="117396"/>
                </a:cubicBezTo>
                <a:cubicBezTo>
                  <a:pt x="289380" y="117396"/>
                  <a:pt x="290672" y="132877"/>
                  <a:pt x="290672" y="152228"/>
                </a:cubicBezTo>
                <a:cubicBezTo>
                  <a:pt x="290672" y="171579"/>
                  <a:pt x="275169" y="199960"/>
                  <a:pt x="262251" y="199960"/>
                </a:cubicBezTo>
                <a:cubicBezTo>
                  <a:pt x="260959" y="199960"/>
                  <a:pt x="258375" y="198670"/>
                  <a:pt x="257083" y="197380"/>
                </a:cubicBezTo>
                <a:cubicBezTo>
                  <a:pt x="249332" y="216731"/>
                  <a:pt x="237705" y="233502"/>
                  <a:pt x="224786" y="247692"/>
                </a:cubicBezTo>
                <a:cubicBezTo>
                  <a:pt x="220911" y="250272"/>
                  <a:pt x="219619" y="254143"/>
                  <a:pt x="219619" y="259303"/>
                </a:cubicBezTo>
                <a:cubicBezTo>
                  <a:pt x="219619" y="270913"/>
                  <a:pt x="228662" y="279944"/>
                  <a:pt x="241581" y="279944"/>
                </a:cubicBezTo>
                <a:lnTo>
                  <a:pt x="263543" y="279944"/>
                </a:lnTo>
                <a:cubicBezTo>
                  <a:pt x="312634" y="279944"/>
                  <a:pt x="352682" y="319936"/>
                  <a:pt x="352682" y="368958"/>
                </a:cubicBezTo>
                <a:lnTo>
                  <a:pt x="352682" y="393470"/>
                </a:lnTo>
                <a:cubicBezTo>
                  <a:pt x="352682" y="408950"/>
                  <a:pt x="341055" y="421851"/>
                  <a:pt x="325553" y="421851"/>
                </a:cubicBezTo>
                <a:lnTo>
                  <a:pt x="28421" y="421851"/>
                </a:lnTo>
                <a:cubicBezTo>
                  <a:pt x="12919" y="421851"/>
                  <a:pt x="0" y="408950"/>
                  <a:pt x="0" y="393470"/>
                </a:cubicBezTo>
                <a:lnTo>
                  <a:pt x="0" y="368958"/>
                </a:lnTo>
                <a:cubicBezTo>
                  <a:pt x="0" y="319936"/>
                  <a:pt x="40048" y="279944"/>
                  <a:pt x="89139" y="279944"/>
                </a:cubicBezTo>
                <a:lnTo>
                  <a:pt x="112393" y="279944"/>
                </a:lnTo>
                <a:cubicBezTo>
                  <a:pt x="124020" y="279944"/>
                  <a:pt x="133063" y="270913"/>
                  <a:pt x="133063" y="259303"/>
                </a:cubicBezTo>
                <a:cubicBezTo>
                  <a:pt x="133063" y="254143"/>
                  <a:pt x="131771" y="250272"/>
                  <a:pt x="127896" y="247692"/>
                </a:cubicBezTo>
                <a:cubicBezTo>
                  <a:pt x="114977" y="234792"/>
                  <a:pt x="104642" y="216731"/>
                  <a:pt x="95599" y="198670"/>
                </a:cubicBezTo>
                <a:cubicBezTo>
                  <a:pt x="94307" y="199960"/>
                  <a:pt x="93015" y="199960"/>
                  <a:pt x="91723" y="199960"/>
                </a:cubicBezTo>
                <a:cubicBezTo>
                  <a:pt x="78804" y="199960"/>
                  <a:pt x="63302" y="171579"/>
                  <a:pt x="63302" y="152228"/>
                </a:cubicBezTo>
                <a:cubicBezTo>
                  <a:pt x="63302" y="132877"/>
                  <a:pt x="65886" y="117396"/>
                  <a:pt x="78804" y="117396"/>
                </a:cubicBezTo>
                <a:cubicBezTo>
                  <a:pt x="80096" y="117396"/>
                  <a:pt x="80096" y="117396"/>
                  <a:pt x="81388" y="117396"/>
                </a:cubicBezTo>
                <a:cubicBezTo>
                  <a:pt x="82680" y="64503"/>
                  <a:pt x="93015" y="0"/>
                  <a:pt x="176987" y="0"/>
                </a:cubicBezTo>
                <a:close/>
              </a:path>
            </a:pathLst>
          </a:custGeom>
          <a:gradFill>
            <a:gsLst>
              <a:gs pos="100000">
                <a:srgbClr val="F3C763"/>
              </a:gs>
              <a:gs pos="2000">
                <a:schemeClr val="bg1"/>
              </a:gs>
            </a:gsLst>
            <a:lin ang="2700000" scaled="0"/>
          </a:gradFill>
          <a:ln>
            <a:noFill/>
          </a:ln>
        </p:spPr>
        <p:txBody>
          <a:bodyPr spcFirstLastPara="1"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a:solidFill>
                <a:schemeClr val="bg1"/>
              </a:solidFill>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sp>
        <p:nvSpPr>
          <p:cNvPr id="92" name="任意多边形"/>
          <p:cNvSpPr/>
          <p:nvPr>
            <p:custDataLst>
              <p:tags r:id="rId15"/>
            </p:custDataLst>
          </p:nvPr>
        </p:nvSpPr>
        <p:spPr>
          <a:xfrm>
            <a:off x="593803" y="4503321"/>
            <a:ext cx="542296" cy="475907"/>
          </a:xfrm>
          <a:custGeom>
            <a:avLst/>
            <a:gdLst>
              <a:gd name="connsiteX0" fmla="*/ 1100045 w 1338001"/>
              <a:gd name="connsiteY0" fmla="*/ 0 h 1166230"/>
              <a:gd name="connsiteX1" fmla="*/ 237960 w 1338001"/>
              <a:gd name="connsiteY1" fmla="*/ 0 h 1166230"/>
              <a:gd name="connsiteX2" fmla="*/ 0 w 1338001"/>
              <a:gd name="connsiteY2" fmla="*/ 237863 h 1166230"/>
              <a:gd name="connsiteX3" fmla="*/ 0 w 1338001"/>
              <a:gd name="connsiteY3" fmla="*/ 558365 h 1166230"/>
              <a:gd name="connsiteX4" fmla="*/ 30223 w 1338001"/>
              <a:gd name="connsiteY4" fmla="*/ 588530 h 1166230"/>
              <a:gd name="connsiteX5" fmla="*/ 60446 w 1338001"/>
              <a:gd name="connsiteY5" fmla="*/ 558365 h 1166230"/>
              <a:gd name="connsiteX6" fmla="*/ 60446 w 1338001"/>
              <a:gd name="connsiteY6" fmla="*/ 237863 h 1166230"/>
              <a:gd name="connsiteX7" fmla="*/ 237960 w 1338001"/>
              <a:gd name="connsiteY7" fmla="*/ 60408 h 1166230"/>
              <a:gd name="connsiteX8" fmla="*/ 1100092 w 1338001"/>
              <a:gd name="connsiteY8" fmla="*/ 60408 h 1166230"/>
              <a:gd name="connsiteX9" fmla="*/ 1277588 w 1338001"/>
              <a:gd name="connsiteY9" fmla="*/ 237863 h 1166230"/>
              <a:gd name="connsiteX10" fmla="*/ 1277588 w 1338001"/>
              <a:gd name="connsiteY10" fmla="*/ 558365 h 1166230"/>
              <a:gd name="connsiteX11" fmla="*/ 1308775 w 1338001"/>
              <a:gd name="connsiteY11" fmla="*/ 587540 h 1166230"/>
              <a:gd name="connsiteX12" fmla="*/ 1338001 w 1338001"/>
              <a:gd name="connsiteY12" fmla="*/ 558365 h 1166230"/>
              <a:gd name="connsiteX13" fmla="*/ 1338001 w 1338001"/>
              <a:gd name="connsiteY13" fmla="*/ 237863 h 1166230"/>
              <a:gd name="connsiteX14" fmla="*/ 1100045 w 1338001"/>
              <a:gd name="connsiteY14" fmla="*/ 0 h 1166230"/>
              <a:gd name="connsiteX15" fmla="*/ 1087373 w 1338001"/>
              <a:gd name="connsiteY15" fmla="*/ 840265 h 1166230"/>
              <a:gd name="connsiteX16" fmla="*/ 1089214 w 1338001"/>
              <a:gd name="connsiteY16" fmla="*/ 882936 h 1166230"/>
              <a:gd name="connsiteX17" fmla="*/ 1163057 w 1338001"/>
              <a:gd name="connsiteY17" fmla="*/ 1050775 h 1166230"/>
              <a:gd name="connsiteX18" fmla="*/ 1193286 w 1338001"/>
              <a:gd name="connsiteY18" fmla="*/ 1080948 h 1166230"/>
              <a:gd name="connsiteX19" fmla="*/ 1223516 w 1338001"/>
              <a:gd name="connsiteY19" fmla="*/ 1050775 h 1166230"/>
              <a:gd name="connsiteX20" fmla="*/ 1130063 w 1338001"/>
              <a:gd name="connsiteY20" fmla="*/ 838427 h 1166230"/>
              <a:gd name="connsiteX21" fmla="*/ 1087373 w 1338001"/>
              <a:gd name="connsiteY21" fmla="*/ 840265 h 1166230"/>
              <a:gd name="connsiteX22" fmla="*/ 410311 w 1338001"/>
              <a:gd name="connsiteY22" fmla="*/ 817877 h 1166230"/>
              <a:gd name="connsiteX23" fmla="*/ 425108 w 1338001"/>
              <a:gd name="connsiteY23" fmla="*/ 793902 h 1166230"/>
              <a:gd name="connsiteX24" fmla="*/ 396402 w 1338001"/>
              <a:gd name="connsiteY24" fmla="*/ 762294 h 1166230"/>
              <a:gd name="connsiteX25" fmla="*/ 396348 w 1338001"/>
              <a:gd name="connsiteY25" fmla="*/ 762292 h 1166230"/>
              <a:gd name="connsiteX26" fmla="*/ 270025 w 1338001"/>
              <a:gd name="connsiteY26" fmla="*/ 630022 h 1166230"/>
              <a:gd name="connsiteX27" fmla="*/ 365732 w 1338001"/>
              <a:gd name="connsiteY27" fmla="*/ 502701 h 1166230"/>
              <a:gd name="connsiteX28" fmla="*/ 386317 w 1338001"/>
              <a:gd name="connsiteY28" fmla="*/ 465315 h 1166230"/>
              <a:gd name="connsiteX29" fmla="*/ 386305 w 1338001"/>
              <a:gd name="connsiteY29" fmla="*/ 465278 h 1166230"/>
              <a:gd name="connsiteX30" fmla="*/ 348893 w 1338001"/>
              <a:gd name="connsiteY30" fmla="*/ 444696 h 1166230"/>
              <a:gd name="connsiteX31" fmla="*/ 348888 w 1338001"/>
              <a:gd name="connsiteY31" fmla="*/ 444697 h 1166230"/>
              <a:gd name="connsiteX32" fmla="*/ 209578 w 1338001"/>
              <a:gd name="connsiteY32" fmla="*/ 629991 h 1166230"/>
              <a:gd name="connsiteX33" fmla="*/ 289182 w 1338001"/>
              <a:gd name="connsiteY33" fmla="*/ 786094 h 1166230"/>
              <a:gd name="connsiteX34" fmla="*/ 114455 w 1338001"/>
              <a:gd name="connsiteY34" fmla="*/ 1050697 h 1166230"/>
              <a:gd name="connsiteX35" fmla="*/ 144678 w 1338001"/>
              <a:gd name="connsiteY35" fmla="*/ 1080861 h 1166230"/>
              <a:gd name="connsiteX36" fmla="*/ 174901 w 1338001"/>
              <a:gd name="connsiteY36" fmla="*/ 1050697 h 1166230"/>
              <a:gd name="connsiteX37" fmla="*/ 394664 w 1338001"/>
              <a:gd name="connsiteY37" fmla="*/ 823407 h 1166230"/>
              <a:gd name="connsiteX38" fmla="*/ 410311 w 1338001"/>
              <a:gd name="connsiteY38" fmla="*/ 817862 h 1166230"/>
              <a:gd name="connsiteX39" fmla="*/ 989085 w 1338001"/>
              <a:gd name="connsiteY39" fmla="*/ 444744 h 1166230"/>
              <a:gd name="connsiteX40" fmla="*/ 951646 w 1338001"/>
              <a:gd name="connsiteY40" fmla="*/ 465235 h 1166230"/>
              <a:gd name="connsiteX41" fmla="*/ 951621 w 1338001"/>
              <a:gd name="connsiteY41" fmla="*/ 465325 h 1166230"/>
              <a:gd name="connsiteX42" fmla="*/ 972179 w 1338001"/>
              <a:gd name="connsiteY42" fmla="*/ 502732 h 1166230"/>
              <a:gd name="connsiteX43" fmla="*/ 1067885 w 1338001"/>
              <a:gd name="connsiteY43" fmla="*/ 630069 h 1166230"/>
              <a:gd name="connsiteX44" fmla="*/ 941578 w 1338001"/>
              <a:gd name="connsiteY44" fmla="*/ 762323 h 1166230"/>
              <a:gd name="connsiteX45" fmla="*/ 912031 w 1338001"/>
              <a:gd name="connsiteY45" fmla="*/ 793226 h 1166230"/>
              <a:gd name="connsiteX46" fmla="*/ 942995 w 1338001"/>
              <a:gd name="connsiteY46" fmla="*/ 822717 h 1166230"/>
              <a:gd name="connsiteX47" fmla="*/ 944411 w 1338001"/>
              <a:gd name="connsiteY47" fmla="*/ 822717 h 1166230"/>
              <a:gd name="connsiteX48" fmla="*/ 1128363 w 1338001"/>
              <a:gd name="connsiteY48" fmla="*/ 630069 h 1166230"/>
              <a:gd name="connsiteX49" fmla="*/ 989085 w 1338001"/>
              <a:gd name="connsiteY49" fmla="*/ 444728 h 1166230"/>
              <a:gd name="connsiteX50" fmla="*/ 669003 w 1338001"/>
              <a:gd name="connsiteY50" fmla="*/ 351719 h 1166230"/>
              <a:gd name="connsiteX51" fmla="*/ 428288 w 1338001"/>
              <a:gd name="connsiteY51" fmla="*/ 592348 h 1166230"/>
              <a:gd name="connsiteX52" fmla="*/ 541514 w 1338001"/>
              <a:gd name="connsiteY52" fmla="*/ 796102 h 1166230"/>
              <a:gd name="connsiteX53" fmla="*/ 305395 w 1338001"/>
              <a:gd name="connsiteY53" fmla="*/ 1136038 h 1166230"/>
              <a:gd name="connsiteX54" fmla="*/ 335619 w 1338001"/>
              <a:gd name="connsiteY54" fmla="*/ 1166230 h 1166230"/>
              <a:gd name="connsiteX55" fmla="*/ 365858 w 1338001"/>
              <a:gd name="connsiteY55" fmla="*/ 1136038 h 1166230"/>
              <a:gd name="connsiteX56" fmla="*/ 669034 w 1338001"/>
              <a:gd name="connsiteY56" fmla="*/ 832975 h 1166230"/>
              <a:gd name="connsiteX57" fmla="*/ 909796 w 1338001"/>
              <a:gd name="connsiteY57" fmla="*/ 592301 h 1166230"/>
              <a:gd name="connsiteX58" fmla="*/ 669003 w 1338001"/>
              <a:gd name="connsiteY58" fmla="*/ 351719 h 1166230"/>
              <a:gd name="connsiteX59" fmla="*/ 669003 w 1338001"/>
              <a:gd name="connsiteY59" fmla="*/ 772583 h 1166230"/>
              <a:gd name="connsiteX60" fmla="*/ 488702 w 1338001"/>
              <a:gd name="connsiteY60" fmla="*/ 592348 h 1166230"/>
              <a:gd name="connsiteX61" fmla="*/ 669003 w 1338001"/>
              <a:gd name="connsiteY61" fmla="*/ 412144 h 1166230"/>
              <a:gd name="connsiteX62" fmla="*/ 849303 w 1338001"/>
              <a:gd name="connsiteY62" fmla="*/ 592348 h 1166230"/>
              <a:gd name="connsiteX63" fmla="*/ 669003 w 1338001"/>
              <a:gd name="connsiteY63" fmla="*/ 772583 h 1166230"/>
              <a:gd name="connsiteX64" fmla="*/ 872049 w 1338001"/>
              <a:gd name="connsiteY64" fmla="*/ 869990 h 1166230"/>
              <a:gd name="connsiteX65" fmla="*/ 873890 w 1338001"/>
              <a:gd name="connsiteY65" fmla="*/ 912661 h 1166230"/>
              <a:gd name="connsiteX66" fmla="*/ 972148 w 1338001"/>
              <a:gd name="connsiteY66" fmla="*/ 1136038 h 1166230"/>
              <a:gd name="connsiteX67" fmla="*/ 1002370 w 1338001"/>
              <a:gd name="connsiteY67" fmla="*/ 1166230 h 1166230"/>
              <a:gd name="connsiteX68" fmla="*/ 1032593 w 1338001"/>
              <a:gd name="connsiteY68" fmla="*/ 1136038 h 1166230"/>
              <a:gd name="connsiteX69" fmla="*/ 914739 w 1338001"/>
              <a:gd name="connsiteY69" fmla="*/ 868136 h 1166230"/>
              <a:gd name="connsiteX70" fmla="*/ 872049 w 1338001"/>
              <a:gd name="connsiteY70" fmla="*/ 869975 h 116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338001" h="1166230">
                <a:moveTo>
                  <a:pt x="1100045" y="0"/>
                </a:moveTo>
                <a:lnTo>
                  <a:pt x="237960" y="0"/>
                </a:lnTo>
                <a:cubicBezTo>
                  <a:pt x="106726" y="0"/>
                  <a:pt x="0" y="106724"/>
                  <a:pt x="0" y="237863"/>
                </a:cubicBezTo>
                <a:lnTo>
                  <a:pt x="0" y="558365"/>
                </a:lnTo>
                <a:cubicBezTo>
                  <a:pt x="0" y="575024"/>
                  <a:pt x="13531" y="588530"/>
                  <a:pt x="30223" y="588530"/>
                </a:cubicBezTo>
                <a:cubicBezTo>
                  <a:pt x="46915" y="588530"/>
                  <a:pt x="60446" y="575024"/>
                  <a:pt x="60446" y="558365"/>
                </a:cubicBezTo>
                <a:lnTo>
                  <a:pt x="60446" y="237863"/>
                </a:lnTo>
                <a:cubicBezTo>
                  <a:pt x="60446" y="140016"/>
                  <a:pt x="140065" y="60408"/>
                  <a:pt x="237960" y="60408"/>
                </a:cubicBezTo>
                <a:lnTo>
                  <a:pt x="1100092" y="60408"/>
                </a:lnTo>
                <a:cubicBezTo>
                  <a:pt x="1197967" y="60408"/>
                  <a:pt x="1277588" y="140016"/>
                  <a:pt x="1277588" y="237863"/>
                </a:cubicBezTo>
                <a:lnTo>
                  <a:pt x="1277588" y="558365"/>
                </a:lnTo>
                <a:cubicBezTo>
                  <a:pt x="1278130" y="575016"/>
                  <a:pt x="1292092" y="588079"/>
                  <a:pt x="1308775" y="587540"/>
                </a:cubicBezTo>
                <a:cubicBezTo>
                  <a:pt x="1324696" y="587027"/>
                  <a:pt x="1337494" y="574261"/>
                  <a:pt x="1338001" y="558365"/>
                </a:cubicBezTo>
                <a:lnTo>
                  <a:pt x="1338001" y="237863"/>
                </a:lnTo>
                <a:cubicBezTo>
                  <a:pt x="1338001" y="106708"/>
                  <a:pt x="1231298" y="0"/>
                  <a:pt x="1100045" y="0"/>
                </a:cubicBezTo>
                <a:close/>
                <a:moveTo>
                  <a:pt x="1087373" y="840265"/>
                </a:moveTo>
                <a:cubicBezTo>
                  <a:pt x="1076100" y="852564"/>
                  <a:pt x="1076923" y="871649"/>
                  <a:pt x="1089214" y="882936"/>
                </a:cubicBezTo>
                <a:cubicBezTo>
                  <a:pt x="1136213" y="926149"/>
                  <a:pt x="1162987" y="986996"/>
                  <a:pt x="1163057" y="1050775"/>
                </a:cubicBezTo>
                <a:cubicBezTo>
                  <a:pt x="1163057" y="1067439"/>
                  <a:pt x="1176592" y="1080948"/>
                  <a:pt x="1193286" y="1080948"/>
                </a:cubicBezTo>
                <a:cubicBezTo>
                  <a:pt x="1209981" y="1080948"/>
                  <a:pt x="1223516" y="1067439"/>
                  <a:pt x="1223516" y="1050775"/>
                </a:cubicBezTo>
                <a:cubicBezTo>
                  <a:pt x="1223516" y="970304"/>
                  <a:pt x="1189436" y="892880"/>
                  <a:pt x="1130063" y="838427"/>
                </a:cubicBezTo>
                <a:cubicBezTo>
                  <a:pt x="1117764" y="827173"/>
                  <a:pt x="1098656" y="827996"/>
                  <a:pt x="1087373" y="840265"/>
                </a:cubicBezTo>
                <a:close/>
                <a:moveTo>
                  <a:pt x="410311" y="817877"/>
                </a:moveTo>
                <a:cubicBezTo>
                  <a:pt x="418590" y="812818"/>
                  <a:pt x="424604" y="804303"/>
                  <a:pt x="425108" y="793902"/>
                </a:cubicBezTo>
                <a:cubicBezTo>
                  <a:pt x="425926" y="777263"/>
                  <a:pt x="413075" y="763111"/>
                  <a:pt x="396402" y="762294"/>
                </a:cubicBezTo>
                <a:cubicBezTo>
                  <a:pt x="396385" y="762293"/>
                  <a:pt x="396367" y="762293"/>
                  <a:pt x="396348" y="762292"/>
                </a:cubicBezTo>
                <a:cubicBezTo>
                  <a:pt x="325571" y="759023"/>
                  <a:pt x="269907" y="700738"/>
                  <a:pt x="270025" y="630022"/>
                </a:cubicBezTo>
                <a:cubicBezTo>
                  <a:pt x="270025" y="571389"/>
                  <a:pt x="309379" y="519072"/>
                  <a:pt x="365732" y="502701"/>
                </a:cubicBezTo>
                <a:cubicBezTo>
                  <a:pt x="381760" y="498050"/>
                  <a:pt x="390976" y="481312"/>
                  <a:pt x="386317" y="465315"/>
                </a:cubicBezTo>
                <a:cubicBezTo>
                  <a:pt x="386313" y="465302"/>
                  <a:pt x="386310" y="465290"/>
                  <a:pt x="386305" y="465278"/>
                </a:cubicBezTo>
                <a:cubicBezTo>
                  <a:pt x="381669" y="449282"/>
                  <a:pt x="364918" y="440068"/>
                  <a:pt x="348893" y="444696"/>
                </a:cubicBezTo>
                <a:cubicBezTo>
                  <a:pt x="348892" y="444696"/>
                  <a:pt x="348890" y="444696"/>
                  <a:pt x="348888" y="444697"/>
                </a:cubicBezTo>
                <a:cubicBezTo>
                  <a:pt x="266877" y="468498"/>
                  <a:pt x="209578" y="544665"/>
                  <a:pt x="209578" y="629991"/>
                </a:cubicBezTo>
                <a:cubicBezTo>
                  <a:pt x="209578" y="694091"/>
                  <a:pt x="240794" y="751012"/>
                  <a:pt x="289182" y="786094"/>
                </a:cubicBezTo>
                <a:cubicBezTo>
                  <a:pt x="182922" y="831195"/>
                  <a:pt x="114078" y="935449"/>
                  <a:pt x="114455" y="1050697"/>
                </a:cubicBezTo>
                <a:cubicBezTo>
                  <a:pt x="114455" y="1067356"/>
                  <a:pt x="127986" y="1080861"/>
                  <a:pt x="144678" y="1080861"/>
                </a:cubicBezTo>
                <a:cubicBezTo>
                  <a:pt x="161370" y="1080861"/>
                  <a:pt x="174901" y="1067356"/>
                  <a:pt x="174901" y="1050697"/>
                </a:cubicBezTo>
                <a:cubicBezTo>
                  <a:pt x="174413" y="928042"/>
                  <a:pt x="271834" y="827286"/>
                  <a:pt x="394664" y="823407"/>
                </a:cubicBezTo>
                <a:cubicBezTo>
                  <a:pt x="400646" y="823282"/>
                  <a:pt x="405746" y="820988"/>
                  <a:pt x="410311" y="817862"/>
                </a:cubicBezTo>
                <a:close/>
                <a:moveTo>
                  <a:pt x="989085" y="444744"/>
                </a:moveTo>
                <a:cubicBezTo>
                  <a:pt x="973077" y="440084"/>
                  <a:pt x="956316" y="449257"/>
                  <a:pt x="951646" y="465235"/>
                </a:cubicBezTo>
                <a:cubicBezTo>
                  <a:pt x="951638" y="465264"/>
                  <a:pt x="951629" y="465294"/>
                  <a:pt x="951621" y="465325"/>
                </a:cubicBezTo>
                <a:cubicBezTo>
                  <a:pt x="946964" y="481319"/>
                  <a:pt x="956162" y="498056"/>
                  <a:pt x="972179" y="502732"/>
                </a:cubicBezTo>
                <a:cubicBezTo>
                  <a:pt x="1028547" y="519103"/>
                  <a:pt x="1067885" y="571436"/>
                  <a:pt x="1067885" y="630069"/>
                </a:cubicBezTo>
                <a:cubicBezTo>
                  <a:pt x="1067995" y="700773"/>
                  <a:pt x="1012342" y="759046"/>
                  <a:pt x="941578" y="762323"/>
                </a:cubicBezTo>
                <a:cubicBezTo>
                  <a:pt x="924869" y="762713"/>
                  <a:pt x="911640" y="776549"/>
                  <a:pt x="912031" y="793226"/>
                </a:cubicBezTo>
                <a:cubicBezTo>
                  <a:pt x="912423" y="809903"/>
                  <a:pt x="926286" y="823107"/>
                  <a:pt x="942995" y="822717"/>
                </a:cubicBezTo>
                <a:lnTo>
                  <a:pt x="944411" y="822717"/>
                </a:lnTo>
                <a:cubicBezTo>
                  <a:pt x="1047481" y="817934"/>
                  <a:pt x="1128534" y="733052"/>
                  <a:pt x="1128363" y="630069"/>
                </a:cubicBezTo>
                <a:cubicBezTo>
                  <a:pt x="1128395" y="544712"/>
                  <a:pt x="1071112" y="468498"/>
                  <a:pt x="989085" y="444728"/>
                </a:cubicBezTo>
                <a:close/>
                <a:moveTo>
                  <a:pt x="669003" y="351719"/>
                </a:moveTo>
                <a:cubicBezTo>
                  <a:pt x="536240" y="351719"/>
                  <a:pt x="428288" y="459654"/>
                  <a:pt x="428288" y="592348"/>
                </a:cubicBezTo>
                <a:cubicBezTo>
                  <a:pt x="428288" y="678207"/>
                  <a:pt x="473654" y="753510"/>
                  <a:pt x="541514" y="796102"/>
                </a:cubicBezTo>
                <a:cubicBezTo>
                  <a:pt x="403826" y="847885"/>
                  <a:pt x="305395" y="980517"/>
                  <a:pt x="305395" y="1136038"/>
                </a:cubicBezTo>
                <a:cubicBezTo>
                  <a:pt x="305395" y="1152744"/>
                  <a:pt x="318902" y="1166230"/>
                  <a:pt x="335619" y="1166230"/>
                </a:cubicBezTo>
                <a:cubicBezTo>
                  <a:pt x="352304" y="1166230"/>
                  <a:pt x="365858" y="1152709"/>
                  <a:pt x="365858" y="1136038"/>
                </a:cubicBezTo>
                <a:cubicBezTo>
                  <a:pt x="365858" y="968953"/>
                  <a:pt x="501878" y="832975"/>
                  <a:pt x="669034" y="832975"/>
                </a:cubicBezTo>
                <a:cubicBezTo>
                  <a:pt x="801795" y="832975"/>
                  <a:pt x="909796" y="725026"/>
                  <a:pt x="909796" y="592301"/>
                </a:cubicBezTo>
                <a:cubicBezTo>
                  <a:pt x="909764" y="459621"/>
                  <a:pt x="801717" y="351719"/>
                  <a:pt x="669003" y="351719"/>
                </a:cubicBezTo>
                <a:close/>
                <a:moveTo>
                  <a:pt x="669003" y="772583"/>
                </a:moveTo>
                <a:cubicBezTo>
                  <a:pt x="569566" y="772583"/>
                  <a:pt x="488702" y="691735"/>
                  <a:pt x="488702" y="592348"/>
                </a:cubicBezTo>
                <a:cubicBezTo>
                  <a:pt x="488702" y="492945"/>
                  <a:pt x="569566" y="412144"/>
                  <a:pt x="669003" y="412144"/>
                </a:cubicBezTo>
                <a:cubicBezTo>
                  <a:pt x="768440" y="412144"/>
                  <a:pt x="849303" y="492992"/>
                  <a:pt x="849303" y="592348"/>
                </a:cubicBezTo>
                <a:cubicBezTo>
                  <a:pt x="849303" y="691735"/>
                  <a:pt x="768440" y="772583"/>
                  <a:pt x="669003" y="772583"/>
                </a:cubicBezTo>
                <a:close/>
                <a:moveTo>
                  <a:pt x="872049" y="869990"/>
                </a:moveTo>
                <a:cubicBezTo>
                  <a:pt x="860775" y="882289"/>
                  <a:pt x="861599" y="901375"/>
                  <a:pt x="873890" y="912661"/>
                </a:cubicBezTo>
                <a:cubicBezTo>
                  <a:pt x="936444" y="970169"/>
                  <a:pt x="972068" y="1051156"/>
                  <a:pt x="972148" y="1136038"/>
                </a:cubicBezTo>
                <a:cubicBezTo>
                  <a:pt x="972148" y="1152744"/>
                  <a:pt x="985653" y="1166230"/>
                  <a:pt x="1002370" y="1166230"/>
                </a:cubicBezTo>
                <a:cubicBezTo>
                  <a:pt x="1019055" y="1166230"/>
                  <a:pt x="1032593" y="1152709"/>
                  <a:pt x="1032593" y="1136038"/>
                </a:cubicBezTo>
                <a:cubicBezTo>
                  <a:pt x="1032481" y="1034237"/>
                  <a:pt x="989755" y="937113"/>
                  <a:pt x="914739" y="868136"/>
                </a:cubicBezTo>
                <a:cubicBezTo>
                  <a:pt x="902436" y="856891"/>
                  <a:pt x="883335" y="857714"/>
                  <a:pt x="872049" y="869975"/>
                </a:cubicBezTo>
                <a:close/>
              </a:path>
            </a:pathLst>
          </a:custGeom>
          <a:gradFill>
            <a:gsLst>
              <a:gs pos="100000">
                <a:srgbClr val="F3C763"/>
              </a:gs>
              <a:gs pos="2000">
                <a:schemeClr val="bg1"/>
              </a:gs>
            </a:gsLst>
            <a:lin ang="2700000" scaled="0"/>
          </a:gradFill>
          <a:ln w="60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sz="1400">
              <a:solidFill>
                <a:schemeClr val="bg1"/>
              </a:solidFill>
              <a:cs typeface="Huayuan Gothic" panose="020B0500000000000000" charset="-120"/>
            </a:endParaRPr>
          </a:p>
        </p:txBody>
      </p:sp>
      <p:pic>
        <p:nvPicPr>
          <p:cNvPr id="94" name="图片 93" descr="G:\04党政风素材\狮子 (1).png狮子 (1)"/>
          <p:cNvPicPr>
            <a:picLocks noChangeAspect="1"/>
          </p:cNvPicPr>
          <p:nvPr>
            <p:custDataLst>
              <p:tags r:id="rId16"/>
            </p:custDataLst>
          </p:nvPr>
        </p:nvPicPr>
        <p:blipFill>
          <a:blip r:embed="rId17"/>
          <a:srcRect/>
          <a:stretch>
            <a:fillRect/>
          </a:stretch>
        </p:blipFill>
        <p:spPr>
          <a:xfrm>
            <a:off x="7964805" y="2677795"/>
            <a:ext cx="4213860" cy="4180205"/>
          </a:xfrm>
          <a:prstGeom prst="rect">
            <a:avLst/>
          </a:prstGeom>
        </p:spPr>
      </p:pic>
      <p:sp>
        <p:nvSpPr>
          <p:cNvPr id="95" name="文本框 94"/>
          <p:cNvSpPr txBox="1"/>
          <p:nvPr>
            <p:custDataLst>
              <p:tags r:id="rId18"/>
            </p:custDataLst>
          </p:nvPr>
        </p:nvSpPr>
        <p:spPr>
          <a:xfrm>
            <a:off x="8663940" y="1477645"/>
            <a:ext cx="3082290" cy="64516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buClrTx/>
              <a:buSzTx/>
              <a:buFontTx/>
            </a:pPr>
            <a:r>
              <a:rPr lang="zh-CN" altLang="en-US" sz="3600" i="1"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rPr>
              <a:t>风险挑战</a:t>
            </a:r>
            <a:endParaRPr lang="zh-CN" altLang="en-US" sz="3600" i="1"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ea"/>
            </a:endParaRPr>
          </a:p>
        </p:txBody>
      </p:sp>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9"/>
    </p:custDataLst>
  </p:cSld>
  <p:clrMapOvr>
    <a:masterClrMapping/>
  </p:clrMapOvr>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ppt_x"/>
                                          </p:val>
                                        </p:tav>
                                        <p:tav tm="100000">
                                          <p:val>
                                            <p:strVal val="#ppt_x"/>
                                          </p:val>
                                        </p:tav>
                                      </p:tavLst>
                                    </p:anim>
                                    <p:anim calcmode="lin" valueType="num">
                                      <p:cBhvr additive="base">
                                        <p:cTn id="8"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0898989"/>
          <p:cNvPicPr>
            <a:picLocks noChangeAspect="1"/>
          </p:cNvPicPr>
          <p:nvPr>
            <p:custDataLst>
              <p:tags r:id="rId1"/>
            </p:custDataLst>
          </p:nvPr>
        </p:nvPicPr>
        <p:blipFill>
          <a:blip r:embed="rId2"/>
          <a:srcRect l="1724" t="10148"/>
          <a:stretch>
            <a:fillRect/>
          </a:stretch>
        </p:blipFill>
        <p:spPr>
          <a:xfrm>
            <a:off x="0" y="-635"/>
            <a:ext cx="12192000" cy="6858635"/>
          </a:xfrm>
          <a:prstGeom prst="rect">
            <a:avLst/>
          </a:prstGeom>
        </p:spPr>
      </p:pic>
      <p:grpSp>
        <p:nvGrpSpPr>
          <p:cNvPr id="24" name="组合 23"/>
          <p:cNvGrpSpPr/>
          <p:nvPr/>
        </p:nvGrpSpPr>
        <p:grpSpPr>
          <a:xfrm>
            <a:off x="11854180" y="319405"/>
            <a:ext cx="106045" cy="469265"/>
            <a:chOff x="8160723" y="643954"/>
            <a:chExt cx="125046" cy="552643"/>
          </a:xfrm>
        </p:grpSpPr>
        <p:sp>
          <p:nvSpPr>
            <p:cNvPr id="25" name="椭圆 24"/>
            <p:cNvSpPr/>
            <p:nvPr>
              <p:custDataLst>
                <p:tags r:id="rId3"/>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26" name="椭圆 25"/>
            <p:cNvSpPr/>
            <p:nvPr>
              <p:custDataLst>
                <p:tags r:id="rId4"/>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27" name="椭圆 26"/>
            <p:cNvSpPr/>
            <p:nvPr>
              <p:custDataLst>
                <p:tags r:id="rId5"/>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40" name="文本框 9"/>
          <p:cNvSpPr txBox="1"/>
          <p:nvPr>
            <p:custDataLst>
              <p:tags r:id="rId6"/>
            </p:custDataLst>
          </p:nvPr>
        </p:nvSpPr>
        <p:spPr>
          <a:xfrm>
            <a:off x="172720" y="74295"/>
            <a:ext cx="2128520" cy="414020"/>
          </a:xfrm>
          <a:prstGeom prst="rect">
            <a:avLst/>
          </a:prstGeom>
          <a:noFill/>
          <a:ln>
            <a:noFill/>
          </a:ln>
        </p:spPr>
        <p:txBody>
          <a:bodyPr wrap="square">
            <a:spAutoFit/>
          </a:bodyPr>
          <a:lstStyle>
            <a:defPPr>
              <a:defRPr lang="zh-CN"/>
            </a:defPPr>
            <a:lvl1pPr defTabSz="457200">
              <a:lnSpc>
                <a:spcPct val="130000"/>
              </a:lnSpc>
              <a:defRPr sz="12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dist" defTabSz="342900" fontAlgn="auto">
              <a:lnSpc>
                <a:spcPct val="150000"/>
              </a:lnSpc>
              <a:spcBef>
                <a:spcPts val="0"/>
              </a:spcBef>
              <a:spcAft>
                <a:spcPts val="0"/>
              </a:spcAft>
            </a:pPr>
            <a:endParaRPr lang="zh-CN" altLang="en-US" sz="1400" dirty="0">
              <a:gradFill>
                <a:gsLst>
                  <a:gs pos="100000">
                    <a:srgbClr val="F3C763"/>
                  </a:gs>
                  <a:gs pos="0">
                    <a:schemeClr val="bg1"/>
                  </a:gs>
                </a:gsLst>
                <a:lin ang="0" scaled="0"/>
              </a:gra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5" name="图片 4"/>
          <p:cNvPicPr>
            <a:picLocks noChangeAspect="1"/>
          </p:cNvPicPr>
          <p:nvPr>
            <p:custDataLst>
              <p:tags r:id="rId7"/>
            </p:custDataLst>
          </p:nvPr>
        </p:nvPicPr>
        <p:blipFill rotWithShape="1">
          <a:blip r:embed="rId8">
            <a:extLst>
              <a:ext uri="{28A0092B-C50C-407E-A947-70E740481C1C}">
                <a14:useLocalDpi xmlns:a14="http://schemas.microsoft.com/office/drawing/2010/main" val="0"/>
              </a:ext>
            </a:extLst>
          </a:blip>
          <a:srcRect l="21342" b="40271"/>
          <a:stretch>
            <a:fillRect/>
          </a:stretch>
        </p:blipFill>
        <p:spPr>
          <a:xfrm>
            <a:off x="4631055" y="959485"/>
            <a:ext cx="1184910" cy="980440"/>
          </a:xfrm>
          <a:prstGeom prst="rect">
            <a:avLst/>
          </a:prstGeom>
        </p:spPr>
      </p:pic>
      <p:sp>
        <p:nvSpPr>
          <p:cNvPr id="8" name="文本框"/>
          <p:cNvSpPr/>
          <p:nvPr>
            <p:custDataLst>
              <p:tags r:id="rId9"/>
            </p:custDataLst>
          </p:nvPr>
        </p:nvSpPr>
        <p:spPr>
          <a:xfrm>
            <a:off x="814070" y="2396490"/>
            <a:ext cx="5866765" cy="119634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40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rPr>
              <a:t>维护人民财产安全面临的风险挑战</a:t>
            </a:r>
            <a:endParaRPr lang="zh-CN" altLang="en-US" sz="40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endParaRPr>
          </a:p>
        </p:txBody>
      </p:sp>
      <p:sp>
        <p:nvSpPr>
          <p:cNvPr id="15" name="文本框 14"/>
          <p:cNvSpPr txBox="1"/>
          <p:nvPr>
            <p:custDataLst>
              <p:tags r:id="rId10"/>
            </p:custDataLst>
          </p:nvPr>
        </p:nvSpPr>
        <p:spPr>
          <a:xfrm>
            <a:off x="1296035" y="3258820"/>
            <a:ext cx="5478145" cy="321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endParaRPr lang="zh-CN" altLang="en-US" sz="1000" dirty="0">
              <a:solidFill>
                <a:schemeClr val="bg1"/>
              </a:solidFill>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sp>
        <p:nvSpPr>
          <p:cNvPr id="16" name="文本框"/>
          <p:cNvSpPr/>
          <p:nvPr>
            <p:custDataLst>
              <p:tags r:id="rId11"/>
            </p:custDataLst>
          </p:nvPr>
        </p:nvSpPr>
        <p:spPr>
          <a:xfrm>
            <a:off x="3495993" y="1205865"/>
            <a:ext cx="134366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叁</a:t>
            </a:r>
            <a:endPar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pic>
        <p:nvPicPr>
          <p:cNvPr id="17" name="图片 16"/>
          <p:cNvPicPr>
            <a:picLocks noChangeAspect="1"/>
          </p:cNvPicPr>
          <p:nvPr>
            <p:custDataLst>
              <p:tags r:id="rId12"/>
            </p:custDataLst>
          </p:nvPr>
        </p:nvPicPr>
        <p:blipFill rotWithShape="1">
          <a:blip r:embed="rId8">
            <a:extLst>
              <a:ext uri="{28A0092B-C50C-407E-A947-70E740481C1C}">
                <a14:useLocalDpi xmlns:a14="http://schemas.microsoft.com/office/drawing/2010/main" val="0"/>
              </a:ext>
            </a:extLst>
          </a:blip>
          <a:srcRect l="21342" b="40271"/>
          <a:stretch>
            <a:fillRect/>
          </a:stretch>
        </p:blipFill>
        <p:spPr>
          <a:xfrm rot="20640000" flipH="1">
            <a:off x="2654935" y="1413510"/>
            <a:ext cx="1045845" cy="751205"/>
          </a:xfrm>
          <a:prstGeom prst="rect">
            <a:avLst/>
          </a:prstGeom>
        </p:spPr>
      </p:pic>
      <p:sp>
        <p:nvSpPr>
          <p:cNvPr id="18" name="文本框 17"/>
          <p:cNvSpPr txBox="1"/>
          <p:nvPr>
            <p:custDataLst>
              <p:tags r:id="rId13"/>
            </p:custDataLst>
          </p:nvPr>
        </p:nvSpPr>
        <p:spPr>
          <a:xfrm rot="16200000">
            <a:off x="3664067" y="2378420"/>
            <a:ext cx="859790" cy="4546418"/>
          </a:xfrm>
          <a:prstGeom prst="rect">
            <a:avLst/>
          </a:prstGeom>
          <a:noFill/>
        </p:spPr>
        <p:txBody>
          <a:bodyPr vert="eaVert" wrap="square" rtlCol="0" anchor="t">
            <a:spAutoFit/>
          </a:bodyPr>
          <a:lstStyle/>
          <a:p>
            <a:pPr algn="ctr"/>
            <a:r>
              <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rPr>
              <a:t>Part one</a:t>
            </a:r>
            <a:endPar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endParaRPr>
          </a:p>
        </p:txBody>
      </p:sp>
      <p:sp>
        <p:nvSpPr>
          <p:cNvPr id="19" name="文本框 18"/>
          <p:cNvSpPr txBox="1"/>
          <p:nvPr>
            <p:custDataLst>
              <p:tags r:id="rId14"/>
            </p:custDataLst>
          </p:nvPr>
        </p:nvSpPr>
        <p:spPr>
          <a:xfrm>
            <a:off x="2193725" y="4093210"/>
            <a:ext cx="3800475" cy="368300"/>
          </a:xfrm>
          <a:prstGeom prst="rect">
            <a:avLst/>
          </a:prstGeom>
          <a:noFill/>
          <a:ln>
            <a:noFill/>
          </a:ln>
          <a:extLst>
            <a:ext uri="{909E8E84-426E-40DD-AFC4-6F175D3DCCD1}">
              <a14:hiddenFill xmlns:a14="http://schemas.microsoft.com/office/drawing/2010/main">
                <a:solidFill>
                  <a:srgbClr val="459FC6"/>
                </a:solidFill>
              </a14:hiddenFill>
            </a:ext>
          </a:extLst>
        </p:spPr>
        <p:txBody>
          <a:bodyPr wrap="square" rtlCol="0">
            <a:spAutoFit/>
          </a:bodyPr>
          <a:lstStyle/>
          <a:p>
            <a:pPr algn="dist">
              <a:lnSpc>
                <a:spcPct val="100000"/>
              </a:lnSpc>
            </a:pP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弘</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扬</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国</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防</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精</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神</a:t>
            </a:r>
            <a:endPar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endParaRPr>
          </a:p>
        </p:txBody>
      </p:sp>
      <p:pic>
        <p:nvPicPr>
          <p:cNvPr id="20" name="图片 19"/>
          <p:cNvPicPr>
            <a:picLocks noChangeAspect="1"/>
          </p:cNvPicPr>
          <p:nvPr>
            <p:custDataLst>
              <p:tags r:id="rId15"/>
            </p:custDataLst>
          </p:nvPr>
        </p:nvPicPr>
        <p:blipFill>
          <a:blip r:embed="rId16" cstate="print">
            <a:extLst>
              <a:ext uri="{BEBA8EAE-BF5A-486C-A8C5-ECC9F3942E4B}">
                <a14:imgProps xmlns:a14="http://schemas.microsoft.com/office/drawing/2010/main">
                  <a14:imgLayer r:embed="rId17">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3844290" y="870585"/>
            <a:ext cx="419100" cy="6055995"/>
          </a:xfrm>
          <a:prstGeom prst="rect">
            <a:avLst/>
          </a:prstGeom>
        </p:spPr>
      </p:pic>
      <p:sp>
        <p:nvSpPr>
          <p:cNvPr id="3" name="文本框 2"/>
          <p:cNvSpPr txBox="1"/>
          <p:nvPr>
            <p:custDataLst>
              <p:tags r:id="rId18"/>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2" name="文本框 11"/>
          <p:cNvSpPr txBox="1"/>
          <p:nvPr>
            <p:custDataLst>
              <p:tags r:id="rId19"/>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4" name="图片 13"/>
          <p:cNvPicPr>
            <a:picLocks noChangeAspect="1"/>
          </p:cNvPicPr>
          <p:nvPr>
            <p:custDataLst>
              <p:tags r:id="rId20"/>
            </p:custDataLst>
          </p:nvPr>
        </p:nvPicPr>
        <p:blipFill>
          <a:blip r:embed="rId16" cstate="print">
            <a:extLst>
              <a:ext uri="{BEBA8EAE-BF5A-486C-A8C5-ECC9F3942E4B}">
                <a14:imgProps xmlns:a14="http://schemas.microsoft.com/office/drawing/2010/main">
                  <a14:imgLayer r:embed="rId17">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22" name="图片 21"/>
          <p:cNvPicPr>
            <a:picLocks noChangeAspect="1"/>
          </p:cNvPicPr>
          <p:nvPr>
            <p:custDataLst>
              <p:tags r:id="rId21"/>
            </p:custDataLst>
          </p:nvPr>
        </p:nvPicPr>
        <p:blipFill>
          <a:blip r:embed="rId22" cstate="print">
            <a:extLst>
              <a:ext uri="{BEBA8EAE-BF5A-486C-A8C5-ECC9F3942E4B}">
                <a14:imgProps xmlns:a14="http://schemas.microsoft.com/office/drawing/2010/main">
                  <a14:imgLayer r:embed="rId23">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50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文本框 110"/>
          <p:cNvSpPr txBox="1"/>
          <p:nvPr userDrawn="1">
            <p:custDataLst>
              <p:tags r:id="rId1"/>
            </p:custDataLst>
          </p:nvPr>
        </p:nvSpPr>
        <p:spPr>
          <a:xfrm>
            <a:off x="746125" y="238125"/>
            <a:ext cx="5888990" cy="460375"/>
          </a:xfrm>
          <a:prstGeom prst="rect">
            <a:avLst/>
          </a:prstGeom>
          <a:noFill/>
        </p:spPr>
        <p:txBody>
          <a:bodyPr wrap="square" rtlCol="0">
            <a:spAutoFit/>
          </a:bodyPr>
          <a:lstStyle/>
          <a:p>
            <a:pPr fontAlgn="base">
              <a:spcBef>
                <a:spcPct val="0"/>
              </a:spcBef>
              <a:spcAft>
                <a:spcPct val="0"/>
              </a:spcAft>
              <a:defRPr/>
            </a:pPr>
            <a:r>
              <a:rPr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维护人民财产安全面临的风险挑战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2"/>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3"/>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叁</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84" name="文本框 83"/>
          <p:cNvSpPr txBox="1"/>
          <p:nvPr>
            <p:custDataLst>
              <p:tags r:id="rId4"/>
            </p:custDataLst>
          </p:nvPr>
        </p:nvSpPr>
        <p:spPr>
          <a:xfrm>
            <a:off x="821055" y="2515870"/>
            <a:ext cx="4036060" cy="1852295"/>
          </a:xfrm>
          <a:prstGeom prst="rect">
            <a:avLst/>
          </a:prstGeom>
          <a:noFill/>
        </p:spPr>
        <p:txBody>
          <a:bodyPr wrap="square" rtlCol="0">
            <a:noAutofit/>
          </a:bodyPr>
          <a:lstStyle/>
          <a:p>
            <a:pPr indent="0" fontAlgn="auto">
              <a:lnSpc>
                <a:spcPct val="150000"/>
              </a:lnSpc>
              <a:spcAft>
                <a:spcPts val="1000"/>
              </a:spcAft>
              <a:buClrTx/>
              <a:buSzTx/>
              <a:buFontTx/>
              <a:buNone/>
            </a:pPr>
            <a:r>
              <a:rPr lang="zh-CN" altLang="en-US" sz="1400">
                <a:solidFill>
                  <a:schemeClr val="bg1">
                    <a:alpha val="80000"/>
                  </a:schemeClr>
                </a:solidFill>
                <a:latin typeface="Huayuan Gothic" panose="020B0500000000000000" charset="-120"/>
                <a:ea typeface="Huayuan Gothic" panose="020B0500000000000000" charset="-120"/>
                <a:cs typeface="Huayuan Gothic" panose="020B0500000000000000" charset="-120"/>
                <a:sym typeface="+mn-ea"/>
              </a:rPr>
              <a:t>抢劫罪、盗窃罪、诈骗罪、抢夺罪、聚众哄抢罪、破坏生产经营罪、敲诈勒索罪、侵占罪、拒不支付劳动报酬罪等侵犯人民群众财产的多种罪名，这说明随着社会经济活动日益复杂化，人民财产安全。</a:t>
            </a:r>
            <a:endParaRPr lang="zh-CN" altLang="en-US" sz="1400">
              <a:solidFill>
                <a:schemeClr val="bg1">
                  <a:alpha val="80000"/>
                </a:schemeClr>
              </a:solidFill>
              <a:latin typeface="Huayuan Gothic" panose="020B0500000000000000" charset="-120"/>
              <a:ea typeface="Huayuan Gothic" panose="020B0500000000000000" charset="-120"/>
              <a:cs typeface="Huayuan Gothic" panose="020B0500000000000000" charset="-120"/>
              <a:sym typeface="+mn-ea"/>
            </a:endParaRPr>
          </a:p>
        </p:txBody>
      </p:sp>
      <p:pic>
        <p:nvPicPr>
          <p:cNvPr id="5" name="图片 4" descr="c1b9a2141699207e0ea1623082cebf42438e48bc35159b-wrSvhQ"/>
          <p:cNvPicPr>
            <a:picLocks noChangeAspect="1"/>
          </p:cNvPicPr>
          <p:nvPr>
            <p:custDataLst>
              <p:tags r:id="rId5"/>
            </p:custDataLst>
          </p:nvPr>
        </p:nvPicPr>
        <p:blipFill>
          <a:blip r:embed="rId6"/>
          <a:srcRect b="6878"/>
          <a:stretch>
            <a:fillRect/>
          </a:stretch>
        </p:blipFill>
        <p:spPr>
          <a:xfrm>
            <a:off x="4654550" y="944880"/>
            <a:ext cx="3709035" cy="5913120"/>
          </a:xfrm>
          <a:prstGeom prst="rect">
            <a:avLst/>
          </a:prstGeom>
        </p:spPr>
      </p:pic>
      <p:sp>
        <p:nvSpPr>
          <p:cNvPr id="2" name="文本框 1"/>
          <p:cNvSpPr txBox="1"/>
          <p:nvPr>
            <p:custDataLst>
              <p:tags r:id="rId7"/>
            </p:custDataLst>
          </p:nvPr>
        </p:nvSpPr>
        <p:spPr>
          <a:xfrm>
            <a:off x="708660" y="1865630"/>
            <a:ext cx="4031615" cy="534035"/>
          </a:xfrm>
          <a:prstGeom prst="rect">
            <a:avLst/>
          </a:prstGeom>
          <a:noFill/>
        </p:spPr>
        <p:txBody>
          <a:bodyPr wrap="square" rtlCol="0">
            <a:spAutoFit/>
          </a:bodyPr>
          <a:lstStyle/>
          <a:p>
            <a:pPr>
              <a:lnSpc>
                <a:spcPct val="90000"/>
              </a:lnSpc>
            </a:pPr>
            <a:r>
              <a:rPr lang="zh-CN" altLang="en-US" sz="32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rPr>
              <a:t>我国刑法规定：</a:t>
            </a:r>
            <a:endParaRPr lang="zh-CN" altLang="en-US" sz="32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endParaRPr>
          </a:p>
        </p:txBody>
      </p:sp>
      <p:sp>
        <p:nvSpPr>
          <p:cNvPr id="3" name="文本框 2"/>
          <p:cNvSpPr txBox="1"/>
          <p:nvPr>
            <p:custDataLst>
              <p:tags r:id="rId8"/>
            </p:custDataLst>
          </p:nvPr>
        </p:nvSpPr>
        <p:spPr>
          <a:xfrm>
            <a:off x="8983980" y="3907790"/>
            <a:ext cx="2546985" cy="460375"/>
          </a:xfrm>
          <a:prstGeom prst="rect">
            <a:avLst/>
          </a:prstGeom>
          <a:noFill/>
        </p:spPr>
        <p:txBody>
          <a:bodyPr wrap="square" rtlCol="0">
            <a:spAutoFit/>
          </a:bodyPr>
          <a:lstStyle/>
          <a:p>
            <a:r>
              <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电信网络诈骗</a:t>
            </a:r>
            <a:endPar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4" name="文本框 3"/>
          <p:cNvSpPr txBox="1"/>
          <p:nvPr>
            <p:custDataLst>
              <p:tags r:id="rId9"/>
            </p:custDataLst>
          </p:nvPr>
        </p:nvSpPr>
        <p:spPr>
          <a:xfrm>
            <a:off x="8983980" y="4291965"/>
            <a:ext cx="2759710" cy="570865"/>
          </a:xfrm>
          <a:prstGeom prst="rect">
            <a:avLst/>
          </a:prstGeom>
          <a:noFill/>
        </p:spPr>
        <p:txBody>
          <a:bodyPr wrap="square" rtlCol="0">
            <a:spAutoFit/>
          </a:bodyPr>
          <a:lstStyle/>
          <a:p>
            <a:pPr fontAlgn="auto">
              <a:lnSpc>
                <a:spcPct val="13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电信网络诈骗等新型违法犯罪严重威胁人民财产安全。</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7" name="椭圆 6"/>
          <p:cNvSpPr>
            <a:spLocks noChangeAspect="1"/>
          </p:cNvSpPr>
          <p:nvPr>
            <p:custDataLst>
              <p:tags r:id="rId10"/>
            </p:custDataLst>
          </p:nvPr>
        </p:nvSpPr>
        <p:spPr>
          <a:xfrm>
            <a:off x="8363585" y="4127500"/>
            <a:ext cx="575945" cy="575945"/>
          </a:xfrm>
          <a:prstGeom prst="ellipse">
            <a:avLst/>
          </a:prstGeom>
          <a:gradFill>
            <a:gsLst>
              <a:gs pos="100000">
                <a:srgbClr val="F3C763"/>
              </a:gs>
              <a:gs pos="2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8" name="文本框 7"/>
          <p:cNvSpPr txBox="1"/>
          <p:nvPr>
            <p:custDataLst>
              <p:tags r:id="rId11"/>
            </p:custDataLst>
          </p:nvPr>
        </p:nvSpPr>
        <p:spPr>
          <a:xfrm>
            <a:off x="8983345" y="2409190"/>
            <a:ext cx="2546985" cy="460375"/>
          </a:xfrm>
          <a:prstGeom prst="rect">
            <a:avLst/>
          </a:prstGeom>
          <a:noFill/>
        </p:spPr>
        <p:txBody>
          <a:bodyPr wrap="square" rtlCol="0">
            <a:spAutoFit/>
          </a:bodyPr>
          <a:lstStyle/>
          <a:p>
            <a:r>
              <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非法金融活动</a:t>
            </a:r>
            <a:endParaRPr lang="zh-CN" altLang="en-US" sz="240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10" name="文本框 9"/>
          <p:cNvSpPr txBox="1"/>
          <p:nvPr>
            <p:custDataLst>
              <p:tags r:id="rId12"/>
            </p:custDataLst>
          </p:nvPr>
        </p:nvSpPr>
        <p:spPr>
          <a:xfrm>
            <a:off x="8983345" y="2793365"/>
            <a:ext cx="2759710" cy="570865"/>
          </a:xfrm>
          <a:prstGeom prst="rect">
            <a:avLst/>
          </a:prstGeom>
          <a:noFill/>
        </p:spPr>
        <p:txBody>
          <a:bodyPr wrap="square" rtlCol="0">
            <a:spAutoFit/>
          </a:bodyPr>
          <a:lstStyle/>
          <a:p>
            <a:pPr fontAlgn="auto">
              <a:lnSpc>
                <a:spcPct val="13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rPr>
              <a:t>非法金融活动严重侵害人民群众的合法权益。</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11" name="椭圆 10"/>
          <p:cNvSpPr>
            <a:spLocks noChangeAspect="1"/>
          </p:cNvSpPr>
          <p:nvPr>
            <p:custDataLst>
              <p:tags r:id="rId13"/>
            </p:custDataLst>
          </p:nvPr>
        </p:nvSpPr>
        <p:spPr>
          <a:xfrm>
            <a:off x="8362950" y="2628900"/>
            <a:ext cx="575945" cy="575945"/>
          </a:xfrm>
          <a:prstGeom prst="ellipse">
            <a:avLst/>
          </a:prstGeom>
          <a:gradFill>
            <a:gsLst>
              <a:gs pos="100000">
                <a:srgbClr val="F3C763"/>
              </a:gs>
              <a:gs pos="2000">
                <a:schemeClr val="bg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Huayuan Gothic" panose="020B0500000000000000" charset="-120"/>
            </a:endParaRPr>
          </a:p>
        </p:txBody>
      </p:sp>
      <p:sp>
        <p:nvSpPr>
          <p:cNvPr id="91" name="任意多边形"/>
          <p:cNvSpPr/>
          <p:nvPr>
            <p:custDataLst>
              <p:tags r:id="rId14"/>
            </p:custDataLst>
          </p:nvPr>
        </p:nvSpPr>
        <p:spPr>
          <a:xfrm>
            <a:off x="8443595" y="4280535"/>
            <a:ext cx="380365" cy="291465"/>
          </a:xfrm>
          <a:custGeom>
            <a:avLst/>
            <a:gdLst>
              <a:gd name="connsiteX0" fmla="*/ 361794 w 551492"/>
              <a:gd name="connsiteY0" fmla="*/ 308363 h 421851"/>
              <a:gd name="connsiteX1" fmla="*/ 530845 w 551492"/>
              <a:gd name="connsiteY1" fmla="*/ 308363 h 421851"/>
              <a:gd name="connsiteX2" fmla="*/ 551492 w 551492"/>
              <a:gd name="connsiteY2" fmla="*/ 329044 h 421851"/>
              <a:gd name="connsiteX3" fmla="*/ 551492 w 551492"/>
              <a:gd name="connsiteY3" fmla="*/ 362650 h 421851"/>
              <a:gd name="connsiteX4" fmla="*/ 530845 w 551492"/>
              <a:gd name="connsiteY4" fmla="*/ 383331 h 421851"/>
              <a:gd name="connsiteX5" fmla="*/ 378570 w 551492"/>
              <a:gd name="connsiteY5" fmla="*/ 383331 h 421851"/>
              <a:gd name="connsiteX6" fmla="*/ 378570 w 551492"/>
              <a:gd name="connsiteY6" fmla="*/ 369113 h 421851"/>
              <a:gd name="connsiteX7" fmla="*/ 361794 w 551492"/>
              <a:gd name="connsiteY7" fmla="*/ 308363 h 421851"/>
              <a:gd name="connsiteX8" fmla="*/ 313904 w 551492"/>
              <a:gd name="connsiteY8" fmla="*/ 172924 h 421851"/>
              <a:gd name="connsiteX9" fmla="*/ 530832 w 551492"/>
              <a:gd name="connsiteY9" fmla="*/ 172924 h 421851"/>
              <a:gd name="connsiteX10" fmla="*/ 551492 w 551492"/>
              <a:gd name="connsiteY10" fmla="*/ 193548 h 421851"/>
              <a:gd name="connsiteX11" fmla="*/ 551492 w 551492"/>
              <a:gd name="connsiteY11" fmla="*/ 225772 h 421851"/>
              <a:gd name="connsiteX12" fmla="*/ 530832 w 551492"/>
              <a:gd name="connsiteY12" fmla="*/ 247685 h 421851"/>
              <a:gd name="connsiteX13" fmla="*/ 271293 w 551492"/>
              <a:gd name="connsiteY13" fmla="*/ 247685 h 421851"/>
              <a:gd name="connsiteX14" fmla="*/ 271293 w 551492"/>
              <a:gd name="connsiteY14" fmla="*/ 227061 h 421851"/>
              <a:gd name="connsiteX15" fmla="*/ 272584 w 551492"/>
              <a:gd name="connsiteY15" fmla="*/ 224483 h 421851"/>
              <a:gd name="connsiteX16" fmla="*/ 313904 w 551492"/>
              <a:gd name="connsiteY16" fmla="*/ 172924 h 421851"/>
              <a:gd name="connsiteX17" fmla="*/ 281648 w 551492"/>
              <a:gd name="connsiteY17" fmla="*/ 36241 h 421851"/>
              <a:gd name="connsiteX18" fmla="*/ 530834 w 551492"/>
              <a:gd name="connsiteY18" fmla="*/ 36241 h 421851"/>
              <a:gd name="connsiteX19" fmla="*/ 551492 w 551492"/>
              <a:gd name="connsiteY19" fmla="*/ 58154 h 421851"/>
              <a:gd name="connsiteX20" fmla="*/ 551492 w 551492"/>
              <a:gd name="connsiteY20" fmla="*/ 90378 h 421851"/>
              <a:gd name="connsiteX21" fmla="*/ 530834 w 551492"/>
              <a:gd name="connsiteY21" fmla="*/ 111002 h 421851"/>
              <a:gd name="connsiteX22" fmla="*/ 308761 w 551492"/>
              <a:gd name="connsiteY22" fmla="*/ 111002 h 421851"/>
              <a:gd name="connsiteX23" fmla="*/ 295850 w 551492"/>
              <a:gd name="connsiteY23" fmla="*/ 96823 h 421851"/>
              <a:gd name="connsiteX24" fmla="*/ 281648 w 551492"/>
              <a:gd name="connsiteY24" fmla="*/ 36241 h 421851"/>
              <a:gd name="connsiteX25" fmla="*/ 176987 w 551492"/>
              <a:gd name="connsiteY25" fmla="*/ 0 h 421851"/>
              <a:gd name="connsiteX26" fmla="*/ 271294 w 551492"/>
              <a:gd name="connsiteY26" fmla="*/ 117396 h 421851"/>
              <a:gd name="connsiteX27" fmla="*/ 276461 w 551492"/>
              <a:gd name="connsiteY27" fmla="*/ 117396 h 421851"/>
              <a:gd name="connsiteX28" fmla="*/ 290672 w 551492"/>
              <a:gd name="connsiteY28" fmla="*/ 152228 h 421851"/>
              <a:gd name="connsiteX29" fmla="*/ 262251 w 551492"/>
              <a:gd name="connsiteY29" fmla="*/ 199960 h 421851"/>
              <a:gd name="connsiteX30" fmla="*/ 257083 w 551492"/>
              <a:gd name="connsiteY30" fmla="*/ 197380 h 421851"/>
              <a:gd name="connsiteX31" fmla="*/ 224786 w 551492"/>
              <a:gd name="connsiteY31" fmla="*/ 247692 h 421851"/>
              <a:gd name="connsiteX32" fmla="*/ 219619 w 551492"/>
              <a:gd name="connsiteY32" fmla="*/ 259303 h 421851"/>
              <a:gd name="connsiteX33" fmla="*/ 241581 w 551492"/>
              <a:gd name="connsiteY33" fmla="*/ 279944 h 421851"/>
              <a:gd name="connsiteX34" fmla="*/ 263543 w 551492"/>
              <a:gd name="connsiteY34" fmla="*/ 279944 h 421851"/>
              <a:gd name="connsiteX35" fmla="*/ 352682 w 551492"/>
              <a:gd name="connsiteY35" fmla="*/ 368958 h 421851"/>
              <a:gd name="connsiteX36" fmla="*/ 352682 w 551492"/>
              <a:gd name="connsiteY36" fmla="*/ 393470 h 421851"/>
              <a:gd name="connsiteX37" fmla="*/ 325553 w 551492"/>
              <a:gd name="connsiteY37" fmla="*/ 421851 h 421851"/>
              <a:gd name="connsiteX38" fmla="*/ 28421 w 551492"/>
              <a:gd name="connsiteY38" fmla="*/ 421851 h 421851"/>
              <a:gd name="connsiteX39" fmla="*/ 0 w 551492"/>
              <a:gd name="connsiteY39" fmla="*/ 393470 h 421851"/>
              <a:gd name="connsiteX40" fmla="*/ 0 w 551492"/>
              <a:gd name="connsiteY40" fmla="*/ 368958 h 421851"/>
              <a:gd name="connsiteX41" fmla="*/ 89139 w 551492"/>
              <a:gd name="connsiteY41" fmla="*/ 279944 h 421851"/>
              <a:gd name="connsiteX42" fmla="*/ 112393 w 551492"/>
              <a:gd name="connsiteY42" fmla="*/ 279944 h 421851"/>
              <a:gd name="connsiteX43" fmla="*/ 133063 w 551492"/>
              <a:gd name="connsiteY43" fmla="*/ 259303 h 421851"/>
              <a:gd name="connsiteX44" fmla="*/ 127896 w 551492"/>
              <a:gd name="connsiteY44" fmla="*/ 247692 h 421851"/>
              <a:gd name="connsiteX45" fmla="*/ 95599 w 551492"/>
              <a:gd name="connsiteY45" fmla="*/ 198670 h 421851"/>
              <a:gd name="connsiteX46" fmla="*/ 91723 w 551492"/>
              <a:gd name="connsiteY46" fmla="*/ 199960 h 421851"/>
              <a:gd name="connsiteX47" fmla="*/ 63302 w 551492"/>
              <a:gd name="connsiteY47" fmla="*/ 152228 h 421851"/>
              <a:gd name="connsiteX48" fmla="*/ 78804 w 551492"/>
              <a:gd name="connsiteY48" fmla="*/ 117396 h 421851"/>
              <a:gd name="connsiteX49" fmla="*/ 81388 w 551492"/>
              <a:gd name="connsiteY49" fmla="*/ 117396 h 421851"/>
              <a:gd name="connsiteX50" fmla="*/ 176987 w 551492"/>
              <a:gd name="connsiteY50" fmla="*/ 0 h 4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492" h="421851">
                <a:moveTo>
                  <a:pt x="361794" y="308363"/>
                </a:moveTo>
                <a:lnTo>
                  <a:pt x="530845" y="308363"/>
                </a:lnTo>
                <a:cubicBezTo>
                  <a:pt x="541168" y="308363"/>
                  <a:pt x="551492" y="317411"/>
                  <a:pt x="551492" y="329044"/>
                </a:cubicBezTo>
                <a:lnTo>
                  <a:pt x="551492" y="362650"/>
                </a:lnTo>
                <a:cubicBezTo>
                  <a:pt x="551492" y="374283"/>
                  <a:pt x="541168" y="383331"/>
                  <a:pt x="530845" y="383331"/>
                </a:cubicBezTo>
                <a:lnTo>
                  <a:pt x="378570" y="383331"/>
                </a:lnTo>
                <a:lnTo>
                  <a:pt x="378570" y="369113"/>
                </a:lnTo>
                <a:cubicBezTo>
                  <a:pt x="378570" y="347140"/>
                  <a:pt x="372118" y="326459"/>
                  <a:pt x="361794" y="308363"/>
                </a:cubicBezTo>
                <a:close/>
                <a:moveTo>
                  <a:pt x="313904" y="172924"/>
                </a:moveTo>
                <a:lnTo>
                  <a:pt x="530832" y="172924"/>
                </a:lnTo>
                <a:cubicBezTo>
                  <a:pt x="541162" y="172924"/>
                  <a:pt x="551492" y="181947"/>
                  <a:pt x="551492" y="193548"/>
                </a:cubicBezTo>
                <a:lnTo>
                  <a:pt x="551492" y="225772"/>
                </a:lnTo>
                <a:cubicBezTo>
                  <a:pt x="551492" y="237373"/>
                  <a:pt x="541162" y="247685"/>
                  <a:pt x="530832" y="247685"/>
                </a:cubicBezTo>
                <a:lnTo>
                  <a:pt x="271293" y="247685"/>
                </a:lnTo>
                <a:lnTo>
                  <a:pt x="271293" y="227061"/>
                </a:lnTo>
                <a:cubicBezTo>
                  <a:pt x="271293" y="225772"/>
                  <a:pt x="272584" y="225772"/>
                  <a:pt x="272584" y="224483"/>
                </a:cubicBezTo>
                <a:cubicBezTo>
                  <a:pt x="293244" y="218038"/>
                  <a:pt x="307448" y="194837"/>
                  <a:pt x="313904" y="172924"/>
                </a:cubicBezTo>
                <a:close/>
                <a:moveTo>
                  <a:pt x="281648" y="36241"/>
                </a:moveTo>
                <a:lnTo>
                  <a:pt x="530834" y="36241"/>
                </a:lnTo>
                <a:cubicBezTo>
                  <a:pt x="541163" y="36241"/>
                  <a:pt x="551492" y="46553"/>
                  <a:pt x="551492" y="58154"/>
                </a:cubicBezTo>
                <a:lnTo>
                  <a:pt x="551492" y="90378"/>
                </a:lnTo>
                <a:cubicBezTo>
                  <a:pt x="551492" y="101979"/>
                  <a:pt x="541163" y="111002"/>
                  <a:pt x="530834" y="111002"/>
                </a:cubicBezTo>
                <a:lnTo>
                  <a:pt x="308761" y="111002"/>
                </a:lnTo>
                <a:cubicBezTo>
                  <a:pt x="304888" y="104557"/>
                  <a:pt x="301015" y="99401"/>
                  <a:pt x="295850" y="96823"/>
                </a:cubicBezTo>
                <a:cubicBezTo>
                  <a:pt x="293268" y="72333"/>
                  <a:pt x="288104" y="52998"/>
                  <a:pt x="281648" y="36241"/>
                </a:cubicBezTo>
                <a:close/>
                <a:moveTo>
                  <a:pt x="176987" y="0"/>
                </a:moveTo>
                <a:cubicBezTo>
                  <a:pt x="257083" y="0"/>
                  <a:pt x="270002" y="64503"/>
                  <a:pt x="271294" y="117396"/>
                </a:cubicBezTo>
                <a:cubicBezTo>
                  <a:pt x="272586" y="117396"/>
                  <a:pt x="273878" y="117396"/>
                  <a:pt x="276461" y="117396"/>
                </a:cubicBezTo>
                <a:cubicBezTo>
                  <a:pt x="289380" y="117396"/>
                  <a:pt x="290672" y="132877"/>
                  <a:pt x="290672" y="152228"/>
                </a:cubicBezTo>
                <a:cubicBezTo>
                  <a:pt x="290672" y="171579"/>
                  <a:pt x="275169" y="199960"/>
                  <a:pt x="262251" y="199960"/>
                </a:cubicBezTo>
                <a:cubicBezTo>
                  <a:pt x="260959" y="199960"/>
                  <a:pt x="258375" y="198670"/>
                  <a:pt x="257083" y="197380"/>
                </a:cubicBezTo>
                <a:cubicBezTo>
                  <a:pt x="249332" y="216731"/>
                  <a:pt x="237705" y="233502"/>
                  <a:pt x="224786" y="247692"/>
                </a:cubicBezTo>
                <a:cubicBezTo>
                  <a:pt x="220911" y="250272"/>
                  <a:pt x="219619" y="254143"/>
                  <a:pt x="219619" y="259303"/>
                </a:cubicBezTo>
                <a:cubicBezTo>
                  <a:pt x="219619" y="270913"/>
                  <a:pt x="228662" y="279944"/>
                  <a:pt x="241581" y="279944"/>
                </a:cubicBezTo>
                <a:lnTo>
                  <a:pt x="263543" y="279944"/>
                </a:lnTo>
                <a:cubicBezTo>
                  <a:pt x="312634" y="279944"/>
                  <a:pt x="352682" y="319936"/>
                  <a:pt x="352682" y="368958"/>
                </a:cubicBezTo>
                <a:lnTo>
                  <a:pt x="352682" y="393470"/>
                </a:lnTo>
                <a:cubicBezTo>
                  <a:pt x="352682" y="408950"/>
                  <a:pt x="341055" y="421851"/>
                  <a:pt x="325553" y="421851"/>
                </a:cubicBezTo>
                <a:lnTo>
                  <a:pt x="28421" y="421851"/>
                </a:lnTo>
                <a:cubicBezTo>
                  <a:pt x="12919" y="421851"/>
                  <a:pt x="0" y="408950"/>
                  <a:pt x="0" y="393470"/>
                </a:cubicBezTo>
                <a:lnTo>
                  <a:pt x="0" y="368958"/>
                </a:lnTo>
                <a:cubicBezTo>
                  <a:pt x="0" y="319936"/>
                  <a:pt x="40048" y="279944"/>
                  <a:pt x="89139" y="279944"/>
                </a:cubicBezTo>
                <a:lnTo>
                  <a:pt x="112393" y="279944"/>
                </a:lnTo>
                <a:cubicBezTo>
                  <a:pt x="124020" y="279944"/>
                  <a:pt x="133063" y="270913"/>
                  <a:pt x="133063" y="259303"/>
                </a:cubicBezTo>
                <a:cubicBezTo>
                  <a:pt x="133063" y="254143"/>
                  <a:pt x="131771" y="250272"/>
                  <a:pt x="127896" y="247692"/>
                </a:cubicBezTo>
                <a:cubicBezTo>
                  <a:pt x="114977" y="234792"/>
                  <a:pt x="104642" y="216731"/>
                  <a:pt x="95599" y="198670"/>
                </a:cubicBezTo>
                <a:cubicBezTo>
                  <a:pt x="94307" y="199960"/>
                  <a:pt x="93015" y="199960"/>
                  <a:pt x="91723" y="199960"/>
                </a:cubicBezTo>
                <a:cubicBezTo>
                  <a:pt x="78804" y="199960"/>
                  <a:pt x="63302" y="171579"/>
                  <a:pt x="63302" y="152228"/>
                </a:cubicBezTo>
                <a:cubicBezTo>
                  <a:pt x="63302" y="132877"/>
                  <a:pt x="65886" y="117396"/>
                  <a:pt x="78804" y="117396"/>
                </a:cubicBezTo>
                <a:cubicBezTo>
                  <a:pt x="80096" y="117396"/>
                  <a:pt x="80096" y="117396"/>
                  <a:pt x="81388" y="117396"/>
                </a:cubicBezTo>
                <a:cubicBezTo>
                  <a:pt x="82680" y="64503"/>
                  <a:pt x="93015" y="0"/>
                  <a:pt x="176987" y="0"/>
                </a:cubicBezTo>
                <a:close/>
              </a:path>
            </a:pathLst>
          </a:custGeom>
          <a:solidFill>
            <a:srgbClr val="AD0002"/>
          </a:solidFill>
          <a:ln>
            <a:noFill/>
          </a:ln>
        </p:spPr>
        <p:txBody>
          <a:bodyPr spcFirstLastPara="1" wrap="square" lIns="91440" tIns="45720" rIns="91440" bIns="45720" anchor="t" anchorCtr="0">
            <a:normAutofit fontScale="6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a:solidFill>
                <a:schemeClr val="bg1"/>
              </a:solidFill>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pic>
        <p:nvPicPr>
          <p:cNvPr id="93" name="任意多边形" descr="333639373138363b343435303831323bbacbcbe3b9a4d7f7"/>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8488680" y="2761615"/>
            <a:ext cx="298450" cy="298450"/>
          </a:xfrm>
          <a:prstGeom prst="rect">
            <a:avLst/>
          </a:prstGeom>
        </p:spPr>
      </p:pic>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https://docer-ks3.wpscdn.cn/picture/179233956/fbdfec00cbcb2b7ba31d03071662fa06_612.jpg" descr="法律援助服务。法律的概念。"/>
          <p:cNvPicPr>
            <a:picLocks noChangeAspect="1"/>
          </p:cNvPicPr>
          <p:nvPr/>
        </p:nvPicPr>
        <p:blipFill>
          <a:blip r:embed="rId18"/>
          <a:stretch>
            <a:fillRect/>
          </a:stretch>
        </p:blipFill>
        <p:spPr>
          <a:xfrm>
            <a:off x="1995805" y="4024630"/>
            <a:ext cx="3227705" cy="1995805"/>
          </a:xfrm>
          <a:prstGeom prst="rect">
            <a:avLst/>
          </a:prstGeom>
        </p:spPr>
      </p:pic>
    </p:spTree>
    <p:custDataLst>
      <p:tags r:id="rId19"/>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p:nvPr>
            <p:custDataLst>
              <p:tags r:id="rId1"/>
            </p:custDataLst>
          </p:nvPr>
        </p:nvPicPr>
        <p:blipFill>
          <a:blip r:embed="rId2" cstate="print">
            <a:lum bright="12000" contrast="12000"/>
          </a:blip>
          <a:srcRect l="32467" r="17248"/>
          <a:stretch>
            <a:fillRect/>
          </a:stretch>
        </p:blipFill>
        <p:spPr>
          <a:xfrm>
            <a:off x="4257675" y="1279525"/>
            <a:ext cx="3420110" cy="4531360"/>
          </a:xfrm>
          <a:prstGeom prst="roundRect">
            <a:avLst>
              <a:gd name="adj" fmla="val 0"/>
            </a:avLst>
          </a:prstGeom>
          <a:noFill/>
          <a:ln w="9525">
            <a:noFill/>
          </a:ln>
        </p:spPr>
      </p:pic>
      <p:sp>
        <p:nvSpPr>
          <p:cNvPr id="111" name="文本框 110"/>
          <p:cNvSpPr txBox="1"/>
          <p:nvPr userDrawn="1">
            <p:custDataLst>
              <p:tags r:id="rId3"/>
            </p:custDataLst>
          </p:nvPr>
        </p:nvSpPr>
        <p:spPr>
          <a:xfrm>
            <a:off x="746125" y="238125"/>
            <a:ext cx="5775960"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维护人民财产安全面临的风险挑战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4"/>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5"/>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叁</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14" name="文本框 13"/>
          <p:cNvSpPr txBox="1"/>
          <p:nvPr>
            <p:custDataLst>
              <p:tags r:id="rId6"/>
            </p:custDataLst>
          </p:nvPr>
        </p:nvSpPr>
        <p:spPr>
          <a:xfrm>
            <a:off x="7677785" y="1115060"/>
            <a:ext cx="4302760" cy="1985645"/>
          </a:xfrm>
          <a:prstGeom prst="rect">
            <a:avLst/>
          </a:prstGeom>
          <a:noFill/>
        </p:spPr>
        <p:txBody>
          <a:bodyPr wrap="square" rtlCol="0">
            <a:noAutofit/>
          </a:bodyPr>
          <a:lstStyle/>
          <a:p>
            <a:pPr>
              <a:lnSpc>
                <a:spcPct val="16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rPr>
              <a:t>随着新兴金融业态快速发展，一些不法分子以快速投资理财、高额回报、养老服务等手段吸引群众，使不少群众上当受骗，把“养老钱”“看病钱”“买房钱”投进去，最后血本无归。值得注意的是，很多非法集资活动还依托“互联网+”模式，以“微商”“多层分销”等方式吸收资金或发展下线，线上线下并存，危害社会安定。</a:t>
            </a:r>
            <a:endParaRPr lang="zh-CN" altLang="en-US" sz="1200" dirty="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5" name="矩形 4"/>
          <p:cNvSpPr/>
          <p:nvPr>
            <p:custDataLst>
              <p:tags r:id="rId7"/>
            </p:custDataLst>
          </p:nvPr>
        </p:nvSpPr>
        <p:spPr>
          <a:xfrm>
            <a:off x="985520" y="1279525"/>
            <a:ext cx="3158490" cy="4548505"/>
          </a:xfrm>
          <a:prstGeom prst="rect">
            <a:avLst/>
          </a:prstGeom>
          <a:gradFill>
            <a:gsLst>
              <a:gs pos="65000">
                <a:srgbClr val="D30202"/>
              </a:gs>
              <a:gs pos="0">
                <a:srgbClr val="F36440"/>
              </a:gs>
              <a:gs pos="100000">
                <a:srgbClr val="B60103"/>
              </a:gs>
            </a:gsLst>
            <a:lin ang="2700000" scaled="0"/>
          </a:gradFill>
          <a:ln>
            <a:solidFill>
              <a:srgbClr val="A36A25">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tIns="71755" numCol="1" spcCol="0" rtlCol="0" fromWordArt="0" anchor="ctr" anchorCtr="0" forceAA="0" compatLnSpc="1">
            <a:noAutofit/>
          </a:bodyPr>
          <a:lstStyle/>
          <a:p>
            <a:pPr lvl="0" algn="ctr">
              <a:buClrTx/>
              <a:buSzTx/>
              <a:buFontTx/>
            </a:pPr>
            <a:endParaRPr lang="zh-CN" altLang="en-US" sz="1200">
              <a:solidFill>
                <a:srgbClr val="080808"/>
              </a:solidFill>
              <a:latin typeface="Huayuan Gothic" panose="020B0500000000000000" charset="-120"/>
              <a:ea typeface="Huayuan Gothic" panose="020B0500000000000000" charset="-120"/>
              <a:cs typeface="Huayuan Gothic" panose="020B0500000000000000" charset="-120"/>
              <a:sym typeface="+mn-ea"/>
            </a:endParaRPr>
          </a:p>
        </p:txBody>
      </p:sp>
      <p:sp>
        <p:nvSpPr>
          <p:cNvPr id="32" name="文本框 31"/>
          <p:cNvSpPr txBox="1"/>
          <p:nvPr>
            <p:custDataLst>
              <p:tags r:id="rId8"/>
            </p:custDataLst>
          </p:nvPr>
        </p:nvSpPr>
        <p:spPr>
          <a:xfrm>
            <a:off x="1184275" y="2247900"/>
            <a:ext cx="2774315" cy="645160"/>
          </a:xfrm>
          <a:prstGeom prst="rect">
            <a:avLst/>
          </a:prstGeom>
          <a:noFill/>
        </p:spPr>
        <p:txBody>
          <a:bodyPr wrap="square" rtlCol="0" anchor="t">
            <a:spAutoFit/>
          </a:bodyPr>
          <a:lstStyle/>
          <a:p>
            <a:pPr indent="0" fontAlgn="auto">
              <a:lnSpc>
                <a:spcPct val="15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sym typeface="+mn-ea"/>
              </a:rPr>
              <a:t>跨界特征更加突出，传播积聚速度更快，严重影响社会安定。</a:t>
            </a:r>
            <a:endParaRPr lang="zh-CN" altLang="en-US" sz="1200">
              <a:solidFill>
                <a:srgbClr val="FFFBEF">
                  <a:alpha val="80000"/>
                </a:srgbClr>
              </a:solidFill>
              <a:latin typeface="Huayuan Gothic" panose="020B0500000000000000" charset="-120"/>
              <a:ea typeface="Huayuan Gothic" panose="020B0500000000000000" charset="-120"/>
              <a:cs typeface="Huayuan Gothic" panose="020B0500000000000000" charset="-120"/>
              <a:sym typeface="+mn-ea"/>
            </a:endParaRPr>
          </a:p>
        </p:txBody>
      </p:sp>
      <p:sp>
        <p:nvSpPr>
          <p:cNvPr id="67" name="文本框 66"/>
          <p:cNvSpPr txBox="1"/>
          <p:nvPr>
            <p:custDataLst>
              <p:tags r:id="rId9"/>
            </p:custDataLst>
          </p:nvPr>
        </p:nvSpPr>
        <p:spPr>
          <a:xfrm flipH="1">
            <a:off x="1186815" y="1840230"/>
            <a:ext cx="1931670" cy="417830"/>
          </a:xfrm>
          <a:prstGeom prst="rect">
            <a:avLst/>
          </a:prstGeom>
          <a:noFill/>
        </p:spPr>
        <p:txBody>
          <a:bodyPr wrap="square" rtlCol="0" anchor="t">
            <a:noAutofit/>
          </a:bodyPr>
          <a:lstStyle/>
          <a:p>
            <a:pPr>
              <a:buClrTx/>
              <a:buSzTx/>
              <a:buFontTx/>
            </a:pPr>
            <a:r>
              <a:rPr lang="zh-CN" altLang="en-US">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sym typeface="+mn-ea"/>
              </a:rPr>
              <a:t>非法金融活动</a:t>
            </a:r>
            <a:endParaRPr lang="zh-CN" altLang="en-US">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sym typeface="+mn-ea"/>
            </a:endParaRPr>
          </a:p>
        </p:txBody>
      </p:sp>
      <p:sp>
        <p:nvSpPr>
          <p:cNvPr id="36" name="文本框 35"/>
          <p:cNvSpPr txBox="1"/>
          <p:nvPr>
            <p:custDataLst>
              <p:tags r:id="rId10"/>
            </p:custDataLst>
          </p:nvPr>
        </p:nvSpPr>
        <p:spPr>
          <a:xfrm>
            <a:off x="1184275" y="4581525"/>
            <a:ext cx="2774315" cy="922020"/>
          </a:xfrm>
          <a:prstGeom prst="rect">
            <a:avLst/>
          </a:prstGeom>
          <a:noFill/>
        </p:spPr>
        <p:txBody>
          <a:bodyPr wrap="square" rtlCol="0" anchor="t">
            <a:spAutoFit/>
          </a:bodyPr>
          <a:lstStyle/>
          <a:p>
            <a:pPr indent="0" fontAlgn="auto">
              <a:lnSpc>
                <a:spcPct val="15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sym typeface="+mn-ea"/>
              </a:rPr>
              <a:t>随着现代通信和移动支付技术的迅猛发展，各行各业对网络的依赖度越来越高，网络全面融人人民群众生产生活。</a:t>
            </a:r>
            <a:endParaRPr lang="zh-CN" altLang="en-US" sz="1200">
              <a:solidFill>
                <a:srgbClr val="FFFBEF">
                  <a:alpha val="80000"/>
                </a:srgbClr>
              </a:solidFill>
              <a:latin typeface="Huayuan Gothic" panose="020B0500000000000000" charset="-120"/>
              <a:ea typeface="Huayuan Gothic" panose="020B0500000000000000" charset="-120"/>
              <a:cs typeface="Huayuan Gothic" panose="020B0500000000000000" charset="-120"/>
              <a:sym typeface="+mn-ea"/>
            </a:endParaRPr>
          </a:p>
        </p:txBody>
      </p:sp>
      <p:sp>
        <p:nvSpPr>
          <p:cNvPr id="37" name="文本框 36"/>
          <p:cNvSpPr txBox="1"/>
          <p:nvPr>
            <p:custDataLst>
              <p:tags r:id="rId11"/>
            </p:custDataLst>
          </p:nvPr>
        </p:nvSpPr>
        <p:spPr>
          <a:xfrm flipH="1">
            <a:off x="1186815" y="4173855"/>
            <a:ext cx="1931670" cy="417830"/>
          </a:xfrm>
          <a:prstGeom prst="rect">
            <a:avLst/>
          </a:prstGeom>
          <a:noFill/>
        </p:spPr>
        <p:txBody>
          <a:bodyPr wrap="square" rtlCol="0" anchor="t">
            <a:noAutofit/>
          </a:bodyPr>
          <a:lstStyle/>
          <a:p>
            <a:pPr>
              <a:buClrTx/>
              <a:buSzTx/>
              <a:buFontTx/>
            </a:pPr>
            <a:r>
              <a:rPr lang="zh-CN" altLang="en-US">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sym typeface="+mn-ea"/>
              </a:rPr>
              <a:t>电信网络诈骗</a:t>
            </a:r>
            <a:endParaRPr lang="zh-CN" altLang="en-US">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sym typeface="+mn-ea"/>
            </a:endParaRPr>
          </a:p>
        </p:txBody>
      </p:sp>
      <p:cxnSp>
        <p:nvCxnSpPr>
          <p:cNvPr id="38" name="直接连接符 37"/>
          <p:cNvCxnSpPr>
            <a:stCxn id="5" idx="3"/>
            <a:endCxn id="5" idx="1"/>
          </p:cNvCxnSpPr>
          <p:nvPr>
            <p:custDataLst>
              <p:tags r:id="rId12"/>
            </p:custDataLst>
          </p:nvPr>
        </p:nvCxnSpPr>
        <p:spPr>
          <a:xfrm flipH="1">
            <a:off x="985385" y="3554413"/>
            <a:ext cx="3158490" cy="0"/>
          </a:xfrm>
          <a:prstGeom prst="line">
            <a:avLst/>
          </a:prstGeom>
          <a:ln w="15875">
            <a:gradFill>
              <a:gsLst>
                <a:gs pos="0">
                  <a:srgbClr val="E3883F">
                    <a:alpha val="0"/>
                  </a:srgbClr>
                </a:gs>
                <a:gs pos="98000">
                  <a:srgbClr val="C1FB70">
                    <a:alpha val="0"/>
                  </a:srgbClr>
                </a:gs>
                <a:gs pos="50000">
                  <a:srgbClr val="F05800"/>
                </a:gs>
              </a:gsLst>
              <a:lin ang="0" scaled="1"/>
            </a:gra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custDataLst>
              <p:tags r:id="rId13"/>
            </p:custDataLst>
          </p:nvPr>
        </p:nvSpPr>
        <p:spPr>
          <a:xfrm>
            <a:off x="1588135" y="1290955"/>
            <a:ext cx="2467610" cy="829945"/>
          </a:xfrm>
          <a:prstGeom prst="rect">
            <a:avLst/>
          </a:prstGeom>
          <a:noFill/>
          <a:ln>
            <a:noFill/>
          </a:ln>
        </p:spPr>
        <p:txBody>
          <a:bodyPr vert="horz" wrap="square" rtlCol="0">
            <a:spAutoFit/>
          </a:bodyPr>
          <a:lstStyle/>
          <a:p>
            <a:pPr indent="0" algn="r" fontAlgn="auto">
              <a:lnSpc>
                <a:spcPct val="100000"/>
              </a:lnSpc>
            </a:pPr>
            <a:r>
              <a:rPr lang="en-US" altLang="zh-CN" sz="4800" cap="all">
                <a:ln>
                  <a:solidFill>
                    <a:srgbClr val="F5C484">
                      <a:alpha val="20000"/>
                    </a:srgbClr>
                  </a:solidFill>
                </a:ln>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01</a:t>
            </a:r>
            <a:endParaRPr lang="en-US" altLang="zh-CN" sz="4800" cap="all">
              <a:ln>
                <a:solidFill>
                  <a:srgbClr val="F5C484">
                    <a:alpha val="20000"/>
                  </a:srgbClr>
                </a:solidFill>
              </a:ln>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40" name="文本框 39"/>
          <p:cNvSpPr txBox="1"/>
          <p:nvPr>
            <p:custDataLst>
              <p:tags r:id="rId14"/>
            </p:custDataLst>
          </p:nvPr>
        </p:nvSpPr>
        <p:spPr>
          <a:xfrm>
            <a:off x="1588135" y="3615055"/>
            <a:ext cx="2467610" cy="829945"/>
          </a:xfrm>
          <a:prstGeom prst="rect">
            <a:avLst/>
          </a:prstGeom>
          <a:noFill/>
          <a:ln>
            <a:noFill/>
          </a:ln>
        </p:spPr>
        <p:txBody>
          <a:bodyPr vert="horz" wrap="square" rtlCol="0">
            <a:spAutoFit/>
          </a:bodyPr>
          <a:lstStyle/>
          <a:p>
            <a:pPr indent="0" algn="r" fontAlgn="auto">
              <a:lnSpc>
                <a:spcPct val="100000"/>
              </a:lnSpc>
            </a:pPr>
            <a:r>
              <a:rPr lang="en-US" altLang="zh-CN" sz="4800" cap="all">
                <a:ln>
                  <a:solidFill>
                    <a:srgbClr val="F5C484">
                      <a:alpha val="20000"/>
                    </a:srgbClr>
                  </a:solidFill>
                </a:ln>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02</a:t>
            </a:r>
            <a:endParaRPr lang="en-US" altLang="zh-CN" sz="4800" cap="all">
              <a:ln>
                <a:solidFill>
                  <a:srgbClr val="F5C484">
                    <a:alpha val="20000"/>
                  </a:srgbClr>
                </a:solidFill>
              </a:ln>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8" name="任意多边形"/>
          <p:cNvSpPr/>
          <p:nvPr>
            <p:custDataLst>
              <p:tags r:id="rId15"/>
            </p:custDataLst>
          </p:nvPr>
        </p:nvSpPr>
        <p:spPr>
          <a:xfrm>
            <a:off x="6735445" y="5006340"/>
            <a:ext cx="380365" cy="291465"/>
          </a:xfrm>
          <a:custGeom>
            <a:avLst/>
            <a:gdLst>
              <a:gd name="connsiteX0" fmla="*/ 361794 w 551492"/>
              <a:gd name="connsiteY0" fmla="*/ 308363 h 421851"/>
              <a:gd name="connsiteX1" fmla="*/ 530845 w 551492"/>
              <a:gd name="connsiteY1" fmla="*/ 308363 h 421851"/>
              <a:gd name="connsiteX2" fmla="*/ 551492 w 551492"/>
              <a:gd name="connsiteY2" fmla="*/ 329044 h 421851"/>
              <a:gd name="connsiteX3" fmla="*/ 551492 w 551492"/>
              <a:gd name="connsiteY3" fmla="*/ 362650 h 421851"/>
              <a:gd name="connsiteX4" fmla="*/ 530845 w 551492"/>
              <a:gd name="connsiteY4" fmla="*/ 383331 h 421851"/>
              <a:gd name="connsiteX5" fmla="*/ 378570 w 551492"/>
              <a:gd name="connsiteY5" fmla="*/ 383331 h 421851"/>
              <a:gd name="connsiteX6" fmla="*/ 378570 w 551492"/>
              <a:gd name="connsiteY6" fmla="*/ 369113 h 421851"/>
              <a:gd name="connsiteX7" fmla="*/ 361794 w 551492"/>
              <a:gd name="connsiteY7" fmla="*/ 308363 h 421851"/>
              <a:gd name="connsiteX8" fmla="*/ 313904 w 551492"/>
              <a:gd name="connsiteY8" fmla="*/ 172924 h 421851"/>
              <a:gd name="connsiteX9" fmla="*/ 530832 w 551492"/>
              <a:gd name="connsiteY9" fmla="*/ 172924 h 421851"/>
              <a:gd name="connsiteX10" fmla="*/ 551492 w 551492"/>
              <a:gd name="connsiteY10" fmla="*/ 193548 h 421851"/>
              <a:gd name="connsiteX11" fmla="*/ 551492 w 551492"/>
              <a:gd name="connsiteY11" fmla="*/ 225772 h 421851"/>
              <a:gd name="connsiteX12" fmla="*/ 530832 w 551492"/>
              <a:gd name="connsiteY12" fmla="*/ 247685 h 421851"/>
              <a:gd name="connsiteX13" fmla="*/ 271293 w 551492"/>
              <a:gd name="connsiteY13" fmla="*/ 247685 h 421851"/>
              <a:gd name="connsiteX14" fmla="*/ 271293 w 551492"/>
              <a:gd name="connsiteY14" fmla="*/ 227061 h 421851"/>
              <a:gd name="connsiteX15" fmla="*/ 272584 w 551492"/>
              <a:gd name="connsiteY15" fmla="*/ 224483 h 421851"/>
              <a:gd name="connsiteX16" fmla="*/ 313904 w 551492"/>
              <a:gd name="connsiteY16" fmla="*/ 172924 h 421851"/>
              <a:gd name="connsiteX17" fmla="*/ 281648 w 551492"/>
              <a:gd name="connsiteY17" fmla="*/ 36241 h 421851"/>
              <a:gd name="connsiteX18" fmla="*/ 530834 w 551492"/>
              <a:gd name="connsiteY18" fmla="*/ 36241 h 421851"/>
              <a:gd name="connsiteX19" fmla="*/ 551492 w 551492"/>
              <a:gd name="connsiteY19" fmla="*/ 58154 h 421851"/>
              <a:gd name="connsiteX20" fmla="*/ 551492 w 551492"/>
              <a:gd name="connsiteY20" fmla="*/ 90378 h 421851"/>
              <a:gd name="connsiteX21" fmla="*/ 530834 w 551492"/>
              <a:gd name="connsiteY21" fmla="*/ 111002 h 421851"/>
              <a:gd name="connsiteX22" fmla="*/ 308761 w 551492"/>
              <a:gd name="connsiteY22" fmla="*/ 111002 h 421851"/>
              <a:gd name="connsiteX23" fmla="*/ 295850 w 551492"/>
              <a:gd name="connsiteY23" fmla="*/ 96823 h 421851"/>
              <a:gd name="connsiteX24" fmla="*/ 281648 w 551492"/>
              <a:gd name="connsiteY24" fmla="*/ 36241 h 421851"/>
              <a:gd name="connsiteX25" fmla="*/ 176987 w 551492"/>
              <a:gd name="connsiteY25" fmla="*/ 0 h 421851"/>
              <a:gd name="connsiteX26" fmla="*/ 271294 w 551492"/>
              <a:gd name="connsiteY26" fmla="*/ 117396 h 421851"/>
              <a:gd name="connsiteX27" fmla="*/ 276461 w 551492"/>
              <a:gd name="connsiteY27" fmla="*/ 117396 h 421851"/>
              <a:gd name="connsiteX28" fmla="*/ 290672 w 551492"/>
              <a:gd name="connsiteY28" fmla="*/ 152228 h 421851"/>
              <a:gd name="connsiteX29" fmla="*/ 262251 w 551492"/>
              <a:gd name="connsiteY29" fmla="*/ 199960 h 421851"/>
              <a:gd name="connsiteX30" fmla="*/ 257083 w 551492"/>
              <a:gd name="connsiteY30" fmla="*/ 197380 h 421851"/>
              <a:gd name="connsiteX31" fmla="*/ 224786 w 551492"/>
              <a:gd name="connsiteY31" fmla="*/ 247692 h 421851"/>
              <a:gd name="connsiteX32" fmla="*/ 219619 w 551492"/>
              <a:gd name="connsiteY32" fmla="*/ 259303 h 421851"/>
              <a:gd name="connsiteX33" fmla="*/ 241581 w 551492"/>
              <a:gd name="connsiteY33" fmla="*/ 279944 h 421851"/>
              <a:gd name="connsiteX34" fmla="*/ 263543 w 551492"/>
              <a:gd name="connsiteY34" fmla="*/ 279944 h 421851"/>
              <a:gd name="connsiteX35" fmla="*/ 352682 w 551492"/>
              <a:gd name="connsiteY35" fmla="*/ 368958 h 421851"/>
              <a:gd name="connsiteX36" fmla="*/ 352682 w 551492"/>
              <a:gd name="connsiteY36" fmla="*/ 393470 h 421851"/>
              <a:gd name="connsiteX37" fmla="*/ 325553 w 551492"/>
              <a:gd name="connsiteY37" fmla="*/ 421851 h 421851"/>
              <a:gd name="connsiteX38" fmla="*/ 28421 w 551492"/>
              <a:gd name="connsiteY38" fmla="*/ 421851 h 421851"/>
              <a:gd name="connsiteX39" fmla="*/ 0 w 551492"/>
              <a:gd name="connsiteY39" fmla="*/ 393470 h 421851"/>
              <a:gd name="connsiteX40" fmla="*/ 0 w 551492"/>
              <a:gd name="connsiteY40" fmla="*/ 368958 h 421851"/>
              <a:gd name="connsiteX41" fmla="*/ 89139 w 551492"/>
              <a:gd name="connsiteY41" fmla="*/ 279944 h 421851"/>
              <a:gd name="connsiteX42" fmla="*/ 112393 w 551492"/>
              <a:gd name="connsiteY42" fmla="*/ 279944 h 421851"/>
              <a:gd name="connsiteX43" fmla="*/ 133063 w 551492"/>
              <a:gd name="connsiteY43" fmla="*/ 259303 h 421851"/>
              <a:gd name="connsiteX44" fmla="*/ 127896 w 551492"/>
              <a:gd name="connsiteY44" fmla="*/ 247692 h 421851"/>
              <a:gd name="connsiteX45" fmla="*/ 95599 w 551492"/>
              <a:gd name="connsiteY45" fmla="*/ 198670 h 421851"/>
              <a:gd name="connsiteX46" fmla="*/ 91723 w 551492"/>
              <a:gd name="connsiteY46" fmla="*/ 199960 h 421851"/>
              <a:gd name="connsiteX47" fmla="*/ 63302 w 551492"/>
              <a:gd name="connsiteY47" fmla="*/ 152228 h 421851"/>
              <a:gd name="connsiteX48" fmla="*/ 78804 w 551492"/>
              <a:gd name="connsiteY48" fmla="*/ 117396 h 421851"/>
              <a:gd name="connsiteX49" fmla="*/ 81388 w 551492"/>
              <a:gd name="connsiteY49" fmla="*/ 117396 h 421851"/>
              <a:gd name="connsiteX50" fmla="*/ 176987 w 551492"/>
              <a:gd name="connsiteY50" fmla="*/ 0 h 4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492" h="421851">
                <a:moveTo>
                  <a:pt x="361794" y="308363"/>
                </a:moveTo>
                <a:lnTo>
                  <a:pt x="530845" y="308363"/>
                </a:lnTo>
                <a:cubicBezTo>
                  <a:pt x="541168" y="308363"/>
                  <a:pt x="551492" y="317411"/>
                  <a:pt x="551492" y="329044"/>
                </a:cubicBezTo>
                <a:lnTo>
                  <a:pt x="551492" y="362650"/>
                </a:lnTo>
                <a:cubicBezTo>
                  <a:pt x="551492" y="374283"/>
                  <a:pt x="541168" y="383331"/>
                  <a:pt x="530845" y="383331"/>
                </a:cubicBezTo>
                <a:lnTo>
                  <a:pt x="378570" y="383331"/>
                </a:lnTo>
                <a:lnTo>
                  <a:pt x="378570" y="369113"/>
                </a:lnTo>
                <a:cubicBezTo>
                  <a:pt x="378570" y="347140"/>
                  <a:pt x="372118" y="326459"/>
                  <a:pt x="361794" y="308363"/>
                </a:cubicBezTo>
                <a:close/>
                <a:moveTo>
                  <a:pt x="313904" y="172924"/>
                </a:moveTo>
                <a:lnTo>
                  <a:pt x="530832" y="172924"/>
                </a:lnTo>
                <a:cubicBezTo>
                  <a:pt x="541162" y="172924"/>
                  <a:pt x="551492" y="181947"/>
                  <a:pt x="551492" y="193548"/>
                </a:cubicBezTo>
                <a:lnTo>
                  <a:pt x="551492" y="225772"/>
                </a:lnTo>
                <a:cubicBezTo>
                  <a:pt x="551492" y="237373"/>
                  <a:pt x="541162" y="247685"/>
                  <a:pt x="530832" y="247685"/>
                </a:cubicBezTo>
                <a:lnTo>
                  <a:pt x="271293" y="247685"/>
                </a:lnTo>
                <a:lnTo>
                  <a:pt x="271293" y="227061"/>
                </a:lnTo>
                <a:cubicBezTo>
                  <a:pt x="271293" y="225772"/>
                  <a:pt x="272584" y="225772"/>
                  <a:pt x="272584" y="224483"/>
                </a:cubicBezTo>
                <a:cubicBezTo>
                  <a:pt x="293244" y="218038"/>
                  <a:pt x="307448" y="194837"/>
                  <a:pt x="313904" y="172924"/>
                </a:cubicBezTo>
                <a:close/>
                <a:moveTo>
                  <a:pt x="281648" y="36241"/>
                </a:moveTo>
                <a:lnTo>
                  <a:pt x="530834" y="36241"/>
                </a:lnTo>
                <a:cubicBezTo>
                  <a:pt x="541163" y="36241"/>
                  <a:pt x="551492" y="46553"/>
                  <a:pt x="551492" y="58154"/>
                </a:cubicBezTo>
                <a:lnTo>
                  <a:pt x="551492" y="90378"/>
                </a:lnTo>
                <a:cubicBezTo>
                  <a:pt x="551492" y="101979"/>
                  <a:pt x="541163" y="111002"/>
                  <a:pt x="530834" y="111002"/>
                </a:cubicBezTo>
                <a:lnTo>
                  <a:pt x="308761" y="111002"/>
                </a:lnTo>
                <a:cubicBezTo>
                  <a:pt x="304888" y="104557"/>
                  <a:pt x="301015" y="99401"/>
                  <a:pt x="295850" y="96823"/>
                </a:cubicBezTo>
                <a:cubicBezTo>
                  <a:pt x="293268" y="72333"/>
                  <a:pt x="288104" y="52998"/>
                  <a:pt x="281648" y="36241"/>
                </a:cubicBezTo>
                <a:close/>
                <a:moveTo>
                  <a:pt x="176987" y="0"/>
                </a:moveTo>
                <a:cubicBezTo>
                  <a:pt x="257083" y="0"/>
                  <a:pt x="270002" y="64503"/>
                  <a:pt x="271294" y="117396"/>
                </a:cubicBezTo>
                <a:cubicBezTo>
                  <a:pt x="272586" y="117396"/>
                  <a:pt x="273878" y="117396"/>
                  <a:pt x="276461" y="117396"/>
                </a:cubicBezTo>
                <a:cubicBezTo>
                  <a:pt x="289380" y="117396"/>
                  <a:pt x="290672" y="132877"/>
                  <a:pt x="290672" y="152228"/>
                </a:cubicBezTo>
                <a:cubicBezTo>
                  <a:pt x="290672" y="171579"/>
                  <a:pt x="275169" y="199960"/>
                  <a:pt x="262251" y="199960"/>
                </a:cubicBezTo>
                <a:cubicBezTo>
                  <a:pt x="260959" y="199960"/>
                  <a:pt x="258375" y="198670"/>
                  <a:pt x="257083" y="197380"/>
                </a:cubicBezTo>
                <a:cubicBezTo>
                  <a:pt x="249332" y="216731"/>
                  <a:pt x="237705" y="233502"/>
                  <a:pt x="224786" y="247692"/>
                </a:cubicBezTo>
                <a:cubicBezTo>
                  <a:pt x="220911" y="250272"/>
                  <a:pt x="219619" y="254143"/>
                  <a:pt x="219619" y="259303"/>
                </a:cubicBezTo>
                <a:cubicBezTo>
                  <a:pt x="219619" y="270913"/>
                  <a:pt x="228662" y="279944"/>
                  <a:pt x="241581" y="279944"/>
                </a:cubicBezTo>
                <a:lnTo>
                  <a:pt x="263543" y="279944"/>
                </a:lnTo>
                <a:cubicBezTo>
                  <a:pt x="312634" y="279944"/>
                  <a:pt x="352682" y="319936"/>
                  <a:pt x="352682" y="368958"/>
                </a:cubicBezTo>
                <a:lnTo>
                  <a:pt x="352682" y="393470"/>
                </a:lnTo>
                <a:cubicBezTo>
                  <a:pt x="352682" y="408950"/>
                  <a:pt x="341055" y="421851"/>
                  <a:pt x="325553" y="421851"/>
                </a:cubicBezTo>
                <a:lnTo>
                  <a:pt x="28421" y="421851"/>
                </a:lnTo>
                <a:cubicBezTo>
                  <a:pt x="12919" y="421851"/>
                  <a:pt x="0" y="408950"/>
                  <a:pt x="0" y="393470"/>
                </a:cubicBezTo>
                <a:lnTo>
                  <a:pt x="0" y="368958"/>
                </a:lnTo>
                <a:cubicBezTo>
                  <a:pt x="0" y="319936"/>
                  <a:pt x="40048" y="279944"/>
                  <a:pt x="89139" y="279944"/>
                </a:cubicBezTo>
                <a:lnTo>
                  <a:pt x="112393" y="279944"/>
                </a:lnTo>
                <a:cubicBezTo>
                  <a:pt x="124020" y="279944"/>
                  <a:pt x="133063" y="270913"/>
                  <a:pt x="133063" y="259303"/>
                </a:cubicBezTo>
                <a:cubicBezTo>
                  <a:pt x="133063" y="254143"/>
                  <a:pt x="131771" y="250272"/>
                  <a:pt x="127896" y="247692"/>
                </a:cubicBezTo>
                <a:cubicBezTo>
                  <a:pt x="114977" y="234792"/>
                  <a:pt x="104642" y="216731"/>
                  <a:pt x="95599" y="198670"/>
                </a:cubicBezTo>
                <a:cubicBezTo>
                  <a:pt x="94307" y="199960"/>
                  <a:pt x="93015" y="199960"/>
                  <a:pt x="91723" y="199960"/>
                </a:cubicBezTo>
                <a:cubicBezTo>
                  <a:pt x="78804" y="199960"/>
                  <a:pt x="63302" y="171579"/>
                  <a:pt x="63302" y="152228"/>
                </a:cubicBezTo>
                <a:cubicBezTo>
                  <a:pt x="63302" y="132877"/>
                  <a:pt x="65886" y="117396"/>
                  <a:pt x="78804" y="117396"/>
                </a:cubicBezTo>
                <a:cubicBezTo>
                  <a:pt x="80096" y="117396"/>
                  <a:pt x="80096" y="117396"/>
                  <a:pt x="81388" y="117396"/>
                </a:cubicBezTo>
                <a:cubicBezTo>
                  <a:pt x="82680" y="64503"/>
                  <a:pt x="93015" y="0"/>
                  <a:pt x="176987" y="0"/>
                </a:cubicBezTo>
                <a:close/>
              </a:path>
            </a:pathLst>
          </a:custGeom>
          <a:gradFill>
            <a:gsLst>
              <a:gs pos="65000">
                <a:srgbClr val="F3C763"/>
              </a:gs>
              <a:gs pos="0">
                <a:schemeClr val="bg1"/>
              </a:gs>
            </a:gsLst>
            <a:lin ang="2700000" scaled="0"/>
          </a:gradFill>
          <a:ln>
            <a:noFill/>
          </a:ln>
        </p:spPr>
        <p:txBody>
          <a:bodyPr spcFirstLastPara="1" wrap="square" lIns="91440" tIns="45720" rIns="91440" bIns="45720" anchor="t" anchorCtr="0">
            <a:normAutofit fontScale="625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rtl="0">
              <a:spcBef>
                <a:spcPts val="0"/>
              </a:spcBef>
              <a:spcAft>
                <a:spcPts val="0"/>
              </a:spcAft>
              <a:buNone/>
            </a:pPr>
            <a:endParaRPr sz="1600">
              <a:solidFill>
                <a:schemeClr val="bg1"/>
              </a:solidFill>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sp>
        <p:nvSpPr>
          <p:cNvPr id="12" name="文本框 11"/>
          <p:cNvSpPr txBox="1"/>
          <p:nvPr>
            <p:custDataLst>
              <p:tags r:id="rId16"/>
            </p:custDataLst>
          </p:nvPr>
        </p:nvSpPr>
        <p:spPr>
          <a:xfrm>
            <a:off x="7678420" y="3169920"/>
            <a:ext cx="4380230" cy="2879725"/>
          </a:xfrm>
          <a:prstGeom prst="rect">
            <a:avLst/>
          </a:prstGeom>
          <a:noFill/>
        </p:spPr>
        <p:txBody>
          <a:bodyPr wrap="square" rtlCol="0">
            <a:noAutofit/>
          </a:bodyPr>
          <a:lstStyle/>
          <a:p>
            <a:pPr>
              <a:lnSpc>
                <a:spcPct val="16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rPr>
              <a:t>犯罪分子更多借助网络实施非接触类犯罪。电信网络诈骗犯罪已成为近年来发展最快、严重影响人民群众安全感的刑事犯罪之一。电信网络诈骗涉及面广、危害性强，借助网络突破国界、地域限制，国内外结合趋势明显;诈骗团伙组织严密，专业化特征突出;犯罪手段日益智能化，大数据分析等新技术被用于诈骗各环节电信网络诈骗犯罪严重侵犯社会经济秩序，严重破坏社会稳定。此外，移动互联网应用程序非法获取、超范围收集、过度索权等侵害和泄露个人信息现象大量存在，人民群众对此反映强烈、深恶痛绝。</a:t>
            </a:r>
            <a:endParaRPr lang="zh-CN" altLang="en-US" sz="1200" dirty="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7"/>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0898989"/>
          <p:cNvPicPr>
            <a:picLocks noChangeAspect="1"/>
          </p:cNvPicPr>
          <p:nvPr>
            <p:custDataLst>
              <p:tags r:id="rId1"/>
            </p:custDataLst>
          </p:nvPr>
        </p:nvPicPr>
        <p:blipFill>
          <a:blip r:embed="rId2"/>
          <a:srcRect l="1724" t="10148"/>
          <a:stretch>
            <a:fillRect/>
          </a:stretch>
        </p:blipFill>
        <p:spPr>
          <a:xfrm>
            <a:off x="0" y="-635"/>
            <a:ext cx="12192000" cy="6858635"/>
          </a:xfrm>
          <a:prstGeom prst="rect">
            <a:avLst/>
          </a:prstGeom>
        </p:spPr>
      </p:pic>
      <p:grpSp>
        <p:nvGrpSpPr>
          <p:cNvPr id="24" name="组合 23"/>
          <p:cNvGrpSpPr/>
          <p:nvPr/>
        </p:nvGrpSpPr>
        <p:grpSpPr>
          <a:xfrm>
            <a:off x="11854180" y="319405"/>
            <a:ext cx="106045" cy="469265"/>
            <a:chOff x="8160723" y="643954"/>
            <a:chExt cx="125046" cy="552643"/>
          </a:xfrm>
        </p:grpSpPr>
        <p:sp>
          <p:nvSpPr>
            <p:cNvPr id="25" name="椭圆 24"/>
            <p:cNvSpPr/>
            <p:nvPr>
              <p:custDataLst>
                <p:tags r:id="rId3"/>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26" name="椭圆 25"/>
            <p:cNvSpPr/>
            <p:nvPr>
              <p:custDataLst>
                <p:tags r:id="rId4"/>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27" name="椭圆 26"/>
            <p:cNvSpPr/>
            <p:nvPr>
              <p:custDataLst>
                <p:tags r:id="rId5"/>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5" name="图片 4"/>
          <p:cNvPicPr>
            <a:picLocks noChangeAspect="1"/>
          </p:cNvPicPr>
          <p:nvPr>
            <p:custDataLst>
              <p:tags r:id="rId6"/>
            </p:custDataLst>
          </p:nvPr>
        </p:nvPicPr>
        <p:blipFill rotWithShape="1">
          <a:blip r:embed="rId7">
            <a:extLst>
              <a:ext uri="{28A0092B-C50C-407E-A947-70E740481C1C}">
                <a14:useLocalDpi xmlns:a14="http://schemas.microsoft.com/office/drawing/2010/main" val="0"/>
              </a:ext>
            </a:extLst>
          </a:blip>
          <a:srcRect l="21342" b="40271"/>
          <a:stretch>
            <a:fillRect/>
          </a:stretch>
        </p:blipFill>
        <p:spPr>
          <a:xfrm>
            <a:off x="4631055" y="959485"/>
            <a:ext cx="1184910" cy="980440"/>
          </a:xfrm>
          <a:prstGeom prst="rect">
            <a:avLst/>
          </a:prstGeom>
        </p:spPr>
      </p:pic>
      <p:sp>
        <p:nvSpPr>
          <p:cNvPr id="8" name="文本框"/>
          <p:cNvSpPr/>
          <p:nvPr>
            <p:custDataLst>
              <p:tags r:id="rId8"/>
            </p:custDataLst>
          </p:nvPr>
        </p:nvSpPr>
        <p:spPr>
          <a:xfrm>
            <a:off x="685165" y="2499995"/>
            <a:ext cx="6396990" cy="114617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36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rPr>
              <a:t>维护人民其他合法权益安全面临的风险挑战</a:t>
            </a:r>
            <a:endParaRPr lang="zh-CN" altLang="en-US" sz="3600" b="1" spc="-1100" noProof="0" dirty="0">
              <a:ln>
                <a:noFill/>
              </a:ln>
              <a:gradFill>
                <a:gsLst>
                  <a:gs pos="85000">
                    <a:srgbClr val="F3C763"/>
                  </a:gs>
                  <a:gs pos="0">
                    <a:schemeClr val="bg1"/>
                  </a:gs>
                </a:gsLst>
                <a:lin ang="0" scaled="0"/>
              </a:gradFill>
              <a:effectLst>
                <a:outerShdw blurRad="215900" dist="76200" dir="5400000" algn="ctr" rotWithShape="0">
                  <a:srgbClr val="7B0005">
                    <a:alpha val="100000"/>
                  </a:srgbClr>
                </a:outerShdw>
              </a:effectLst>
              <a:uLnTx/>
              <a:uFillTx/>
              <a:latin typeface="演示秋鸿楷" panose="00000500000000000000" charset="-122"/>
              <a:ea typeface="演示秋鸿楷" panose="00000500000000000000" charset="-122"/>
              <a:cs typeface="Huayuan Gothic" panose="020B0500000000000000" charset="-120"/>
              <a:sym typeface="Huayuan Gothic" panose="020B0500000000000000" charset="-120"/>
            </a:endParaRPr>
          </a:p>
        </p:txBody>
      </p:sp>
      <p:sp>
        <p:nvSpPr>
          <p:cNvPr id="16" name="文本框"/>
          <p:cNvSpPr/>
          <p:nvPr>
            <p:custDataLst>
              <p:tags r:id="rId9"/>
            </p:custDataLst>
          </p:nvPr>
        </p:nvSpPr>
        <p:spPr>
          <a:xfrm>
            <a:off x="3495993" y="1205865"/>
            <a:ext cx="1343660" cy="101536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肆</a:t>
            </a:r>
            <a:endParaRPr lang="zh-CN" altLang="en-US" sz="6600" b="1" kern="0" spc="6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pic>
        <p:nvPicPr>
          <p:cNvPr id="17" name="图片 16"/>
          <p:cNvPicPr>
            <a:picLocks noChangeAspect="1"/>
          </p:cNvPicPr>
          <p:nvPr>
            <p:custDataLst>
              <p:tags r:id="rId10"/>
            </p:custDataLst>
          </p:nvPr>
        </p:nvPicPr>
        <p:blipFill rotWithShape="1">
          <a:blip r:embed="rId7">
            <a:extLst>
              <a:ext uri="{28A0092B-C50C-407E-A947-70E740481C1C}">
                <a14:useLocalDpi xmlns:a14="http://schemas.microsoft.com/office/drawing/2010/main" val="0"/>
              </a:ext>
            </a:extLst>
          </a:blip>
          <a:srcRect l="21342" b="40271"/>
          <a:stretch>
            <a:fillRect/>
          </a:stretch>
        </p:blipFill>
        <p:spPr>
          <a:xfrm rot="20640000" flipH="1">
            <a:off x="2654935" y="1413510"/>
            <a:ext cx="1045845" cy="751205"/>
          </a:xfrm>
          <a:prstGeom prst="rect">
            <a:avLst/>
          </a:prstGeom>
        </p:spPr>
      </p:pic>
      <p:sp>
        <p:nvSpPr>
          <p:cNvPr id="18" name="文本框 17"/>
          <p:cNvSpPr txBox="1"/>
          <p:nvPr>
            <p:custDataLst>
              <p:tags r:id="rId11"/>
            </p:custDataLst>
          </p:nvPr>
        </p:nvSpPr>
        <p:spPr>
          <a:xfrm rot="16200000">
            <a:off x="3664067" y="2378420"/>
            <a:ext cx="859790" cy="4546418"/>
          </a:xfrm>
          <a:prstGeom prst="rect">
            <a:avLst/>
          </a:prstGeom>
          <a:noFill/>
        </p:spPr>
        <p:txBody>
          <a:bodyPr vert="eaVert" wrap="square" rtlCol="0" anchor="t">
            <a:spAutoFit/>
          </a:bodyPr>
          <a:lstStyle/>
          <a:p>
            <a:pPr algn="ctr"/>
            <a:r>
              <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rPr>
              <a:t>Part one</a:t>
            </a:r>
            <a:endParaRPr lang="en-US" altLang="zh-CN" sz="4400" cap="all" dirty="0">
              <a:solidFill>
                <a:srgbClr val="7B0005">
                  <a:alpha val="30000"/>
                </a:srgbClr>
              </a:solidFill>
              <a:uFillTx/>
              <a:latin typeface="思源宋体 CN Heavy" panose="02020900000000000000" charset="-122"/>
              <a:ea typeface="思源宋体 CN Heavy" panose="02020900000000000000" charset="-122"/>
              <a:cs typeface="Huayuan Gothic" panose="020B0500000000000000" charset="-120"/>
            </a:endParaRPr>
          </a:p>
        </p:txBody>
      </p:sp>
      <p:sp>
        <p:nvSpPr>
          <p:cNvPr id="19" name="文本框 18"/>
          <p:cNvSpPr txBox="1"/>
          <p:nvPr>
            <p:custDataLst>
              <p:tags r:id="rId12"/>
            </p:custDataLst>
          </p:nvPr>
        </p:nvSpPr>
        <p:spPr>
          <a:xfrm>
            <a:off x="2193725" y="4093210"/>
            <a:ext cx="3800475" cy="368300"/>
          </a:xfrm>
          <a:prstGeom prst="rect">
            <a:avLst/>
          </a:prstGeom>
          <a:noFill/>
          <a:ln>
            <a:noFill/>
          </a:ln>
          <a:extLst>
            <a:ext uri="{909E8E84-426E-40DD-AFC4-6F175D3DCCD1}">
              <a14:hiddenFill xmlns:a14="http://schemas.microsoft.com/office/drawing/2010/main">
                <a:solidFill>
                  <a:srgbClr val="459FC6"/>
                </a:solidFill>
              </a14:hiddenFill>
            </a:ext>
          </a:extLst>
        </p:spPr>
        <p:txBody>
          <a:bodyPr wrap="square" rtlCol="0">
            <a:spAutoFit/>
          </a:bodyPr>
          <a:lstStyle/>
          <a:p>
            <a:pPr algn="dist">
              <a:lnSpc>
                <a:spcPct val="100000"/>
              </a:lnSpc>
            </a:pP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弘</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扬</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国</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altLang="en-US"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防</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精</a:t>
            </a:r>
            <a:r>
              <a:rPr lang="en-US" alt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a:t>
            </a:r>
            <a:r>
              <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rPr>
              <a:t>神</a:t>
            </a:r>
            <a:endParaRPr lang="zh-CN" dirty="0">
              <a:gradFill>
                <a:gsLst>
                  <a:gs pos="100000">
                    <a:srgbClr val="F3C763"/>
                  </a:gs>
                  <a:gs pos="0">
                    <a:schemeClr val="bg1"/>
                  </a:gs>
                </a:gsLst>
                <a:lin ang="0" scaled="0"/>
              </a:gradFill>
              <a:latin typeface="思源宋体 CN Heavy" panose="02020900000000000000" charset="-122"/>
              <a:ea typeface="思源宋体 CN Heavy" panose="02020900000000000000" charset="-122"/>
              <a:cs typeface="思源宋体 CN Heavy" panose="02020900000000000000" charset="-122"/>
              <a:sym typeface="+mn-ea"/>
            </a:endParaRPr>
          </a:p>
        </p:txBody>
      </p:sp>
      <p:pic>
        <p:nvPicPr>
          <p:cNvPr id="20" name="图片 19"/>
          <p:cNvPicPr>
            <a:picLocks noChangeAspect="1"/>
          </p:cNvPicPr>
          <p:nvPr>
            <p:custDataLst>
              <p:tags r:id="rId13"/>
            </p:custDataLst>
          </p:nvPr>
        </p:nvPicPr>
        <p:blipFill>
          <a:blip r:embed="rId14" cstate="print">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3875405" y="886460"/>
            <a:ext cx="356870" cy="6055995"/>
          </a:xfrm>
          <a:prstGeom prst="rect">
            <a:avLst/>
          </a:prstGeom>
        </p:spPr>
      </p:pic>
      <p:sp>
        <p:nvSpPr>
          <p:cNvPr id="3" name="文本框 2"/>
          <p:cNvSpPr txBox="1"/>
          <p:nvPr>
            <p:custDataLst>
              <p:tags r:id="rId16"/>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2" name="文本框 11"/>
          <p:cNvSpPr txBox="1"/>
          <p:nvPr>
            <p:custDataLst>
              <p:tags r:id="rId17"/>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4" name="图片 13"/>
          <p:cNvPicPr>
            <a:picLocks noChangeAspect="1"/>
          </p:cNvPicPr>
          <p:nvPr>
            <p:custDataLst>
              <p:tags r:id="rId18"/>
            </p:custDataLst>
          </p:nvPr>
        </p:nvPicPr>
        <p:blipFill>
          <a:blip r:embed="rId14" cstate="print">
            <a:extLst>
              <a:ext uri="{BEBA8EAE-BF5A-486C-A8C5-ECC9F3942E4B}">
                <a14:imgProps xmlns:a14="http://schemas.microsoft.com/office/drawing/2010/main">
                  <a14:imgLayer r:embed="rId15">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22" name="图片 21"/>
          <p:cNvPicPr>
            <a:picLocks noChangeAspect="1"/>
          </p:cNvPicPr>
          <p:nvPr>
            <p:custDataLst>
              <p:tags r:id="rId19"/>
            </p:custDataLst>
          </p:nvPr>
        </p:nvPicPr>
        <p:blipFill>
          <a:blip r:embed="rId20" cstate="print">
            <a:extLst>
              <a:ext uri="{BEBA8EAE-BF5A-486C-A8C5-ECC9F3942E4B}">
                <a14:imgProps xmlns:a14="http://schemas.microsoft.com/office/drawing/2010/main">
                  <a14:imgLayer r:embed="rId21">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custDataLst>
              <p:tags r:id="rId1"/>
            </p:custDataLst>
          </p:nvPr>
        </p:nvSpPr>
        <p:spPr>
          <a:xfrm>
            <a:off x="4897967" y="1397212"/>
            <a:ext cx="1671320" cy="4428913"/>
          </a:xfrm>
          <a:prstGeom prst="roundRect">
            <a:avLst>
              <a:gd name="adj" fmla="val 10283"/>
            </a:avLst>
          </a:prstGeom>
          <a:gradFill>
            <a:gsLst>
              <a:gs pos="65000">
                <a:srgbClr val="D30202"/>
              </a:gs>
              <a:gs pos="0">
                <a:srgbClr val="F36440"/>
              </a:gs>
              <a:gs pos="100000">
                <a:srgbClr val="B60103"/>
              </a:gs>
            </a:gsLst>
            <a:lin ang="2700000" scaled="0"/>
          </a:gra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cs typeface="Huayuan Gothic" panose="020B0500000000000000" charset="-120"/>
            </a:endParaRPr>
          </a:p>
        </p:txBody>
      </p:sp>
      <p:sp>
        <p:nvSpPr>
          <p:cNvPr id="3" name="文本框 2"/>
          <p:cNvSpPr txBox="1"/>
          <p:nvPr>
            <p:custDataLst>
              <p:tags r:id="rId2"/>
            </p:custDataLst>
          </p:nvPr>
        </p:nvSpPr>
        <p:spPr>
          <a:xfrm>
            <a:off x="5380355" y="1606550"/>
            <a:ext cx="757555" cy="3234690"/>
          </a:xfrm>
          <a:prstGeom prst="rect">
            <a:avLst/>
          </a:prstGeom>
          <a:noFill/>
        </p:spPr>
        <p:txBody>
          <a:bodyPr vert="eaVert" wrap="square" rtlCol="0" anchor="t">
            <a:spAutoFit/>
          </a:bodyPr>
          <a:lstStyle>
            <a:defPPr>
              <a:defRPr lang="en-US"/>
            </a:defPPr>
            <a:lvl1pPr algn="ctr" defTabSz="914400">
              <a:defRPr sz="2400">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dist"/>
            <a:r>
              <a:rPr lang="zh-CN" altLang="en-US" sz="3735">
                <a:ln>
                  <a:noFill/>
                </a:ln>
                <a:gradFill>
                  <a:gsLst>
                    <a:gs pos="85000">
                      <a:srgbClr val="F3C763"/>
                    </a:gs>
                    <a:gs pos="0">
                      <a:schemeClr val="bg1"/>
                    </a:gs>
                  </a:gsLst>
                  <a:lin ang="0" scaled="0"/>
                </a:gradFill>
                <a:effectLst>
                  <a:outerShdw blurRad="38100" dist="50800" dir="5400000" algn="ctr" rotWithShape="0">
                    <a:srgbClr val="A20000">
                      <a:alpha val="100000"/>
                    </a:srgbClr>
                  </a:outerShdw>
                </a:effectLst>
                <a:latin typeface="思源宋体 CN Heavy" panose="02020900000000000000" charset="-122"/>
                <a:ea typeface="思源宋体 CN Heavy" panose="02020900000000000000" charset="-122"/>
                <a:cs typeface="思源宋体 CN Heavy" panose="02020900000000000000" charset="-122"/>
                <a:sym typeface="+mn-ea"/>
              </a:rPr>
              <a:t>弘扬国防精神 </a:t>
            </a:r>
            <a:endParaRPr lang="zh-CN" altLang="en-US" sz="3735">
              <a:ln>
                <a:noFill/>
              </a:ln>
              <a:gradFill>
                <a:gsLst>
                  <a:gs pos="85000">
                    <a:srgbClr val="F3C763"/>
                  </a:gs>
                  <a:gs pos="0">
                    <a:schemeClr val="bg1"/>
                  </a:gs>
                </a:gsLst>
                <a:lin ang="0" scaled="0"/>
              </a:gradFill>
              <a:effectLst>
                <a:outerShdw blurRad="38100" dist="50800" dir="5400000" algn="ctr" rotWithShape="0">
                  <a:srgbClr val="A20000">
                    <a:alpha val="100000"/>
                  </a:srgbClr>
                </a:outerShdw>
              </a:effectLst>
              <a:latin typeface="思源宋体 CN Heavy" panose="02020900000000000000" charset="-122"/>
              <a:ea typeface="思源宋体 CN Heavy" panose="02020900000000000000" charset="-122"/>
              <a:cs typeface="思源宋体 CN Heavy" panose="02020900000000000000" charset="-122"/>
              <a:sym typeface="+mn-ea"/>
            </a:endParaRPr>
          </a:p>
        </p:txBody>
      </p:sp>
      <p:sp>
        <p:nvSpPr>
          <p:cNvPr id="29" name="文本框 28"/>
          <p:cNvSpPr txBox="1"/>
          <p:nvPr>
            <p:custDataLst>
              <p:tags r:id="rId3"/>
            </p:custDataLst>
          </p:nvPr>
        </p:nvSpPr>
        <p:spPr>
          <a:xfrm>
            <a:off x="6887845" y="2654935"/>
            <a:ext cx="4794250" cy="1600835"/>
          </a:xfrm>
          <a:prstGeom prst="rect">
            <a:avLst/>
          </a:prstGeom>
        </p:spPr>
        <p:txBody>
          <a:bodyPr wrap="square">
            <a:noAutofit/>
          </a:bodyPr>
          <a:lstStyle>
            <a:defPPr>
              <a:defRPr lang="en-US"/>
            </a:defPPr>
            <a:lvl1pPr algn="ctr" defTabSz="685800">
              <a:lnSpc>
                <a:spcPct val="150000"/>
              </a:lnSpc>
              <a:defRPr sz="1200">
                <a:solidFill>
                  <a:schemeClr val="bg1"/>
                </a:solidFill>
                <a:latin typeface="+mn-ea"/>
                <a:cs typeface="+mn-ea"/>
              </a:defRPr>
            </a:lvl1pPr>
          </a:lstStyle>
          <a:p>
            <a:pPr algn="l">
              <a:lnSpc>
                <a:spcPct val="160000"/>
              </a:lnSpc>
            </a:pPr>
            <a:r>
              <a:rPr lang="zh-CN" altLang="en-US" sz="1600">
                <a:solidFill>
                  <a:schemeClr val="bg1"/>
                </a:solidFill>
                <a:latin typeface="Huayuan Gothic" panose="020B0500000000000000" charset="-120"/>
                <a:ea typeface="Huayuan Gothic" panose="020B0500000000000000" charset="-120"/>
              </a:rPr>
              <a:t>进入新时代以来，人民群众各方面合法权益安全的保障水平得到大幅提升，但距离满足人民群众对美好生活需要的期待还有不小差距。</a:t>
            </a:r>
            <a:endParaRPr lang="zh-CN" altLang="en-US" sz="1600">
              <a:solidFill>
                <a:schemeClr val="bg1"/>
              </a:solidFill>
              <a:latin typeface="Huayuan Gothic" panose="020B0500000000000000" charset="-120"/>
              <a:ea typeface="Huayuan Gothic" panose="020B0500000000000000" charset="-120"/>
            </a:endParaRPr>
          </a:p>
        </p:txBody>
      </p:sp>
      <p:sp>
        <p:nvSpPr>
          <p:cNvPr id="33" name="文本框 32"/>
          <p:cNvSpPr txBox="1"/>
          <p:nvPr>
            <p:custDataLst>
              <p:tags r:id="rId4"/>
            </p:custDataLst>
          </p:nvPr>
        </p:nvSpPr>
        <p:spPr>
          <a:xfrm>
            <a:off x="6807835" y="1496060"/>
            <a:ext cx="4571365" cy="1076325"/>
          </a:xfrm>
          <a:prstGeom prst="rect">
            <a:avLst/>
          </a:prstGeom>
          <a:noFill/>
        </p:spPr>
        <p:txBody>
          <a:bodyPr wrap="square" rtlCol="0" anchor="t">
            <a:spAutoFit/>
          </a:bodyPr>
          <a:lstStyle>
            <a:defPPr>
              <a:defRPr lang="en-US"/>
            </a:defPPr>
            <a:lvl1pPr algn="ctr" defTabSz="914400">
              <a:defRPr sz="2800">
                <a:gradFill>
                  <a:gsLst>
                    <a:gs pos="0">
                      <a:srgbClr val="E83726"/>
                    </a:gs>
                    <a:gs pos="100000">
                      <a:srgbClr val="CA0014"/>
                    </a:gs>
                  </a:gsLst>
                  <a:lin ang="5400000" scaled="1"/>
                </a:gradFill>
                <a:latin typeface="+mj-ea"/>
                <a:ea typeface="+mj-ea"/>
                <a:cs typeface="MiSans Light" panose="00000400000000000000" charset="-122"/>
              </a:defRPr>
            </a:lvl1pPr>
            <a:lvl2pPr defTabSz="914400"/>
            <a:lvl3pPr defTabSz="914400"/>
            <a:lvl4pPr defTabSz="914400"/>
            <a:lvl5pPr defTabSz="914400"/>
            <a:lvl6pPr defTabSz="914400"/>
            <a:lvl7pPr defTabSz="914400"/>
            <a:lvl8pPr defTabSz="914400"/>
            <a:lvl9pPr defTabSz="914400"/>
          </a:lstStyle>
          <a:p>
            <a:pPr algn="l"/>
            <a:r>
              <a:rPr lang="zh-CN" altLang="en-US" sz="32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rPr>
              <a:t>满足人民对美好生活的向往</a:t>
            </a:r>
            <a:endParaRPr lang="zh-CN" altLang="en-US" sz="3200">
              <a:gradFill>
                <a:gsLst>
                  <a:gs pos="100000">
                    <a:srgbClr val="F3C763"/>
                  </a:gs>
                  <a:gs pos="0">
                    <a:schemeClr val="bg1"/>
                  </a:gs>
                </a:gsLst>
                <a:lin ang="14040000" scaled="0"/>
              </a:gradFill>
              <a:latin typeface="演示秋鸿楷" panose="00000500000000000000" charset="-122"/>
              <a:ea typeface="演示秋鸿楷" panose="00000500000000000000" charset="-122"/>
              <a:cs typeface="Huayuan Gothic" panose="020B0500000000000000" charset="-120"/>
            </a:endParaRPr>
          </a:p>
        </p:txBody>
      </p:sp>
      <p:sp>
        <p:nvSpPr>
          <p:cNvPr id="34" name="矩形: 圆角 11"/>
          <p:cNvSpPr/>
          <p:nvPr>
            <p:custDataLst>
              <p:tags r:id="rId5"/>
            </p:custDataLst>
          </p:nvPr>
        </p:nvSpPr>
        <p:spPr>
          <a:xfrm>
            <a:off x="6910070" y="4498340"/>
            <a:ext cx="1743075" cy="356870"/>
          </a:xfrm>
          <a:prstGeom prst="roundRect">
            <a:avLst>
              <a:gd name="adj" fmla="val 50000"/>
            </a:avLst>
          </a:prstGeom>
          <a:gradFill>
            <a:gsLst>
              <a:gs pos="65000">
                <a:srgbClr val="D30202"/>
              </a:gs>
              <a:gs pos="0">
                <a:srgbClr val="F36440"/>
              </a:gs>
              <a:gs pos="100000">
                <a:srgbClr val="B60103"/>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人民民主</a:t>
            </a:r>
            <a:endPar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35" name="矩形: 圆角 12"/>
          <p:cNvSpPr/>
          <p:nvPr>
            <p:custDataLst>
              <p:tags r:id="rId6"/>
            </p:custDataLst>
          </p:nvPr>
        </p:nvSpPr>
        <p:spPr>
          <a:xfrm>
            <a:off x="8865870" y="4498340"/>
            <a:ext cx="1743075" cy="356870"/>
          </a:xfrm>
          <a:prstGeom prst="roundRect">
            <a:avLst>
              <a:gd name="adj" fmla="val 50000"/>
            </a:avLst>
          </a:prstGeom>
          <a:gradFill>
            <a:gsLst>
              <a:gs pos="65000">
                <a:srgbClr val="D30202"/>
              </a:gs>
              <a:gs pos="0">
                <a:srgbClr val="F36440"/>
              </a:gs>
              <a:gs pos="100000">
                <a:srgbClr val="B60103"/>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文化发展</a:t>
            </a:r>
            <a:endPar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36" name="矩形: 圆角 13"/>
          <p:cNvSpPr/>
          <p:nvPr>
            <p:custDataLst>
              <p:tags r:id="rId7"/>
            </p:custDataLst>
          </p:nvPr>
        </p:nvSpPr>
        <p:spPr>
          <a:xfrm>
            <a:off x="6910070" y="5161280"/>
            <a:ext cx="1743075" cy="356870"/>
          </a:xfrm>
          <a:prstGeom prst="roundRect">
            <a:avLst>
              <a:gd name="adj" fmla="val 50000"/>
            </a:avLst>
          </a:prstGeom>
          <a:gradFill>
            <a:gsLst>
              <a:gs pos="65000">
                <a:srgbClr val="D30202"/>
              </a:gs>
              <a:gs pos="0">
                <a:srgbClr val="F36440"/>
              </a:gs>
              <a:gs pos="100000">
                <a:srgbClr val="B60103"/>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社会保障</a:t>
            </a:r>
            <a:endPar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sp>
        <p:nvSpPr>
          <p:cNvPr id="37" name="矩形: 圆角 14"/>
          <p:cNvSpPr/>
          <p:nvPr>
            <p:custDataLst>
              <p:tags r:id="rId8"/>
            </p:custDataLst>
          </p:nvPr>
        </p:nvSpPr>
        <p:spPr>
          <a:xfrm>
            <a:off x="8865870" y="5161280"/>
            <a:ext cx="1743075" cy="356870"/>
          </a:xfrm>
          <a:prstGeom prst="roundRect">
            <a:avLst>
              <a:gd name="adj" fmla="val 50000"/>
            </a:avLst>
          </a:prstGeom>
          <a:gradFill>
            <a:gsLst>
              <a:gs pos="65000">
                <a:srgbClr val="D30202"/>
              </a:gs>
              <a:gs pos="0">
                <a:srgbClr val="F36440"/>
              </a:gs>
              <a:gs pos="100000">
                <a:srgbClr val="B60103"/>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rPr>
              <a:t>海外利益</a:t>
            </a:r>
            <a:endParaRPr lang="zh-CN" altLang="en-US" sz="1600">
              <a:solidFill>
                <a:schemeClr val="bg1"/>
              </a:solidFill>
              <a:latin typeface="思源宋体 CN Heavy" panose="02020900000000000000" charset="-122"/>
              <a:ea typeface="思源宋体 CN Heavy" panose="02020900000000000000" charset="-122"/>
              <a:cs typeface="Huayuan Gothic" panose="020B0500000000000000" charset="-120"/>
            </a:endParaRPr>
          </a:p>
        </p:txBody>
      </p:sp>
      <p:pic>
        <p:nvPicPr>
          <p:cNvPr id="4" name="图片 3" descr="2d93d04c571db175cd3779c6391ed0a66f54e851129bb-8EbKoH_fw1200"/>
          <p:cNvPicPr>
            <a:picLocks noChangeAspect="1"/>
          </p:cNvPicPr>
          <p:nvPr/>
        </p:nvPicPr>
        <p:blipFill>
          <a:blip r:embed="rId9">
            <a:lum bright="6000" contrast="30000"/>
          </a:blip>
          <a:stretch>
            <a:fillRect/>
          </a:stretch>
        </p:blipFill>
        <p:spPr>
          <a:xfrm>
            <a:off x="0" y="3757295"/>
            <a:ext cx="6568440" cy="2476500"/>
          </a:xfrm>
          <a:prstGeom prst="rect">
            <a:avLst/>
          </a:prstGeom>
        </p:spPr>
      </p:pic>
      <p:sp>
        <p:nvSpPr>
          <p:cNvPr id="85" name="文本框 84"/>
          <p:cNvSpPr txBox="1"/>
          <p:nvPr>
            <p:custDataLst>
              <p:tags r:id="rId10"/>
            </p:custDataLst>
          </p:nvPr>
        </p:nvSpPr>
        <p:spPr>
          <a:xfrm>
            <a:off x="1034415" y="2128520"/>
            <a:ext cx="3424555" cy="833120"/>
          </a:xfrm>
          <a:prstGeom prst="rect">
            <a:avLst/>
          </a:prstGeom>
          <a:noFill/>
        </p:spPr>
        <p:txBody>
          <a:bodyPr wrap="square" rtlCol="0">
            <a:noAutofit/>
          </a:bodyPr>
          <a:lstStyle/>
          <a:p>
            <a:pPr>
              <a:lnSpc>
                <a:spcPct val="13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rPr>
              <a:t>党的十八大以来，我国不断发展全过程人民民主，坚决维护社会公平正义，人民享有更加广泛、更加充分、更加全面的民主权利。</a:t>
            </a:r>
            <a:endParaRPr lang="zh-CN" altLang="en-US" sz="1200" dirty="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86" name="文本框 85"/>
          <p:cNvSpPr txBox="1"/>
          <p:nvPr>
            <p:custDataLst>
              <p:tags r:id="rId11"/>
            </p:custDataLst>
          </p:nvPr>
        </p:nvSpPr>
        <p:spPr>
          <a:xfrm>
            <a:off x="1034388" y="1601599"/>
            <a:ext cx="2314347" cy="460375"/>
          </a:xfrm>
          <a:prstGeom prst="rect">
            <a:avLst/>
          </a:prstGeom>
          <a:noFill/>
        </p:spPr>
        <p:txBody>
          <a:bodyPr wrap="square">
            <a:spAutoFit/>
          </a:bodyPr>
          <a:lstStyle/>
          <a:p>
            <a:r>
              <a:rPr lang="zh-CN" altLang="en-US" sz="2400" dirty="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政治权益</a:t>
            </a:r>
            <a:endParaRPr lang="zh-CN" altLang="en-US" sz="2400" dirty="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cxnSp>
        <p:nvCxnSpPr>
          <p:cNvPr id="9" name="直接连接符 8"/>
          <p:cNvCxnSpPr/>
          <p:nvPr>
            <p:custDataLst>
              <p:tags r:id="rId12"/>
            </p:custDataLst>
          </p:nvPr>
        </p:nvCxnSpPr>
        <p:spPr>
          <a:xfrm>
            <a:off x="1182978" y="3068165"/>
            <a:ext cx="3024505" cy="10160"/>
          </a:xfrm>
          <a:prstGeom prst="line">
            <a:avLst/>
          </a:prstGeom>
          <a:ln>
            <a:solidFill>
              <a:srgbClr val="F8DDA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custDataLst>
              <p:tags r:id="rId13"/>
            </p:custDataLst>
          </p:nvPr>
        </p:nvSpPr>
        <p:spPr>
          <a:xfrm>
            <a:off x="1034415" y="3446145"/>
            <a:ext cx="3424555" cy="570865"/>
          </a:xfrm>
          <a:prstGeom prst="rect">
            <a:avLst/>
          </a:prstGeom>
          <a:noFill/>
        </p:spPr>
        <p:txBody>
          <a:bodyPr wrap="square" rtlCol="0">
            <a:spAutoFit/>
          </a:bodyPr>
          <a:lstStyle/>
          <a:p>
            <a:pPr>
              <a:lnSpc>
                <a:spcPct val="130000"/>
              </a:lnSpc>
            </a:pPr>
            <a:r>
              <a:rPr lang="zh-CN" altLang="en-US" sz="1200" dirty="0">
                <a:solidFill>
                  <a:schemeClr val="bg1"/>
                </a:solidFill>
                <a:latin typeface="Huayuan Gothic" panose="020B0500000000000000" charset="-120"/>
                <a:ea typeface="Huayuan Gothic" panose="020B0500000000000000" charset="-120"/>
                <a:cs typeface="Huayuan Gothic" panose="020B0500000000000000" charset="-120"/>
              </a:rPr>
              <a:t>提高基本公共文化服务的覆盖面和适用性，为人民提供更多更好的精神产品。</a:t>
            </a:r>
            <a:endParaRPr lang="zh-CN" altLang="en-US" sz="1200" dirty="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17" name="文本框 16"/>
          <p:cNvSpPr txBox="1"/>
          <p:nvPr>
            <p:custDataLst>
              <p:tags r:id="rId14"/>
            </p:custDataLst>
          </p:nvPr>
        </p:nvSpPr>
        <p:spPr>
          <a:xfrm>
            <a:off x="1034388" y="3032254"/>
            <a:ext cx="2314347" cy="460375"/>
          </a:xfrm>
          <a:prstGeom prst="rect">
            <a:avLst/>
          </a:prstGeom>
          <a:noFill/>
        </p:spPr>
        <p:txBody>
          <a:bodyPr wrap="square">
            <a:spAutoFit/>
          </a:bodyPr>
          <a:lstStyle/>
          <a:p>
            <a:r>
              <a:rPr lang="zh-CN" altLang="en-US" sz="2400" dirty="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rPr>
              <a:t>文化权益</a:t>
            </a:r>
            <a:endParaRPr lang="zh-CN" altLang="en-US" sz="2400" dirty="0">
              <a:gradFill>
                <a:gsLst>
                  <a:gs pos="100000">
                    <a:srgbClr val="F3C763"/>
                  </a:gs>
                  <a:gs pos="0">
                    <a:schemeClr val="bg1"/>
                  </a:gs>
                </a:gsLst>
                <a:lin ang="14040000" scaled="0"/>
              </a:gradFill>
              <a:latin typeface="思源宋体 CN Heavy" panose="02020900000000000000" charset="-122"/>
              <a:ea typeface="思源宋体 CN Heavy" panose="02020900000000000000" charset="-122"/>
              <a:cs typeface="Huayuan Gothic" panose="020B0500000000000000" charset="-120"/>
            </a:endParaRPr>
          </a:p>
        </p:txBody>
      </p:sp>
      <p:sp>
        <p:nvSpPr>
          <p:cNvPr id="111" name="文本框 110"/>
          <p:cNvSpPr txBox="1"/>
          <p:nvPr userDrawn="1">
            <p:custDataLst>
              <p:tags r:id="rId15"/>
            </p:custDataLst>
          </p:nvPr>
        </p:nvSpPr>
        <p:spPr>
          <a:xfrm>
            <a:off x="746125" y="238125"/>
            <a:ext cx="7552690"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维护人民其他合法权益安全面临的风险挑战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16"/>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17"/>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肆</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wenwu-temple-sun-moon-lake-sunset-taiwan_335224-615.avif"/>
          <p:cNvPicPr>
            <a:picLocks noChangeAspect="1"/>
          </p:cNvPicPr>
          <p:nvPr>
            <p:custDataLst>
              <p:tags r:id="rId1"/>
            </p:custDataLst>
          </p:nvPr>
        </p:nvPicPr>
        <p:blipFill>
          <a:blip r:embed="rId2">
            <a:lum bright="6000" contrast="6000"/>
          </a:blip>
          <a:srcRect t="31829" r="4336"/>
          <a:stretch>
            <a:fillRect/>
          </a:stretch>
        </p:blipFill>
        <p:spPr>
          <a:xfrm>
            <a:off x="3526155" y="1261745"/>
            <a:ext cx="4819015" cy="2289175"/>
          </a:xfrm>
          <a:prstGeom prst="roundRect">
            <a:avLst>
              <a:gd name="adj" fmla="val 6591"/>
            </a:avLst>
          </a:prstGeom>
        </p:spPr>
      </p:pic>
      <p:sp>
        <p:nvSpPr>
          <p:cNvPr id="2" name="圆角矩形 1"/>
          <p:cNvSpPr/>
          <p:nvPr>
            <p:custDataLst>
              <p:tags r:id="rId3"/>
            </p:custDataLst>
          </p:nvPr>
        </p:nvSpPr>
        <p:spPr>
          <a:xfrm>
            <a:off x="1202690" y="1261745"/>
            <a:ext cx="3339465" cy="4548505"/>
          </a:xfrm>
          <a:prstGeom prst="roundRect">
            <a:avLst>
              <a:gd name="adj" fmla="val 3460"/>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Huayuan Gothic" panose="020B0500000000000000" charset="-120"/>
            </a:endParaRPr>
          </a:p>
        </p:txBody>
      </p:sp>
      <p:sp>
        <p:nvSpPr>
          <p:cNvPr id="3" name="文本框"/>
          <p:cNvSpPr/>
          <p:nvPr>
            <p:custDataLst>
              <p:tags r:id="rId4"/>
            </p:custDataLst>
          </p:nvPr>
        </p:nvSpPr>
        <p:spPr bwMode="auto">
          <a:xfrm flipH="1">
            <a:off x="1447800" y="4292600"/>
            <a:ext cx="2961005" cy="126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l">
              <a:lnSpc>
                <a:spcPct val="150000"/>
              </a:lnSpc>
            </a:pPr>
            <a:r>
              <a:rPr lang="zh-CN" altLang="en-US" sz="1200" spc="150" dirty="0">
                <a:solidFill>
                  <a:schemeClr val="bg1">
                    <a:alpha val="80000"/>
                  </a:schemeClr>
                </a:solidFill>
                <a:latin typeface="Huayuan Gothic" panose="020B0500000000000000" charset="-120"/>
                <a:ea typeface="Huayuan Gothic" panose="020B0500000000000000" charset="-120"/>
                <a:cs typeface="Huayuan Gothic" panose="020B0500000000000000" charset="-120"/>
                <a:sym typeface="+mn-ea"/>
              </a:rPr>
              <a:t>坚持以人民民主，满足人民日益增长的需要。</a:t>
            </a:r>
            <a:endParaRPr lang="zh-CN" altLang="en-US" sz="1200" spc="150" dirty="0">
              <a:solidFill>
                <a:schemeClr val="bg1">
                  <a:alpha val="80000"/>
                </a:schemeClr>
              </a:solidFill>
              <a:latin typeface="Huayuan Gothic" panose="020B0500000000000000" charset="-120"/>
              <a:ea typeface="Huayuan Gothic" panose="020B0500000000000000" charset="-120"/>
              <a:cs typeface="Huayuan Gothic" panose="020B0500000000000000" charset="-120"/>
              <a:sym typeface="+mn-ea"/>
            </a:endParaRPr>
          </a:p>
        </p:txBody>
      </p:sp>
      <p:sp>
        <p:nvSpPr>
          <p:cNvPr id="4" name="文本框"/>
          <p:cNvSpPr txBox="1"/>
          <p:nvPr>
            <p:custDataLst>
              <p:tags r:id="rId5"/>
            </p:custDataLst>
          </p:nvPr>
        </p:nvSpPr>
        <p:spPr bwMode="auto">
          <a:xfrm flipH="1">
            <a:off x="1447800" y="3331845"/>
            <a:ext cx="2737485" cy="45529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dist"/>
            <a:r>
              <a:rPr lang="zh-CN" altLang="en-US" sz="20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rPr>
              <a:t>其他合法权益安全</a:t>
            </a:r>
            <a:endParaRPr lang="zh-CN" altLang="en-US" sz="2000"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endParaRPr>
          </a:p>
        </p:txBody>
      </p:sp>
      <p:sp>
        <p:nvSpPr>
          <p:cNvPr id="7" name="文本框"/>
          <p:cNvSpPr txBox="1"/>
          <p:nvPr>
            <p:custDataLst>
              <p:tags r:id="rId6"/>
            </p:custDataLst>
          </p:nvPr>
        </p:nvSpPr>
        <p:spPr>
          <a:xfrm>
            <a:off x="5659755" y="3997325"/>
            <a:ext cx="5412105" cy="959485"/>
          </a:xfrm>
          <a:prstGeom prst="rect">
            <a:avLst/>
          </a:prstGeom>
          <a:noFill/>
        </p:spPr>
        <p:txBody>
          <a:bodyPr wrap="square" rtlCol="0">
            <a:noAutofit/>
          </a:bodyPr>
          <a:lstStyle/>
          <a:p>
            <a:pPr algn="l">
              <a:lnSpc>
                <a:spcPct val="15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sym typeface="+mn-ea"/>
              </a:rPr>
              <a:t>尽管我国已建成世界上规模最大的社会保障体系社会保障水平不断提高，但社会保障事业还存在发展不平衡不充分的问题，诸如大病医疗、养老保险、农民工工伤、灵活就业群体社会保障问题亟待进一步解决。</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sym typeface="+mn-ea"/>
            </a:endParaRPr>
          </a:p>
        </p:txBody>
      </p:sp>
      <p:sp>
        <p:nvSpPr>
          <p:cNvPr id="11" name="文本框 10"/>
          <p:cNvSpPr txBox="1"/>
          <p:nvPr>
            <p:custDataLst>
              <p:tags r:id="rId7"/>
            </p:custDataLst>
          </p:nvPr>
        </p:nvSpPr>
        <p:spPr>
          <a:xfrm>
            <a:off x="4886960" y="3720465"/>
            <a:ext cx="837565" cy="791210"/>
          </a:xfrm>
          <a:prstGeom prst="rect">
            <a:avLst/>
          </a:prstGeom>
          <a:noFill/>
        </p:spPr>
        <p:txBody>
          <a:bodyPr wrap="square" rtlCol="0">
            <a:spAutoFit/>
          </a:bodyPr>
          <a:lstStyle/>
          <a:p>
            <a:pPr algn="l">
              <a:lnSpc>
                <a:spcPct val="130000"/>
              </a:lnSpc>
            </a:pPr>
            <a:r>
              <a:rPr lang="en-US" altLang="zh-CN" sz="35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lt"/>
              </a:rPr>
              <a:t>03.</a:t>
            </a:r>
            <a:endParaRPr lang="en-US" altLang="zh-CN" sz="3500" dirty="0">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lt"/>
            </a:endParaRPr>
          </a:p>
        </p:txBody>
      </p:sp>
      <p:sp>
        <p:nvSpPr>
          <p:cNvPr id="26" name="文本框"/>
          <p:cNvSpPr txBox="1"/>
          <p:nvPr>
            <p:custDataLst>
              <p:tags r:id="rId8"/>
            </p:custDataLst>
          </p:nvPr>
        </p:nvSpPr>
        <p:spPr>
          <a:xfrm>
            <a:off x="5751195" y="3702050"/>
            <a:ext cx="3001010" cy="475615"/>
          </a:xfrm>
          <a:prstGeom prst="rect">
            <a:avLst/>
          </a:prstGeom>
          <a:noFill/>
        </p:spPr>
        <p:txBody>
          <a:bodyPr wrap="square" rtlCol="0">
            <a:spAutoFit/>
          </a:bodyPr>
          <a:lstStyle/>
          <a:p>
            <a:pPr marL="0" marR="0" lvl="0" algn="l" defTabSz="914400" rtl="0" eaLnBrk="1" fontAlgn="auto" latinLnBrk="0" hangingPunct="1">
              <a:lnSpc>
                <a:spcPct val="100000"/>
              </a:lnSpc>
              <a:spcBef>
                <a:spcPts val="0"/>
              </a:spcBef>
              <a:spcAft>
                <a:spcPts val="0"/>
              </a:spcAft>
              <a:buClrTx/>
              <a:buSzTx/>
              <a:buFontTx/>
              <a:buNone/>
              <a:defRPr/>
            </a:pPr>
            <a:r>
              <a:rPr lang="zh-CN" altLang="en-US" sz="2500" b="1"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rPr>
              <a:t>社会权益</a:t>
            </a:r>
            <a:endParaRPr lang="zh-CN" altLang="en-US" sz="2500" b="1"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endParaRPr>
          </a:p>
        </p:txBody>
      </p:sp>
      <p:sp>
        <p:nvSpPr>
          <p:cNvPr id="30" name="圆角矩形 29"/>
          <p:cNvSpPr/>
          <p:nvPr>
            <p:custDataLst>
              <p:tags r:id="rId9"/>
            </p:custDataLst>
          </p:nvPr>
        </p:nvSpPr>
        <p:spPr>
          <a:xfrm>
            <a:off x="1511935" y="3877945"/>
            <a:ext cx="1062990" cy="300990"/>
          </a:xfrm>
          <a:prstGeom prst="roundRect">
            <a:avLst>
              <a:gd name="adj" fmla="val 50000"/>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400">
                <a:solidFill>
                  <a:schemeClr val="bg1"/>
                </a:solidFill>
                <a:latin typeface="Huayuan Gothic" panose="020B0500000000000000" charset="-120"/>
                <a:ea typeface="Huayuan Gothic" panose="020B0500000000000000" charset="-120"/>
                <a:cs typeface="Huayuan Gothic" panose="020B0500000000000000" charset="-120"/>
              </a:rPr>
              <a:t>人民民主</a:t>
            </a:r>
            <a:endParaRPr lang="zh-CN" altLang="en-US" sz="1400">
              <a:solidFill>
                <a:schemeClr val="bg1"/>
              </a:solidFill>
              <a:latin typeface="Huayuan Gothic" panose="020B0500000000000000" charset="-120"/>
              <a:ea typeface="Huayuan Gothic" panose="020B0500000000000000" charset="-120"/>
              <a:cs typeface="Huayuan Gothic" panose="020B0500000000000000" charset="-120"/>
            </a:endParaRPr>
          </a:p>
        </p:txBody>
      </p:sp>
      <p:sp>
        <p:nvSpPr>
          <p:cNvPr id="5" name="文本框"/>
          <p:cNvSpPr txBox="1"/>
          <p:nvPr>
            <p:custDataLst>
              <p:tags r:id="rId10"/>
            </p:custDataLst>
          </p:nvPr>
        </p:nvSpPr>
        <p:spPr>
          <a:xfrm>
            <a:off x="5659120" y="5274310"/>
            <a:ext cx="6101715" cy="1352550"/>
          </a:xfrm>
          <a:prstGeom prst="rect">
            <a:avLst/>
          </a:prstGeom>
          <a:noFill/>
        </p:spPr>
        <p:txBody>
          <a:bodyPr wrap="square" rtlCol="0">
            <a:noAutofit/>
          </a:bodyPr>
          <a:lstStyle/>
          <a:p>
            <a:pPr algn="l">
              <a:lnSpc>
                <a:spcPct val="150000"/>
              </a:lnSpc>
            </a:pPr>
            <a:r>
              <a:rPr lang="zh-CN" altLang="en-US" sz="1200">
                <a:solidFill>
                  <a:schemeClr val="bg1"/>
                </a:solidFill>
                <a:latin typeface="Huayuan Gothic" panose="020B0500000000000000" charset="-120"/>
                <a:ea typeface="Huayuan Gothic" panose="020B0500000000000000" charset="-120"/>
                <a:cs typeface="Huayuan Gothic" panose="020B0500000000000000" charset="-120"/>
                <a:sym typeface="+mn-ea"/>
              </a:rPr>
              <a:t>由于国际安全环境不稳定，一些地区局势动荡，部分国家政局不稳，侵犯我国海外公民、组织和机构合法权益的事件不时发生，我国海外利益安全面临的风险挑战不断增加。因此，需要更好统筹国内国际两个大局，在更高水平上着力打造海外中国平安体系，使海外中国公民、组织和机构的安全与正当权益得到有效保护，国家的海外利益不受侵害。</a:t>
            </a:r>
            <a:endParaRPr lang="zh-CN" altLang="en-US" sz="1200">
              <a:solidFill>
                <a:schemeClr val="bg1"/>
              </a:solidFill>
              <a:latin typeface="Huayuan Gothic" panose="020B0500000000000000" charset="-120"/>
              <a:ea typeface="Huayuan Gothic" panose="020B0500000000000000" charset="-120"/>
              <a:cs typeface="Huayuan Gothic" panose="020B0500000000000000" charset="-120"/>
              <a:sym typeface="+mn-ea"/>
            </a:endParaRPr>
          </a:p>
        </p:txBody>
      </p:sp>
      <p:sp>
        <p:nvSpPr>
          <p:cNvPr id="8" name="文本框 7"/>
          <p:cNvSpPr txBox="1"/>
          <p:nvPr>
            <p:custDataLst>
              <p:tags r:id="rId11"/>
            </p:custDataLst>
          </p:nvPr>
        </p:nvSpPr>
        <p:spPr>
          <a:xfrm>
            <a:off x="4886960" y="4918710"/>
            <a:ext cx="837565" cy="791210"/>
          </a:xfrm>
          <a:prstGeom prst="rect">
            <a:avLst/>
          </a:prstGeom>
          <a:noFill/>
        </p:spPr>
        <p:txBody>
          <a:bodyPr wrap="square" rtlCol="0">
            <a:spAutoFit/>
          </a:bodyPr>
          <a:lstStyle/>
          <a:p>
            <a:pPr algn="l">
              <a:lnSpc>
                <a:spcPct val="130000"/>
              </a:lnSpc>
            </a:pPr>
            <a:r>
              <a:rPr lang="en-US" altLang="zh-CN" sz="350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mn-lt"/>
              </a:rPr>
              <a:t>04.</a:t>
            </a:r>
            <a:endParaRPr lang="en-US" altLang="zh-CN" sz="3500" dirty="0">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lt"/>
            </a:endParaRPr>
          </a:p>
        </p:txBody>
      </p:sp>
      <p:sp>
        <p:nvSpPr>
          <p:cNvPr id="9" name="文本框"/>
          <p:cNvSpPr txBox="1"/>
          <p:nvPr>
            <p:custDataLst>
              <p:tags r:id="rId12"/>
            </p:custDataLst>
          </p:nvPr>
        </p:nvSpPr>
        <p:spPr>
          <a:xfrm>
            <a:off x="5724525" y="4900295"/>
            <a:ext cx="3001010" cy="475615"/>
          </a:xfrm>
          <a:prstGeom prst="rect">
            <a:avLst/>
          </a:prstGeom>
          <a:noFill/>
        </p:spPr>
        <p:txBody>
          <a:bodyPr wrap="square" rtlCol="0">
            <a:spAutoFit/>
          </a:bodyPr>
          <a:lstStyle/>
          <a:p>
            <a:pPr marL="0" marR="0" lvl="0" algn="l" defTabSz="914400" rtl="0" eaLnBrk="1" fontAlgn="auto" latinLnBrk="0" hangingPunct="1">
              <a:lnSpc>
                <a:spcPct val="100000"/>
              </a:lnSpc>
              <a:spcBef>
                <a:spcPts val="0"/>
              </a:spcBef>
              <a:spcAft>
                <a:spcPts val="0"/>
              </a:spcAft>
              <a:buClrTx/>
              <a:buSzTx/>
              <a:buFontTx/>
              <a:buNone/>
              <a:defRPr/>
            </a:pPr>
            <a:r>
              <a:rPr lang="zh-CN" altLang="en-US" sz="2500" b="1"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rPr>
              <a:t>海外权益</a:t>
            </a:r>
            <a:endParaRPr lang="zh-CN" altLang="en-US" sz="2500" b="1" noProof="0" dirty="0">
              <a:ln>
                <a:noFill/>
              </a:ln>
              <a:gradFill>
                <a:gsLst>
                  <a:gs pos="85000">
                    <a:srgbClr val="F3C763"/>
                  </a:gs>
                  <a:gs pos="0">
                    <a:schemeClr val="bg1"/>
                  </a:gs>
                </a:gsLst>
                <a:lin ang="0" scaled="0"/>
              </a:gradFill>
              <a:effectLst/>
              <a:uLnTx/>
              <a:uFillTx/>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3" name="图片 12" descr="beautiful-architecture-sensoji-temple-around-asakusa-area-japan_1339-6947.avif"/>
          <p:cNvPicPr>
            <a:picLocks noChangeAspect="1"/>
          </p:cNvPicPr>
          <p:nvPr>
            <p:custDataLst>
              <p:tags r:id="rId13"/>
            </p:custDataLst>
          </p:nvPr>
        </p:nvPicPr>
        <p:blipFill>
          <a:blip r:embed="rId14"/>
          <a:srcRect r="33268" b="21464"/>
          <a:stretch>
            <a:fillRect/>
          </a:stretch>
        </p:blipFill>
        <p:spPr>
          <a:xfrm>
            <a:off x="8454390" y="1261745"/>
            <a:ext cx="2802255" cy="2283460"/>
          </a:xfrm>
          <a:prstGeom prst="roundRect">
            <a:avLst>
              <a:gd name="adj" fmla="val 4191"/>
            </a:avLst>
          </a:prstGeom>
        </p:spPr>
      </p:pic>
      <p:sp>
        <p:nvSpPr>
          <p:cNvPr id="111" name="文本框 110"/>
          <p:cNvSpPr txBox="1"/>
          <p:nvPr userDrawn="1">
            <p:custDataLst>
              <p:tags r:id="rId15"/>
            </p:custDataLst>
          </p:nvPr>
        </p:nvSpPr>
        <p:spPr>
          <a:xfrm>
            <a:off x="746125" y="238125"/>
            <a:ext cx="6999605" cy="460375"/>
          </a:xfrm>
          <a:prstGeom prst="rect">
            <a:avLst/>
          </a:prstGeom>
          <a:noFill/>
        </p:spPr>
        <p:txBody>
          <a:bodyPr wrap="square" rtlCol="0">
            <a:spAutoFit/>
          </a:bodyPr>
          <a:lstStyle/>
          <a:p>
            <a:pPr fontAlgn="base">
              <a:spcBef>
                <a:spcPct val="0"/>
              </a:spcBef>
              <a:spcAft>
                <a:spcPct val="0"/>
              </a:spcAft>
              <a:defRPr/>
            </a:pPr>
            <a:r>
              <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维护人民其他合法权益安全面临的风险挑战</a:t>
            </a:r>
            <a:endParaRPr kumimoji="1" lang="zh-CN" altLang="en-US" sz="2400" spc="400" dirty="0">
              <a:gradFill>
                <a:gsLst>
                  <a:gs pos="85000">
                    <a:srgbClr val="F3C763"/>
                  </a:gs>
                  <a:gs pos="0">
                    <a:schemeClr val="bg1"/>
                  </a:gs>
                </a:gsLst>
                <a:lin ang="0" scaled="0"/>
              </a:gra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nvGrpSpPr>
          <p:cNvPr id="112" name="组合 111"/>
          <p:cNvGrpSpPr/>
          <p:nvPr/>
        </p:nvGrpSpPr>
        <p:grpSpPr>
          <a:xfrm>
            <a:off x="165309" y="194310"/>
            <a:ext cx="655530" cy="665480"/>
            <a:chOff x="350" y="272"/>
            <a:chExt cx="774" cy="786"/>
          </a:xfrm>
        </p:grpSpPr>
        <p:sp>
          <p:nvSpPr>
            <p:cNvPr id="113" name="椭圆 112"/>
            <p:cNvSpPr/>
            <p:nvPr>
              <p:custDataLst>
                <p:tags r:id="rId16"/>
              </p:custDataLst>
            </p:nvPr>
          </p:nvSpPr>
          <p:spPr>
            <a:xfrm>
              <a:off x="358" y="272"/>
              <a:ext cx="728" cy="728"/>
            </a:xfrm>
            <a:prstGeom prst="ellipse">
              <a:avLst/>
            </a:prstGeom>
            <a:gradFill>
              <a:gsLst>
                <a:gs pos="0">
                  <a:srgbClr val="F14F13"/>
                </a:gs>
                <a:gs pos="74000">
                  <a:srgbClr val="E31A0E"/>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思源宋体 CN Heavy" panose="02020900000000000000" charset="-122"/>
              </a:endParaRPr>
            </a:p>
          </p:txBody>
        </p:sp>
        <p:sp>
          <p:nvSpPr>
            <p:cNvPr id="114" name="文本框 113"/>
            <p:cNvSpPr txBox="1"/>
            <p:nvPr userDrawn="1">
              <p:custDataLst>
                <p:tags r:id="rId17"/>
              </p:custDataLst>
            </p:nvPr>
          </p:nvSpPr>
          <p:spPr>
            <a:xfrm>
              <a:off x="350" y="348"/>
              <a:ext cx="774" cy="710"/>
            </a:xfrm>
            <a:prstGeom prst="rect">
              <a:avLst/>
            </a:prstGeom>
            <a:noFill/>
          </p:spPr>
          <p:txBody>
            <a:bodyPr wrap="square" rtlCol="0">
              <a:noAutofit/>
            </a:bodyPr>
            <a:lstStyle/>
            <a:p>
              <a:pPr algn="ctr" fontAlgn="base">
                <a:spcBef>
                  <a:spcPct val="0"/>
                </a:spcBef>
                <a:spcAft>
                  <a:spcPct val="0"/>
                </a:spcAft>
                <a:defRPr/>
              </a:pPr>
              <a:r>
                <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rPr>
                <a:t>肆</a:t>
              </a:r>
              <a:endParaRPr kumimoji="1" lang="zh-CN" altLang="en-US" sz="2400" spc="400" dirty="0">
                <a:solidFill>
                  <a:schemeClr val="bg1"/>
                </a:solidFill>
                <a:latin typeface="思源宋体 CN Heavy" panose="02020900000000000000" charset="-122"/>
                <a:ea typeface="思源宋体 CN Heavy" panose="02020900000000000000" charset="-122"/>
                <a:cs typeface="Huayuan Gothic" panose="020B0500000000000000" charset="-120"/>
                <a:sym typeface="Huayuan Gothic" panose="020B0500000000000000" charset="-120"/>
              </a:endParaRPr>
            </a:p>
          </p:txBody>
        </p:sp>
      </p:grpSp>
      <p:pic>
        <p:nvPicPr>
          <p:cNvPr id="14" name="图片 13"/>
          <p:cNvPicPr>
            <a:picLocks noChangeAspect="1"/>
          </p:cNvPicPr>
          <p:nvPr>
            <p:custDataLst>
              <p:tags r:id="rId18"/>
            </p:custDataLst>
          </p:nvPr>
        </p:nvPicPr>
        <p:blipFill rotWithShape="1">
          <a:blip r:embed="rId19">
            <a:extLst>
              <a:ext uri="{28A0092B-C50C-407E-A947-70E740481C1C}">
                <a14:useLocalDpi xmlns:a14="http://schemas.microsoft.com/office/drawing/2010/main" val="0"/>
              </a:ext>
            </a:extLst>
          </a:blip>
          <a:srcRect l="21342" b="40271"/>
          <a:stretch>
            <a:fillRect/>
          </a:stretch>
        </p:blipFill>
        <p:spPr>
          <a:xfrm>
            <a:off x="1645920" y="1480185"/>
            <a:ext cx="2281555" cy="1887855"/>
          </a:xfrm>
          <a:prstGeom prst="rect">
            <a:avLst/>
          </a:prstGeom>
        </p:spPr>
      </p:pic>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0"/>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圆角矩形 2"/>
          <p:cNvSpPr/>
          <p:nvPr>
            <p:custDataLst>
              <p:tags r:id="rId1"/>
            </p:custDataLst>
          </p:nvPr>
        </p:nvSpPr>
        <p:spPr>
          <a:xfrm rot="10800000" flipV="1">
            <a:off x="280035" y="189865"/>
            <a:ext cx="2020570" cy="663575"/>
          </a:xfrm>
          <a:prstGeom prst="roundRect">
            <a:avLst>
              <a:gd name="adj" fmla="val 10283"/>
            </a:avLst>
          </a:prstGeom>
          <a:gradFill>
            <a:gsLst>
              <a:gs pos="65000">
                <a:srgbClr val="D30202"/>
              </a:gs>
              <a:gs pos="0">
                <a:srgbClr val="F36440"/>
              </a:gs>
              <a:gs pos="100000">
                <a:srgbClr val="B60103"/>
              </a:gs>
            </a:gsLst>
            <a:lin ang="2700000" scaled="0"/>
          </a:gra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r>
              <a:rPr lang="zh-CN" altLang="en-US" sz="2800">
                <a:latin typeface="华文行楷" panose="02010800040101010101" charset="-122"/>
                <a:ea typeface="华文行楷" panose="02010800040101010101" charset="-122"/>
                <a:cs typeface="Huayuan Gothic" panose="020B0500000000000000" charset="-120"/>
              </a:rPr>
              <a:t>知识拓展</a:t>
            </a:r>
            <a:endParaRPr lang="zh-CN" altLang="en-US" sz="2800">
              <a:latin typeface="华文行楷" panose="02010800040101010101" charset="-122"/>
              <a:ea typeface="华文行楷" panose="02010800040101010101" charset="-122"/>
              <a:cs typeface="Huayuan Gothic" panose="020B0500000000000000" charset="-120"/>
            </a:endParaRPr>
          </a:p>
        </p:txBody>
      </p:sp>
      <p:sp>
        <p:nvSpPr>
          <p:cNvPr id="4" name="圆角矩形 3"/>
          <p:cNvSpPr/>
          <p:nvPr>
            <p:custDataLst>
              <p:tags r:id="rId2"/>
            </p:custDataLst>
          </p:nvPr>
        </p:nvSpPr>
        <p:spPr>
          <a:xfrm>
            <a:off x="821690" y="998220"/>
            <a:ext cx="4378325" cy="4574540"/>
          </a:xfrm>
          <a:prstGeom prst="roundRect">
            <a:avLst>
              <a:gd name="adj" fmla="val 3460"/>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a:latin typeface="楷体" panose="02010609060101010101" charset="-122"/>
                <a:ea typeface="楷体" panose="02010609060101010101" charset="-122"/>
                <a:cs typeface="Huayuan Gothic" panose="020B0500000000000000" charset="-120"/>
              </a:rPr>
              <a:t>乌克兰撤离行动</a:t>
            </a:r>
            <a:endParaRPr lang="zh-CN" altLang="en-US">
              <a:cs typeface="Huayuan Gothic" panose="020B0500000000000000" charset="-120"/>
            </a:endParaRPr>
          </a:p>
          <a:p>
            <a:pPr algn="ct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2022年2月，乌克兰危机全面升级，遵照党中央决策部署，我国外交部迅速启动领事保护应急机制，指导中国驻乌克兰使馆、驻教萨德总领馆等制定应急预案，并及时向在乌同胞发出安全预警和提醒。仅用 10 天，通过汽车、火车、飞机等多种交通工具在战火纷飞中将5 200多名同胞从乌克兰安全撤离。“当你们登上飞机时，就意味着踏上了祖国的土地，不再因为战争而流离失所，不再因为动荡的社会环境而感到不安，国航带你们回家。”听到航班机长的广播，回国同胞们热泪盈眶，温情视频传遍全网。</a:t>
            </a:r>
            <a:endParaRPr lang="zh-CN" altLang="en-US">
              <a:latin typeface="楷体" panose="02010609060101010101" charset="-122"/>
              <a:ea typeface="楷体" panose="02010609060101010101" charset="-122"/>
              <a:cs typeface="楷体" panose="02010609060101010101" charset="-122"/>
            </a:endParaRPr>
          </a:p>
          <a:p>
            <a:pPr algn="ctr"/>
            <a:endParaRPr lang="zh-CN" altLang="en-US">
              <a:latin typeface="楷体" panose="02010609060101010101" charset="-122"/>
              <a:ea typeface="楷体" panose="02010609060101010101" charset="-122"/>
              <a:cs typeface="楷体" panose="02010609060101010101" charset="-122"/>
            </a:endParaRPr>
          </a:p>
        </p:txBody>
      </p:sp>
      <p:sp>
        <p:nvSpPr>
          <p:cNvPr id="5" name="圆角矩形 4"/>
          <p:cNvSpPr/>
          <p:nvPr>
            <p:custDataLst>
              <p:tags r:id="rId3"/>
            </p:custDataLst>
          </p:nvPr>
        </p:nvSpPr>
        <p:spPr>
          <a:xfrm>
            <a:off x="5592445" y="922020"/>
            <a:ext cx="5172075" cy="5336540"/>
          </a:xfrm>
          <a:prstGeom prst="roundRect">
            <a:avLst>
              <a:gd name="adj" fmla="val 3460"/>
            </a:avLst>
          </a:prstGeom>
          <a:gradFill>
            <a:gsLst>
              <a:gs pos="65000">
                <a:srgbClr val="D30202"/>
              </a:gs>
              <a:gs pos="0">
                <a:srgbClr val="F36440"/>
              </a:gs>
              <a:gs pos="100000">
                <a:srgbClr val="B60103"/>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2400">
                <a:latin typeface="楷体" panose="02010609060101010101" charset="-122"/>
                <a:ea typeface="楷体" panose="02010609060101010101" charset="-122"/>
                <a:cs typeface="Huayuan Gothic" panose="020B0500000000000000" charset="-120"/>
              </a:rPr>
              <a:t>苏丹撤离行动</a:t>
            </a:r>
            <a:endParaRPr lang="zh-CN" altLang="en-US" sz="2400">
              <a:latin typeface="楷体" panose="02010609060101010101" charset="-122"/>
              <a:ea typeface="楷体" panose="02010609060101010101" charset="-122"/>
              <a:cs typeface="Huayuan Gothic" panose="020B0500000000000000" charset="-120"/>
            </a:endParaRPr>
          </a:p>
          <a:p>
            <a:pPr algn="ct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2023年4月，苏丹爆发武装冲突以来，我国外交部等有关部门、军队、相关驻外使领馆、中资企业紧急动员，周密组织撤离行动，共安全成功撤出1500余名中国公民。除中国公民外，我国还在力所能及范围内积极救助别国公民，共帮助包括200多名巴基斯坦公民在内的其他8个国家的公民撤离。陈女士是中国在苏丹某企业员工，她在接受新华社记者采访时不断重复着一句话:“强大的祖国是我们坚强的后盾!”在苏丹做生意、来自湖北的肖先生说:“感谢国家!看到我们的军舰，我感到祖国的强大，我非常自豪。”</a:t>
            </a:r>
            <a:endParaRPr lang="zh-CN" altLang="en-US">
              <a:latin typeface="楷体" panose="02010609060101010101" charset="-122"/>
              <a:ea typeface="楷体" panose="02010609060101010101" charset="-122"/>
              <a:cs typeface="楷体" panose="02010609060101010101" charset="-122"/>
            </a:endParaRPr>
          </a:p>
          <a:p>
            <a:pPr algn="ctr"/>
            <a:r>
              <a:rPr lang="zh-CN" altLang="en-US">
                <a:latin typeface="楷体" panose="02010609060101010101" charset="-122"/>
                <a:ea typeface="楷体" panose="02010609060101010101" charset="-122"/>
                <a:cs typeface="楷体" panose="02010609060101010101" charset="-122"/>
              </a:rPr>
              <a:t>进入新时代以来，我国已组织实施 20余次海外中国公民紧急撤离行动，处理各类领事保护案件50多万起，涉及中国公民数百万人。自2014年外交部全球领事保护与应急服务热线12308开通以来，已累计接听 300 多万通来电。这是“外交为民”的真实写照。</a:t>
            </a:r>
            <a:endParaRPr lang="zh-CN" altLang="en-US">
              <a:latin typeface="楷体" panose="02010609060101010101" charset="-122"/>
              <a:ea typeface="楷体" panose="02010609060101010101" charset="-122"/>
              <a:cs typeface="楷体" panose="02010609060101010101" charset="-122"/>
            </a:endParaRPr>
          </a:p>
        </p:txBody>
      </p:sp>
      <p:sp>
        <p:nvSpPr>
          <p:cNvPr id="66" name="动作按钮: 结束 65"/>
          <p:cNvSpPr/>
          <p:nvPr/>
        </p:nvSpPr>
        <p:spPr>
          <a:xfrm>
            <a:off x="10074910" y="194945"/>
            <a:ext cx="1983740" cy="615315"/>
          </a:xfrm>
          <a:prstGeom prst="actionButtonEnd">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4"/>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0898989"/>
          <p:cNvPicPr>
            <a:picLocks noChangeAspect="1"/>
          </p:cNvPicPr>
          <p:nvPr>
            <p:custDataLst>
              <p:tags r:id="rId1"/>
            </p:custDataLst>
          </p:nvPr>
        </p:nvPicPr>
        <p:blipFill>
          <a:blip r:embed="rId2"/>
          <a:srcRect l="1724" t="10148"/>
          <a:stretch>
            <a:fillRect/>
          </a:stretch>
        </p:blipFill>
        <p:spPr>
          <a:xfrm>
            <a:off x="0" y="-635"/>
            <a:ext cx="12192000" cy="6858635"/>
          </a:xfrm>
          <a:prstGeom prst="rect">
            <a:avLst/>
          </a:prstGeom>
        </p:spPr>
      </p:pic>
      <p:grpSp>
        <p:nvGrpSpPr>
          <p:cNvPr id="36" name="组合 35"/>
          <p:cNvGrpSpPr/>
          <p:nvPr/>
        </p:nvGrpSpPr>
        <p:grpSpPr>
          <a:xfrm>
            <a:off x="11854180" y="319405"/>
            <a:ext cx="106045" cy="469265"/>
            <a:chOff x="8160723" y="643954"/>
            <a:chExt cx="125046" cy="552643"/>
          </a:xfrm>
        </p:grpSpPr>
        <p:sp>
          <p:nvSpPr>
            <p:cNvPr id="37" name="椭圆 36"/>
            <p:cNvSpPr/>
            <p:nvPr>
              <p:custDataLst>
                <p:tags r:id="rId3"/>
              </p:custDataLst>
            </p:nvPr>
          </p:nvSpPr>
          <p:spPr>
            <a:xfrm>
              <a:off x="8160723" y="643954"/>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8" name="椭圆 37"/>
            <p:cNvSpPr/>
            <p:nvPr>
              <p:custDataLst>
                <p:tags r:id="rId4"/>
              </p:custDataLst>
            </p:nvPr>
          </p:nvSpPr>
          <p:spPr>
            <a:xfrm>
              <a:off x="8160723" y="857753"/>
              <a:ext cx="125046" cy="125046"/>
            </a:xfrm>
            <a:prstGeom prst="ellipse">
              <a:avLst/>
            </a:prstGeom>
            <a:solidFill>
              <a:srgbClr val="F9DEC3"/>
            </a:solid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sp>
          <p:nvSpPr>
            <p:cNvPr id="39" name="椭圆 38"/>
            <p:cNvSpPr/>
            <p:nvPr>
              <p:custDataLst>
                <p:tags r:id="rId5"/>
              </p:custDataLst>
            </p:nvPr>
          </p:nvSpPr>
          <p:spPr>
            <a:xfrm>
              <a:off x="8160723" y="1071551"/>
              <a:ext cx="125046" cy="125046"/>
            </a:xfrm>
            <a:prstGeom prst="ellipse">
              <a:avLst/>
            </a:prstGeom>
            <a:noFill/>
            <a:ln>
              <a:solidFill>
                <a:srgbClr val="F9DE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grpSp>
      <p:sp>
        <p:nvSpPr>
          <p:cNvPr id="13" name="五角星"/>
          <p:cNvSpPr/>
          <p:nvPr/>
        </p:nvSpPr>
        <p:spPr>
          <a:xfrm>
            <a:off x="3330575" y="4315778"/>
            <a:ext cx="231140" cy="230505"/>
          </a:xfrm>
          <a:prstGeom prst="star5">
            <a:avLst/>
          </a:prstGeom>
          <a:gradFill>
            <a:gsLst>
              <a:gs pos="19000">
                <a:srgbClr val="F8DDA1"/>
              </a:gs>
              <a:gs pos="100000">
                <a:schemeClr val="bg1"/>
              </a:gs>
            </a:gsLst>
            <a:lin ang="2700000" scaled="0"/>
          </a:gra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srgbClr val="C81615"/>
              </a:solidFill>
              <a:effectLst/>
              <a:uLnTx/>
              <a:uFillTx/>
              <a:latin typeface="Huayuan Gothic" panose="020B0500000000000000" charset="-120"/>
              <a:ea typeface="Huayuan Gothic" panose="020B0500000000000000" charset="-120"/>
              <a:cs typeface="Huayuan Gothic" panose="020B0500000000000000" charset="-120"/>
              <a:sym typeface="Huayuan Gothic" panose="020B0500000000000000" charset="-120"/>
            </a:endParaRPr>
          </a:p>
        </p:txBody>
      </p:sp>
      <p:sp>
        <p:nvSpPr>
          <p:cNvPr id="21" name="文本框 20"/>
          <p:cNvSpPr txBox="1"/>
          <p:nvPr/>
        </p:nvSpPr>
        <p:spPr>
          <a:xfrm>
            <a:off x="1591310" y="3183890"/>
            <a:ext cx="5204460" cy="321945"/>
          </a:xfrm>
          <a:prstGeom prst="rect">
            <a:avLst/>
          </a:prstGeom>
          <a:noFill/>
        </p:spPr>
        <p:txBody>
          <a:bodyPr wrap="square" rtlCol="0">
            <a:spAutoFit/>
          </a:bodyPr>
          <a:lstStyle/>
          <a:p>
            <a:pPr marR="0" indent="0" algn="l" defTabSz="457200" fontAlgn="auto">
              <a:lnSpc>
                <a:spcPct val="150000"/>
              </a:lnSpc>
              <a:spcBef>
                <a:spcPts val="0"/>
              </a:spcBef>
              <a:spcAft>
                <a:spcPts val="0"/>
              </a:spcAft>
              <a:buClrTx/>
              <a:buSzTx/>
              <a:buFontTx/>
              <a:buNone/>
              <a:defRPr/>
            </a:pPr>
            <a:r>
              <a:rPr lang="zh-CN" altLang="en-US" sz="1000" dirty="0">
                <a:solidFill>
                  <a:schemeClr val="bg1"/>
                </a:solidFill>
                <a:latin typeface="Huayuan Gothic" panose="020B0500000000000000" charset="-120"/>
                <a:ea typeface="Huayuan Gothic" panose="020B0500000000000000" charset="-120"/>
                <a:cs typeface="Huayuan Gothic" panose="020B0500000000000000" charset="-120"/>
                <a:sym typeface="+mn-ea"/>
              </a:rPr>
              <a:t>国防安全教育是民族复兴的根基，社会稳定是国家强盛的前提。</a:t>
            </a:r>
            <a:endParaRPr kumimoji="1" lang="zh-CN" altLang="en-US" sz="1000" dirty="0">
              <a:solidFill>
                <a:schemeClr val="bg1"/>
              </a:solidFill>
              <a:latin typeface="Huayuan Gothic" panose="020B0500000000000000" charset="-120"/>
              <a:ea typeface="Huayuan Gothic" panose="020B0500000000000000" charset="-120"/>
              <a:cs typeface="Huayuan Gothic" panose="020B0500000000000000" charset="-120"/>
              <a:sym typeface="+mn-ea"/>
            </a:endParaRPr>
          </a:p>
        </p:txBody>
      </p:sp>
      <p:pic>
        <p:nvPicPr>
          <p:cNvPr id="2" name="图片 1"/>
          <p:cNvPicPr>
            <a:picLocks noChangeAspect="1"/>
          </p:cNvPicPr>
          <p:nvPr>
            <p:custDataLst>
              <p:tags r:id="rId6"/>
            </p:custDataLst>
          </p:nvPr>
        </p:nvPicPr>
        <p:blipFill rotWithShape="1">
          <a:blip r:embed="rId7">
            <a:extLst>
              <a:ext uri="{28A0092B-C50C-407E-A947-70E740481C1C}">
                <a14:useLocalDpi xmlns:a14="http://schemas.microsoft.com/office/drawing/2010/main" val="0"/>
              </a:ext>
            </a:extLst>
          </a:blip>
          <a:srcRect l="21342" b="39420"/>
          <a:stretch>
            <a:fillRect/>
          </a:stretch>
        </p:blipFill>
        <p:spPr>
          <a:xfrm>
            <a:off x="4288790" y="949325"/>
            <a:ext cx="1184910" cy="994410"/>
          </a:xfrm>
          <a:prstGeom prst="rect">
            <a:avLst/>
          </a:prstGeom>
        </p:spPr>
      </p:pic>
      <p:sp>
        <p:nvSpPr>
          <p:cNvPr id="29" name="文本框 28"/>
          <p:cNvSpPr txBox="1"/>
          <p:nvPr>
            <p:custDataLst>
              <p:tags r:id="rId8"/>
            </p:custDataLst>
          </p:nvPr>
        </p:nvSpPr>
        <p:spPr>
          <a:xfrm>
            <a:off x="1591310" y="1423670"/>
            <a:ext cx="1275080" cy="1292860"/>
          </a:xfrm>
          <a:prstGeom prst="rect">
            <a:avLst/>
          </a:prstGeom>
          <a:noFill/>
        </p:spPr>
        <p:txBody>
          <a:bodyPr wrap="square" rtlCol="0" anchor="t">
            <a:noAutofit/>
          </a:bodyPr>
          <a:lstStyle/>
          <a:p>
            <a:pPr algn="ctr">
              <a:lnSpc>
                <a:spcPct val="80000"/>
              </a:lnSpc>
            </a:pPr>
            <a:r>
              <a:rPr lang="zh-CN" altLang="en-US" sz="123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rPr>
              <a:t>谢</a:t>
            </a:r>
            <a:endParaRPr lang="zh-CN" altLang="en-US" sz="123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sp>
        <p:nvSpPr>
          <p:cNvPr id="30" name="文本框 29"/>
          <p:cNvSpPr txBox="1"/>
          <p:nvPr>
            <p:custDataLst>
              <p:tags r:id="rId9"/>
            </p:custDataLst>
          </p:nvPr>
        </p:nvSpPr>
        <p:spPr>
          <a:xfrm>
            <a:off x="2702560" y="1619250"/>
            <a:ext cx="1275080" cy="1292860"/>
          </a:xfrm>
          <a:prstGeom prst="rect">
            <a:avLst/>
          </a:prstGeom>
          <a:noFill/>
        </p:spPr>
        <p:txBody>
          <a:bodyPr wrap="square" rtlCol="0" anchor="t">
            <a:noAutofit/>
          </a:bodyPr>
          <a:lstStyle/>
          <a:p>
            <a:pPr algn="ctr">
              <a:lnSpc>
                <a:spcPct val="80000"/>
              </a:lnSpc>
            </a:pPr>
            <a:r>
              <a:rPr lang="zh-CN" altLang="en-US" sz="96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rPr>
              <a:t>谢</a:t>
            </a:r>
            <a:endParaRPr lang="zh-CN" altLang="en-US" sz="96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sp>
        <p:nvSpPr>
          <p:cNvPr id="31" name="文本框 30"/>
          <p:cNvSpPr txBox="1"/>
          <p:nvPr>
            <p:custDataLst>
              <p:tags r:id="rId10"/>
            </p:custDataLst>
          </p:nvPr>
        </p:nvSpPr>
        <p:spPr>
          <a:xfrm>
            <a:off x="3835400" y="1538605"/>
            <a:ext cx="1275080" cy="1292860"/>
          </a:xfrm>
          <a:prstGeom prst="rect">
            <a:avLst/>
          </a:prstGeom>
          <a:noFill/>
        </p:spPr>
        <p:txBody>
          <a:bodyPr wrap="square" rtlCol="0" anchor="t">
            <a:noAutofit/>
          </a:bodyPr>
          <a:lstStyle/>
          <a:p>
            <a:pPr algn="ctr">
              <a:lnSpc>
                <a:spcPct val="80000"/>
              </a:lnSpc>
            </a:pPr>
            <a:r>
              <a:rPr lang="zh-CN" altLang="en-US" sz="120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rPr>
              <a:t>观</a:t>
            </a:r>
            <a:endParaRPr lang="zh-CN" altLang="en-US" sz="120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sp>
        <p:nvSpPr>
          <p:cNvPr id="32" name="文本框 31"/>
          <p:cNvSpPr txBox="1"/>
          <p:nvPr>
            <p:custDataLst>
              <p:tags r:id="rId11"/>
            </p:custDataLst>
          </p:nvPr>
        </p:nvSpPr>
        <p:spPr>
          <a:xfrm>
            <a:off x="4963160" y="1419860"/>
            <a:ext cx="1275080" cy="1292860"/>
          </a:xfrm>
          <a:prstGeom prst="rect">
            <a:avLst/>
          </a:prstGeom>
          <a:noFill/>
        </p:spPr>
        <p:txBody>
          <a:bodyPr wrap="square" rtlCol="0" anchor="t">
            <a:noAutofit/>
          </a:bodyPr>
          <a:lstStyle/>
          <a:p>
            <a:pPr algn="ctr">
              <a:lnSpc>
                <a:spcPct val="80000"/>
              </a:lnSpc>
            </a:pPr>
            <a:r>
              <a:rPr lang="zh-CN" altLang="en-US" sz="115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rPr>
              <a:t>看</a:t>
            </a:r>
            <a:endParaRPr lang="zh-CN" altLang="en-US" sz="11500" kern="0" dirty="0">
              <a:gradFill>
                <a:gsLst>
                  <a:gs pos="100000">
                    <a:srgbClr val="F3C763"/>
                  </a:gs>
                  <a:gs pos="0">
                    <a:schemeClr val="bg1"/>
                  </a:gs>
                </a:gsLst>
                <a:lin ang="0" scaled="0"/>
              </a:gradFill>
              <a:effectLst/>
              <a:latin typeface="演示秋鸿楷" panose="00000500000000000000" charset="-122"/>
              <a:ea typeface="演示秋鸿楷" panose="00000500000000000000" charset="-122"/>
              <a:cs typeface="思源宋体 CN Heavy" panose="02020900000000000000" charset="-122"/>
              <a:sym typeface="+mn-lt"/>
            </a:endParaRPr>
          </a:p>
        </p:txBody>
      </p:sp>
      <p:sp>
        <p:nvSpPr>
          <p:cNvPr id="46" name="文本框 45"/>
          <p:cNvSpPr txBox="1"/>
          <p:nvPr/>
        </p:nvSpPr>
        <p:spPr>
          <a:xfrm>
            <a:off x="210185" y="984885"/>
            <a:ext cx="385445" cy="2893695"/>
          </a:xfrm>
          <a:prstGeom prst="rect">
            <a:avLst/>
          </a:prstGeom>
          <a:noFill/>
        </p:spPr>
        <p:txBody>
          <a:bodyPr vert="eaVert" wrap="square" rtlCol="0">
            <a:spAutoFit/>
          </a:bodyPr>
          <a:lstStyle/>
          <a:p>
            <a:pPr algn="dist">
              <a:lnSpc>
                <a:spcPct val="110000"/>
              </a:lnSpc>
            </a:pPr>
            <a:r>
              <a:rPr 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不忘初心</a:t>
            </a:r>
            <a:r>
              <a:rPr lang="en-US" altLang="zh-CN"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 </a:t>
            </a:r>
            <a:r>
              <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rPr>
              <a:t>牢记使命</a:t>
            </a:r>
            <a:endParaRPr lang="zh-CN" altLang="en-US" sz="1200" kern="0" dirty="0">
              <a:solidFill>
                <a:schemeClr val="bg1"/>
              </a:solidFill>
              <a:effectLst/>
              <a:latin typeface="思源宋体 CN Heavy" panose="02020900000000000000" charset="-122"/>
              <a:ea typeface="思源宋体 CN Heavy" panose="02020900000000000000" charset="-122"/>
              <a:cs typeface="思源宋体 CN Heavy" panose="02020900000000000000" charset="-122"/>
              <a:sym typeface="+mn-lt"/>
            </a:endParaRPr>
          </a:p>
        </p:txBody>
      </p:sp>
      <p:pic>
        <p:nvPicPr>
          <p:cNvPr id="47" name="图片 46"/>
          <p:cNvPicPr>
            <a:picLocks noChangeAspect="1"/>
          </p:cNvPicPr>
          <p:nvPr>
            <p:custDataLst>
              <p:tags r:id="rId12"/>
            </p:custDataLst>
          </p:nvPr>
        </p:nvPicPr>
        <p:blipFill>
          <a:blip r:embed="rId13" cstate="print">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val="0"/>
              </a:ext>
            </a:extLst>
          </a:blip>
          <a:stretch>
            <a:fillRect/>
          </a:stretch>
        </p:blipFill>
        <p:spPr>
          <a:xfrm rot="15300000">
            <a:off x="2271395" y="1255395"/>
            <a:ext cx="392430" cy="1576070"/>
          </a:xfrm>
          <a:prstGeom prst="rect">
            <a:avLst/>
          </a:prstGeom>
        </p:spPr>
      </p:pic>
      <p:pic>
        <p:nvPicPr>
          <p:cNvPr id="6" name="图片 5"/>
          <p:cNvPicPr>
            <a:picLocks noChangeAspect="1"/>
          </p:cNvPicPr>
          <p:nvPr>
            <p:custDataLst>
              <p:tags r:id="rId15"/>
            </p:custDataLst>
          </p:nvPr>
        </p:nvPicPr>
        <p:blipFill>
          <a:blip r:embed="rId13" cstate="print">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val="0"/>
              </a:ext>
            </a:extLst>
          </a:blip>
          <a:stretch>
            <a:fillRect/>
          </a:stretch>
        </p:blipFill>
        <p:spPr>
          <a:xfrm rot="15300000">
            <a:off x="2969895" y="1576070"/>
            <a:ext cx="392430" cy="1576070"/>
          </a:xfrm>
          <a:prstGeom prst="rect">
            <a:avLst/>
          </a:prstGeom>
        </p:spPr>
      </p:pic>
      <p:pic>
        <p:nvPicPr>
          <p:cNvPr id="10" name="图片 9"/>
          <p:cNvPicPr>
            <a:picLocks noChangeAspect="1"/>
          </p:cNvPicPr>
          <p:nvPr>
            <p:custDataLst>
              <p:tags r:id="rId16"/>
            </p:custDataLst>
          </p:nvPr>
        </p:nvPicPr>
        <p:blipFill>
          <a:blip r:embed="rId13" cstate="print">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val="0"/>
              </a:ext>
            </a:extLst>
          </a:blip>
          <a:stretch>
            <a:fillRect/>
          </a:stretch>
        </p:blipFill>
        <p:spPr>
          <a:xfrm rot="15180000">
            <a:off x="5568315" y="1168400"/>
            <a:ext cx="392430" cy="1576070"/>
          </a:xfrm>
          <a:prstGeom prst="rect">
            <a:avLst/>
          </a:prstGeom>
        </p:spPr>
      </p:pic>
      <p:pic>
        <p:nvPicPr>
          <p:cNvPr id="17" name="图片 16"/>
          <p:cNvPicPr>
            <a:picLocks noChangeAspect="1"/>
          </p:cNvPicPr>
          <p:nvPr>
            <p:custDataLst>
              <p:tags r:id="rId17"/>
            </p:custDataLst>
          </p:nvPr>
        </p:nvPicPr>
        <p:blipFill rotWithShape="1">
          <a:blip r:embed="rId18" cstate="print">
            <a:extLst>
              <a:ext uri="{28A0092B-C50C-407E-A947-70E740481C1C}">
                <a14:useLocalDpi xmlns:a14="http://schemas.microsoft.com/office/drawing/2010/main" val="0"/>
              </a:ext>
            </a:extLst>
          </a:blip>
          <a:srcRect l="21342" b="40271"/>
          <a:stretch>
            <a:fillRect/>
          </a:stretch>
        </p:blipFill>
        <p:spPr>
          <a:xfrm rot="20640000" flipH="1">
            <a:off x="5736590" y="2897505"/>
            <a:ext cx="822960" cy="591185"/>
          </a:xfrm>
          <a:prstGeom prst="rect">
            <a:avLst/>
          </a:prstGeom>
        </p:spPr>
      </p:pic>
      <p:sp>
        <p:nvSpPr>
          <p:cNvPr id="3" name="文本框 2"/>
          <p:cNvSpPr txBox="1"/>
          <p:nvPr>
            <p:custDataLst>
              <p:tags r:id="rId19"/>
            </p:custDataLst>
          </p:nvPr>
        </p:nvSpPr>
        <p:spPr>
          <a:xfrm>
            <a:off x="98425" y="5970905"/>
            <a:ext cx="1849120" cy="398780"/>
          </a:xfrm>
          <a:prstGeom prst="rect">
            <a:avLst/>
          </a:prstGeom>
          <a:noFill/>
        </p:spPr>
        <p:txBody>
          <a:bodyPr wrap="square" rtlCol="0" anchor="t">
            <a:spAutoFit/>
          </a:bodyPr>
          <a:p>
            <a:pPr algn="dist"/>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rPr>
              <a:t>弘扬国防精神 </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思源宋体 CN Heavy" panose="02020900000000000000" charset="-122"/>
            </a:endParaRPr>
          </a:p>
        </p:txBody>
      </p:sp>
      <p:sp>
        <p:nvSpPr>
          <p:cNvPr id="12" name="文本框 11"/>
          <p:cNvSpPr txBox="1"/>
          <p:nvPr>
            <p:custDataLst>
              <p:tags r:id="rId20"/>
            </p:custDataLst>
          </p:nvPr>
        </p:nvSpPr>
        <p:spPr>
          <a:xfrm>
            <a:off x="475615" y="6276975"/>
            <a:ext cx="1990725" cy="398780"/>
          </a:xfrm>
          <a:prstGeom prst="rect">
            <a:avLst/>
          </a:prstGeom>
          <a:noFill/>
        </p:spPr>
        <p:txBody>
          <a:bodyPr wrap="square" rtlCol="0" anchor="t">
            <a:spAutoFit/>
          </a:bodyPr>
          <a:p>
            <a:r>
              <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rPr>
              <a:t>砥砺强国复兴</a:t>
            </a:r>
            <a:endParaRPr lang="zh-CN" altLang="en-US" sz="2000" i="1">
              <a:ln>
                <a:noFill/>
              </a:ln>
              <a:gradFill>
                <a:gsLst>
                  <a:gs pos="85000">
                    <a:srgbClr val="F3C763"/>
                  </a:gs>
                  <a:gs pos="0">
                    <a:schemeClr val="bg1"/>
                  </a:gs>
                </a:gsLst>
                <a:lin ang="0" scaled="0"/>
              </a:gradFill>
              <a:effectLst>
                <a:outerShdw blurRad="38100" dist="50800" dir="5400000" algn="ctr" rotWithShape="0">
                  <a:srgbClr val="520000">
                    <a:alpha val="100000"/>
                  </a:srgbClr>
                </a:outerShdw>
              </a:effectLst>
              <a:latin typeface="思源宋体 CN Heavy" panose="02020900000000000000" charset="-122"/>
              <a:ea typeface="思源宋体 CN Heavy" panose="02020900000000000000" charset="-122"/>
              <a:cs typeface="Huayuan Gothic" panose="020B0500000000000000" charset="-120"/>
              <a:sym typeface="+mn-ea"/>
            </a:endParaRPr>
          </a:p>
        </p:txBody>
      </p:sp>
      <p:pic>
        <p:nvPicPr>
          <p:cNvPr id="14" name="图片 13"/>
          <p:cNvPicPr>
            <a:picLocks noChangeAspect="1"/>
          </p:cNvPicPr>
          <p:nvPr>
            <p:custDataLst>
              <p:tags r:id="rId21"/>
            </p:custDataLst>
          </p:nvPr>
        </p:nvPicPr>
        <p:blipFill>
          <a:blip r:embed="rId13" cstate="print">
            <a:extLst>
              <a:ext uri="{BEBA8EAE-BF5A-486C-A8C5-ECC9F3942E4B}">
                <a14:imgProps xmlns:a14="http://schemas.microsoft.com/office/drawing/2010/main">
                  <a14:imgLayer r:embed="rId14">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662305" y="4950460"/>
            <a:ext cx="392430" cy="2814320"/>
          </a:xfrm>
          <a:prstGeom prst="rect">
            <a:avLst/>
          </a:prstGeom>
        </p:spPr>
      </p:pic>
      <p:pic>
        <p:nvPicPr>
          <p:cNvPr id="22" name="图片 21"/>
          <p:cNvPicPr>
            <a:picLocks noChangeAspect="1"/>
          </p:cNvPicPr>
          <p:nvPr>
            <p:custDataLst>
              <p:tags r:id="rId22"/>
            </p:custDataLst>
          </p:nvPr>
        </p:nvPicPr>
        <p:blipFill>
          <a:blip r:embed="rId23" cstate="print">
            <a:extLst>
              <a:ext uri="{BEBA8EAE-BF5A-486C-A8C5-ECC9F3942E4B}">
                <a14:imgProps xmlns:a14="http://schemas.microsoft.com/office/drawing/2010/main">
                  <a14:imgLayer r:embed="rId24">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1133475" y="5688330"/>
            <a:ext cx="206375" cy="18948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RESOURCE_RECORD_KEY" val="{&quot;13&quot;:[19971666,4663482,20104445]}"/>
</p:tagLst>
</file>

<file path=ppt/tags/tag25.xml><?xml version="1.0" encoding="utf-8"?>
<p:tagLst xmlns:p="http://schemas.openxmlformats.org/presentationml/2006/main">
  <p:tag name="KSO_WM_BEAUTIFY_FLAG" val=""/>
  <p:tag name="KSO_WM_DIAGRAM_VIRTUALLY_FRAME" val="{&quot;height&quot;:280.1,&quot;left&quot;:270.25,&quot;top&quot;:99.6,&quot;width&quot;:313.55}"/>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 name="KSO_WM_DIAGRAM_VIRTUALLY_FRAME" val="{&quot;height&quot;:280.1,&quot;left&quot;:270.25,&quot;top&quot;:99.6,&quot;width&quot;:313.55}"/>
</p:tagLst>
</file>

<file path=ppt/tags/tag31.xml><?xml version="1.0" encoding="utf-8"?>
<p:tagLst xmlns:p="http://schemas.openxmlformats.org/presentationml/2006/main">
  <p:tag name="KSO_WM_BEAUTIFY_FLAG" val=""/>
  <p:tag name="KSO_WM_DIAGRAM_VIRTUALLY_FRAME" val="{&quot;height&quot;:280.1,&quot;left&quot;:270.25,&quot;top&quot;:99.6,&quot;width&quot;:313.55}"/>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 name="KSO_WM_DIAGRAM_VIRTUALLY_FRAME" val="{&quot;height&quot;:280.1,&quot;left&quot;:270.25,&quot;top&quot;:99.6,&quot;width&quot;:313.55}"/>
</p:tagLst>
</file>

<file path=ppt/tags/tag35.xml><?xml version="1.0" encoding="utf-8"?>
<p:tagLst xmlns:p="http://schemas.openxmlformats.org/presentationml/2006/main">
  <p:tag name="KSO_WM_BEAUTIFY_FLAG" val=""/>
  <p:tag name="KSO_WM_DIAGRAM_VIRTUALLY_FRAME" val="{&quot;height&quot;:280.1,&quot;left&quot;:270.25,&quot;top&quot;:99.6,&quot;width&quot;:313.55}"/>
</p:tagLst>
</file>

<file path=ppt/tags/tag36.xml><?xml version="1.0" encoding="utf-8"?>
<p:tagLst xmlns:p="http://schemas.openxmlformats.org/presentationml/2006/main">
  <p:tag name="KSO_WM_BEAUTIFY_FLAG" val=""/>
  <p:tag name="KSO_WM_DIAGRAM_VIRTUALLY_FRAME" val="{&quot;height&quot;:280.1,&quot;left&quot;:270.25,&quot;top&quot;:99.6,&quot;width&quot;:313.55}"/>
</p:tagLst>
</file>

<file path=ppt/tags/tag37.xml><?xml version="1.0" encoding="utf-8"?>
<p:tagLst xmlns:p="http://schemas.openxmlformats.org/presentationml/2006/main">
  <p:tag name="KSO_WM_BEAUTIFY_FLAG" val=""/>
  <p:tag name="KSO_WM_DIAGRAM_VIRTUALLY_FRAME" val="{&quot;height&quot;:280.1,&quot;left&quot;:270.25,&quot;top&quot;:99.6,&quot;width&quot;:313.55}"/>
</p:tagLst>
</file>

<file path=ppt/tags/tag38.xml><?xml version="1.0" encoding="utf-8"?>
<p:tagLst xmlns:p="http://schemas.openxmlformats.org/presentationml/2006/main">
  <p:tag name="KSO_WM_BEAUTIFY_FLAG" val=""/>
  <p:tag name="KSO_WM_DIAGRAM_VIRTUALLY_FRAME" val="{&quot;height&quot;:280.1,&quot;left&quot;:270.25,&quot;top&quot;:99.6,&quot;width&quot;:313.55}"/>
</p:tagLst>
</file>

<file path=ppt/tags/tag39.xml><?xml version="1.0" encoding="utf-8"?>
<p:tagLst xmlns:p="http://schemas.openxmlformats.org/presentationml/2006/main">
  <p:tag name="KSO_WM_BEAUTIFY_FLAG" val=""/>
  <p:tag name="KSO_WM_DIAGRAM_VIRTUALLY_FRAME" val="{&quot;height&quot;:280.1,&quot;left&quot;:270.25,&quot;top&quot;:99.6,&quot;width&quot;:313.55}"/>
</p:tagLst>
</file>

<file path=ppt/tags/tag40.xml><?xml version="1.0" encoding="utf-8"?>
<p:tagLst xmlns:p="http://schemas.openxmlformats.org/presentationml/2006/main">
  <p:tag name="KSO_WM_BEAUTIFY_FLAG" val=""/>
  <p:tag name="KSO_WM_DIAGRAM_VIRTUALLY_FRAME" val="{&quot;height&quot;:280.1,&quot;left&quot;:270.25,&quot;top&quot;:99.6,&quot;width&quot;:313.55}"/>
</p:tagLst>
</file>

<file path=ppt/tags/tag41.xml><?xml version="1.0" encoding="utf-8"?>
<p:tagLst xmlns:p="http://schemas.openxmlformats.org/presentationml/2006/main">
  <p:tag name="KSO_WM_BEAUTIFY_FLAG" val=""/>
  <p:tag name="KSO_WM_DIAGRAM_VIRTUALLY_FRAME" val="{&quot;height&quot;:280.1,&quot;left&quot;:270.25,&quot;top&quot;:99.6,&quot;width&quot;:313.55}"/>
</p:tagLst>
</file>

<file path=ppt/tags/tag42.xml><?xml version="1.0" encoding="utf-8"?>
<p:tagLst xmlns:p="http://schemas.openxmlformats.org/presentationml/2006/main">
  <p:tag name="KSO_WM_BEAUTIFY_FLAG" val=""/>
  <p:tag name="KSO_WM_DIAGRAM_VIRTUALLY_FRAME" val="{&quot;height&quot;:280.1,&quot;left&quot;:270.25,&quot;top&quot;:99.6,&quot;width&quot;:313.55}"/>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 name="KSO_WM_DIAGRAM_VIRTUALLY_FRAME" val="{&quot;height&quot;:346.8,&quot;left&quot;:38.2,&quot;top&quot;:238.9,&quot;width&quot;:463}"/>
</p:tagLst>
</file>

<file path=ppt/tags/tag73.xml><?xml version="1.0" encoding="utf-8"?>
<p:tagLst xmlns:p="http://schemas.openxmlformats.org/presentationml/2006/main">
  <p:tag name="KSO_WM_BEAUTIFY_FLAG" val=""/>
  <p:tag name="KSO_WM_DIAGRAM_VIRTUALLY_FRAME" val="{&quot;height&quot;:346.8,&quot;left&quot;:38.2,&quot;top&quot;:238.9,&quot;width&quot;:463}"/>
</p:tagLst>
</file>

<file path=ppt/tags/tag74.xml><?xml version="1.0" encoding="utf-8"?>
<p:tagLst xmlns:p="http://schemas.openxmlformats.org/presentationml/2006/main">
  <p:tag name="KSO_WM_BEAUTIFY_FLAG" val=""/>
  <p:tag name="KSO_WM_DIAGRAM_VIRTUALLY_FRAME" val="{&quot;height&quot;:346.8,&quot;left&quot;:38.2,&quot;top&quot;:238.9,&quot;width&quot;:463}"/>
</p:tagLst>
</file>

<file path=ppt/tags/tag75.xml><?xml version="1.0" encoding="utf-8"?>
<p:tagLst xmlns:p="http://schemas.openxmlformats.org/presentationml/2006/main">
  <p:tag name="KSO_WM_BEAUTIFY_FLAG" val=""/>
  <p:tag name="KSO_WM_DIAGRAM_VIRTUALLY_FRAME" val="{&quot;height&quot;:346.8,&quot;left&quot;:38.2,&quot;top&quot;:238.9,&quot;width&quot;:463}"/>
</p:tagLst>
</file>

<file path=ppt/tags/tag76.xml><?xml version="1.0" encoding="utf-8"?>
<p:tagLst xmlns:p="http://schemas.openxmlformats.org/presentationml/2006/main">
  <p:tag name="KSO_WM_DIAGRAM_VIRTUALLY_FRAME" val="{&quot;height&quot;:346.8,&quot;left&quot;:38.2,&quot;top&quot;:238.9,&quot;width&quot;:463}"/>
</p:tagLst>
</file>

<file path=ppt/tags/tag77.xml><?xml version="1.0" encoding="utf-8"?>
<p:tagLst xmlns:p="http://schemas.openxmlformats.org/presentationml/2006/main">
  <p:tag name="KSO_WM_BEAUTIFY_FLAG" val=""/>
  <p:tag name="KSO_WM_DIAGRAM_VIRTUALLY_FRAME" val="{&quot;height&quot;:346.8,&quot;left&quot;:38.2,&quot;top&quot;:238.9,&quot;width&quot;:463}"/>
</p:tagLst>
</file>

<file path=ppt/tags/tag78.xml><?xml version="1.0" encoding="utf-8"?>
<p:tagLst xmlns:p="http://schemas.openxmlformats.org/presentationml/2006/main">
  <p:tag name="KSO_WM_BEAUTIFY_FLAG" val=""/>
  <p:tag name="KSO_WM_DIAGRAM_VIRTUALLY_FRAME" val="{&quot;height&quot;:346.8,&quot;left&quot;:38.2,&quot;top&quot;:238.9,&quot;width&quot;:463}"/>
</p:tagLst>
</file>

<file path=ppt/tags/tag79.xml><?xml version="1.0" encoding="utf-8"?>
<p:tagLst xmlns:p="http://schemas.openxmlformats.org/presentationml/2006/main">
  <p:tag name="KSO_WM_BEAUTIFY_FLAG" val=""/>
  <p:tag name="KSO_WM_DIAGRAM_VIRTUALLY_FRAME" val="{&quot;height&quot;:346.8,&quot;left&quot;:38.2,&quot;top&quot;:238.9,&quot;width&quot;:463}"/>
</p:tagLst>
</file>

<file path=ppt/tags/tag80.xml><?xml version="1.0" encoding="utf-8"?>
<p:tagLst xmlns:p="http://schemas.openxmlformats.org/presentationml/2006/main">
  <p:tag name="KSO_WM_BEAUTIFY_FLAG" val=""/>
  <p:tag name="KSO_WM_DIAGRAM_VIRTUALLY_FRAME" val="{&quot;height&quot;:346.8,&quot;left&quot;:38.2,&quot;top&quot;:238.9,&quot;width&quot;:463}"/>
</p:tagLst>
</file>

<file path=ppt/tags/tag81.xml><?xml version="1.0" encoding="utf-8"?>
<p:tagLst xmlns:p="http://schemas.openxmlformats.org/presentationml/2006/main">
  <p:tag name="KSO_WM_BEAUTIFY_FLAG" val=""/>
  <p:tag name="KSO_WM_DIAGRAM_VIRTUALLY_FRAME" val="{&quot;height&quot;:346.8,&quot;left&quot;:38.2,&quot;top&quot;:238.9,&quot;width&quot;:463}"/>
</p:tagLst>
</file>

<file path=ppt/tags/tag82.xml><?xml version="1.0" encoding="utf-8"?>
<p:tagLst xmlns:p="http://schemas.openxmlformats.org/presentationml/2006/main">
  <p:tag name="KSO_WM_BEAUTIFY_FLAG" val=""/>
  <p:tag name="KSO_WM_DIAGRAM_VIRTUALLY_FRAME" val="{&quot;height&quot;:346.8,&quot;left&quot;:38.2,&quot;top&quot;:238.9,&quot;width&quot;:463}"/>
</p:tagLst>
</file>

<file path=ppt/tags/tag83.xml><?xml version="1.0" encoding="utf-8"?>
<p:tagLst xmlns:p="http://schemas.openxmlformats.org/presentationml/2006/main">
  <p:tag name="KSO_WM_BEAUTIFY_FLAG" val=""/>
  <p:tag name="KSO_WM_DIAGRAM_VIRTUALLY_FRAME" val="{&quot;height&quot;:346.8,&quot;left&quot;:38.2,&quot;top&quot;:238.9,&quot;width&quot;:463}"/>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wm#"/>
  <p:tag name="KSO_WM_TEMPLATE_CATEGORY" val="custom"/>
  <p:tag name="KSO_WM_TEMPLATE_INDEX" val="20205081"/>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 name="KSO_WM_DIAGRAM_VIRTUALLY_FRAME" val="{&quot;height&quot;:381.7,&quot;left&quot;:383.25,&quot;top&quot;:96.1,&quot;width&quot;:532.25}"/>
</p:tagLst>
</file>

<file path=ppt/tags/tag94.xml><?xml version="1.0" encoding="utf-8"?>
<p:tagLst xmlns:p="http://schemas.openxmlformats.org/presentationml/2006/main">
  <p:tag name="KSO_WM_BEAUTIFY_FLAG" val=""/>
  <p:tag name="KSO_WM_DIAGRAM_VIRTUALLY_FRAME" val="{&quot;height&quot;:381.7,&quot;left&quot;:383.25,&quot;top&quot;:96.1,&quot;width&quot;:532.25}"/>
</p:tagLst>
</file>

<file path=ppt/tags/tag95.xml><?xml version="1.0" encoding="utf-8"?>
<p:tagLst xmlns:p="http://schemas.openxmlformats.org/presentationml/2006/main">
  <p:tag name="KSO_WM_DIAGRAM_VIRTUALLY_FRAME" val="{&quot;height&quot;:381.7,&quot;left&quot;:383.25,&quot;top&quot;:96.1,&quot;width&quot;:532.25}"/>
</p:tagLst>
</file>

<file path=ppt/tags/tag96.xml><?xml version="1.0" encoding="utf-8"?>
<p:tagLst xmlns:p="http://schemas.openxmlformats.org/presentationml/2006/main">
  <p:tag name="KSO_WM_DIAGRAM_VIRTUALLY_FRAME" val="{&quot;height&quot;:381.7,&quot;left&quot;:383.25,&quot;top&quot;:96.1,&quot;width&quot;:532.25}"/>
</p:tagLst>
</file>

<file path=ppt/tags/tag97.xml><?xml version="1.0" encoding="utf-8"?>
<p:tagLst xmlns:p="http://schemas.openxmlformats.org/presentationml/2006/main">
  <p:tag name="KSO_WM_BEAUTIFY_FLAG" val=""/>
  <p:tag name="KSO_WM_DIAGRAM_VIRTUALLY_FRAME" val="{&quot;height&quot;:381.7,&quot;left&quot;:383.25,&quot;top&quot;:96.1,&quot;width&quot;:532.25}"/>
</p:tagLst>
</file>

<file path=ppt/tags/tag98.xml><?xml version="1.0" encoding="utf-8"?>
<p:tagLst xmlns:p="http://schemas.openxmlformats.org/presentationml/2006/main">
  <p:tag name="KSO_WM_BEAUTIFY_FLAG" val=""/>
  <p:tag name="KSO_WM_DIAGRAM_VIRTUALLY_FRAME" val="{&quot;height&quot;:381.7,&quot;left&quot;:383.25,&quot;top&quot;:96.1,&quot;width&quot;:532.25}"/>
</p:tagLst>
</file>

<file path=ppt/tags/tag99.xml><?xml version="1.0" encoding="utf-8"?>
<p:tagLst xmlns:p="http://schemas.openxmlformats.org/presentationml/2006/main">
  <p:tag name="KSO_WM_BEAUTIFY_FLAG" val=""/>
  <p:tag name="KSO_WM_DIAGRAM_VIRTUALLY_FRAME" val="{&quot;height&quot;:381.7,&quot;left&quot;:383.25,&quot;top&quot;:96.1,&quot;width&quot;:532.25}"/>
</p:tagLst>
</file>

<file path=ppt/tags/tag100.xml><?xml version="1.0" encoding="utf-8"?>
<p:tagLst xmlns:p="http://schemas.openxmlformats.org/presentationml/2006/main">
  <p:tag name="KSO_WM_BEAUTIFY_FLAG" val=""/>
  <p:tag name="KSO_WM_DIAGRAM_VIRTUALLY_FRAME" val="{&quot;height&quot;:381.7,&quot;left&quot;:383.25,&quot;top&quot;:96.1,&quot;width&quot;:532.25}"/>
</p:tagLst>
</file>

<file path=ppt/tags/tag101.xml><?xml version="1.0" encoding="utf-8"?>
<p:tagLst xmlns:p="http://schemas.openxmlformats.org/presentationml/2006/main">
  <p:tag name="KSO_WM_BEAUTIFY_FLAG" val=""/>
  <p:tag name="KSO_WM_DIAGRAM_VIRTUALLY_FRAME" val="{&quot;height&quot;:381.7,&quot;left&quot;:383.25,&quot;top&quot;:96.1,&quot;width&quot;:532.25}"/>
</p:tagLst>
</file>

<file path=ppt/tags/tag102.xml><?xml version="1.0" encoding="utf-8"?>
<p:tagLst xmlns:p="http://schemas.openxmlformats.org/presentationml/2006/main">
  <p:tag name="KSO_WM_BEAUTIFY_FLAG" val=""/>
  <p:tag name="KSO_WM_DIAGRAM_VIRTUALLY_FRAME" val="{&quot;height&quot;:381.7,&quot;left&quot;:383.25,&quot;top&quot;:96.1,&quot;width&quot;:532.25}"/>
</p:tagLst>
</file>

<file path=ppt/tags/tag103.xml><?xml version="1.0" encoding="utf-8"?>
<p:tagLst xmlns:p="http://schemas.openxmlformats.org/presentationml/2006/main">
  <p:tag name="KSO_WM_BEAUTIFY_FLAG" val=""/>
  <p:tag name="KSO_WM_DIAGRAM_VIRTUALLY_FRAME" val="{&quot;height&quot;:381.7,&quot;left&quot;:383.25,&quot;top&quot;:96.1,&quot;width&quot;:532.25}"/>
</p:tagLst>
</file>

<file path=ppt/tags/tag104.xml><?xml version="1.0" encoding="utf-8"?>
<p:tagLst xmlns:p="http://schemas.openxmlformats.org/presentationml/2006/main">
  <p:tag name="KSO_WM_BEAUTIFY_FLAG" val=""/>
  <p:tag name="KSO_WM_DIAGRAM_VIRTUALLY_FRAME" val="{&quot;height&quot;:381.7,&quot;left&quot;:383.25,&quot;top&quot;:96.1,&quot;width&quot;:532.25}"/>
</p:tagLst>
</file>

<file path=ppt/tags/tag105.xml><?xml version="1.0" encoding="utf-8"?>
<p:tagLst xmlns:p="http://schemas.openxmlformats.org/presentationml/2006/main">
  <p:tag name="KSO_WM_BEAUTIFY_FLAG" val=""/>
  <p:tag name="KSO_WM_DIAGRAM_VIRTUALLY_FRAME" val="{&quot;height&quot;:381.7,&quot;left&quot;:383.25,&quot;top&quot;:96.1,&quot;width&quot;:532.25}"/>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wm#"/>
  <p:tag name="KSO_WM_TEMPLATE_CATEGORY" val="custom"/>
  <p:tag name="KSO_WM_TEMPLATE_INDEX" val="20205081"/>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PA" val="v5.1.0"/>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 name="KSO_WM_DIAGRAM_VIRTUALLY_FRAME" val="{&quot;height&quot;:131.85,&quot;left&quot;:126.15,&quot;top&quot;:360.6,&quot;width&quot;:805.8}"/>
</p:tagLst>
</file>

<file path=ppt/tags/tag129.xml><?xml version="1.0" encoding="utf-8"?>
<p:tagLst xmlns:p="http://schemas.openxmlformats.org/presentationml/2006/main">
  <p:tag name="KSO_WM_BEAUTIFY_FLAG" val=""/>
  <p:tag name="KSO_WM_DIAGRAM_VIRTUALLY_FRAME" val="{&quot;height&quot;:131.85,&quot;left&quot;:126.15,&quot;top&quot;:360.6,&quot;width&quot;:805.8}"/>
</p:tagLst>
</file>

<file path=ppt/tags/tag130.xml><?xml version="1.0" encoding="utf-8"?>
<p:tagLst xmlns:p="http://schemas.openxmlformats.org/presentationml/2006/main">
  <p:tag name="KSO_WM_BEAUTIFY_FLAG" val=""/>
  <p:tag name="KSO_WM_DIAGRAM_VIRTUALLY_FRAME" val="{&quot;height&quot;:131.85,&quot;left&quot;:126.15,&quot;top&quot;:360.6,&quot;width&quot;:805.8}"/>
</p:tagLst>
</file>

<file path=ppt/tags/tag131.xml><?xml version="1.0" encoding="utf-8"?>
<p:tagLst xmlns:p="http://schemas.openxmlformats.org/presentationml/2006/main">
  <p:tag name="KSO_WM_BEAUTIFY_FLAG" val=""/>
  <p:tag name="KSO_WM_DIAGRAM_VIRTUALLY_FRAME" val="{&quot;height&quot;:131.85,&quot;left&quot;:126.15,&quot;top&quot;:360.6,&quot;width&quot;:805.8}"/>
</p:tagLst>
</file>

<file path=ppt/tags/tag132.xml><?xml version="1.0" encoding="utf-8"?>
<p:tagLst xmlns:p="http://schemas.openxmlformats.org/presentationml/2006/main">
  <p:tag name="KSO_WM_BEAUTIFY_FLAG" val=""/>
  <p:tag name="KSO_WM_DIAGRAM_VIRTUALLY_FRAME" val="{&quot;height&quot;:131.85,&quot;left&quot;:126.15,&quot;top&quot;:360.6,&quot;width&quot;:805.8}"/>
</p:tagLst>
</file>

<file path=ppt/tags/tag133.xml><?xml version="1.0" encoding="utf-8"?>
<p:tagLst xmlns:p="http://schemas.openxmlformats.org/presentationml/2006/main">
  <p:tag name="KSO_WM_BEAUTIFY_FLAG" val=""/>
  <p:tag name="KSO_WM_DIAGRAM_VIRTUALLY_FRAME" val="{&quot;height&quot;:131.85,&quot;left&quot;:126.15,&quot;top&quot;:360.6,&quot;width&quot;:805.8}"/>
</p:tagLst>
</file>

<file path=ppt/tags/tag134.xml><?xml version="1.0" encoding="utf-8"?>
<p:tagLst xmlns:p="http://schemas.openxmlformats.org/presentationml/2006/main">
  <p:tag name="KSO_WM_BEAUTIFY_FLAG" val=""/>
  <p:tag name="KSO_WM_DIAGRAM_VIRTUALLY_FRAME" val="{&quot;height&quot;:131.85,&quot;left&quot;:126.15,&quot;top&quot;:360.6,&quot;width&quot;:805.8}"/>
</p:tagLst>
</file>

<file path=ppt/tags/tag135.xml><?xml version="1.0" encoding="utf-8"?>
<p:tagLst xmlns:p="http://schemas.openxmlformats.org/presentationml/2006/main">
  <p:tag name="KSO_WM_BEAUTIFY_FLAG" val=""/>
  <p:tag name="KSO_WM_DIAGRAM_VIRTUALLY_FRAME" val="{&quot;height&quot;:131.85,&quot;left&quot;:126.15,&quot;top&quot;:360.6,&quot;width&quot;:805.8}"/>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
  <p:tag name="KSO_WM_DIAGRAM_VIRTUALLY_FRAME" val="{&quot;height&quot;:390.35,&quot;left&quot;:30.3,&quot;top&quot;:122,&quot;width&quot;:664.95}"/>
</p:tagLst>
</file>

<file path=ppt/tags/tag144.xml><?xml version="1.0" encoding="utf-8"?>
<p:tagLst xmlns:p="http://schemas.openxmlformats.org/presentationml/2006/main">
  <p:tag name="KSO_WM_BEAUTIFY_FLAG" val=""/>
  <p:tag name="KSO_WM_DIAGRAM_VIRTUALLY_FRAME" val="{&quot;height&quot;:390.35,&quot;left&quot;:30.3,&quot;top&quot;:122,&quot;width&quot;:664.95}"/>
</p:tagLst>
</file>

<file path=ppt/tags/tag145.xml><?xml version="1.0" encoding="utf-8"?>
<p:tagLst xmlns:p="http://schemas.openxmlformats.org/presentationml/2006/main">
  <p:tag name="KSO_WM_BEAUTIFY_FLAG" val=""/>
  <p:tag name="KSO_WM_DIAGRAM_VIRTUALLY_FRAME" val="{&quot;height&quot;:390.35,&quot;left&quot;:30.3,&quot;top&quot;:122,&quot;width&quot;:664.95}"/>
</p:tagLst>
</file>

<file path=ppt/tags/tag146.xml><?xml version="1.0" encoding="utf-8"?>
<p:tagLst xmlns:p="http://schemas.openxmlformats.org/presentationml/2006/main">
  <p:tag name="KSO_WM_BEAUTIFY_FLAG" val=""/>
  <p:tag name="KSO_WM_DIAGRAM_VIRTUALLY_FRAME" val="{&quot;height&quot;:390.35,&quot;left&quot;:30.3,&quot;top&quot;:122,&quot;width&quot;:664.95}"/>
</p:tagLst>
</file>

<file path=ppt/tags/tag147.xml><?xml version="1.0" encoding="utf-8"?>
<p:tagLst xmlns:p="http://schemas.openxmlformats.org/presentationml/2006/main">
  <p:tag name="KSO_WM_BEAUTIFY_FLAG" val=""/>
  <p:tag name="KSO_WM_DIAGRAM_VIRTUALLY_FRAME" val="{&quot;height&quot;:390.35,&quot;left&quot;:30.3,&quot;top&quot;:122,&quot;width&quot;:664.95}"/>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 name="KSO_WM_DIAGRAM_VIRTUALLY_FRAME" val="{&quot;height&quot;:390.35,&quot;left&quot;:30.3,&quot;top&quot;:122,&quot;width&quot;:664.95}"/>
</p:tagLst>
</file>

<file path=ppt/tags/tag152.xml><?xml version="1.0" encoding="utf-8"?>
<p:tagLst xmlns:p="http://schemas.openxmlformats.org/presentationml/2006/main">
  <p:tag name="KSO_WM_BEAUTIFY_FLAG" val=""/>
  <p:tag name="KSO_WM_DIAGRAM_VIRTUALLY_FRAME" val="{&quot;height&quot;:390.35,&quot;left&quot;:30.3,&quot;top&quot;:122,&quot;width&quot;:664.95}"/>
</p:tagLst>
</file>

<file path=ppt/tags/tag153.xml><?xml version="1.0" encoding="utf-8"?>
<p:tagLst xmlns:p="http://schemas.openxmlformats.org/presentationml/2006/main">
  <p:tag name="KSO_WM_BEAUTIFY_FLAG" val=""/>
  <p:tag name="KSO_WM_DIAGRAM_VIRTUALLY_FRAME" val="{&quot;height&quot;:390.35,&quot;left&quot;:30.3,&quot;top&quot;:122,&quot;width&quot;:664.95}"/>
</p:tagLst>
</file>

<file path=ppt/tags/tag154.xml><?xml version="1.0" encoding="utf-8"?>
<p:tagLst xmlns:p="http://schemas.openxmlformats.org/presentationml/2006/main">
  <p:tag name="KSO_WM_BEAUTIFY_FLAG" val=""/>
  <p:tag name="KSO_WM_DIAGRAM_VIRTUALLY_FRAME" val="{&quot;height&quot;:390.35,&quot;left&quot;:30.3,&quot;top&quot;:122,&quot;width&quot;:664.95}"/>
</p:tagLst>
</file>

<file path=ppt/tags/tag155.xml><?xml version="1.0" encoding="utf-8"?>
<p:tagLst xmlns:p="http://schemas.openxmlformats.org/presentationml/2006/main">
  <p:tag name="KSO_WM_BEAUTIFY_FLAG" val=""/>
  <p:tag name="KSO_WM_DIAGRAM_VIRTUALLY_FRAME" val="{&quot;height&quot;:390.35,&quot;left&quot;:30.3,&quot;top&quot;:122,&quot;width&quot;:664.95}"/>
</p:tagLst>
</file>

<file path=ppt/tags/tag156.xml><?xml version="1.0" encoding="utf-8"?>
<p:tagLst xmlns:p="http://schemas.openxmlformats.org/presentationml/2006/main">
  <p:tag name="KSO_WM_BEAUTIFY_FLAG" val=""/>
  <p:tag name="KSO_WM_DIAGRAM_VIRTUALLY_FRAME" val="{&quot;height&quot;:390.35,&quot;left&quot;:30.3,&quot;top&quot;:122,&quot;width&quot;:664.95}"/>
</p:tagLst>
</file>

<file path=ppt/tags/tag157.xml><?xml version="1.0" encoding="utf-8"?>
<p:tagLst xmlns:p="http://schemas.openxmlformats.org/presentationml/2006/main">
  <p:tag name="KSO_WM_BEAUTIFY_FLAG" val=""/>
  <p:tag name="KSO_WM_DIAGRAM_VIRTUALLY_FRAME" val="{&quot;height&quot;:390.35,&quot;left&quot;:30.3,&quot;top&quot;:122,&quot;width&quot;:664.95}"/>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wm#"/>
  <p:tag name="KSO_WM_TEMPLATE_CATEGORY" val="custom"/>
  <p:tag name="KSO_WM_TEMPLATE_INDEX" val="20205081"/>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PA" val="v5.1.0"/>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wm#"/>
  <p:tag name="KSO_WM_TEMPLATE_CATEGORY" val="custom"/>
  <p:tag name="KSO_WM_TEMPLATE_INDEX" val="20205081"/>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wm#"/>
  <p:tag name="KSO_WM_TEMPLATE_CATEGORY" val="custom"/>
  <p:tag name="KSO_WM_TEMPLATE_INDEX" val="20205081"/>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
</p:tagLst>
</file>

<file path=ppt/tags/tag220.xml><?xml version="1.0" encoding="utf-8"?>
<p:tagLst xmlns:p="http://schemas.openxmlformats.org/presentationml/2006/main">
  <p:tag name="KSO_WM_BEAUTIFY_FLAG" val=""/>
</p:tagLst>
</file>

<file path=ppt/tags/tag221.xml><?xml version="1.0" encoding="utf-8"?>
<p:tagLst xmlns:p="http://schemas.openxmlformats.org/presentationml/2006/main">
  <p:tag name="KSO_WM_BEAUTIFY_FLAG" val=""/>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BEAUTIFY_FLAG" val=""/>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
</p:tagLst>
</file>

<file path=ppt/tags/tag231.xml><?xml version="1.0" encoding="utf-8"?>
<p:tagLst xmlns:p="http://schemas.openxmlformats.org/presentationml/2006/main">
  <p:tag name="KSO_WM_BEAUTIFY_FLAG"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BEAUTIFY_FLAG" val=""/>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 name="KSO_WM_DIAGRAM_VIRTUALLY_FRAME" val="{&quot;height&quot;:261.85,&quot;left&quot;:384.8,&quot;top&quot;:291.5,&quot;width&quot;:541.25}"/>
</p:tagLst>
</file>

<file path=ppt/tags/tag245.xml><?xml version="1.0" encoding="utf-8"?>
<p:tagLst xmlns:p="http://schemas.openxmlformats.org/presentationml/2006/main">
  <p:tag name="KSO_WM_BEAUTIFY_FLAG" val=""/>
  <p:tag name="KSO_WM_DIAGRAM_VIRTUALLY_FRAME" val="{&quot;height&quot;:261.85,&quot;left&quot;:384.8,&quot;top&quot;:291.5,&quot;width&quot;:541.25}"/>
</p:tagLst>
</file>

<file path=ppt/tags/tag246.xml><?xml version="1.0" encoding="utf-8"?>
<p:tagLst xmlns:p="http://schemas.openxmlformats.org/presentationml/2006/main">
  <p:tag name="KSO_WM_BEAUTIFY_FLAG" val=""/>
  <p:tag name="KSO_WM_DIAGRAM_VIRTUALLY_FRAME" val="{&quot;height&quot;:261.85,&quot;left&quot;:384.8,&quot;top&quot;:291.5,&quot;width&quot;:541.25}"/>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 name="KSO_WM_DIAGRAM_VIRTUALLY_FRAME" val="{&quot;height&quot;:261.85,&quot;left&quot;:384.8,&quot;top&quot;:291.5,&quot;width&quot;:541.25}"/>
</p:tagLst>
</file>

<file path=ppt/tags/tag249.xml><?xml version="1.0" encoding="utf-8"?>
<p:tagLst xmlns:p="http://schemas.openxmlformats.org/presentationml/2006/main">
  <p:tag name="KSO_WM_BEAUTIFY_FLAG" val=""/>
  <p:tag name="KSO_WM_DIAGRAM_VIRTUALLY_FRAME" val="{&quot;height&quot;:261.85,&quot;left&quot;:384.8,&quot;top&quot;:291.5,&quot;width&quot;:541.25}"/>
</p:tagLst>
</file>

<file path=ppt/tags/tag250.xml><?xml version="1.0" encoding="utf-8"?>
<p:tagLst xmlns:p="http://schemas.openxmlformats.org/presentationml/2006/main">
  <p:tag name="KSO_WM_BEAUTIFY_FLAG" val=""/>
  <p:tag name="KSO_WM_DIAGRAM_VIRTUALLY_FRAME" val="{&quot;height&quot;:261.85,&quot;left&quot;:384.8,&quot;top&quot;:291.5,&quot;width&quot;:541.25}"/>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wm#"/>
  <p:tag name="KSO_WM_TEMPLATE_CATEGORY" val="custom"/>
  <p:tag name="KSO_WM_TEMPLATE_INDEX" val="20205176"/>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wm#"/>
  <p:tag name="KSO_WM_TEMPLATE_CATEGORY" val="custom"/>
  <p:tag name="KSO_WM_TEMPLATE_INDEX" val="20205176"/>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COMMONDATA" val="eyJoZGlkIjoiZGIzNGViOTQwM2E2ZDBlY2VmOTg4MTFhNzEyYTZmNTQifQ=="/>
  <p:tag name="KSO_WPP_MARK_KEY" val="f8f19133-c264-475b-b9b5-ca624c814f31"/>
  <p:tag name="resource_record_key" val="{&quot;13&quot;:[19971666,4663482,20104445]}"/>
  <p:tag name="commondata" val="eyJoZGlkIjoiZTdjNDcyNzBlNjU1MjA4ZTg0MjVlZjg2ZWFlYjkzMGI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Huayuan Gothic"/>
        <a:ea typeface=""/>
        <a:cs typeface=""/>
        <a:font script="Jpan" typeface="游ゴシック Light"/>
        <a:font script="Hang" typeface="맑은 고딕"/>
        <a:font script="Hans" typeface="Huayuan Gothi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uayuan Gothic"/>
        <a:ea typeface=""/>
        <a:cs typeface=""/>
        <a:font script="Jpan" typeface="游ゴシック"/>
        <a:font script="Hang" typeface="맑은 고딕"/>
        <a:font script="Hans" typeface="Huayuan Gothic"/>
        <a:font script="Hant" typeface="新細明體"/>
        <a:font script="Arab" typeface="Huayuan Gothic"/>
        <a:font script="Hebr" typeface="Huayuan Gothic"/>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Huayuan Gothic"/>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Huayuan Gothi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uayuan Gothic"/>
        <a:ea typeface=""/>
        <a:cs typeface=""/>
        <a:font script="Jpan" typeface="ＭＳ Ｐゴシック"/>
        <a:font script="Hang" typeface="맑은 고딕"/>
        <a:font script="Hans" typeface="Huayuan Gothic"/>
        <a:font script="Hant" typeface="新細明體"/>
        <a:font script="Arab" typeface="Huayuan Gothic"/>
        <a:font script="Hebr" typeface="Huayuan Gothic"/>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Huayuan Gothic"/>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Huayuan Gothic"/>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Huayuan Gothic"/>
        <a:ea typeface=""/>
        <a:cs typeface=""/>
        <a:font script="Jpan" typeface="ＭＳ Ｐゴシック"/>
        <a:font script="Hang" typeface="맑은 고딕"/>
        <a:font script="Hans" typeface="Huayuan Gothic"/>
        <a:font script="Hant" typeface="新細明體"/>
        <a:font script="Arab" typeface="Huayuan Gothic"/>
        <a:font script="Hebr" typeface="Huayuan Gothic"/>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Huayuan Gothic"/>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3641</Words>
  <Application>WPS 演示</Application>
  <PresentationFormat>宽屏</PresentationFormat>
  <Paragraphs>297</Paragraphs>
  <Slides>17</Slides>
  <Notes>16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17</vt:i4>
      </vt:variant>
    </vt:vector>
  </HeadingPairs>
  <TitlesOfParts>
    <vt:vector size="30" baseType="lpstr">
      <vt:lpstr>Arial</vt:lpstr>
      <vt:lpstr>宋体</vt:lpstr>
      <vt:lpstr>Wingdings</vt:lpstr>
      <vt:lpstr>思源宋体 CN Heavy</vt:lpstr>
      <vt:lpstr>Huayuan Gothic</vt:lpstr>
      <vt:lpstr>楷体</vt:lpstr>
      <vt:lpstr>华文行楷</vt:lpstr>
      <vt:lpstr>演示秋鸿楷</vt:lpstr>
      <vt:lpstr>思源黑体 CN Normal</vt:lpstr>
      <vt:lpstr>黑体</vt:lpstr>
      <vt:lpstr>MiSans Light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40733</dc:creator>
  <cp:lastModifiedBy>菠萝小舍</cp:lastModifiedBy>
  <cp:revision>24</cp:revision>
  <dcterms:created xsi:type="dcterms:W3CDTF">2023-08-06T04:35:00Z</dcterms:created>
  <dcterms:modified xsi:type="dcterms:W3CDTF">2024-10-08T08:43:23Z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749F312A14FB4DBD98052562678F9370_12</vt:lpwstr>
  </property>
  <property fmtid="{D5CDD505-2E9C-101B-9397-08002B2CF9AE}" pid="3" name="KSOProductBuildVer">
    <vt:lpwstr>2052-12.1.0.17133</vt:lpwstr>
  </property>
</Properties>
</file>