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xls" ContentType="application/vnd.ms-excel"/>
  <Default Extension="bin" ContentType="application/vnd.openxmlformats-officedocument.oleObject"/>
  <Default Extension="wav" ContentType="audio/x-wav"/>
  <Default Extension="png" ContentType="image/png"/>
  <Default Extension="wmf" ContentType="image/x-wmf"/>
  <Default Extension="gif" ContentType="image/gif"/>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 id="2147483685" r:id="rId5"/>
    <p:sldMasterId id="2147483698" r:id="rId6"/>
  </p:sldMasterIdLst>
  <p:notesMasterIdLst>
    <p:notesMasterId r:id="rId75"/>
  </p:notesMasterIdLst>
  <p:sldIdLst>
    <p:sldId id="256" r:id="rId7"/>
    <p:sldId id="304" r:id="rId8"/>
    <p:sldId id="294" r:id="rId9"/>
    <p:sldId id="295" r:id="rId10"/>
    <p:sldId id="283" r:id="rId11"/>
    <p:sldId id="284" r:id="rId12"/>
    <p:sldId id="301" r:id="rId13"/>
    <p:sldId id="305" r:id="rId14"/>
    <p:sldId id="306" r:id="rId15"/>
    <p:sldId id="307" r:id="rId16"/>
    <p:sldId id="308" r:id="rId17"/>
    <p:sldId id="309" r:id="rId18"/>
    <p:sldId id="310" r:id="rId19"/>
    <p:sldId id="641" r:id="rId20"/>
    <p:sldId id="311" r:id="rId21"/>
    <p:sldId id="312" r:id="rId22"/>
    <p:sldId id="313" r:id="rId23"/>
    <p:sldId id="314" r:id="rId24"/>
    <p:sldId id="315" r:id="rId25"/>
    <p:sldId id="316" r:id="rId26"/>
    <p:sldId id="317" r:id="rId27"/>
    <p:sldId id="318" r:id="rId28"/>
    <p:sldId id="319" r:id="rId29"/>
    <p:sldId id="320" r:id="rId30"/>
    <p:sldId id="321" r:id="rId31"/>
    <p:sldId id="322" r:id="rId32"/>
    <p:sldId id="323" r:id="rId33"/>
    <p:sldId id="324" r:id="rId34"/>
    <p:sldId id="325" r:id="rId35"/>
    <p:sldId id="326" r:id="rId36"/>
    <p:sldId id="327" r:id="rId37"/>
    <p:sldId id="328" r:id="rId38"/>
    <p:sldId id="329" r:id="rId39"/>
    <p:sldId id="330" r:id="rId40"/>
    <p:sldId id="331" r:id="rId41"/>
    <p:sldId id="332" r:id="rId42"/>
    <p:sldId id="333" r:id="rId43"/>
    <p:sldId id="334" r:id="rId44"/>
    <p:sldId id="335" r:id="rId45"/>
    <p:sldId id="336" r:id="rId46"/>
    <p:sldId id="337" r:id="rId47"/>
    <p:sldId id="338" r:id="rId48"/>
    <p:sldId id="339" r:id="rId49"/>
    <p:sldId id="340" r:id="rId50"/>
    <p:sldId id="341" r:id="rId51"/>
    <p:sldId id="342" r:id="rId52"/>
    <p:sldId id="343" r:id="rId53"/>
    <p:sldId id="344" r:id="rId54"/>
    <p:sldId id="345" r:id="rId55"/>
    <p:sldId id="346" r:id="rId56"/>
    <p:sldId id="347" r:id="rId57"/>
    <p:sldId id="348" r:id="rId58"/>
    <p:sldId id="349" r:id="rId59"/>
    <p:sldId id="350" r:id="rId60"/>
    <p:sldId id="351" r:id="rId61"/>
    <p:sldId id="352" r:id="rId62"/>
    <p:sldId id="353" r:id="rId63"/>
    <p:sldId id="354" r:id="rId64"/>
    <p:sldId id="355" r:id="rId65"/>
    <p:sldId id="356" r:id="rId66"/>
    <p:sldId id="357" r:id="rId67"/>
    <p:sldId id="358" r:id="rId68"/>
    <p:sldId id="642" r:id="rId69"/>
    <p:sldId id="360" r:id="rId70"/>
    <p:sldId id="361" r:id="rId71"/>
    <p:sldId id="362" r:id="rId72"/>
    <p:sldId id="363" r:id="rId73"/>
    <p:sldId id="364" r:id="rId74"/>
    <p:sldId id="365" r:id="rId76"/>
    <p:sldId id="366" r:id="rId77"/>
    <p:sldId id="367" r:id="rId78"/>
    <p:sldId id="368" r:id="rId79"/>
    <p:sldId id="369" r:id="rId80"/>
    <p:sldId id="370" r:id="rId81"/>
    <p:sldId id="371" r:id="rId82"/>
    <p:sldId id="372" r:id="rId83"/>
    <p:sldId id="373" r:id="rId84"/>
    <p:sldId id="374" r:id="rId85"/>
    <p:sldId id="375" r:id="rId86"/>
    <p:sldId id="376" r:id="rId87"/>
    <p:sldId id="377" r:id="rId88"/>
    <p:sldId id="378" r:id="rId89"/>
    <p:sldId id="379" r:id="rId90"/>
    <p:sldId id="380" r:id="rId91"/>
    <p:sldId id="381" r:id="rId92"/>
    <p:sldId id="382" r:id="rId93"/>
    <p:sldId id="383" r:id="rId94"/>
    <p:sldId id="384" r:id="rId95"/>
    <p:sldId id="385" r:id="rId96"/>
    <p:sldId id="386" r:id="rId97"/>
    <p:sldId id="387" r:id="rId98"/>
    <p:sldId id="388" r:id="rId99"/>
    <p:sldId id="389" r:id="rId100"/>
    <p:sldId id="390" r:id="rId101"/>
    <p:sldId id="391" r:id="rId102"/>
    <p:sldId id="392" r:id="rId103"/>
    <p:sldId id="393" r:id="rId104"/>
    <p:sldId id="394" r:id="rId105"/>
    <p:sldId id="395" r:id="rId106"/>
    <p:sldId id="396" r:id="rId107"/>
    <p:sldId id="397" r:id="rId108"/>
    <p:sldId id="398" r:id="rId109"/>
    <p:sldId id="399" r:id="rId110"/>
    <p:sldId id="400" r:id="rId111"/>
    <p:sldId id="401" r:id="rId112"/>
    <p:sldId id="402" r:id="rId113"/>
    <p:sldId id="403" r:id="rId114"/>
    <p:sldId id="404" r:id="rId115"/>
    <p:sldId id="405" r:id="rId116"/>
    <p:sldId id="416" r:id="rId117"/>
    <p:sldId id="406" r:id="rId118"/>
    <p:sldId id="407" r:id="rId119"/>
    <p:sldId id="408" r:id="rId120"/>
    <p:sldId id="409" r:id="rId121"/>
    <p:sldId id="410" r:id="rId122"/>
    <p:sldId id="411" r:id="rId123"/>
    <p:sldId id="412" r:id="rId124"/>
    <p:sldId id="413" r:id="rId125"/>
    <p:sldId id="414" r:id="rId126"/>
    <p:sldId id="415" r:id="rId127"/>
    <p:sldId id="417" r:id="rId128"/>
    <p:sldId id="418" r:id="rId129"/>
    <p:sldId id="419" r:id="rId130"/>
    <p:sldId id="420" r:id="rId131"/>
    <p:sldId id="421" r:id="rId132"/>
    <p:sldId id="422" r:id="rId133"/>
    <p:sldId id="423" r:id="rId134"/>
    <p:sldId id="424" r:id="rId135"/>
    <p:sldId id="425" r:id="rId136"/>
    <p:sldId id="426" r:id="rId137"/>
    <p:sldId id="427" r:id="rId138"/>
    <p:sldId id="428" r:id="rId139"/>
    <p:sldId id="429" r:id="rId140"/>
    <p:sldId id="430" r:id="rId141"/>
    <p:sldId id="431" r:id="rId142"/>
    <p:sldId id="432" r:id="rId143"/>
    <p:sldId id="433" r:id="rId144"/>
    <p:sldId id="434" r:id="rId145"/>
    <p:sldId id="435" r:id="rId146"/>
    <p:sldId id="436" r:id="rId147"/>
    <p:sldId id="437" r:id="rId148"/>
    <p:sldId id="438" r:id="rId149"/>
    <p:sldId id="439" r:id="rId150"/>
    <p:sldId id="440" r:id="rId151"/>
    <p:sldId id="441" r:id="rId152"/>
    <p:sldId id="442" r:id="rId153"/>
    <p:sldId id="443" r:id="rId154"/>
    <p:sldId id="444" r:id="rId155"/>
    <p:sldId id="445" r:id="rId156"/>
    <p:sldId id="446" r:id="rId157"/>
    <p:sldId id="452" r:id="rId158"/>
    <p:sldId id="453" r:id="rId159"/>
    <p:sldId id="643" r:id="rId160"/>
    <p:sldId id="645" r:id="rId161"/>
    <p:sldId id="458" r:id="rId162"/>
    <p:sldId id="459" r:id="rId163"/>
    <p:sldId id="460" r:id="rId164"/>
    <p:sldId id="461" r:id="rId165"/>
    <p:sldId id="462" r:id="rId166"/>
    <p:sldId id="651" r:id="rId167"/>
    <p:sldId id="652" r:id="rId168"/>
    <p:sldId id="653" r:id="rId169"/>
    <p:sldId id="654" r:id="rId170"/>
    <p:sldId id="655" r:id="rId171"/>
    <p:sldId id="656" r:id="rId172"/>
    <p:sldId id="657" r:id="rId173"/>
    <p:sldId id="658" r:id="rId174"/>
    <p:sldId id="646" r:id="rId175"/>
    <p:sldId id="647" r:id="rId176"/>
    <p:sldId id="648" r:id="rId177"/>
    <p:sldId id="649" r:id="rId178"/>
    <p:sldId id="650" r:id="rId179"/>
    <p:sldId id="464" r:id="rId180"/>
    <p:sldId id="465" r:id="rId181"/>
    <p:sldId id="466" r:id="rId182"/>
    <p:sldId id="467" r:id="rId183"/>
    <p:sldId id="468" r:id="rId184"/>
    <p:sldId id="469" r:id="rId185"/>
    <p:sldId id="470" r:id="rId186"/>
    <p:sldId id="471" r:id="rId187"/>
    <p:sldId id="472" r:id="rId188"/>
    <p:sldId id="473" r:id="rId189"/>
    <p:sldId id="474" r:id="rId190"/>
    <p:sldId id="475" r:id="rId191"/>
    <p:sldId id="476" r:id="rId192"/>
    <p:sldId id="477" r:id="rId193"/>
    <p:sldId id="478" r:id="rId194"/>
    <p:sldId id="479" r:id="rId195"/>
    <p:sldId id="480" r:id="rId196"/>
    <p:sldId id="481" r:id="rId197"/>
    <p:sldId id="482" r:id="rId198"/>
    <p:sldId id="483" r:id="rId199"/>
    <p:sldId id="484" r:id="rId200"/>
    <p:sldId id="485" r:id="rId201"/>
    <p:sldId id="486" r:id="rId202"/>
    <p:sldId id="487" r:id="rId203"/>
    <p:sldId id="488" r:id="rId204"/>
    <p:sldId id="489" r:id="rId205"/>
    <p:sldId id="490" r:id="rId206"/>
    <p:sldId id="491" r:id="rId207"/>
    <p:sldId id="492" r:id="rId208"/>
    <p:sldId id="493" r:id="rId209"/>
    <p:sldId id="494" r:id="rId210"/>
    <p:sldId id="495" r:id="rId211"/>
    <p:sldId id="496" r:id="rId212"/>
    <p:sldId id="497" r:id="rId213"/>
    <p:sldId id="498" r:id="rId214"/>
    <p:sldId id="499" r:id="rId215"/>
    <p:sldId id="500" r:id="rId216"/>
    <p:sldId id="501" r:id="rId217"/>
    <p:sldId id="502" r:id="rId218"/>
    <p:sldId id="503" r:id="rId219"/>
    <p:sldId id="504" r:id="rId220"/>
    <p:sldId id="505" r:id="rId221"/>
    <p:sldId id="506" r:id="rId222"/>
    <p:sldId id="507" r:id="rId223"/>
    <p:sldId id="508" r:id="rId224"/>
    <p:sldId id="509" r:id="rId225"/>
    <p:sldId id="510" r:id="rId226"/>
    <p:sldId id="511" r:id="rId227"/>
    <p:sldId id="512" r:id="rId228"/>
    <p:sldId id="513" r:id="rId229"/>
    <p:sldId id="514" r:id="rId230"/>
    <p:sldId id="515" r:id="rId231"/>
    <p:sldId id="516" r:id="rId232"/>
    <p:sldId id="517" r:id="rId233"/>
    <p:sldId id="518" r:id="rId234"/>
    <p:sldId id="519" r:id="rId235"/>
    <p:sldId id="520" r:id="rId236"/>
    <p:sldId id="521" r:id="rId237"/>
    <p:sldId id="522" r:id="rId238"/>
    <p:sldId id="523" r:id="rId239"/>
    <p:sldId id="524" r:id="rId240"/>
    <p:sldId id="533" r:id="rId241"/>
    <p:sldId id="534" r:id="rId242"/>
    <p:sldId id="535" r:id="rId243"/>
    <p:sldId id="536" r:id="rId244"/>
    <p:sldId id="537" r:id="rId245"/>
    <p:sldId id="538" r:id="rId246"/>
    <p:sldId id="539" r:id="rId247"/>
    <p:sldId id="540" r:id="rId248"/>
    <p:sldId id="541" r:id="rId249"/>
    <p:sldId id="542" r:id="rId250"/>
    <p:sldId id="543" r:id="rId251"/>
    <p:sldId id="544" r:id="rId252"/>
    <p:sldId id="545" r:id="rId253"/>
    <p:sldId id="546" r:id="rId254"/>
    <p:sldId id="547" r:id="rId255"/>
    <p:sldId id="548" r:id="rId256"/>
    <p:sldId id="549" r:id="rId257"/>
    <p:sldId id="550" r:id="rId258"/>
    <p:sldId id="551" r:id="rId259"/>
    <p:sldId id="552" r:id="rId260"/>
    <p:sldId id="553" r:id="rId261"/>
    <p:sldId id="554" r:id="rId262"/>
    <p:sldId id="555" r:id="rId263"/>
    <p:sldId id="556" r:id="rId264"/>
    <p:sldId id="557" r:id="rId265"/>
    <p:sldId id="558" r:id="rId266"/>
    <p:sldId id="559" r:id="rId267"/>
    <p:sldId id="560" r:id="rId268"/>
    <p:sldId id="561" r:id="rId269"/>
    <p:sldId id="562" r:id="rId270"/>
    <p:sldId id="563" r:id="rId271"/>
    <p:sldId id="564" r:id="rId272"/>
    <p:sldId id="565" r:id="rId273"/>
    <p:sldId id="566" r:id="rId274"/>
    <p:sldId id="567" r:id="rId275"/>
    <p:sldId id="568" r:id="rId276"/>
    <p:sldId id="569" r:id="rId277"/>
    <p:sldId id="570" r:id="rId278"/>
    <p:sldId id="571" r:id="rId279"/>
    <p:sldId id="572" r:id="rId280"/>
    <p:sldId id="573" r:id="rId281"/>
    <p:sldId id="574" r:id="rId282"/>
    <p:sldId id="575" r:id="rId283"/>
    <p:sldId id="588" r:id="rId284"/>
    <p:sldId id="576" r:id="rId285"/>
    <p:sldId id="578" r:id="rId286"/>
    <p:sldId id="579" r:id="rId287"/>
    <p:sldId id="580" r:id="rId288"/>
    <p:sldId id="581" r:id="rId289"/>
    <p:sldId id="582" r:id="rId290"/>
    <p:sldId id="583" r:id="rId291"/>
    <p:sldId id="584" r:id="rId292"/>
    <p:sldId id="585" r:id="rId293"/>
    <p:sldId id="586" r:id="rId294"/>
    <p:sldId id="589" r:id="rId295"/>
    <p:sldId id="590" r:id="rId296"/>
    <p:sldId id="591" r:id="rId297"/>
    <p:sldId id="592" r:id="rId298"/>
    <p:sldId id="593" r:id="rId299"/>
    <p:sldId id="594" r:id="rId300"/>
    <p:sldId id="595" r:id="rId301"/>
    <p:sldId id="596" r:id="rId302"/>
    <p:sldId id="597" r:id="rId303"/>
    <p:sldId id="598" r:id="rId304"/>
    <p:sldId id="599" r:id="rId305"/>
    <p:sldId id="600" r:id="rId306"/>
    <p:sldId id="601" r:id="rId307"/>
    <p:sldId id="603" r:id="rId308"/>
    <p:sldId id="604" r:id="rId309"/>
    <p:sldId id="606" r:id="rId310"/>
    <p:sldId id="607" r:id="rId311"/>
    <p:sldId id="608" r:id="rId312"/>
    <p:sldId id="609" r:id="rId313"/>
    <p:sldId id="610" r:id="rId314"/>
    <p:sldId id="611" r:id="rId315"/>
    <p:sldId id="612" r:id="rId316"/>
    <p:sldId id="613" r:id="rId317"/>
    <p:sldId id="614" r:id="rId318"/>
    <p:sldId id="615" r:id="rId319"/>
    <p:sldId id="616" r:id="rId320"/>
    <p:sldId id="617" r:id="rId321"/>
    <p:sldId id="621" r:id="rId322"/>
    <p:sldId id="622" r:id="rId323"/>
    <p:sldId id="623" r:id="rId324"/>
    <p:sldId id="624" r:id="rId325"/>
    <p:sldId id="625" r:id="rId326"/>
    <p:sldId id="626" r:id="rId327"/>
    <p:sldId id="628" r:id="rId328"/>
    <p:sldId id="629" r:id="rId329"/>
    <p:sldId id="630" r:id="rId330"/>
    <p:sldId id="631" r:id="rId331"/>
    <p:sldId id="632" r:id="rId332"/>
    <p:sldId id="633" r:id="rId333"/>
    <p:sldId id="634" r:id="rId334"/>
    <p:sldId id="635" r:id="rId335"/>
    <p:sldId id="636" r:id="rId336"/>
    <p:sldId id="637" r:id="rId337"/>
    <p:sldId id="638" r:id="rId338"/>
    <p:sldId id="639" r:id="rId339"/>
    <p:sldId id="640" r:id="rId340"/>
    <p:sldId id="259" r:id="rId341"/>
  </p:sldIdLst>
  <p:sldSz cx="14401800" cy="10225405"/>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717550" lvl="1" indent="-26035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1437005" lvl="2" indent="-523875"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2154555" lvl="3" indent="-78613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2873375" lvl="4" indent="-104775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104775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104775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104775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104775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38" userDrawn="1">
          <p15:clr>
            <a:srgbClr val="A4A3A4"/>
          </p15:clr>
        </p15:guide>
        <p15:guide id="2" orient="horz" pos="259" userDrawn="1">
          <p15:clr>
            <a:srgbClr val="A4A3A4"/>
          </p15:clr>
        </p15:guide>
        <p15:guide id="3" orient="horz" pos="6137" userDrawn="1">
          <p15:clr>
            <a:srgbClr val="A4A3A4"/>
          </p15:clr>
        </p15:guide>
        <p15:guide id="4" orient="horz" pos="1057" userDrawn="1">
          <p15:clr>
            <a:srgbClr val="A4A3A4"/>
          </p15:clr>
        </p15:guide>
        <p15:guide id="5" pos="454" userDrawn="1">
          <p15:clr>
            <a:srgbClr val="A4A3A4"/>
          </p15:clr>
        </p15:guide>
        <p15:guide id="6" pos="860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val="1"/>
      </p:ext>
    </p:extLst>
  </p:showPr>
  <p:clrMru>
    <a:srgbClr val="2A2A2A"/>
    <a:srgbClr val="99CCFF"/>
    <a:srgbClr val="CC3300"/>
    <a:srgbClr val="0066CC"/>
    <a:srgbClr val="0066FF"/>
    <a:srgbClr val="FF6600"/>
    <a:srgbClr val="3366CC"/>
    <a:srgbClr val="1111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howGuides="1">
      <p:cViewPr>
        <p:scale>
          <a:sx n="70" d="100"/>
          <a:sy n="70" d="100"/>
        </p:scale>
        <p:origin x="-388" y="-48"/>
      </p:cViewPr>
      <p:guideLst>
        <p:guide orient="horz" pos="338"/>
        <p:guide orient="horz" pos="259"/>
        <p:guide orient="horz" pos="6137"/>
        <p:guide orient="horz" pos="1057"/>
        <p:guide pos="454"/>
        <p:guide pos="8609"/>
      </p:guideLst>
    </p:cSldViewPr>
  </p:slideViewPr>
  <p:notesTextViewPr>
    <p:cViewPr>
      <p:scale>
        <a:sx n="1" d="1"/>
        <a:sy n="1" d="1"/>
      </p:scale>
      <p:origin x="0" y="0"/>
    </p:cViewPr>
  </p:notesTextViewPr>
  <p:sorterViewPr showFormatting="0">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2.xml"/><Relationship Id="rId98" Type="http://schemas.openxmlformats.org/officeDocument/2006/relationships/slide" Target="slides/slide91.xml"/><Relationship Id="rId97" Type="http://schemas.openxmlformats.org/officeDocument/2006/relationships/slide" Target="slides/slide90.xml"/><Relationship Id="rId96" Type="http://schemas.openxmlformats.org/officeDocument/2006/relationships/slide" Target="slides/slide89.xml"/><Relationship Id="rId95" Type="http://schemas.openxmlformats.org/officeDocument/2006/relationships/slide" Target="slides/slide88.xml"/><Relationship Id="rId94" Type="http://schemas.openxmlformats.org/officeDocument/2006/relationships/slide" Target="slides/slide87.xml"/><Relationship Id="rId93" Type="http://schemas.openxmlformats.org/officeDocument/2006/relationships/slide" Target="slides/slide86.xml"/><Relationship Id="rId92" Type="http://schemas.openxmlformats.org/officeDocument/2006/relationships/slide" Target="slides/slide85.xml"/><Relationship Id="rId91" Type="http://schemas.openxmlformats.org/officeDocument/2006/relationships/slide" Target="slides/slide84.xml"/><Relationship Id="rId90" Type="http://schemas.openxmlformats.org/officeDocument/2006/relationships/slide" Target="slides/slide83.xml"/><Relationship Id="rId9" Type="http://schemas.openxmlformats.org/officeDocument/2006/relationships/slide" Target="slides/slide3.xml"/><Relationship Id="rId89" Type="http://schemas.openxmlformats.org/officeDocument/2006/relationships/slide" Target="slides/slide82.xml"/><Relationship Id="rId88" Type="http://schemas.openxmlformats.org/officeDocument/2006/relationships/slide" Target="slides/slide81.xml"/><Relationship Id="rId87" Type="http://schemas.openxmlformats.org/officeDocument/2006/relationships/slide" Target="slides/slide80.xml"/><Relationship Id="rId86" Type="http://schemas.openxmlformats.org/officeDocument/2006/relationships/slide" Target="slides/slide79.xml"/><Relationship Id="rId85" Type="http://schemas.openxmlformats.org/officeDocument/2006/relationships/slide" Target="slides/slide78.xml"/><Relationship Id="rId84" Type="http://schemas.openxmlformats.org/officeDocument/2006/relationships/slide" Target="slides/slide77.xml"/><Relationship Id="rId83" Type="http://schemas.openxmlformats.org/officeDocument/2006/relationships/slide" Target="slides/slide76.xml"/><Relationship Id="rId82" Type="http://schemas.openxmlformats.org/officeDocument/2006/relationships/slide" Target="slides/slide75.xml"/><Relationship Id="rId81" Type="http://schemas.openxmlformats.org/officeDocument/2006/relationships/slide" Target="slides/slide74.xml"/><Relationship Id="rId80" Type="http://schemas.openxmlformats.org/officeDocument/2006/relationships/slide" Target="slides/slide73.xml"/><Relationship Id="rId8" Type="http://schemas.openxmlformats.org/officeDocument/2006/relationships/slide" Target="slides/slide2.xml"/><Relationship Id="rId79" Type="http://schemas.openxmlformats.org/officeDocument/2006/relationships/slide" Target="slides/slide72.xml"/><Relationship Id="rId78" Type="http://schemas.openxmlformats.org/officeDocument/2006/relationships/slide" Target="slides/slide71.xml"/><Relationship Id="rId77" Type="http://schemas.openxmlformats.org/officeDocument/2006/relationships/slide" Target="slides/slide70.xml"/><Relationship Id="rId76" Type="http://schemas.openxmlformats.org/officeDocument/2006/relationships/slide" Target="slides/slide69.xml"/><Relationship Id="rId75" Type="http://schemas.openxmlformats.org/officeDocument/2006/relationships/notesMaster" Target="notesMasters/notesMaster1.xml"/><Relationship Id="rId74" Type="http://schemas.openxmlformats.org/officeDocument/2006/relationships/slide" Target="slides/slide68.xml"/><Relationship Id="rId73" Type="http://schemas.openxmlformats.org/officeDocument/2006/relationships/slide" Target="slides/slide67.xml"/><Relationship Id="rId72" Type="http://schemas.openxmlformats.org/officeDocument/2006/relationships/slide" Target="slides/slide66.xml"/><Relationship Id="rId71" Type="http://schemas.openxmlformats.org/officeDocument/2006/relationships/slide" Target="slides/slide65.xml"/><Relationship Id="rId70" Type="http://schemas.openxmlformats.org/officeDocument/2006/relationships/slide" Target="slides/slide64.xml"/><Relationship Id="rId7" Type="http://schemas.openxmlformats.org/officeDocument/2006/relationships/slide" Target="slides/slide1.xml"/><Relationship Id="rId69" Type="http://schemas.openxmlformats.org/officeDocument/2006/relationships/slide" Target="slides/slide63.xml"/><Relationship Id="rId68" Type="http://schemas.openxmlformats.org/officeDocument/2006/relationships/slide" Target="slides/slide62.xml"/><Relationship Id="rId67" Type="http://schemas.openxmlformats.org/officeDocument/2006/relationships/slide" Target="slides/slide61.xml"/><Relationship Id="rId66" Type="http://schemas.openxmlformats.org/officeDocument/2006/relationships/slide" Target="slides/slide60.xml"/><Relationship Id="rId65" Type="http://schemas.openxmlformats.org/officeDocument/2006/relationships/slide" Target="slides/slide59.xml"/><Relationship Id="rId64" Type="http://schemas.openxmlformats.org/officeDocument/2006/relationships/slide" Target="slides/slide58.xml"/><Relationship Id="rId63" Type="http://schemas.openxmlformats.org/officeDocument/2006/relationships/slide" Target="slides/slide57.xml"/><Relationship Id="rId62" Type="http://schemas.openxmlformats.org/officeDocument/2006/relationships/slide" Target="slides/slide56.xml"/><Relationship Id="rId61" Type="http://schemas.openxmlformats.org/officeDocument/2006/relationships/slide" Target="slides/slide55.xml"/><Relationship Id="rId60" Type="http://schemas.openxmlformats.org/officeDocument/2006/relationships/slide" Target="slides/slide54.xml"/><Relationship Id="rId6" Type="http://schemas.openxmlformats.org/officeDocument/2006/relationships/slideMaster" Target="slideMasters/slideMaster5.xml"/><Relationship Id="rId59" Type="http://schemas.openxmlformats.org/officeDocument/2006/relationships/slide" Target="slides/slide53.xml"/><Relationship Id="rId58" Type="http://schemas.openxmlformats.org/officeDocument/2006/relationships/slide" Target="slides/slide52.xml"/><Relationship Id="rId57" Type="http://schemas.openxmlformats.org/officeDocument/2006/relationships/slide" Target="slides/slide51.xml"/><Relationship Id="rId56" Type="http://schemas.openxmlformats.org/officeDocument/2006/relationships/slide" Target="slides/slide50.xml"/><Relationship Id="rId55" Type="http://schemas.openxmlformats.org/officeDocument/2006/relationships/slide" Target="slides/slide49.xml"/><Relationship Id="rId54" Type="http://schemas.openxmlformats.org/officeDocument/2006/relationships/slide" Target="slides/slide48.xml"/><Relationship Id="rId53" Type="http://schemas.openxmlformats.org/officeDocument/2006/relationships/slide" Target="slides/slide47.xml"/><Relationship Id="rId52" Type="http://schemas.openxmlformats.org/officeDocument/2006/relationships/slide" Target="slides/slide46.xml"/><Relationship Id="rId51" Type="http://schemas.openxmlformats.org/officeDocument/2006/relationships/slide" Target="slides/slide45.xml"/><Relationship Id="rId50" Type="http://schemas.openxmlformats.org/officeDocument/2006/relationships/slide" Target="slides/slide44.xml"/><Relationship Id="rId5" Type="http://schemas.openxmlformats.org/officeDocument/2006/relationships/slideMaster" Target="slideMasters/slideMaster4.xml"/><Relationship Id="rId49" Type="http://schemas.openxmlformats.org/officeDocument/2006/relationships/slide" Target="slides/slide43.xml"/><Relationship Id="rId48" Type="http://schemas.openxmlformats.org/officeDocument/2006/relationships/slide" Target="slides/slide42.xml"/><Relationship Id="rId47" Type="http://schemas.openxmlformats.org/officeDocument/2006/relationships/slide" Target="slides/slide41.xml"/><Relationship Id="rId46" Type="http://schemas.openxmlformats.org/officeDocument/2006/relationships/slide" Target="slides/slide40.xml"/><Relationship Id="rId45" Type="http://schemas.openxmlformats.org/officeDocument/2006/relationships/slide" Target="slides/slide39.xml"/><Relationship Id="rId44" Type="http://schemas.openxmlformats.org/officeDocument/2006/relationships/slide" Target="slides/slide38.xml"/><Relationship Id="rId43" Type="http://schemas.openxmlformats.org/officeDocument/2006/relationships/slide" Target="slides/slide37.xml"/><Relationship Id="rId42" Type="http://schemas.openxmlformats.org/officeDocument/2006/relationships/slide" Target="slides/slide36.xml"/><Relationship Id="rId41" Type="http://schemas.openxmlformats.org/officeDocument/2006/relationships/slide" Target="slides/slide35.xml"/><Relationship Id="rId40" Type="http://schemas.openxmlformats.org/officeDocument/2006/relationships/slide" Target="slides/slide34.xml"/><Relationship Id="rId4" Type="http://schemas.openxmlformats.org/officeDocument/2006/relationships/slideMaster" Target="slideMasters/slideMaster3.xml"/><Relationship Id="rId39" Type="http://schemas.openxmlformats.org/officeDocument/2006/relationships/slide" Target="slides/slide33.xml"/><Relationship Id="rId38" Type="http://schemas.openxmlformats.org/officeDocument/2006/relationships/slide" Target="slides/slide32.xml"/><Relationship Id="rId37" Type="http://schemas.openxmlformats.org/officeDocument/2006/relationships/slide" Target="slides/slide31.xml"/><Relationship Id="rId36" Type="http://schemas.openxmlformats.org/officeDocument/2006/relationships/slide" Target="slides/slide30.xml"/><Relationship Id="rId35" Type="http://schemas.openxmlformats.org/officeDocument/2006/relationships/slide" Target="slides/slide29.xml"/><Relationship Id="rId344" Type="http://schemas.openxmlformats.org/officeDocument/2006/relationships/tableStyles" Target="tableStyles.xml"/><Relationship Id="rId343" Type="http://schemas.openxmlformats.org/officeDocument/2006/relationships/viewProps" Target="viewProps.xml"/><Relationship Id="rId342" Type="http://schemas.openxmlformats.org/officeDocument/2006/relationships/presProps" Target="presProps.xml"/><Relationship Id="rId341" Type="http://schemas.openxmlformats.org/officeDocument/2006/relationships/slide" Target="slides/slide334.xml"/><Relationship Id="rId340" Type="http://schemas.openxmlformats.org/officeDocument/2006/relationships/slide" Target="slides/slide333.xml"/><Relationship Id="rId34" Type="http://schemas.openxmlformats.org/officeDocument/2006/relationships/slide" Target="slides/slide28.xml"/><Relationship Id="rId339" Type="http://schemas.openxmlformats.org/officeDocument/2006/relationships/slide" Target="slides/slide332.xml"/><Relationship Id="rId338" Type="http://schemas.openxmlformats.org/officeDocument/2006/relationships/slide" Target="slides/slide331.xml"/><Relationship Id="rId337" Type="http://schemas.openxmlformats.org/officeDocument/2006/relationships/slide" Target="slides/slide330.xml"/><Relationship Id="rId336" Type="http://schemas.openxmlformats.org/officeDocument/2006/relationships/slide" Target="slides/slide329.xml"/><Relationship Id="rId335" Type="http://schemas.openxmlformats.org/officeDocument/2006/relationships/slide" Target="slides/slide328.xml"/><Relationship Id="rId334" Type="http://schemas.openxmlformats.org/officeDocument/2006/relationships/slide" Target="slides/slide327.xml"/><Relationship Id="rId333" Type="http://schemas.openxmlformats.org/officeDocument/2006/relationships/slide" Target="slides/slide326.xml"/><Relationship Id="rId332" Type="http://schemas.openxmlformats.org/officeDocument/2006/relationships/slide" Target="slides/slide325.xml"/><Relationship Id="rId331" Type="http://schemas.openxmlformats.org/officeDocument/2006/relationships/slide" Target="slides/slide324.xml"/><Relationship Id="rId330" Type="http://schemas.openxmlformats.org/officeDocument/2006/relationships/slide" Target="slides/slide323.xml"/><Relationship Id="rId33" Type="http://schemas.openxmlformats.org/officeDocument/2006/relationships/slide" Target="slides/slide27.xml"/><Relationship Id="rId329" Type="http://schemas.openxmlformats.org/officeDocument/2006/relationships/slide" Target="slides/slide322.xml"/><Relationship Id="rId328" Type="http://schemas.openxmlformats.org/officeDocument/2006/relationships/slide" Target="slides/slide321.xml"/><Relationship Id="rId327" Type="http://schemas.openxmlformats.org/officeDocument/2006/relationships/slide" Target="slides/slide320.xml"/><Relationship Id="rId326" Type="http://schemas.openxmlformats.org/officeDocument/2006/relationships/slide" Target="slides/slide319.xml"/><Relationship Id="rId325" Type="http://schemas.openxmlformats.org/officeDocument/2006/relationships/slide" Target="slides/slide318.xml"/><Relationship Id="rId324" Type="http://schemas.openxmlformats.org/officeDocument/2006/relationships/slide" Target="slides/slide317.xml"/><Relationship Id="rId323" Type="http://schemas.openxmlformats.org/officeDocument/2006/relationships/slide" Target="slides/slide316.xml"/><Relationship Id="rId322" Type="http://schemas.openxmlformats.org/officeDocument/2006/relationships/slide" Target="slides/slide315.xml"/><Relationship Id="rId321" Type="http://schemas.openxmlformats.org/officeDocument/2006/relationships/slide" Target="slides/slide314.xml"/><Relationship Id="rId320" Type="http://schemas.openxmlformats.org/officeDocument/2006/relationships/slide" Target="slides/slide313.xml"/><Relationship Id="rId32" Type="http://schemas.openxmlformats.org/officeDocument/2006/relationships/slide" Target="slides/slide26.xml"/><Relationship Id="rId319" Type="http://schemas.openxmlformats.org/officeDocument/2006/relationships/slide" Target="slides/slide312.xml"/><Relationship Id="rId318" Type="http://schemas.openxmlformats.org/officeDocument/2006/relationships/slide" Target="slides/slide311.xml"/><Relationship Id="rId317" Type="http://schemas.openxmlformats.org/officeDocument/2006/relationships/slide" Target="slides/slide310.xml"/><Relationship Id="rId316" Type="http://schemas.openxmlformats.org/officeDocument/2006/relationships/slide" Target="slides/slide309.xml"/><Relationship Id="rId315" Type="http://schemas.openxmlformats.org/officeDocument/2006/relationships/slide" Target="slides/slide308.xml"/><Relationship Id="rId314" Type="http://schemas.openxmlformats.org/officeDocument/2006/relationships/slide" Target="slides/slide307.xml"/><Relationship Id="rId313" Type="http://schemas.openxmlformats.org/officeDocument/2006/relationships/slide" Target="slides/slide306.xml"/><Relationship Id="rId312" Type="http://schemas.openxmlformats.org/officeDocument/2006/relationships/slide" Target="slides/slide305.xml"/><Relationship Id="rId311" Type="http://schemas.openxmlformats.org/officeDocument/2006/relationships/slide" Target="slides/slide304.xml"/><Relationship Id="rId310" Type="http://schemas.openxmlformats.org/officeDocument/2006/relationships/slide" Target="slides/slide303.xml"/><Relationship Id="rId31" Type="http://schemas.openxmlformats.org/officeDocument/2006/relationships/slide" Target="slides/slide25.xml"/><Relationship Id="rId309" Type="http://schemas.openxmlformats.org/officeDocument/2006/relationships/slide" Target="slides/slide302.xml"/><Relationship Id="rId308" Type="http://schemas.openxmlformats.org/officeDocument/2006/relationships/slide" Target="slides/slide301.xml"/><Relationship Id="rId307" Type="http://schemas.openxmlformats.org/officeDocument/2006/relationships/slide" Target="slides/slide300.xml"/><Relationship Id="rId306" Type="http://schemas.openxmlformats.org/officeDocument/2006/relationships/slide" Target="slides/slide299.xml"/><Relationship Id="rId305" Type="http://schemas.openxmlformats.org/officeDocument/2006/relationships/slide" Target="slides/slide298.xml"/><Relationship Id="rId304" Type="http://schemas.openxmlformats.org/officeDocument/2006/relationships/slide" Target="slides/slide297.xml"/><Relationship Id="rId303" Type="http://schemas.openxmlformats.org/officeDocument/2006/relationships/slide" Target="slides/slide296.xml"/><Relationship Id="rId302" Type="http://schemas.openxmlformats.org/officeDocument/2006/relationships/slide" Target="slides/slide295.xml"/><Relationship Id="rId301" Type="http://schemas.openxmlformats.org/officeDocument/2006/relationships/slide" Target="slides/slide294.xml"/><Relationship Id="rId300" Type="http://schemas.openxmlformats.org/officeDocument/2006/relationships/slide" Target="slides/slide293.xml"/><Relationship Id="rId30" Type="http://schemas.openxmlformats.org/officeDocument/2006/relationships/slide" Target="slides/slide24.xml"/><Relationship Id="rId3" Type="http://schemas.openxmlformats.org/officeDocument/2006/relationships/slideMaster" Target="slideMasters/slideMaster2.xml"/><Relationship Id="rId299" Type="http://schemas.openxmlformats.org/officeDocument/2006/relationships/slide" Target="slides/slide292.xml"/><Relationship Id="rId298" Type="http://schemas.openxmlformats.org/officeDocument/2006/relationships/slide" Target="slides/slide291.xml"/><Relationship Id="rId297" Type="http://schemas.openxmlformats.org/officeDocument/2006/relationships/slide" Target="slides/slide290.xml"/><Relationship Id="rId296" Type="http://schemas.openxmlformats.org/officeDocument/2006/relationships/slide" Target="slides/slide289.xml"/><Relationship Id="rId295" Type="http://schemas.openxmlformats.org/officeDocument/2006/relationships/slide" Target="slides/slide288.xml"/><Relationship Id="rId294" Type="http://schemas.openxmlformats.org/officeDocument/2006/relationships/slide" Target="slides/slide287.xml"/><Relationship Id="rId293" Type="http://schemas.openxmlformats.org/officeDocument/2006/relationships/slide" Target="slides/slide286.xml"/><Relationship Id="rId292" Type="http://schemas.openxmlformats.org/officeDocument/2006/relationships/slide" Target="slides/slide285.xml"/><Relationship Id="rId291" Type="http://schemas.openxmlformats.org/officeDocument/2006/relationships/slide" Target="slides/slide284.xml"/><Relationship Id="rId290" Type="http://schemas.openxmlformats.org/officeDocument/2006/relationships/slide" Target="slides/slide283.xml"/><Relationship Id="rId29" Type="http://schemas.openxmlformats.org/officeDocument/2006/relationships/slide" Target="slides/slide23.xml"/><Relationship Id="rId289" Type="http://schemas.openxmlformats.org/officeDocument/2006/relationships/slide" Target="slides/slide282.xml"/><Relationship Id="rId288" Type="http://schemas.openxmlformats.org/officeDocument/2006/relationships/slide" Target="slides/slide281.xml"/><Relationship Id="rId287" Type="http://schemas.openxmlformats.org/officeDocument/2006/relationships/slide" Target="slides/slide280.xml"/><Relationship Id="rId286" Type="http://schemas.openxmlformats.org/officeDocument/2006/relationships/slide" Target="slides/slide279.xml"/><Relationship Id="rId285" Type="http://schemas.openxmlformats.org/officeDocument/2006/relationships/slide" Target="slides/slide278.xml"/><Relationship Id="rId284" Type="http://schemas.openxmlformats.org/officeDocument/2006/relationships/slide" Target="slides/slide277.xml"/><Relationship Id="rId283" Type="http://schemas.openxmlformats.org/officeDocument/2006/relationships/slide" Target="slides/slide276.xml"/><Relationship Id="rId282" Type="http://schemas.openxmlformats.org/officeDocument/2006/relationships/slide" Target="slides/slide275.xml"/><Relationship Id="rId281" Type="http://schemas.openxmlformats.org/officeDocument/2006/relationships/slide" Target="slides/slide274.xml"/><Relationship Id="rId280" Type="http://schemas.openxmlformats.org/officeDocument/2006/relationships/slide" Target="slides/slide273.xml"/><Relationship Id="rId28" Type="http://schemas.openxmlformats.org/officeDocument/2006/relationships/slide" Target="slides/slide22.xml"/><Relationship Id="rId279" Type="http://schemas.openxmlformats.org/officeDocument/2006/relationships/slide" Target="slides/slide272.xml"/><Relationship Id="rId278" Type="http://schemas.openxmlformats.org/officeDocument/2006/relationships/slide" Target="slides/slide271.xml"/><Relationship Id="rId277" Type="http://schemas.openxmlformats.org/officeDocument/2006/relationships/slide" Target="slides/slide270.xml"/><Relationship Id="rId276" Type="http://schemas.openxmlformats.org/officeDocument/2006/relationships/slide" Target="slides/slide269.xml"/><Relationship Id="rId275" Type="http://schemas.openxmlformats.org/officeDocument/2006/relationships/slide" Target="slides/slide268.xml"/><Relationship Id="rId274" Type="http://schemas.openxmlformats.org/officeDocument/2006/relationships/slide" Target="slides/slide267.xml"/><Relationship Id="rId273" Type="http://schemas.openxmlformats.org/officeDocument/2006/relationships/slide" Target="slides/slide266.xml"/><Relationship Id="rId272" Type="http://schemas.openxmlformats.org/officeDocument/2006/relationships/slide" Target="slides/slide265.xml"/><Relationship Id="rId271" Type="http://schemas.openxmlformats.org/officeDocument/2006/relationships/slide" Target="slides/slide264.xml"/><Relationship Id="rId270" Type="http://schemas.openxmlformats.org/officeDocument/2006/relationships/slide" Target="slides/slide263.xml"/><Relationship Id="rId27" Type="http://schemas.openxmlformats.org/officeDocument/2006/relationships/slide" Target="slides/slide21.xml"/><Relationship Id="rId269" Type="http://schemas.openxmlformats.org/officeDocument/2006/relationships/slide" Target="slides/slide262.xml"/><Relationship Id="rId268" Type="http://schemas.openxmlformats.org/officeDocument/2006/relationships/slide" Target="slides/slide261.xml"/><Relationship Id="rId267" Type="http://schemas.openxmlformats.org/officeDocument/2006/relationships/slide" Target="slides/slide260.xml"/><Relationship Id="rId266" Type="http://schemas.openxmlformats.org/officeDocument/2006/relationships/slide" Target="slides/slide259.xml"/><Relationship Id="rId265" Type="http://schemas.openxmlformats.org/officeDocument/2006/relationships/slide" Target="slides/slide258.xml"/><Relationship Id="rId264" Type="http://schemas.openxmlformats.org/officeDocument/2006/relationships/slide" Target="slides/slide257.xml"/><Relationship Id="rId263" Type="http://schemas.openxmlformats.org/officeDocument/2006/relationships/slide" Target="slides/slide256.xml"/><Relationship Id="rId262" Type="http://schemas.openxmlformats.org/officeDocument/2006/relationships/slide" Target="slides/slide255.xml"/><Relationship Id="rId261" Type="http://schemas.openxmlformats.org/officeDocument/2006/relationships/slide" Target="slides/slide254.xml"/><Relationship Id="rId260" Type="http://schemas.openxmlformats.org/officeDocument/2006/relationships/slide" Target="slides/slide253.xml"/><Relationship Id="rId26" Type="http://schemas.openxmlformats.org/officeDocument/2006/relationships/slide" Target="slides/slide20.xml"/><Relationship Id="rId259" Type="http://schemas.openxmlformats.org/officeDocument/2006/relationships/slide" Target="slides/slide252.xml"/><Relationship Id="rId258" Type="http://schemas.openxmlformats.org/officeDocument/2006/relationships/slide" Target="slides/slide251.xml"/><Relationship Id="rId257" Type="http://schemas.openxmlformats.org/officeDocument/2006/relationships/slide" Target="slides/slide250.xml"/><Relationship Id="rId256" Type="http://schemas.openxmlformats.org/officeDocument/2006/relationships/slide" Target="slides/slide249.xml"/><Relationship Id="rId255" Type="http://schemas.openxmlformats.org/officeDocument/2006/relationships/slide" Target="slides/slide248.xml"/><Relationship Id="rId254" Type="http://schemas.openxmlformats.org/officeDocument/2006/relationships/slide" Target="slides/slide247.xml"/><Relationship Id="rId253" Type="http://schemas.openxmlformats.org/officeDocument/2006/relationships/slide" Target="slides/slide246.xml"/><Relationship Id="rId252" Type="http://schemas.openxmlformats.org/officeDocument/2006/relationships/slide" Target="slides/slide245.xml"/><Relationship Id="rId251" Type="http://schemas.openxmlformats.org/officeDocument/2006/relationships/slide" Target="slides/slide244.xml"/><Relationship Id="rId250" Type="http://schemas.openxmlformats.org/officeDocument/2006/relationships/slide" Target="slides/slide243.xml"/><Relationship Id="rId25" Type="http://schemas.openxmlformats.org/officeDocument/2006/relationships/slide" Target="slides/slide19.xml"/><Relationship Id="rId249" Type="http://schemas.openxmlformats.org/officeDocument/2006/relationships/slide" Target="slides/slide242.xml"/><Relationship Id="rId248" Type="http://schemas.openxmlformats.org/officeDocument/2006/relationships/slide" Target="slides/slide241.xml"/><Relationship Id="rId247" Type="http://schemas.openxmlformats.org/officeDocument/2006/relationships/slide" Target="slides/slide240.xml"/><Relationship Id="rId246" Type="http://schemas.openxmlformats.org/officeDocument/2006/relationships/slide" Target="slides/slide239.xml"/><Relationship Id="rId245" Type="http://schemas.openxmlformats.org/officeDocument/2006/relationships/slide" Target="slides/slide238.xml"/><Relationship Id="rId244" Type="http://schemas.openxmlformats.org/officeDocument/2006/relationships/slide" Target="slides/slide237.xml"/><Relationship Id="rId243" Type="http://schemas.openxmlformats.org/officeDocument/2006/relationships/slide" Target="slides/slide236.xml"/><Relationship Id="rId242" Type="http://schemas.openxmlformats.org/officeDocument/2006/relationships/slide" Target="slides/slide235.xml"/><Relationship Id="rId241" Type="http://schemas.openxmlformats.org/officeDocument/2006/relationships/slide" Target="slides/slide234.xml"/><Relationship Id="rId240" Type="http://schemas.openxmlformats.org/officeDocument/2006/relationships/slide" Target="slides/slide233.xml"/><Relationship Id="rId24" Type="http://schemas.openxmlformats.org/officeDocument/2006/relationships/slide" Target="slides/slide18.xml"/><Relationship Id="rId239" Type="http://schemas.openxmlformats.org/officeDocument/2006/relationships/slide" Target="slides/slide232.xml"/><Relationship Id="rId238" Type="http://schemas.openxmlformats.org/officeDocument/2006/relationships/slide" Target="slides/slide231.xml"/><Relationship Id="rId237" Type="http://schemas.openxmlformats.org/officeDocument/2006/relationships/slide" Target="slides/slide230.xml"/><Relationship Id="rId236" Type="http://schemas.openxmlformats.org/officeDocument/2006/relationships/slide" Target="slides/slide229.xml"/><Relationship Id="rId235" Type="http://schemas.openxmlformats.org/officeDocument/2006/relationships/slide" Target="slides/slide228.xml"/><Relationship Id="rId234" Type="http://schemas.openxmlformats.org/officeDocument/2006/relationships/slide" Target="slides/slide227.xml"/><Relationship Id="rId233" Type="http://schemas.openxmlformats.org/officeDocument/2006/relationships/slide" Target="slides/slide226.xml"/><Relationship Id="rId232" Type="http://schemas.openxmlformats.org/officeDocument/2006/relationships/slide" Target="slides/slide225.xml"/><Relationship Id="rId231" Type="http://schemas.openxmlformats.org/officeDocument/2006/relationships/slide" Target="slides/slide224.xml"/><Relationship Id="rId230" Type="http://schemas.openxmlformats.org/officeDocument/2006/relationships/slide" Target="slides/slide223.xml"/><Relationship Id="rId23" Type="http://schemas.openxmlformats.org/officeDocument/2006/relationships/slide" Target="slides/slide17.xml"/><Relationship Id="rId229" Type="http://schemas.openxmlformats.org/officeDocument/2006/relationships/slide" Target="slides/slide222.xml"/><Relationship Id="rId228" Type="http://schemas.openxmlformats.org/officeDocument/2006/relationships/slide" Target="slides/slide221.xml"/><Relationship Id="rId227" Type="http://schemas.openxmlformats.org/officeDocument/2006/relationships/slide" Target="slides/slide220.xml"/><Relationship Id="rId226" Type="http://schemas.openxmlformats.org/officeDocument/2006/relationships/slide" Target="slides/slide219.xml"/><Relationship Id="rId225" Type="http://schemas.openxmlformats.org/officeDocument/2006/relationships/slide" Target="slides/slide218.xml"/><Relationship Id="rId224" Type="http://schemas.openxmlformats.org/officeDocument/2006/relationships/slide" Target="slides/slide217.xml"/><Relationship Id="rId223" Type="http://schemas.openxmlformats.org/officeDocument/2006/relationships/slide" Target="slides/slide216.xml"/><Relationship Id="rId222" Type="http://schemas.openxmlformats.org/officeDocument/2006/relationships/slide" Target="slides/slide215.xml"/><Relationship Id="rId221" Type="http://schemas.openxmlformats.org/officeDocument/2006/relationships/slide" Target="slides/slide214.xml"/><Relationship Id="rId220" Type="http://schemas.openxmlformats.org/officeDocument/2006/relationships/slide" Target="slides/slide213.xml"/><Relationship Id="rId22" Type="http://schemas.openxmlformats.org/officeDocument/2006/relationships/slide" Target="slides/slide16.xml"/><Relationship Id="rId219" Type="http://schemas.openxmlformats.org/officeDocument/2006/relationships/slide" Target="slides/slide212.xml"/><Relationship Id="rId218" Type="http://schemas.openxmlformats.org/officeDocument/2006/relationships/slide" Target="slides/slide211.xml"/><Relationship Id="rId217" Type="http://schemas.openxmlformats.org/officeDocument/2006/relationships/slide" Target="slides/slide210.xml"/><Relationship Id="rId216" Type="http://schemas.openxmlformats.org/officeDocument/2006/relationships/slide" Target="slides/slide209.xml"/><Relationship Id="rId215" Type="http://schemas.openxmlformats.org/officeDocument/2006/relationships/slide" Target="slides/slide208.xml"/><Relationship Id="rId214" Type="http://schemas.openxmlformats.org/officeDocument/2006/relationships/slide" Target="slides/slide207.xml"/><Relationship Id="rId213" Type="http://schemas.openxmlformats.org/officeDocument/2006/relationships/slide" Target="slides/slide206.xml"/><Relationship Id="rId212" Type="http://schemas.openxmlformats.org/officeDocument/2006/relationships/slide" Target="slides/slide205.xml"/><Relationship Id="rId211" Type="http://schemas.openxmlformats.org/officeDocument/2006/relationships/slide" Target="slides/slide204.xml"/><Relationship Id="rId210" Type="http://schemas.openxmlformats.org/officeDocument/2006/relationships/slide" Target="slides/slide203.xml"/><Relationship Id="rId21" Type="http://schemas.openxmlformats.org/officeDocument/2006/relationships/slide" Target="slides/slide15.xml"/><Relationship Id="rId209" Type="http://schemas.openxmlformats.org/officeDocument/2006/relationships/slide" Target="slides/slide202.xml"/><Relationship Id="rId208" Type="http://schemas.openxmlformats.org/officeDocument/2006/relationships/slide" Target="slides/slide201.xml"/><Relationship Id="rId207" Type="http://schemas.openxmlformats.org/officeDocument/2006/relationships/slide" Target="slides/slide200.xml"/><Relationship Id="rId206" Type="http://schemas.openxmlformats.org/officeDocument/2006/relationships/slide" Target="slides/slide199.xml"/><Relationship Id="rId205" Type="http://schemas.openxmlformats.org/officeDocument/2006/relationships/slide" Target="slides/slide198.xml"/><Relationship Id="rId204" Type="http://schemas.openxmlformats.org/officeDocument/2006/relationships/slide" Target="slides/slide197.xml"/><Relationship Id="rId203" Type="http://schemas.openxmlformats.org/officeDocument/2006/relationships/slide" Target="slides/slide196.xml"/><Relationship Id="rId202" Type="http://schemas.openxmlformats.org/officeDocument/2006/relationships/slide" Target="slides/slide195.xml"/><Relationship Id="rId201" Type="http://schemas.openxmlformats.org/officeDocument/2006/relationships/slide" Target="slides/slide194.xml"/><Relationship Id="rId200" Type="http://schemas.openxmlformats.org/officeDocument/2006/relationships/slide" Target="slides/slide193.xml"/><Relationship Id="rId20" Type="http://schemas.openxmlformats.org/officeDocument/2006/relationships/slide" Target="slides/slide14.xml"/><Relationship Id="rId2" Type="http://schemas.openxmlformats.org/officeDocument/2006/relationships/theme" Target="theme/theme1.xml"/><Relationship Id="rId199" Type="http://schemas.openxmlformats.org/officeDocument/2006/relationships/slide" Target="slides/slide192.xml"/><Relationship Id="rId198" Type="http://schemas.openxmlformats.org/officeDocument/2006/relationships/slide" Target="slides/slide191.xml"/><Relationship Id="rId197" Type="http://schemas.openxmlformats.org/officeDocument/2006/relationships/slide" Target="slides/slide190.xml"/><Relationship Id="rId196" Type="http://schemas.openxmlformats.org/officeDocument/2006/relationships/slide" Target="slides/slide189.xml"/><Relationship Id="rId195" Type="http://schemas.openxmlformats.org/officeDocument/2006/relationships/slide" Target="slides/slide188.xml"/><Relationship Id="rId194" Type="http://schemas.openxmlformats.org/officeDocument/2006/relationships/slide" Target="slides/slide187.xml"/><Relationship Id="rId193" Type="http://schemas.openxmlformats.org/officeDocument/2006/relationships/slide" Target="slides/slide186.xml"/><Relationship Id="rId192" Type="http://schemas.openxmlformats.org/officeDocument/2006/relationships/slide" Target="slides/slide185.xml"/><Relationship Id="rId191" Type="http://schemas.openxmlformats.org/officeDocument/2006/relationships/slide" Target="slides/slide184.xml"/><Relationship Id="rId190" Type="http://schemas.openxmlformats.org/officeDocument/2006/relationships/slide" Target="slides/slide183.xml"/><Relationship Id="rId19" Type="http://schemas.openxmlformats.org/officeDocument/2006/relationships/slide" Target="slides/slide13.xml"/><Relationship Id="rId189" Type="http://schemas.openxmlformats.org/officeDocument/2006/relationships/slide" Target="slides/slide182.xml"/><Relationship Id="rId188" Type="http://schemas.openxmlformats.org/officeDocument/2006/relationships/slide" Target="slides/slide181.xml"/><Relationship Id="rId187" Type="http://schemas.openxmlformats.org/officeDocument/2006/relationships/slide" Target="slides/slide180.xml"/><Relationship Id="rId186" Type="http://schemas.openxmlformats.org/officeDocument/2006/relationships/slide" Target="slides/slide179.xml"/><Relationship Id="rId185" Type="http://schemas.openxmlformats.org/officeDocument/2006/relationships/slide" Target="slides/slide178.xml"/><Relationship Id="rId184" Type="http://schemas.openxmlformats.org/officeDocument/2006/relationships/slide" Target="slides/slide177.xml"/><Relationship Id="rId183" Type="http://schemas.openxmlformats.org/officeDocument/2006/relationships/slide" Target="slides/slide176.xml"/><Relationship Id="rId182" Type="http://schemas.openxmlformats.org/officeDocument/2006/relationships/slide" Target="slides/slide175.xml"/><Relationship Id="rId181" Type="http://schemas.openxmlformats.org/officeDocument/2006/relationships/slide" Target="slides/slide174.xml"/><Relationship Id="rId180" Type="http://schemas.openxmlformats.org/officeDocument/2006/relationships/slide" Target="slides/slide173.xml"/><Relationship Id="rId18" Type="http://schemas.openxmlformats.org/officeDocument/2006/relationships/slide" Target="slides/slide12.xml"/><Relationship Id="rId179" Type="http://schemas.openxmlformats.org/officeDocument/2006/relationships/slide" Target="slides/slide172.xml"/><Relationship Id="rId178" Type="http://schemas.openxmlformats.org/officeDocument/2006/relationships/slide" Target="slides/slide171.xml"/><Relationship Id="rId177" Type="http://schemas.openxmlformats.org/officeDocument/2006/relationships/slide" Target="slides/slide170.xml"/><Relationship Id="rId176" Type="http://schemas.openxmlformats.org/officeDocument/2006/relationships/slide" Target="slides/slide169.xml"/><Relationship Id="rId175" Type="http://schemas.openxmlformats.org/officeDocument/2006/relationships/slide" Target="slides/slide168.xml"/><Relationship Id="rId174" Type="http://schemas.openxmlformats.org/officeDocument/2006/relationships/slide" Target="slides/slide167.xml"/><Relationship Id="rId173" Type="http://schemas.openxmlformats.org/officeDocument/2006/relationships/slide" Target="slides/slide166.xml"/><Relationship Id="rId172" Type="http://schemas.openxmlformats.org/officeDocument/2006/relationships/slide" Target="slides/slide165.xml"/><Relationship Id="rId171" Type="http://schemas.openxmlformats.org/officeDocument/2006/relationships/slide" Target="slides/slide164.xml"/><Relationship Id="rId170" Type="http://schemas.openxmlformats.org/officeDocument/2006/relationships/slide" Target="slides/slide163.xml"/><Relationship Id="rId17" Type="http://schemas.openxmlformats.org/officeDocument/2006/relationships/slide" Target="slides/slide11.xml"/><Relationship Id="rId169" Type="http://schemas.openxmlformats.org/officeDocument/2006/relationships/slide" Target="slides/slide162.xml"/><Relationship Id="rId168" Type="http://schemas.openxmlformats.org/officeDocument/2006/relationships/slide" Target="slides/slide161.xml"/><Relationship Id="rId167" Type="http://schemas.openxmlformats.org/officeDocument/2006/relationships/slide" Target="slides/slide160.xml"/><Relationship Id="rId166" Type="http://schemas.openxmlformats.org/officeDocument/2006/relationships/slide" Target="slides/slide159.xml"/><Relationship Id="rId165" Type="http://schemas.openxmlformats.org/officeDocument/2006/relationships/slide" Target="slides/slide158.xml"/><Relationship Id="rId164" Type="http://schemas.openxmlformats.org/officeDocument/2006/relationships/slide" Target="slides/slide157.xml"/><Relationship Id="rId163" Type="http://schemas.openxmlformats.org/officeDocument/2006/relationships/slide" Target="slides/slide156.xml"/><Relationship Id="rId162" Type="http://schemas.openxmlformats.org/officeDocument/2006/relationships/slide" Target="slides/slide155.xml"/><Relationship Id="rId161" Type="http://schemas.openxmlformats.org/officeDocument/2006/relationships/slide" Target="slides/slide154.xml"/><Relationship Id="rId160" Type="http://schemas.openxmlformats.org/officeDocument/2006/relationships/slide" Target="slides/slide153.xml"/><Relationship Id="rId16" Type="http://schemas.openxmlformats.org/officeDocument/2006/relationships/slide" Target="slides/slide10.xml"/><Relationship Id="rId159" Type="http://schemas.openxmlformats.org/officeDocument/2006/relationships/slide" Target="slides/slide152.xml"/><Relationship Id="rId158" Type="http://schemas.openxmlformats.org/officeDocument/2006/relationships/slide" Target="slides/slide151.xml"/><Relationship Id="rId157" Type="http://schemas.openxmlformats.org/officeDocument/2006/relationships/slide" Target="slides/slide150.xml"/><Relationship Id="rId156" Type="http://schemas.openxmlformats.org/officeDocument/2006/relationships/slide" Target="slides/slide149.xml"/><Relationship Id="rId155" Type="http://schemas.openxmlformats.org/officeDocument/2006/relationships/slide" Target="slides/slide148.xml"/><Relationship Id="rId154" Type="http://schemas.openxmlformats.org/officeDocument/2006/relationships/slide" Target="slides/slide147.xml"/><Relationship Id="rId153" Type="http://schemas.openxmlformats.org/officeDocument/2006/relationships/slide" Target="slides/slide146.xml"/><Relationship Id="rId152" Type="http://schemas.openxmlformats.org/officeDocument/2006/relationships/slide" Target="slides/slide145.xml"/><Relationship Id="rId151" Type="http://schemas.openxmlformats.org/officeDocument/2006/relationships/slide" Target="slides/slide144.xml"/><Relationship Id="rId150" Type="http://schemas.openxmlformats.org/officeDocument/2006/relationships/slide" Target="slides/slide143.xml"/><Relationship Id="rId15" Type="http://schemas.openxmlformats.org/officeDocument/2006/relationships/slide" Target="slides/slide9.xml"/><Relationship Id="rId149" Type="http://schemas.openxmlformats.org/officeDocument/2006/relationships/slide" Target="slides/slide142.xml"/><Relationship Id="rId148" Type="http://schemas.openxmlformats.org/officeDocument/2006/relationships/slide" Target="slides/slide141.xml"/><Relationship Id="rId147" Type="http://schemas.openxmlformats.org/officeDocument/2006/relationships/slide" Target="slides/slide140.xml"/><Relationship Id="rId146" Type="http://schemas.openxmlformats.org/officeDocument/2006/relationships/slide" Target="slides/slide139.xml"/><Relationship Id="rId145" Type="http://schemas.openxmlformats.org/officeDocument/2006/relationships/slide" Target="slides/slide138.xml"/><Relationship Id="rId144" Type="http://schemas.openxmlformats.org/officeDocument/2006/relationships/slide" Target="slides/slide137.xml"/><Relationship Id="rId143" Type="http://schemas.openxmlformats.org/officeDocument/2006/relationships/slide" Target="slides/slide136.xml"/><Relationship Id="rId142" Type="http://schemas.openxmlformats.org/officeDocument/2006/relationships/slide" Target="slides/slide135.xml"/><Relationship Id="rId141" Type="http://schemas.openxmlformats.org/officeDocument/2006/relationships/slide" Target="slides/slide134.xml"/><Relationship Id="rId140" Type="http://schemas.openxmlformats.org/officeDocument/2006/relationships/slide" Target="slides/slide133.xml"/><Relationship Id="rId14" Type="http://schemas.openxmlformats.org/officeDocument/2006/relationships/slide" Target="slides/slide8.xml"/><Relationship Id="rId139" Type="http://schemas.openxmlformats.org/officeDocument/2006/relationships/slide" Target="slides/slide132.xml"/><Relationship Id="rId138" Type="http://schemas.openxmlformats.org/officeDocument/2006/relationships/slide" Target="slides/slide131.xml"/><Relationship Id="rId137" Type="http://schemas.openxmlformats.org/officeDocument/2006/relationships/slide" Target="slides/slide130.xml"/><Relationship Id="rId136" Type="http://schemas.openxmlformats.org/officeDocument/2006/relationships/slide" Target="slides/slide129.xml"/><Relationship Id="rId135" Type="http://schemas.openxmlformats.org/officeDocument/2006/relationships/slide" Target="slides/slide128.xml"/><Relationship Id="rId134" Type="http://schemas.openxmlformats.org/officeDocument/2006/relationships/slide" Target="slides/slide127.xml"/><Relationship Id="rId133" Type="http://schemas.openxmlformats.org/officeDocument/2006/relationships/slide" Target="slides/slide126.xml"/><Relationship Id="rId132" Type="http://schemas.openxmlformats.org/officeDocument/2006/relationships/slide" Target="slides/slide125.xml"/><Relationship Id="rId131" Type="http://schemas.openxmlformats.org/officeDocument/2006/relationships/slide" Target="slides/slide124.xml"/><Relationship Id="rId130" Type="http://schemas.openxmlformats.org/officeDocument/2006/relationships/slide" Target="slides/slide123.xml"/><Relationship Id="rId13" Type="http://schemas.openxmlformats.org/officeDocument/2006/relationships/slide" Target="slides/slide7.xml"/><Relationship Id="rId129" Type="http://schemas.openxmlformats.org/officeDocument/2006/relationships/slide" Target="slides/slide122.xml"/><Relationship Id="rId128" Type="http://schemas.openxmlformats.org/officeDocument/2006/relationships/slide" Target="slides/slide121.xml"/><Relationship Id="rId127" Type="http://schemas.openxmlformats.org/officeDocument/2006/relationships/slide" Target="slides/slide120.xml"/><Relationship Id="rId126" Type="http://schemas.openxmlformats.org/officeDocument/2006/relationships/slide" Target="slides/slide119.xml"/><Relationship Id="rId125" Type="http://schemas.openxmlformats.org/officeDocument/2006/relationships/slide" Target="slides/slide118.xml"/><Relationship Id="rId124" Type="http://schemas.openxmlformats.org/officeDocument/2006/relationships/slide" Target="slides/slide117.xml"/><Relationship Id="rId123" Type="http://schemas.openxmlformats.org/officeDocument/2006/relationships/slide" Target="slides/slide116.xml"/><Relationship Id="rId122" Type="http://schemas.openxmlformats.org/officeDocument/2006/relationships/slide" Target="slides/slide115.xml"/><Relationship Id="rId121" Type="http://schemas.openxmlformats.org/officeDocument/2006/relationships/slide" Target="slides/slide114.xml"/><Relationship Id="rId120" Type="http://schemas.openxmlformats.org/officeDocument/2006/relationships/slide" Target="slides/slide113.xml"/><Relationship Id="rId12" Type="http://schemas.openxmlformats.org/officeDocument/2006/relationships/slide" Target="slides/slide6.xml"/><Relationship Id="rId119" Type="http://schemas.openxmlformats.org/officeDocument/2006/relationships/slide" Target="slides/slide112.xml"/><Relationship Id="rId118" Type="http://schemas.openxmlformats.org/officeDocument/2006/relationships/slide" Target="slides/slide111.xml"/><Relationship Id="rId117" Type="http://schemas.openxmlformats.org/officeDocument/2006/relationships/slide" Target="slides/slide110.xml"/><Relationship Id="rId116" Type="http://schemas.openxmlformats.org/officeDocument/2006/relationships/slide" Target="slides/slide109.xml"/><Relationship Id="rId115" Type="http://schemas.openxmlformats.org/officeDocument/2006/relationships/slide" Target="slides/slide108.xml"/><Relationship Id="rId114" Type="http://schemas.openxmlformats.org/officeDocument/2006/relationships/slide" Target="slides/slide107.xml"/><Relationship Id="rId113" Type="http://schemas.openxmlformats.org/officeDocument/2006/relationships/slide" Target="slides/slide106.xml"/><Relationship Id="rId112" Type="http://schemas.openxmlformats.org/officeDocument/2006/relationships/slide" Target="slides/slide105.xml"/><Relationship Id="rId111" Type="http://schemas.openxmlformats.org/officeDocument/2006/relationships/slide" Target="slides/slide104.xml"/><Relationship Id="rId110" Type="http://schemas.openxmlformats.org/officeDocument/2006/relationships/slide" Target="slides/slide103.xml"/><Relationship Id="rId11" Type="http://schemas.openxmlformats.org/officeDocument/2006/relationships/slide" Target="slides/slide5.xml"/><Relationship Id="rId109" Type="http://schemas.openxmlformats.org/officeDocument/2006/relationships/slide" Target="slides/slide102.xml"/><Relationship Id="rId108" Type="http://schemas.openxmlformats.org/officeDocument/2006/relationships/slide" Target="slides/slide101.xml"/><Relationship Id="rId107" Type="http://schemas.openxmlformats.org/officeDocument/2006/relationships/slide" Target="slides/slide100.xml"/><Relationship Id="rId106" Type="http://schemas.openxmlformats.org/officeDocument/2006/relationships/slide" Target="slides/slide99.xml"/><Relationship Id="rId105" Type="http://schemas.openxmlformats.org/officeDocument/2006/relationships/slide" Target="slides/slide98.xml"/><Relationship Id="rId104" Type="http://schemas.openxmlformats.org/officeDocument/2006/relationships/slide" Target="slides/slide97.xml"/><Relationship Id="rId103" Type="http://schemas.openxmlformats.org/officeDocument/2006/relationships/slide" Target="slides/slide96.xml"/><Relationship Id="rId102" Type="http://schemas.openxmlformats.org/officeDocument/2006/relationships/slide" Target="slides/slide95.xml"/><Relationship Id="rId101" Type="http://schemas.openxmlformats.org/officeDocument/2006/relationships/slide" Target="slides/slide94.xml"/><Relationship Id="rId100" Type="http://schemas.openxmlformats.org/officeDocument/2006/relationships/slide" Target="slides/slide93.xml"/><Relationship Id="rId10" Type="http://schemas.openxmlformats.org/officeDocument/2006/relationships/slide" Target="slides/slide4.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4C59C78-47C3-4586-9A18-447F239831E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zh-CN" altLang="en-US"/>
        </a:p>
      </dgm:t>
    </dgm:pt>
    <dgm:pt modelId="{FA1DD415-42B7-4711-9025-51DCE20B999D}">
      <dgm:prSet phldrT="[文本]"/>
      <dgm:spPr>
        <a:solidFill>
          <a:srgbClr val="FF6600"/>
        </a:solidFill>
      </dgm:spPr>
      <dgm:t>
        <a:bodyPr/>
        <a:lstStyle/>
        <a:p>
          <a:r>
            <a:rPr lang="en-US" altLang="zh-CN" b="1" dirty="0" smtClean="0">
              <a:solidFill>
                <a:schemeClr val="tx1"/>
              </a:solidFill>
              <a:latin typeface="楷体_GB2312" pitchFamily="49" charset="-122"/>
              <a:ea typeface="楷体_GB2312" pitchFamily="49" charset="-122"/>
            </a:rPr>
            <a:t>1.</a:t>
          </a:r>
          <a:r>
            <a:rPr lang="zh-CN" altLang="en-US" b="1" dirty="0" smtClean="0">
              <a:solidFill>
                <a:schemeClr val="tx1"/>
              </a:solidFill>
              <a:latin typeface="楷体_GB2312" pitchFamily="49" charset="-122"/>
              <a:ea typeface="楷体_GB2312" pitchFamily="49" charset="-122"/>
            </a:rPr>
            <a:t>承运人</a:t>
          </a:r>
          <a:endParaRPr lang="zh-CN" altLang="en-US" dirty="0">
            <a:solidFill>
              <a:schemeClr val="tx1"/>
            </a:solidFill>
          </a:endParaRPr>
        </a:p>
      </dgm:t>
    </dgm:pt>
    <dgm:pt modelId="{8E4A9B92-2E2C-4EA9-819E-3BA17A3FF7DE}" cxnId="{EBC5EFE7-CE06-4FB8-AD74-0BABCB621A80}" type="parTrans">
      <dgm:prSet/>
      <dgm:spPr/>
      <dgm:t>
        <a:bodyPr/>
        <a:lstStyle/>
        <a:p>
          <a:endParaRPr lang="zh-CN" altLang="en-US"/>
        </a:p>
      </dgm:t>
    </dgm:pt>
    <dgm:pt modelId="{D179D8E8-59D8-47D8-9620-FC8FD8B393CD}" cxnId="{EBC5EFE7-CE06-4FB8-AD74-0BABCB621A80}" type="sibTrans">
      <dgm:prSet/>
      <dgm:spPr/>
      <dgm:t>
        <a:bodyPr/>
        <a:lstStyle/>
        <a:p>
          <a:endParaRPr lang="zh-CN" altLang="en-US"/>
        </a:p>
      </dgm:t>
    </dgm:pt>
    <dgm:pt modelId="{DE561CBB-A663-4211-B1E3-008C9CA5BB12}">
      <dgm:prSet phldrT="[文本]"/>
      <dgm:spPr>
        <a:solidFill>
          <a:srgbClr val="FFE285">
            <a:alpha val="90000"/>
          </a:srgbClr>
        </a:solidFill>
      </dgm:spPr>
      <dgm:t>
        <a:bodyPr/>
        <a:lstStyle/>
        <a:p>
          <a:r>
            <a:rPr lang="zh-CN" altLang="en-US" dirty="0" smtClean="0">
              <a:latin typeface="楷体_GB2312" pitchFamily="49" charset="-122"/>
              <a:ea typeface="楷体_GB2312" pitchFamily="49" charset="-122"/>
            </a:rPr>
            <a:t>指专门经营水上、铁路、公路、航空等客货运输业务的交通运输部门，如轮船公司、铁路或公路运输公司、航空公司等。</a:t>
          </a:r>
          <a:endParaRPr lang="zh-CN" altLang="en-US" dirty="0"/>
        </a:p>
      </dgm:t>
    </dgm:pt>
    <dgm:pt modelId="{D9B43454-0E9F-41CD-9335-7A7CF747928B}" cxnId="{B419FC5D-120D-4BED-93AD-18DBC85D5BED}" type="parTrans">
      <dgm:prSet/>
      <dgm:spPr/>
      <dgm:t>
        <a:bodyPr/>
        <a:lstStyle/>
        <a:p>
          <a:endParaRPr lang="zh-CN" altLang="en-US"/>
        </a:p>
      </dgm:t>
    </dgm:pt>
    <dgm:pt modelId="{A7D7FC9E-DD21-4FC5-ADC0-CA7F3718DABB}" cxnId="{B419FC5D-120D-4BED-93AD-18DBC85D5BED}" type="sibTrans">
      <dgm:prSet/>
      <dgm:spPr/>
      <dgm:t>
        <a:bodyPr/>
        <a:lstStyle/>
        <a:p>
          <a:endParaRPr lang="zh-CN" altLang="en-US"/>
        </a:p>
      </dgm:t>
    </dgm:pt>
    <dgm:pt modelId="{35437756-C6F2-4461-836C-9ABA8DECC379}">
      <dgm:prSet phldrT="[文本]"/>
      <dgm:spPr>
        <a:solidFill>
          <a:srgbClr val="FFFF00">
            <a:alpha val="69000"/>
          </a:srgbClr>
        </a:solidFill>
      </dgm:spPr>
      <dgm:t>
        <a:bodyPr/>
        <a:lstStyle/>
        <a:p>
          <a:r>
            <a:rPr lang="en-US" altLang="zh-CN" b="1" dirty="0" smtClean="0">
              <a:solidFill>
                <a:schemeClr val="tx1"/>
              </a:solidFill>
              <a:latin typeface="楷体_GB2312" pitchFamily="49" charset="-122"/>
              <a:ea typeface="楷体_GB2312" pitchFamily="49" charset="-122"/>
            </a:rPr>
            <a:t>2.</a:t>
          </a:r>
          <a:r>
            <a:rPr lang="zh-CN" altLang="en-US" b="1" dirty="0" smtClean="0">
              <a:solidFill>
                <a:schemeClr val="tx1"/>
              </a:solidFill>
              <a:latin typeface="楷体_GB2312" pitchFamily="49" charset="-122"/>
              <a:ea typeface="楷体_GB2312" pitchFamily="49" charset="-122"/>
            </a:rPr>
            <a:t>货主</a:t>
          </a:r>
          <a:endParaRPr lang="zh-CN" altLang="en-US" dirty="0">
            <a:solidFill>
              <a:schemeClr val="tx1"/>
            </a:solidFill>
          </a:endParaRPr>
        </a:p>
      </dgm:t>
    </dgm:pt>
    <dgm:pt modelId="{51D17DAC-78ED-4CBF-A2F1-084326331AD5}" cxnId="{DD02464F-7A35-4718-886A-CB790AE5EAE1}" type="parTrans">
      <dgm:prSet/>
      <dgm:spPr/>
      <dgm:t>
        <a:bodyPr/>
        <a:lstStyle/>
        <a:p>
          <a:endParaRPr lang="zh-CN" altLang="en-US"/>
        </a:p>
      </dgm:t>
    </dgm:pt>
    <dgm:pt modelId="{E6E1B4CF-5183-4410-8108-8B3CCF9D115F}" cxnId="{DD02464F-7A35-4718-886A-CB790AE5EAE1}" type="sibTrans">
      <dgm:prSet/>
      <dgm:spPr/>
      <dgm:t>
        <a:bodyPr/>
        <a:lstStyle/>
        <a:p>
          <a:endParaRPr lang="zh-CN" altLang="en-US"/>
        </a:p>
      </dgm:t>
    </dgm:pt>
    <dgm:pt modelId="{C80610B1-0E86-4BC6-B015-630E3437AD1C}">
      <dgm:prSet phldrT="[文本]"/>
      <dgm:spPr>
        <a:solidFill>
          <a:srgbClr val="FFFF00">
            <a:alpha val="32000"/>
          </a:srgbClr>
        </a:solidFill>
      </dgm:spPr>
      <dgm:t>
        <a:bodyPr/>
        <a:lstStyle/>
        <a:p>
          <a:r>
            <a:rPr lang="zh-CN" altLang="en-US" dirty="0" smtClean="0">
              <a:latin typeface="楷体_GB2312" pitchFamily="49" charset="-122"/>
              <a:ea typeface="楷体_GB2312" pitchFamily="49" charset="-122"/>
            </a:rPr>
            <a:t>指专门经营进出口商品业务的外贸部门或进出口商。多为收货人或发货人。</a:t>
          </a:r>
          <a:endParaRPr lang="zh-CN" altLang="en-US" dirty="0"/>
        </a:p>
      </dgm:t>
    </dgm:pt>
    <dgm:pt modelId="{AB2C0796-5C8B-4B9A-8460-9C0DBB94D30C}" cxnId="{DDAC3C2F-EFE8-4242-8FFE-BE2D6B0F151D}" type="parTrans">
      <dgm:prSet/>
      <dgm:spPr/>
      <dgm:t>
        <a:bodyPr/>
        <a:lstStyle/>
        <a:p>
          <a:endParaRPr lang="zh-CN" altLang="en-US"/>
        </a:p>
      </dgm:t>
    </dgm:pt>
    <dgm:pt modelId="{47FD263A-2987-4CAF-A384-2AE88554A2AF}" cxnId="{DDAC3C2F-EFE8-4242-8FFE-BE2D6B0F151D}" type="sibTrans">
      <dgm:prSet/>
      <dgm:spPr/>
      <dgm:t>
        <a:bodyPr/>
        <a:lstStyle/>
        <a:p>
          <a:endParaRPr lang="zh-CN" altLang="en-US"/>
        </a:p>
      </dgm:t>
    </dgm:pt>
    <dgm:pt modelId="{BE505813-06FB-4F22-8924-DBF0FBDEF2A7}">
      <dgm:prSet phldrT="[文本]"/>
      <dgm:spPr>
        <a:solidFill>
          <a:schemeClr val="accent2">
            <a:lumMod val="60000"/>
            <a:lumOff val="40000"/>
          </a:schemeClr>
        </a:solidFill>
      </dgm:spPr>
      <dgm:t>
        <a:bodyPr/>
        <a:lstStyle/>
        <a:p>
          <a:r>
            <a:rPr lang="en-US" altLang="zh-CN" b="1" dirty="0" smtClean="0">
              <a:solidFill>
                <a:schemeClr val="tx1"/>
              </a:solidFill>
              <a:latin typeface="楷体_GB2312" pitchFamily="49" charset="-122"/>
              <a:ea typeface="楷体_GB2312" pitchFamily="49" charset="-122"/>
            </a:rPr>
            <a:t>3.</a:t>
          </a:r>
          <a:r>
            <a:rPr lang="zh-CN" altLang="en-US" b="1" dirty="0" smtClean="0">
              <a:solidFill>
                <a:schemeClr val="tx1"/>
              </a:solidFill>
              <a:latin typeface="楷体_GB2312" pitchFamily="49" charset="-122"/>
              <a:ea typeface="楷体_GB2312" pitchFamily="49" charset="-122"/>
            </a:rPr>
            <a:t>运输代理人</a:t>
          </a:r>
          <a:endParaRPr lang="zh-CN" altLang="en-US" dirty="0">
            <a:solidFill>
              <a:schemeClr val="tx1"/>
            </a:solidFill>
          </a:endParaRPr>
        </a:p>
      </dgm:t>
    </dgm:pt>
    <dgm:pt modelId="{AECFC1AE-AD5D-4AC5-817D-6DC68B014356}" cxnId="{4E653BF0-C814-40B5-90DB-8F42F56434EF}" type="parTrans">
      <dgm:prSet/>
      <dgm:spPr/>
      <dgm:t>
        <a:bodyPr/>
        <a:lstStyle/>
        <a:p>
          <a:endParaRPr lang="zh-CN" altLang="en-US"/>
        </a:p>
      </dgm:t>
    </dgm:pt>
    <dgm:pt modelId="{6790598F-4A96-4E95-912F-6C29B2EAEB37}" cxnId="{4E653BF0-C814-40B5-90DB-8F42F56434EF}" type="sibTrans">
      <dgm:prSet/>
      <dgm:spPr/>
      <dgm:t>
        <a:bodyPr/>
        <a:lstStyle/>
        <a:p>
          <a:endParaRPr lang="zh-CN" altLang="en-US"/>
        </a:p>
      </dgm:t>
    </dgm:pt>
    <dgm:pt modelId="{C8D99E19-0070-4C46-8DFB-ADA0FA973D64}">
      <dgm:prSet phldrT="[文本]"/>
      <dgm:spPr>
        <a:solidFill>
          <a:schemeClr val="accent6">
            <a:lumMod val="20000"/>
            <a:lumOff val="80000"/>
            <a:alpha val="90000"/>
          </a:schemeClr>
        </a:solidFill>
      </dgm:spPr>
      <dgm:t>
        <a:bodyPr/>
        <a:lstStyle/>
        <a:p>
          <a:r>
            <a:rPr lang="zh-CN" altLang="en-US" dirty="0" smtClean="0">
              <a:latin typeface="楷体_GB2312" pitchFamily="49" charset="-122"/>
              <a:ea typeface="楷体_GB2312" pitchFamily="49" charset="-122"/>
            </a:rPr>
            <a:t>指根据货主或承运人的要求，代办国际贸易货物运输的中间人。包括：租船代理、船务代理、货运代理、咨询代理等</a:t>
          </a:r>
          <a:endParaRPr lang="zh-CN" altLang="en-US" dirty="0"/>
        </a:p>
      </dgm:t>
    </dgm:pt>
    <dgm:pt modelId="{07DFCAD5-4C2B-49F4-9A7D-46DA4EB903AD}" cxnId="{21236A47-3EA5-4D7D-942C-D670EA239170}" type="parTrans">
      <dgm:prSet/>
      <dgm:spPr/>
      <dgm:t>
        <a:bodyPr/>
        <a:lstStyle/>
        <a:p>
          <a:endParaRPr lang="zh-CN" altLang="en-US"/>
        </a:p>
      </dgm:t>
    </dgm:pt>
    <dgm:pt modelId="{E4FFD9CC-A188-41F6-B8FB-F11E171780C7}" cxnId="{21236A47-3EA5-4D7D-942C-D670EA239170}" type="sibTrans">
      <dgm:prSet/>
      <dgm:spPr/>
      <dgm:t>
        <a:bodyPr/>
        <a:lstStyle/>
        <a:p>
          <a:endParaRPr lang="zh-CN" altLang="en-US"/>
        </a:p>
      </dgm:t>
    </dgm:pt>
    <dgm:pt modelId="{F2C7B0C7-8E1C-4E1F-8395-85A45D1C2587}" type="pres">
      <dgm:prSet presAssocID="{B4C59C78-47C3-4586-9A18-447F239831E2}" presName="Name0" presStyleCnt="0">
        <dgm:presLayoutVars>
          <dgm:dir/>
          <dgm:animLvl val="lvl"/>
          <dgm:resizeHandles val="exact"/>
        </dgm:presLayoutVars>
      </dgm:prSet>
      <dgm:spPr/>
      <dgm:t>
        <a:bodyPr/>
        <a:lstStyle/>
        <a:p>
          <a:endParaRPr lang="zh-CN" altLang="en-US"/>
        </a:p>
      </dgm:t>
    </dgm:pt>
    <dgm:pt modelId="{FBD6EEB2-BEA1-4617-B50A-3352F6F99D3F}" type="pres">
      <dgm:prSet presAssocID="{FA1DD415-42B7-4711-9025-51DCE20B999D}" presName="composite" presStyleCnt="0"/>
      <dgm:spPr/>
    </dgm:pt>
    <dgm:pt modelId="{76218A76-3AF4-45BC-9163-8FC9A468345E}" type="pres">
      <dgm:prSet presAssocID="{FA1DD415-42B7-4711-9025-51DCE20B999D}" presName="parTx" presStyleLbl="alignNode1" presStyleIdx="0" presStyleCnt="3" custLinFactNeighborX="-25137" custLinFactNeighborY="-6519">
        <dgm:presLayoutVars>
          <dgm:chMax val="0"/>
          <dgm:chPref val="0"/>
          <dgm:bulletEnabled val="1"/>
        </dgm:presLayoutVars>
      </dgm:prSet>
      <dgm:spPr/>
      <dgm:t>
        <a:bodyPr/>
        <a:lstStyle/>
        <a:p>
          <a:endParaRPr lang="zh-CN" altLang="en-US"/>
        </a:p>
      </dgm:t>
    </dgm:pt>
    <dgm:pt modelId="{9BD33FEB-7324-4318-87D3-1ED5B14944FF}" type="pres">
      <dgm:prSet presAssocID="{FA1DD415-42B7-4711-9025-51DCE20B999D}" presName="desTx" presStyleLbl="alignAccFollowNode1" presStyleIdx="0" presStyleCnt="3">
        <dgm:presLayoutVars>
          <dgm:bulletEnabled val="1"/>
        </dgm:presLayoutVars>
      </dgm:prSet>
      <dgm:spPr/>
      <dgm:t>
        <a:bodyPr/>
        <a:lstStyle/>
        <a:p>
          <a:endParaRPr lang="zh-CN" altLang="en-US"/>
        </a:p>
      </dgm:t>
    </dgm:pt>
    <dgm:pt modelId="{A0A72B10-CE03-47BB-A411-D8D6EDEDC7D6}" type="pres">
      <dgm:prSet presAssocID="{D179D8E8-59D8-47D8-9620-FC8FD8B393CD}" presName="space" presStyleCnt="0"/>
      <dgm:spPr/>
    </dgm:pt>
    <dgm:pt modelId="{B3D34712-2182-4ED7-A653-CC4A6D82E67E}" type="pres">
      <dgm:prSet presAssocID="{35437756-C6F2-4461-836C-9ABA8DECC379}" presName="composite" presStyleCnt="0"/>
      <dgm:spPr/>
    </dgm:pt>
    <dgm:pt modelId="{7DF13F13-2A8F-463E-94C7-79C86E2C615E}" type="pres">
      <dgm:prSet presAssocID="{35437756-C6F2-4461-836C-9ABA8DECC379}" presName="parTx" presStyleLbl="alignNode1" presStyleIdx="1" presStyleCnt="3">
        <dgm:presLayoutVars>
          <dgm:chMax val="0"/>
          <dgm:chPref val="0"/>
          <dgm:bulletEnabled val="1"/>
        </dgm:presLayoutVars>
      </dgm:prSet>
      <dgm:spPr/>
      <dgm:t>
        <a:bodyPr/>
        <a:lstStyle/>
        <a:p>
          <a:endParaRPr lang="zh-CN" altLang="en-US"/>
        </a:p>
      </dgm:t>
    </dgm:pt>
    <dgm:pt modelId="{88CC0C3F-BDA8-4035-A741-121037AA0192}" type="pres">
      <dgm:prSet presAssocID="{35437756-C6F2-4461-836C-9ABA8DECC379}" presName="desTx" presStyleLbl="alignAccFollowNode1" presStyleIdx="1" presStyleCnt="3">
        <dgm:presLayoutVars>
          <dgm:bulletEnabled val="1"/>
        </dgm:presLayoutVars>
      </dgm:prSet>
      <dgm:spPr/>
      <dgm:t>
        <a:bodyPr/>
        <a:lstStyle/>
        <a:p>
          <a:endParaRPr lang="zh-CN" altLang="en-US"/>
        </a:p>
      </dgm:t>
    </dgm:pt>
    <dgm:pt modelId="{95D84EDD-C13F-4DBE-A628-05818367FA7B}" type="pres">
      <dgm:prSet presAssocID="{E6E1B4CF-5183-4410-8108-8B3CCF9D115F}" presName="space" presStyleCnt="0"/>
      <dgm:spPr/>
    </dgm:pt>
    <dgm:pt modelId="{F60495C6-CF81-471C-8E1E-37DCE7B41C20}" type="pres">
      <dgm:prSet presAssocID="{BE505813-06FB-4F22-8924-DBF0FBDEF2A7}" presName="composite" presStyleCnt="0"/>
      <dgm:spPr/>
    </dgm:pt>
    <dgm:pt modelId="{50B4061D-76F7-4B8E-B7B2-D7DFD643E1ED}" type="pres">
      <dgm:prSet presAssocID="{BE505813-06FB-4F22-8924-DBF0FBDEF2A7}" presName="parTx" presStyleLbl="alignNode1" presStyleIdx="2" presStyleCnt="3">
        <dgm:presLayoutVars>
          <dgm:chMax val="0"/>
          <dgm:chPref val="0"/>
          <dgm:bulletEnabled val="1"/>
        </dgm:presLayoutVars>
      </dgm:prSet>
      <dgm:spPr/>
      <dgm:t>
        <a:bodyPr/>
        <a:lstStyle/>
        <a:p>
          <a:endParaRPr lang="zh-CN" altLang="en-US"/>
        </a:p>
      </dgm:t>
    </dgm:pt>
    <dgm:pt modelId="{066BB6AC-72A7-4D71-8D7B-F7EE564985D9}" type="pres">
      <dgm:prSet presAssocID="{BE505813-06FB-4F22-8924-DBF0FBDEF2A7}" presName="desTx" presStyleLbl="alignAccFollowNode1" presStyleIdx="2" presStyleCnt="3">
        <dgm:presLayoutVars>
          <dgm:bulletEnabled val="1"/>
        </dgm:presLayoutVars>
      </dgm:prSet>
      <dgm:spPr/>
      <dgm:t>
        <a:bodyPr/>
        <a:lstStyle/>
        <a:p>
          <a:endParaRPr lang="zh-CN" altLang="en-US"/>
        </a:p>
      </dgm:t>
    </dgm:pt>
  </dgm:ptLst>
  <dgm:cxnLst>
    <dgm:cxn modelId="{4E653BF0-C814-40B5-90DB-8F42F56434EF}" srcId="{B4C59C78-47C3-4586-9A18-447F239831E2}" destId="{BE505813-06FB-4F22-8924-DBF0FBDEF2A7}" srcOrd="2" destOrd="0" parTransId="{AECFC1AE-AD5D-4AC5-817D-6DC68B014356}" sibTransId="{6790598F-4A96-4E95-912F-6C29B2EAEB37}"/>
    <dgm:cxn modelId="{DE984F96-B275-4472-BC86-97C19FBA9572}" type="presOf" srcId="{B4C59C78-47C3-4586-9A18-447F239831E2}" destId="{F2C7B0C7-8E1C-4E1F-8395-85A45D1C2587}" srcOrd="0" destOrd="0" presId="urn:microsoft.com/office/officeart/2005/8/layout/hList1"/>
    <dgm:cxn modelId="{B419FC5D-120D-4BED-93AD-18DBC85D5BED}" srcId="{FA1DD415-42B7-4711-9025-51DCE20B999D}" destId="{DE561CBB-A663-4211-B1E3-008C9CA5BB12}" srcOrd="0" destOrd="0" parTransId="{D9B43454-0E9F-41CD-9335-7A7CF747928B}" sibTransId="{A7D7FC9E-DD21-4FC5-ADC0-CA7F3718DABB}"/>
    <dgm:cxn modelId="{009269A5-87C9-4DFF-9B7B-DFD591D844DF}" type="presOf" srcId="{FA1DD415-42B7-4711-9025-51DCE20B999D}" destId="{76218A76-3AF4-45BC-9163-8FC9A468345E}" srcOrd="0" destOrd="0" presId="urn:microsoft.com/office/officeart/2005/8/layout/hList1"/>
    <dgm:cxn modelId="{EBC5EFE7-CE06-4FB8-AD74-0BABCB621A80}" srcId="{B4C59C78-47C3-4586-9A18-447F239831E2}" destId="{FA1DD415-42B7-4711-9025-51DCE20B999D}" srcOrd="0" destOrd="0" parTransId="{8E4A9B92-2E2C-4EA9-819E-3BA17A3FF7DE}" sibTransId="{D179D8E8-59D8-47D8-9620-FC8FD8B393CD}"/>
    <dgm:cxn modelId="{0B1ABA57-6060-4992-AAEF-FC1FF9E83A96}" type="presOf" srcId="{BE505813-06FB-4F22-8924-DBF0FBDEF2A7}" destId="{50B4061D-76F7-4B8E-B7B2-D7DFD643E1ED}" srcOrd="0" destOrd="0" presId="urn:microsoft.com/office/officeart/2005/8/layout/hList1"/>
    <dgm:cxn modelId="{00879E04-DADE-4C0A-9839-8A679D3E2CBB}" type="presOf" srcId="{C80610B1-0E86-4BC6-B015-630E3437AD1C}" destId="{88CC0C3F-BDA8-4035-A741-121037AA0192}" srcOrd="0" destOrd="0" presId="urn:microsoft.com/office/officeart/2005/8/layout/hList1"/>
    <dgm:cxn modelId="{57D4E2C2-F571-4692-BDCB-4201BC303A12}" type="presOf" srcId="{C8D99E19-0070-4C46-8DFB-ADA0FA973D64}" destId="{066BB6AC-72A7-4D71-8D7B-F7EE564985D9}" srcOrd="0" destOrd="0" presId="urn:microsoft.com/office/officeart/2005/8/layout/hList1"/>
    <dgm:cxn modelId="{9CAC7F08-0ADE-46E2-A35D-A8594244014B}" type="presOf" srcId="{DE561CBB-A663-4211-B1E3-008C9CA5BB12}" destId="{9BD33FEB-7324-4318-87D3-1ED5B14944FF}" srcOrd="0" destOrd="0" presId="urn:microsoft.com/office/officeart/2005/8/layout/hList1"/>
    <dgm:cxn modelId="{DDAC3C2F-EFE8-4242-8FFE-BE2D6B0F151D}" srcId="{35437756-C6F2-4461-836C-9ABA8DECC379}" destId="{C80610B1-0E86-4BC6-B015-630E3437AD1C}" srcOrd="0" destOrd="0" parTransId="{AB2C0796-5C8B-4B9A-8460-9C0DBB94D30C}" sibTransId="{47FD263A-2987-4CAF-A384-2AE88554A2AF}"/>
    <dgm:cxn modelId="{DD02464F-7A35-4718-886A-CB790AE5EAE1}" srcId="{B4C59C78-47C3-4586-9A18-447F239831E2}" destId="{35437756-C6F2-4461-836C-9ABA8DECC379}" srcOrd="1" destOrd="0" parTransId="{51D17DAC-78ED-4CBF-A2F1-084326331AD5}" sibTransId="{E6E1B4CF-5183-4410-8108-8B3CCF9D115F}"/>
    <dgm:cxn modelId="{30B3CC75-DA24-4B14-AFE8-4E18E12D1352}" type="presOf" srcId="{35437756-C6F2-4461-836C-9ABA8DECC379}" destId="{7DF13F13-2A8F-463E-94C7-79C86E2C615E}" srcOrd="0" destOrd="0" presId="urn:microsoft.com/office/officeart/2005/8/layout/hList1"/>
    <dgm:cxn modelId="{21236A47-3EA5-4D7D-942C-D670EA239170}" srcId="{BE505813-06FB-4F22-8924-DBF0FBDEF2A7}" destId="{C8D99E19-0070-4C46-8DFB-ADA0FA973D64}" srcOrd="0" destOrd="0" parTransId="{07DFCAD5-4C2B-49F4-9A7D-46DA4EB903AD}" sibTransId="{E4FFD9CC-A188-41F6-B8FB-F11E171780C7}"/>
    <dgm:cxn modelId="{5E67FE63-7615-4B64-A717-797DB374E7A6}" type="presParOf" srcId="{F2C7B0C7-8E1C-4E1F-8395-85A45D1C2587}" destId="{FBD6EEB2-BEA1-4617-B50A-3352F6F99D3F}" srcOrd="0" destOrd="0" presId="urn:microsoft.com/office/officeart/2005/8/layout/hList1"/>
    <dgm:cxn modelId="{95C82E8B-8699-4095-BAFB-052B66A9EE07}" type="presParOf" srcId="{FBD6EEB2-BEA1-4617-B50A-3352F6F99D3F}" destId="{76218A76-3AF4-45BC-9163-8FC9A468345E}" srcOrd="0" destOrd="0" presId="urn:microsoft.com/office/officeart/2005/8/layout/hList1"/>
    <dgm:cxn modelId="{6FD0D1DE-CF6A-40EF-9953-81D7914F21BA}" type="presParOf" srcId="{FBD6EEB2-BEA1-4617-B50A-3352F6F99D3F}" destId="{9BD33FEB-7324-4318-87D3-1ED5B14944FF}" srcOrd="1" destOrd="0" presId="urn:microsoft.com/office/officeart/2005/8/layout/hList1"/>
    <dgm:cxn modelId="{CD9D4B30-4148-4243-B14A-5AA84A569747}" type="presParOf" srcId="{F2C7B0C7-8E1C-4E1F-8395-85A45D1C2587}" destId="{A0A72B10-CE03-47BB-A411-D8D6EDEDC7D6}" srcOrd="1" destOrd="0" presId="urn:microsoft.com/office/officeart/2005/8/layout/hList1"/>
    <dgm:cxn modelId="{5C18A92E-21D4-4B58-B3C2-AB30E596C6A7}" type="presParOf" srcId="{F2C7B0C7-8E1C-4E1F-8395-85A45D1C2587}" destId="{B3D34712-2182-4ED7-A653-CC4A6D82E67E}" srcOrd="2" destOrd="0" presId="urn:microsoft.com/office/officeart/2005/8/layout/hList1"/>
    <dgm:cxn modelId="{021AB210-3391-4522-8B5D-ACA5C43EE3B3}" type="presParOf" srcId="{B3D34712-2182-4ED7-A653-CC4A6D82E67E}" destId="{7DF13F13-2A8F-463E-94C7-79C86E2C615E}" srcOrd="0" destOrd="0" presId="urn:microsoft.com/office/officeart/2005/8/layout/hList1"/>
    <dgm:cxn modelId="{B4664472-051A-4F05-B7C6-943A7637D6D3}" type="presParOf" srcId="{B3D34712-2182-4ED7-A653-CC4A6D82E67E}" destId="{88CC0C3F-BDA8-4035-A741-121037AA0192}" srcOrd="1" destOrd="0" presId="urn:microsoft.com/office/officeart/2005/8/layout/hList1"/>
    <dgm:cxn modelId="{D8788A90-4D19-4CA5-9054-8F26AD3340E1}" type="presParOf" srcId="{F2C7B0C7-8E1C-4E1F-8395-85A45D1C2587}" destId="{95D84EDD-C13F-4DBE-A628-05818367FA7B}" srcOrd="3" destOrd="0" presId="urn:microsoft.com/office/officeart/2005/8/layout/hList1"/>
    <dgm:cxn modelId="{4C884B80-44C5-4601-9AC4-3F0830FDA8E1}" type="presParOf" srcId="{F2C7B0C7-8E1C-4E1F-8395-85A45D1C2587}" destId="{F60495C6-CF81-471C-8E1E-37DCE7B41C20}" srcOrd="4" destOrd="0" presId="urn:microsoft.com/office/officeart/2005/8/layout/hList1"/>
    <dgm:cxn modelId="{793F96CA-0EF7-4FF4-B451-E82611A446D0}" type="presParOf" srcId="{F60495C6-CF81-471C-8E1E-37DCE7B41C20}" destId="{50B4061D-76F7-4B8E-B7B2-D7DFD643E1ED}" srcOrd="0" destOrd="0" presId="urn:microsoft.com/office/officeart/2005/8/layout/hList1"/>
    <dgm:cxn modelId="{6A519DF0-C777-43C1-9756-A66FA07E0D21}" type="presParOf" srcId="{F60495C6-CF81-471C-8E1E-37DCE7B41C20}" destId="{066BB6AC-72A7-4D71-8D7B-F7EE564985D9}" srcOrd="1" destOrd="0" presId="urn:microsoft.com/office/officeart/2005/8/layout/h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0913940" cy="6059311"/>
        <a:chOff x="0" y="0"/>
        <a:chExt cx="10913940" cy="6059311"/>
      </a:xfrm>
    </dsp:grpSpPr>
    <dsp:sp modelId="{76218A76-3AF4-45BC-9163-8FC9A468345E}">
      <dsp:nvSpPr>
        <dsp:cNvPr id="3" name="矩形 2"/>
        <dsp:cNvSpPr/>
      </dsp:nvSpPr>
      <dsp:spPr bwMode="white">
        <a:xfrm>
          <a:off x="0" y="9331"/>
          <a:ext cx="3327421" cy="950400"/>
        </a:xfrm>
        <a:prstGeom prst="rect">
          <a:avLst/>
        </a:prstGeom>
        <a:solidFill>
          <a:srgbClr val="FF6600"/>
        </a:solidFill>
      </dsp:spPr>
      <dsp:style>
        <a:lnRef idx="2">
          <a:schemeClr val="accent1"/>
        </a:lnRef>
        <a:fillRef idx="1">
          <a:schemeClr val="accent1"/>
        </a:fillRef>
        <a:effectRef idx="0">
          <a:scrgbClr r="0" g="0" b="0"/>
        </a:effectRef>
        <a:fontRef idx="minor">
          <a:schemeClr val="lt1"/>
        </a:fontRef>
      </dsp:style>
      <dsp:txBody>
        <a:bodyPr lIns="234696" tIns="134112" rIns="234696" bIns="134112" anchor="ctr"/>
        <a:lstStyle>
          <a:lvl1pPr algn="ctr">
            <a:defRPr sz="3300"/>
          </a:lvl1pPr>
          <a:lvl2pPr marL="228600" indent="-228600" algn="ctr">
            <a:defRPr sz="2500"/>
          </a:lvl2pPr>
          <a:lvl3pPr marL="457200" indent="-228600" algn="ctr">
            <a:defRPr sz="2500"/>
          </a:lvl3pPr>
          <a:lvl4pPr marL="685800" indent="-228600" algn="ctr">
            <a:defRPr sz="2500"/>
          </a:lvl4pPr>
          <a:lvl5pPr marL="914400" indent="-228600" algn="ctr">
            <a:defRPr sz="2500"/>
          </a:lvl5pPr>
          <a:lvl6pPr marL="1143000" indent="-228600" algn="ctr">
            <a:defRPr sz="2500"/>
          </a:lvl6pPr>
          <a:lvl7pPr marL="1371600" indent="-228600" algn="ctr">
            <a:defRPr sz="2500"/>
          </a:lvl7pPr>
          <a:lvl8pPr marL="1600200" indent="-228600" algn="ctr">
            <a:defRPr sz="2500"/>
          </a:lvl8pPr>
          <a:lvl9pPr marL="1828800" indent="-228600" algn="ctr">
            <a:defRPr sz="2500"/>
          </a:lvl9pPr>
        </a:lstStyle>
        <a:p>
          <a:pPr lvl="0">
            <a:lnSpc>
              <a:spcPct val="100000"/>
            </a:lnSpc>
            <a:spcBef>
              <a:spcPct val="0"/>
            </a:spcBef>
            <a:spcAft>
              <a:spcPct val="35000"/>
            </a:spcAft>
          </a:pPr>
          <a:r>
            <a:rPr lang="en-US" altLang="zh-CN" b="1" dirty="0" smtClean="0">
              <a:solidFill>
                <a:schemeClr val="tx1"/>
              </a:solidFill>
              <a:latin typeface="楷体_GB2312" pitchFamily="49" charset="-122"/>
              <a:ea typeface="楷体_GB2312" pitchFamily="49" charset="-122"/>
            </a:rPr>
            <a:t>1.</a:t>
          </a:r>
          <a:r>
            <a:rPr lang="zh-CN" altLang="en-US" b="1" dirty="0" smtClean="0">
              <a:solidFill>
                <a:schemeClr val="tx1"/>
              </a:solidFill>
              <a:latin typeface="楷体_GB2312" pitchFamily="49" charset="-122"/>
              <a:ea typeface="楷体_GB2312" pitchFamily="49" charset="-122"/>
            </a:rPr>
            <a:t>承运人</a:t>
          </a:r>
          <a:endParaRPr lang="zh-CN" altLang="en-US" dirty="0">
            <a:solidFill>
              <a:schemeClr val="tx1"/>
            </a:solidFill>
          </a:endParaRPr>
        </a:p>
      </dsp:txBody>
      <dsp:txXfrm>
        <a:off x="0" y="9331"/>
        <a:ext cx="3327421" cy="950400"/>
      </dsp:txXfrm>
    </dsp:sp>
    <dsp:sp modelId="{9BD33FEB-7324-4318-87D3-1ED5B14944FF}">
      <dsp:nvSpPr>
        <dsp:cNvPr id="4" name="矩形 3"/>
        <dsp:cNvSpPr/>
      </dsp:nvSpPr>
      <dsp:spPr bwMode="white">
        <a:xfrm>
          <a:off x="0" y="1021688"/>
          <a:ext cx="3327421" cy="4966335"/>
        </a:xfrm>
        <a:prstGeom prst="rect">
          <a:avLst/>
        </a:prstGeom>
        <a:solidFill>
          <a:srgbClr val="FFE285">
            <a:alpha val="90000"/>
          </a:srgbClr>
        </a:solidFill>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176022" tIns="176022" rIns="234696" bIns="264033" anchor="t"/>
        <a:lstStyle>
          <a:lvl1pPr algn="l">
            <a:defRPr sz="3300"/>
          </a:lvl1pPr>
          <a:lvl2pPr marL="285750" indent="-285750" algn="l">
            <a:defRPr sz="3300"/>
          </a:lvl2pPr>
          <a:lvl3pPr marL="571500" indent="-285750" algn="l">
            <a:defRPr sz="3300"/>
          </a:lvl3pPr>
          <a:lvl4pPr marL="857250" indent="-285750" algn="l">
            <a:defRPr sz="3300"/>
          </a:lvl4pPr>
          <a:lvl5pPr marL="1143000" indent="-285750" algn="l">
            <a:defRPr sz="3300"/>
          </a:lvl5pPr>
          <a:lvl6pPr marL="1428750" indent="-285750" algn="l">
            <a:defRPr sz="3300"/>
          </a:lvl6pPr>
          <a:lvl7pPr marL="1714500" indent="-285750" algn="l">
            <a:defRPr sz="3300"/>
          </a:lvl7pPr>
          <a:lvl8pPr marL="2000250" indent="-285750" algn="l">
            <a:defRPr sz="3300"/>
          </a:lvl8pPr>
          <a:lvl9pPr marL="2286000" indent="-285750" algn="l">
            <a:defRPr sz="3300"/>
          </a:lvl9pPr>
        </a:lstStyle>
        <a:p>
          <a:pPr lvl="1">
            <a:lnSpc>
              <a:spcPct val="100000"/>
            </a:lnSpc>
            <a:spcBef>
              <a:spcPct val="0"/>
            </a:spcBef>
            <a:spcAft>
              <a:spcPct val="15000"/>
            </a:spcAft>
            <a:buChar char="•"/>
          </a:pPr>
          <a:r>
            <a:rPr lang="zh-CN" altLang="en-US" dirty="0" smtClean="0">
              <a:solidFill>
                <a:schemeClr val="dk1"/>
              </a:solidFill>
              <a:latin typeface="楷体_GB2312" pitchFamily="49" charset="-122"/>
              <a:ea typeface="楷体_GB2312" pitchFamily="49" charset="-122"/>
            </a:rPr>
            <a:t>指专门经营水上、铁路、公路、航空等客货运输业务的交通运输部门，如轮船公司、铁路或公路运输公司、航空公司等。</a:t>
          </a:r>
          <a:endParaRPr lang="zh-CN" altLang="en-US" dirty="0">
            <a:solidFill>
              <a:schemeClr val="dk1"/>
            </a:solidFill>
          </a:endParaRPr>
        </a:p>
      </dsp:txBody>
      <dsp:txXfrm>
        <a:off x="0" y="1021688"/>
        <a:ext cx="3327421" cy="4966335"/>
      </dsp:txXfrm>
    </dsp:sp>
    <dsp:sp modelId="{7DF13F13-2A8F-463E-94C7-79C86E2C615E}">
      <dsp:nvSpPr>
        <dsp:cNvPr id="5" name="矩形 4"/>
        <dsp:cNvSpPr/>
      </dsp:nvSpPr>
      <dsp:spPr bwMode="white">
        <a:xfrm>
          <a:off x="3793259" y="71288"/>
          <a:ext cx="3327421" cy="950400"/>
        </a:xfrm>
        <a:prstGeom prst="rect">
          <a:avLst/>
        </a:prstGeom>
        <a:solidFill>
          <a:srgbClr val="FFFF00">
            <a:alpha val="69000"/>
          </a:srgbClr>
        </a:solidFill>
      </dsp:spPr>
      <dsp:style>
        <a:lnRef idx="2">
          <a:schemeClr val="accent1"/>
        </a:lnRef>
        <a:fillRef idx="1">
          <a:schemeClr val="accent1"/>
        </a:fillRef>
        <a:effectRef idx="0">
          <a:scrgbClr r="0" g="0" b="0"/>
        </a:effectRef>
        <a:fontRef idx="minor">
          <a:schemeClr val="lt1"/>
        </a:fontRef>
      </dsp:style>
      <dsp:txBody>
        <a:bodyPr lIns="234696" tIns="134112" rIns="234696" bIns="134112" anchor="ctr"/>
        <a:lstStyle>
          <a:lvl1pPr algn="ctr">
            <a:defRPr sz="3300"/>
          </a:lvl1pPr>
          <a:lvl2pPr marL="228600" indent="-228600" algn="ctr">
            <a:defRPr sz="2500"/>
          </a:lvl2pPr>
          <a:lvl3pPr marL="457200" indent="-228600" algn="ctr">
            <a:defRPr sz="2500"/>
          </a:lvl3pPr>
          <a:lvl4pPr marL="685800" indent="-228600" algn="ctr">
            <a:defRPr sz="2500"/>
          </a:lvl4pPr>
          <a:lvl5pPr marL="914400" indent="-228600" algn="ctr">
            <a:defRPr sz="2500"/>
          </a:lvl5pPr>
          <a:lvl6pPr marL="1143000" indent="-228600" algn="ctr">
            <a:defRPr sz="2500"/>
          </a:lvl6pPr>
          <a:lvl7pPr marL="1371600" indent="-228600" algn="ctr">
            <a:defRPr sz="2500"/>
          </a:lvl7pPr>
          <a:lvl8pPr marL="1600200" indent="-228600" algn="ctr">
            <a:defRPr sz="2500"/>
          </a:lvl8pPr>
          <a:lvl9pPr marL="1828800" indent="-228600" algn="ctr">
            <a:defRPr sz="2500"/>
          </a:lvl9pPr>
        </a:lstStyle>
        <a:p>
          <a:pPr lvl="0">
            <a:lnSpc>
              <a:spcPct val="100000"/>
            </a:lnSpc>
            <a:spcBef>
              <a:spcPct val="0"/>
            </a:spcBef>
            <a:spcAft>
              <a:spcPct val="35000"/>
            </a:spcAft>
          </a:pPr>
          <a:r>
            <a:rPr lang="en-US" altLang="zh-CN" b="1" dirty="0" smtClean="0">
              <a:solidFill>
                <a:schemeClr val="tx1"/>
              </a:solidFill>
              <a:latin typeface="楷体_GB2312" pitchFamily="49" charset="-122"/>
              <a:ea typeface="楷体_GB2312" pitchFamily="49" charset="-122"/>
            </a:rPr>
            <a:t>2.</a:t>
          </a:r>
          <a:r>
            <a:rPr lang="zh-CN" altLang="en-US" b="1" dirty="0" smtClean="0">
              <a:solidFill>
                <a:schemeClr val="tx1"/>
              </a:solidFill>
              <a:latin typeface="楷体_GB2312" pitchFamily="49" charset="-122"/>
              <a:ea typeface="楷体_GB2312" pitchFamily="49" charset="-122"/>
            </a:rPr>
            <a:t>货主</a:t>
          </a:r>
          <a:endParaRPr lang="zh-CN" altLang="en-US" dirty="0">
            <a:solidFill>
              <a:schemeClr val="tx1"/>
            </a:solidFill>
          </a:endParaRPr>
        </a:p>
      </dsp:txBody>
      <dsp:txXfrm>
        <a:off x="3793259" y="71288"/>
        <a:ext cx="3327421" cy="950400"/>
      </dsp:txXfrm>
    </dsp:sp>
    <dsp:sp modelId="{88CC0C3F-BDA8-4035-A741-121037AA0192}">
      <dsp:nvSpPr>
        <dsp:cNvPr id="6" name="矩形 5"/>
        <dsp:cNvSpPr/>
      </dsp:nvSpPr>
      <dsp:spPr bwMode="white">
        <a:xfrm>
          <a:off x="3793259" y="1021688"/>
          <a:ext cx="3327421" cy="4966335"/>
        </a:xfrm>
        <a:prstGeom prst="rect">
          <a:avLst/>
        </a:prstGeom>
        <a:solidFill>
          <a:srgbClr val="FFFF00">
            <a:alpha val="32000"/>
          </a:srgbClr>
        </a:solidFill>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176022" tIns="176022" rIns="234696" bIns="264033" anchor="t"/>
        <a:lstStyle>
          <a:lvl1pPr algn="l">
            <a:defRPr sz="3300"/>
          </a:lvl1pPr>
          <a:lvl2pPr marL="285750" indent="-285750" algn="l">
            <a:defRPr sz="3300"/>
          </a:lvl2pPr>
          <a:lvl3pPr marL="571500" indent="-285750" algn="l">
            <a:defRPr sz="3300"/>
          </a:lvl3pPr>
          <a:lvl4pPr marL="857250" indent="-285750" algn="l">
            <a:defRPr sz="3300"/>
          </a:lvl4pPr>
          <a:lvl5pPr marL="1143000" indent="-285750" algn="l">
            <a:defRPr sz="3300"/>
          </a:lvl5pPr>
          <a:lvl6pPr marL="1428750" indent="-285750" algn="l">
            <a:defRPr sz="3300"/>
          </a:lvl6pPr>
          <a:lvl7pPr marL="1714500" indent="-285750" algn="l">
            <a:defRPr sz="3300"/>
          </a:lvl7pPr>
          <a:lvl8pPr marL="2000250" indent="-285750" algn="l">
            <a:defRPr sz="3300"/>
          </a:lvl8pPr>
          <a:lvl9pPr marL="2286000" indent="-285750" algn="l">
            <a:defRPr sz="3300"/>
          </a:lvl9pPr>
        </a:lstStyle>
        <a:p>
          <a:pPr lvl="1">
            <a:lnSpc>
              <a:spcPct val="100000"/>
            </a:lnSpc>
            <a:spcBef>
              <a:spcPct val="0"/>
            </a:spcBef>
            <a:spcAft>
              <a:spcPct val="15000"/>
            </a:spcAft>
            <a:buChar char="•"/>
          </a:pPr>
          <a:r>
            <a:rPr lang="zh-CN" altLang="en-US" dirty="0" smtClean="0">
              <a:solidFill>
                <a:schemeClr val="dk1"/>
              </a:solidFill>
              <a:latin typeface="楷体_GB2312" pitchFamily="49" charset="-122"/>
              <a:ea typeface="楷体_GB2312" pitchFamily="49" charset="-122"/>
            </a:rPr>
            <a:t>指专门经营进出口商品业务的外贸部门或进出口商。多为收货人或发货人。</a:t>
          </a:r>
          <a:endParaRPr lang="zh-CN" altLang="en-US" dirty="0">
            <a:solidFill>
              <a:schemeClr val="dk1"/>
            </a:solidFill>
          </a:endParaRPr>
        </a:p>
      </dsp:txBody>
      <dsp:txXfrm>
        <a:off x="3793259" y="1021688"/>
        <a:ext cx="3327421" cy="4966335"/>
      </dsp:txXfrm>
    </dsp:sp>
    <dsp:sp modelId="{50B4061D-76F7-4B8E-B7B2-D7DFD643E1ED}">
      <dsp:nvSpPr>
        <dsp:cNvPr id="7" name="矩形 6"/>
        <dsp:cNvSpPr/>
      </dsp:nvSpPr>
      <dsp:spPr bwMode="white">
        <a:xfrm>
          <a:off x="7586519" y="71288"/>
          <a:ext cx="3327421" cy="950400"/>
        </a:xfrm>
        <a:prstGeom prst="rect">
          <a:avLst/>
        </a:prstGeom>
        <a:solidFill>
          <a:schemeClr val="accent2">
            <a:lumMod val="60000"/>
            <a:lumOff val="40000"/>
          </a:schemeClr>
        </a:solidFill>
      </dsp:spPr>
      <dsp:style>
        <a:lnRef idx="2">
          <a:schemeClr val="accent1"/>
        </a:lnRef>
        <a:fillRef idx="1">
          <a:schemeClr val="accent1"/>
        </a:fillRef>
        <a:effectRef idx="0">
          <a:scrgbClr r="0" g="0" b="0"/>
        </a:effectRef>
        <a:fontRef idx="minor">
          <a:schemeClr val="lt1"/>
        </a:fontRef>
      </dsp:style>
      <dsp:txBody>
        <a:bodyPr lIns="234696" tIns="134112" rIns="234696" bIns="134112" anchor="ctr"/>
        <a:lstStyle>
          <a:lvl1pPr algn="ctr">
            <a:defRPr sz="3300"/>
          </a:lvl1pPr>
          <a:lvl2pPr marL="228600" indent="-228600" algn="ctr">
            <a:defRPr sz="2500"/>
          </a:lvl2pPr>
          <a:lvl3pPr marL="457200" indent="-228600" algn="ctr">
            <a:defRPr sz="2500"/>
          </a:lvl3pPr>
          <a:lvl4pPr marL="685800" indent="-228600" algn="ctr">
            <a:defRPr sz="2500"/>
          </a:lvl4pPr>
          <a:lvl5pPr marL="914400" indent="-228600" algn="ctr">
            <a:defRPr sz="2500"/>
          </a:lvl5pPr>
          <a:lvl6pPr marL="1143000" indent="-228600" algn="ctr">
            <a:defRPr sz="2500"/>
          </a:lvl6pPr>
          <a:lvl7pPr marL="1371600" indent="-228600" algn="ctr">
            <a:defRPr sz="2500"/>
          </a:lvl7pPr>
          <a:lvl8pPr marL="1600200" indent="-228600" algn="ctr">
            <a:defRPr sz="2500"/>
          </a:lvl8pPr>
          <a:lvl9pPr marL="1828800" indent="-228600" algn="ctr">
            <a:defRPr sz="2500"/>
          </a:lvl9pPr>
        </a:lstStyle>
        <a:p>
          <a:pPr lvl="0">
            <a:lnSpc>
              <a:spcPct val="100000"/>
            </a:lnSpc>
            <a:spcBef>
              <a:spcPct val="0"/>
            </a:spcBef>
            <a:spcAft>
              <a:spcPct val="35000"/>
            </a:spcAft>
          </a:pPr>
          <a:r>
            <a:rPr lang="en-US" altLang="zh-CN" b="1" dirty="0" smtClean="0">
              <a:solidFill>
                <a:schemeClr val="tx1"/>
              </a:solidFill>
              <a:latin typeface="楷体_GB2312" pitchFamily="49" charset="-122"/>
              <a:ea typeface="楷体_GB2312" pitchFamily="49" charset="-122"/>
            </a:rPr>
            <a:t>3.</a:t>
          </a:r>
          <a:r>
            <a:rPr lang="zh-CN" altLang="en-US" b="1" dirty="0" smtClean="0">
              <a:solidFill>
                <a:schemeClr val="tx1"/>
              </a:solidFill>
              <a:latin typeface="楷体_GB2312" pitchFamily="49" charset="-122"/>
              <a:ea typeface="楷体_GB2312" pitchFamily="49" charset="-122"/>
            </a:rPr>
            <a:t>运输代理人</a:t>
          </a:r>
          <a:endParaRPr lang="zh-CN" altLang="en-US" dirty="0">
            <a:solidFill>
              <a:schemeClr val="tx1"/>
            </a:solidFill>
          </a:endParaRPr>
        </a:p>
      </dsp:txBody>
      <dsp:txXfrm>
        <a:off x="7586519" y="71288"/>
        <a:ext cx="3327421" cy="950400"/>
      </dsp:txXfrm>
    </dsp:sp>
    <dsp:sp modelId="{066BB6AC-72A7-4D71-8D7B-F7EE564985D9}">
      <dsp:nvSpPr>
        <dsp:cNvPr id="8" name="矩形 7"/>
        <dsp:cNvSpPr/>
      </dsp:nvSpPr>
      <dsp:spPr bwMode="white">
        <a:xfrm>
          <a:off x="7586519" y="1021688"/>
          <a:ext cx="3327421" cy="4966335"/>
        </a:xfrm>
        <a:prstGeom prst="rect">
          <a:avLst/>
        </a:prstGeom>
        <a:solidFill>
          <a:schemeClr val="accent6">
            <a:lumMod val="20000"/>
            <a:lumOff val="80000"/>
            <a:alpha val="90000"/>
          </a:schemeClr>
        </a:solidFill>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176022" tIns="176022" rIns="234696" bIns="264033" anchor="t"/>
        <a:lstStyle>
          <a:lvl1pPr algn="l">
            <a:defRPr sz="3300"/>
          </a:lvl1pPr>
          <a:lvl2pPr marL="285750" indent="-285750" algn="l">
            <a:defRPr sz="3300"/>
          </a:lvl2pPr>
          <a:lvl3pPr marL="571500" indent="-285750" algn="l">
            <a:defRPr sz="3300"/>
          </a:lvl3pPr>
          <a:lvl4pPr marL="857250" indent="-285750" algn="l">
            <a:defRPr sz="3300"/>
          </a:lvl4pPr>
          <a:lvl5pPr marL="1143000" indent="-285750" algn="l">
            <a:defRPr sz="3300"/>
          </a:lvl5pPr>
          <a:lvl6pPr marL="1428750" indent="-285750" algn="l">
            <a:defRPr sz="3300"/>
          </a:lvl6pPr>
          <a:lvl7pPr marL="1714500" indent="-285750" algn="l">
            <a:defRPr sz="3300"/>
          </a:lvl7pPr>
          <a:lvl8pPr marL="2000250" indent="-285750" algn="l">
            <a:defRPr sz="3300"/>
          </a:lvl8pPr>
          <a:lvl9pPr marL="2286000" indent="-285750" algn="l">
            <a:defRPr sz="3300"/>
          </a:lvl9pPr>
        </a:lstStyle>
        <a:p>
          <a:pPr lvl="1">
            <a:lnSpc>
              <a:spcPct val="100000"/>
            </a:lnSpc>
            <a:spcBef>
              <a:spcPct val="0"/>
            </a:spcBef>
            <a:spcAft>
              <a:spcPct val="15000"/>
            </a:spcAft>
            <a:buChar char="•"/>
          </a:pPr>
          <a:r>
            <a:rPr lang="zh-CN" altLang="en-US" dirty="0" smtClean="0">
              <a:solidFill>
                <a:schemeClr val="dk1"/>
              </a:solidFill>
              <a:latin typeface="楷体_GB2312" pitchFamily="49" charset="-122"/>
              <a:ea typeface="楷体_GB2312" pitchFamily="49" charset="-122"/>
            </a:rPr>
            <a:t>指根据货主或承运人的要求，代办国际贸易货物运输的中间人。包括：租船代理、船务代理、货运代理、咨询代理等</a:t>
          </a:r>
          <a:endParaRPr lang="zh-CN" altLang="en-US" dirty="0">
            <a:solidFill>
              <a:schemeClr val="dk1"/>
            </a:solidFill>
          </a:endParaRPr>
        </a:p>
      </dsp:txBody>
      <dsp:txXfrm>
        <a:off x="7586519" y="1021688"/>
        <a:ext cx="3327421" cy="4966335"/>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3.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3.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13.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3.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37.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5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3BA8D073-C29C-4020-8267-19584F52C915}"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1014413" y="685800"/>
            <a:ext cx="4829175" cy="3429000"/>
          </a:xfrm>
          <a:prstGeom prst="rect">
            <a:avLst/>
          </a:prstGeom>
          <a:noFill/>
          <a:ln w="12700">
            <a:solidFill>
              <a:prstClr val="black"/>
            </a:solidFill>
          </a:ln>
        </p:spPr>
        <p:txBody>
          <a:bodyPr vert="horz" lIns="91440" tIns="45720" rIns="91440" bIns="45720" rtlCol="0" anchor="ctr"/>
          <a:lstStyle/>
          <a:p>
            <a:pPr marL="0" marR="0" lvl="0" indent="0" algn="l" defTabSz="911225"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marL="0" marR="0" lvl="0" indent="0" algn="l" defTabSz="911225"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5930" marR="0" lvl="1" indent="0" algn="l" defTabSz="911225"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1225" marR="0" lvl="2" indent="0" algn="l" defTabSz="911225"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68425" marR="0" lvl="3" indent="0" algn="l" defTabSz="911225"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4355" marR="0" lvl="4" indent="0" algn="l" defTabSz="911225"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p>
            <a:pPr lvl="0" algn="r" eaLnBrk="1" hangingPunct="1">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defTabSz="911225" rtl="0" eaLnBrk="0" fontAlgn="base" hangingPunct="0">
      <a:spcBef>
        <a:spcPct val="30000"/>
      </a:spcBef>
      <a:spcAft>
        <a:spcPct val="0"/>
      </a:spcAft>
      <a:defRPr sz="1200" kern="1200">
        <a:solidFill>
          <a:schemeClr val="tx1"/>
        </a:solidFill>
        <a:latin typeface="+mn-lt"/>
        <a:ea typeface="+mn-ea"/>
        <a:cs typeface="+mn-cs"/>
      </a:defRPr>
    </a:lvl1pPr>
    <a:lvl2pPr marL="455930" algn="l" defTabSz="911225" rtl="0" eaLnBrk="0" fontAlgn="base" hangingPunct="0">
      <a:spcBef>
        <a:spcPct val="30000"/>
      </a:spcBef>
      <a:spcAft>
        <a:spcPct val="0"/>
      </a:spcAft>
      <a:defRPr sz="1200" kern="1200">
        <a:solidFill>
          <a:schemeClr val="tx1"/>
        </a:solidFill>
        <a:latin typeface="+mn-lt"/>
        <a:ea typeface="+mn-ea"/>
        <a:cs typeface="+mn-cs"/>
      </a:defRPr>
    </a:lvl2pPr>
    <a:lvl3pPr marL="911225" algn="l" defTabSz="911225" rtl="0" eaLnBrk="0" fontAlgn="base" hangingPunct="0">
      <a:spcBef>
        <a:spcPct val="30000"/>
      </a:spcBef>
      <a:spcAft>
        <a:spcPct val="0"/>
      </a:spcAft>
      <a:defRPr sz="1200" kern="1200">
        <a:solidFill>
          <a:schemeClr val="tx1"/>
        </a:solidFill>
        <a:latin typeface="+mn-lt"/>
        <a:ea typeface="+mn-ea"/>
        <a:cs typeface="+mn-cs"/>
      </a:defRPr>
    </a:lvl3pPr>
    <a:lvl4pPr marL="1368425" algn="l" defTabSz="911225" rtl="0" eaLnBrk="0" fontAlgn="base" hangingPunct="0">
      <a:spcBef>
        <a:spcPct val="30000"/>
      </a:spcBef>
      <a:spcAft>
        <a:spcPct val="0"/>
      </a:spcAft>
      <a:defRPr sz="1200" kern="1200">
        <a:solidFill>
          <a:schemeClr val="tx1"/>
        </a:solidFill>
        <a:latin typeface="+mn-lt"/>
        <a:ea typeface="+mn-ea"/>
        <a:cs typeface="+mn-cs"/>
      </a:defRPr>
    </a:lvl4pPr>
    <a:lvl5pPr marL="1824355" algn="l" defTabSz="911225" rtl="0" eaLnBrk="0" fontAlgn="base" hangingPunct="0">
      <a:spcBef>
        <a:spcPct val="30000"/>
      </a:spcBef>
      <a:spcAft>
        <a:spcPct val="0"/>
      </a:spcAft>
      <a:defRPr sz="1200" kern="1200">
        <a:solidFill>
          <a:schemeClr val="tx1"/>
        </a:solidFill>
        <a:latin typeface="+mn-lt"/>
        <a:ea typeface="+mn-ea"/>
        <a:cs typeface="+mn-cs"/>
      </a:defRPr>
    </a:lvl5pPr>
    <a:lvl6pPr marL="2282190" algn="l" defTabSz="912495" rtl="0" eaLnBrk="1" latinLnBrk="0" hangingPunct="1">
      <a:defRPr sz="1200" kern="1200">
        <a:solidFill>
          <a:schemeClr val="tx1"/>
        </a:solidFill>
        <a:latin typeface="+mn-lt"/>
        <a:ea typeface="+mn-ea"/>
        <a:cs typeface="+mn-cs"/>
      </a:defRPr>
    </a:lvl6pPr>
    <a:lvl7pPr marL="2738120" algn="l" defTabSz="912495" rtl="0" eaLnBrk="1" latinLnBrk="0" hangingPunct="1">
      <a:defRPr sz="1200" kern="1200">
        <a:solidFill>
          <a:schemeClr val="tx1"/>
        </a:solidFill>
        <a:latin typeface="+mn-lt"/>
        <a:ea typeface="+mn-ea"/>
        <a:cs typeface="+mn-cs"/>
      </a:defRPr>
    </a:lvl7pPr>
    <a:lvl8pPr marL="3194685" algn="l" defTabSz="912495" rtl="0" eaLnBrk="1" latinLnBrk="0" hangingPunct="1">
      <a:defRPr sz="1200" kern="1200">
        <a:solidFill>
          <a:schemeClr val="tx1"/>
        </a:solidFill>
        <a:latin typeface="+mn-lt"/>
        <a:ea typeface="+mn-ea"/>
        <a:cs typeface="+mn-cs"/>
      </a:defRPr>
    </a:lvl8pPr>
    <a:lvl9pPr marL="3651250" algn="l" defTabSz="91249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4.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8.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2.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3.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4.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5.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6.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7.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8.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9.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0.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1.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9.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2.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2.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6.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6.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53282" name="幻灯片图像占位符 1"/>
          <p:cNvSpPr>
            <a:spLocks noGrp="1" noRot="1" noChangeAspect="1" noTextEdit="1"/>
          </p:cNvSpPr>
          <p:nvPr>
            <p:ph type="sldImg"/>
          </p:nvPr>
        </p:nvSpPr>
        <p:spPr>
          <a:ln>
            <a:solidFill>
              <a:srgbClr val="000000">
                <a:alpha val="100000"/>
              </a:srgbClr>
            </a:solidFill>
            <a:miter lim="800000"/>
          </a:ln>
        </p:spPr>
      </p:sp>
      <p:sp>
        <p:nvSpPr>
          <p:cNvPr id="353283"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53284"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54306" name="幻灯片图像占位符 1"/>
          <p:cNvSpPr>
            <a:spLocks noGrp="1" noRot="1" noChangeAspect="1" noTextEdit="1"/>
          </p:cNvSpPr>
          <p:nvPr>
            <p:ph type="sldImg"/>
          </p:nvPr>
        </p:nvSpPr>
        <p:spPr>
          <a:ln>
            <a:solidFill>
              <a:srgbClr val="000000">
                <a:alpha val="100000"/>
              </a:srgbClr>
            </a:solidFill>
            <a:miter lim="800000"/>
          </a:ln>
        </p:spPr>
      </p:sp>
      <p:sp>
        <p:nvSpPr>
          <p:cNvPr id="354307"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54308"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55330" name="幻灯片图像占位符 1"/>
          <p:cNvSpPr>
            <a:spLocks noGrp="1" noRot="1" noChangeAspect="1" noTextEdit="1"/>
          </p:cNvSpPr>
          <p:nvPr>
            <p:ph type="sldImg"/>
          </p:nvPr>
        </p:nvSpPr>
        <p:spPr>
          <a:ln>
            <a:solidFill>
              <a:srgbClr val="000000">
                <a:alpha val="100000"/>
              </a:srgbClr>
            </a:solidFill>
            <a:miter lim="800000"/>
          </a:ln>
        </p:spPr>
      </p:sp>
      <p:sp>
        <p:nvSpPr>
          <p:cNvPr id="355331"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55332"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56354" name="幻灯片图像占位符 1"/>
          <p:cNvSpPr>
            <a:spLocks noGrp="1" noRot="1" noChangeAspect="1" noTextEdit="1"/>
          </p:cNvSpPr>
          <p:nvPr>
            <p:ph type="sldImg"/>
          </p:nvPr>
        </p:nvSpPr>
        <p:spPr>
          <a:ln>
            <a:solidFill>
              <a:srgbClr val="000000">
                <a:alpha val="100000"/>
              </a:srgbClr>
            </a:solidFill>
            <a:miter lim="800000"/>
          </a:ln>
        </p:spPr>
      </p:sp>
      <p:sp>
        <p:nvSpPr>
          <p:cNvPr id="356355"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56356"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57378" name="幻灯片图像占位符 1"/>
          <p:cNvSpPr>
            <a:spLocks noGrp="1" noRot="1" noChangeAspect="1" noTextEdit="1"/>
          </p:cNvSpPr>
          <p:nvPr>
            <p:ph type="sldImg"/>
          </p:nvPr>
        </p:nvSpPr>
        <p:spPr>
          <a:ln>
            <a:solidFill>
              <a:srgbClr val="000000">
                <a:alpha val="100000"/>
              </a:srgbClr>
            </a:solidFill>
            <a:miter lim="800000"/>
          </a:ln>
        </p:spPr>
      </p:sp>
      <p:sp>
        <p:nvSpPr>
          <p:cNvPr id="357379"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57380"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en-US" altLang="zh-CN" dirty="0">
                <a:latin typeface="Arial" panose="020B0604020202020204" pitchFamily="34" charset="0"/>
                <a:ea typeface="华文细黑" pitchFamily="2" charset="-122"/>
              </a:rPr>
            </a:fld>
            <a:endParaRPr lang="en-US" altLang="zh-CN" dirty="0">
              <a:latin typeface="Arial" panose="020B0604020202020204" pitchFamily="34" charset="0"/>
              <a:ea typeface="华文细黑"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02" name="幻灯片图像占位符 1"/>
          <p:cNvSpPr>
            <a:spLocks noGrp="1" noRot="1" noChangeAspect="1" noTextEdit="1"/>
          </p:cNvSpPr>
          <p:nvPr>
            <p:ph type="sldImg"/>
          </p:nvPr>
        </p:nvSpPr>
        <p:spPr>
          <a:ln>
            <a:solidFill>
              <a:srgbClr val="000000">
                <a:alpha val="100000"/>
              </a:srgbClr>
            </a:solidFill>
            <a:miter lim="800000"/>
          </a:ln>
        </p:spPr>
      </p:sp>
      <p:sp>
        <p:nvSpPr>
          <p:cNvPr id="358403"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58404"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en-US" altLang="zh-CN" dirty="0">
                <a:latin typeface="Arial" panose="020B0604020202020204" pitchFamily="34" charset="0"/>
                <a:ea typeface="华文细黑" pitchFamily="2" charset="-122"/>
              </a:rPr>
            </a:fld>
            <a:endParaRPr lang="en-US" altLang="zh-CN" dirty="0">
              <a:latin typeface="Arial" panose="020B0604020202020204" pitchFamily="34" charset="0"/>
              <a:ea typeface="华文细黑"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59426" name="Rectangle 2"/>
          <p:cNvSpPr>
            <a:spLocks noRot="1" noTextEdit="1"/>
          </p:cNvSpPr>
          <p:nvPr>
            <p:ph type="sldImg"/>
          </p:nvPr>
        </p:nvSpPr>
        <p:spPr>
          <a:xfrm>
            <a:off x="1017588" y="687388"/>
            <a:ext cx="4822825" cy="3425825"/>
          </a:xfrm>
          <a:ln>
            <a:solidFill>
              <a:srgbClr val="000000">
                <a:alpha val="100000"/>
              </a:srgbClr>
            </a:solidFill>
            <a:miter lim="800000"/>
          </a:ln>
        </p:spPr>
      </p:sp>
      <p:sp>
        <p:nvSpPr>
          <p:cNvPr id="359427" name="Rectangle 3"/>
          <p:cNvSpPr>
            <a:spLocks noGrp="1"/>
          </p:cNvSpPr>
          <p:nvPr>
            <p:ph type="body" idx="1"/>
          </p:nvPr>
        </p:nvSpPr>
        <p:spPr>
          <a:noFill/>
          <a:ln>
            <a:noFill/>
          </a:ln>
        </p:spPr>
        <p:txBody>
          <a:bodyPr wrap="square" lIns="92075" tIns="46038" rIns="92075" bIns="46038" anchor="t" anchorCtr="0"/>
          <a:p>
            <a:pPr lvl="0" eaLnBrk="1" hangingPunct="1">
              <a:spcBef>
                <a:spcPct val="0"/>
              </a:spcBef>
            </a:pPr>
            <a:endParaRPr lang="zh-CN" altLang="zh-CN"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60450" name="幻灯片图像占位符 1"/>
          <p:cNvSpPr>
            <a:spLocks noGrp="1" noRot="1" noChangeAspect="1" noTextEdit="1"/>
          </p:cNvSpPr>
          <p:nvPr>
            <p:ph type="sldImg"/>
          </p:nvPr>
        </p:nvSpPr>
        <p:spPr>
          <a:ln>
            <a:solidFill>
              <a:srgbClr val="000000">
                <a:alpha val="100000"/>
              </a:srgbClr>
            </a:solidFill>
            <a:miter lim="800000"/>
          </a:ln>
        </p:spPr>
      </p:sp>
      <p:sp>
        <p:nvSpPr>
          <p:cNvPr id="360451"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60452"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61474" name="幻灯片图像占位符 1"/>
          <p:cNvSpPr>
            <a:spLocks noGrp="1" noRot="1" noChangeAspect="1" noTextEdit="1"/>
          </p:cNvSpPr>
          <p:nvPr>
            <p:ph type="sldImg"/>
          </p:nvPr>
        </p:nvSpPr>
        <p:spPr>
          <a:ln>
            <a:solidFill>
              <a:srgbClr val="000000">
                <a:alpha val="100000"/>
              </a:srgbClr>
            </a:solidFill>
            <a:miter lim="800000"/>
          </a:ln>
        </p:spPr>
      </p:sp>
      <p:sp>
        <p:nvSpPr>
          <p:cNvPr id="361475"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61476"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62498" name="幻灯片图像占位符 1"/>
          <p:cNvSpPr>
            <a:spLocks noGrp="1" noRot="1" noChangeAspect="1" noTextEdit="1"/>
          </p:cNvSpPr>
          <p:nvPr>
            <p:ph type="sldImg"/>
          </p:nvPr>
        </p:nvSpPr>
        <p:spPr>
          <a:ln>
            <a:solidFill>
              <a:srgbClr val="000000">
                <a:alpha val="100000"/>
              </a:srgbClr>
            </a:solidFill>
            <a:miter lim="800000"/>
          </a:ln>
        </p:spPr>
      </p:sp>
      <p:sp>
        <p:nvSpPr>
          <p:cNvPr id="362499"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62500"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63522" name="幻灯片图像占位符 1"/>
          <p:cNvSpPr>
            <a:spLocks noGrp="1" noRot="1" noChangeAspect="1" noTextEdit="1"/>
          </p:cNvSpPr>
          <p:nvPr>
            <p:ph type="sldImg"/>
          </p:nvPr>
        </p:nvSpPr>
        <p:spPr>
          <a:ln>
            <a:solidFill>
              <a:srgbClr val="000000">
                <a:alpha val="100000"/>
              </a:srgbClr>
            </a:solidFill>
            <a:miter lim="800000"/>
          </a:ln>
        </p:spPr>
      </p:sp>
      <p:sp>
        <p:nvSpPr>
          <p:cNvPr id="363523"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63524"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64546" name="幻灯片图像占位符 1"/>
          <p:cNvSpPr>
            <a:spLocks noGrp="1" noRot="1" noChangeAspect="1" noTextEdit="1"/>
          </p:cNvSpPr>
          <p:nvPr>
            <p:ph type="sldImg"/>
          </p:nvPr>
        </p:nvSpPr>
        <p:spPr>
          <a:ln>
            <a:solidFill>
              <a:srgbClr val="000000">
                <a:alpha val="100000"/>
              </a:srgbClr>
            </a:solidFill>
            <a:miter lim="800000"/>
          </a:ln>
        </p:spPr>
      </p:sp>
      <p:sp>
        <p:nvSpPr>
          <p:cNvPr id="364547"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64548"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65570" name="幻灯片图像占位符 1"/>
          <p:cNvSpPr>
            <a:spLocks noGrp="1" noRot="1" noChangeAspect="1" noTextEdit="1"/>
          </p:cNvSpPr>
          <p:nvPr>
            <p:ph type="sldImg"/>
          </p:nvPr>
        </p:nvSpPr>
        <p:spPr>
          <a:ln>
            <a:solidFill>
              <a:srgbClr val="000000">
                <a:alpha val="100000"/>
              </a:srgbClr>
            </a:solidFill>
            <a:miter lim="800000"/>
          </a:ln>
        </p:spPr>
      </p:sp>
      <p:sp>
        <p:nvSpPr>
          <p:cNvPr id="365571"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65572"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66594" name="幻灯片图像占位符 1"/>
          <p:cNvSpPr>
            <a:spLocks noGrp="1" noRot="1" noChangeAspect="1" noTextEdit="1"/>
          </p:cNvSpPr>
          <p:nvPr>
            <p:ph type="sldImg"/>
          </p:nvPr>
        </p:nvSpPr>
        <p:spPr>
          <a:ln>
            <a:solidFill>
              <a:srgbClr val="000000">
                <a:alpha val="100000"/>
              </a:srgbClr>
            </a:solidFill>
            <a:miter lim="800000"/>
          </a:ln>
        </p:spPr>
      </p:sp>
      <p:sp>
        <p:nvSpPr>
          <p:cNvPr id="366595"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66596"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67618" name="幻灯片图像占位符 1"/>
          <p:cNvSpPr>
            <a:spLocks noGrp="1" noRot="1" noChangeAspect="1" noTextEdit="1"/>
          </p:cNvSpPr>
          <p:nvPr>
            <p:ph type="sldImg"/>
          </p:nvPr>
        </p:nvSpPr>
        <p:spPr>
          <a:ln>
            <a:solidFill>
              <a:srgbClr val="000000">
                <a:alpha val="100000"/>
              </a:srgbClr>
            </a:solidFill>
            <a:miter lim="800000"/>
          </a:ln>
        </p:spPr>
      </p:sp>
      <p:sp>
        <p:nvSpPr>
          <p:cNvPr id="367619"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67620"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42" name="幻灯片图像占位符 1"/>
          <p:cNvSpPr>
            <a:spLocks noGrp="1" noRot="1" noChangeAspect="1" noTextEdit="1"/>
          </p:cNvSpPr>
          <p:nvPr>
            <p:ph type="sldImg"/>
          </p:nvPr>
        </p:nvSpPr>
        <p:spPr>
          <a:ln>
            <a:solidFill>
              <a:srgbClr val="000000">
                <a:alpha val="100000"/>
              </a:srgbClr>
            </a:solidFill>
            <a:miter lim="800000"/>
          </a:ln>
        </p:spPr>
      </p:sp>
      <p:sp>
        <p:nvSpPr>
          <p:cNvPr id="368643"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68644"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69666" name="幻灯片图像占位符 1"/>
          <p:cNvSpPr>
            <a:spLocks noGrp="1" noRot="1" noChangeAspect="1" noTextEdit="1"/>
          </p:cNvSpPr>
          <p:nvPr>
            <p:ph type="sldImg"/>
          </p:nvPr>
        </p:nvSpPr>
        <p:spPr>
          <a:ln>
            <a:solidFill>
              <a:srgbClr val="000000">
                <a:alpha val="100000"/>
              </a:srgbClr>
            </a:solidFill>
            <a:miter lim="800000"/>
          </a:ln>
        </p:spPr>
      </p:sp>
      <p:sp>
        <p:nvSpPr>
          <p:cNvPr id="369667"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69668"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70690" name="幻灯片图像占位符 1"/>
          <p:cNvSpPr>
            <a:spLocks noGrp="1" noRot="1" noChangeAspect="1" noTextEdit="1"/>
          </p:cNvSpPr>
          <p:nvPr>
            <p:ph type="sldImg"/>
          </p:nvPr>
        </p:nvSpPr>
        <p:spPr>
          <a:ln>
            <a:solidFill>
              <a:srgbClr val="000000">
                <a:alpha val="100000"/>
              </a:srgbClr>
            </a:solidFill>
            <a:miter lim="800000"/>
          </a:ln>
        </p:spPr>
      </p:sp>
      <p:sp>
        <p:nvSpPr>
          <p:cNvPr id="370691"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70692"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71714" name="幻灯片图像占位符 1"/>
          <p:cNvSpPr>
            <a:spLocks noGrp="1" noRot="1" noChangeAspect="1" noTextEdit="1"/>
          </p:cNvSpPr>
          <p:nvPr>
            <p:ph type="sldImg"/>
          </p:nvPr>
        </p:nvSpPr>
        <p:spPr>
          <a:ln>
            <a:solidFill>
              <a:srgbClr val="000000">
                <a:alpha val="100000"/>
              </a:srgbClr>
            </a:solidFill>
            <a:miter lim="800000"/>
          </a:ln>
        </p:spPr>
      </p:sp>
      <p:sp>
        <p:nvSpPr>
          <p:cNvPr id="371715"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71716"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72738" name="幻灯片图像占位符 1"/>
          <p:cNvSpPr>
            <a:spLocks noTextEdit="1"/>
          </p:cNvSpPr>
          <p:nvPr>
            <p:ph type="sldImg"/>
          </p:nvPr>
        </p:nvSpPr>
        <p:spPr>
          <a:solidFill>
            <a:srgbClr val="FFFFFF">
              <a:alpha val="100000"/>
            </a:srgbClr>
          </a:solidFill>
          <a:ln>
            <a:solidFill>
              <a:srgbClr val="000000">
                <a:alpha val="100000"/>
              </a:srgbClr>
            </a:solidFill>
            <a:miter lim="800000"/>
          </a:ln>
        </p:spPr>
      </p:sp>
      <p:sp>
        <p:nvSpPr>
          <p:cNvPr id="372739" name="文本占位符 2"/>
          <p:cNvSpPr/>
          <p:nvPr>
            <p:ph type="body"/>
          </p:nvPr>
        </p:nvSpPr>
        <p:spPr>
          <a:solidFill>
            <a:srgbClr val="FFFFFF">
              <a:alpha val="100000"/>
            </a:srgbClr>
          </a:solidFill>
          <a:ln>
            <a:solidFill>
              <a:srgbClr val="000000">
                <a:alpha val="100000"/>
              </a:srgbClr>
            </a:solidFill>
            <a:miter lim="800000"/>
          </a:ln>
        </p:spPr>
        <p:txBody>
          <a:bodyPr wrap="square" lIns="91440" tIns="45720" rIns="91440" bIns="45720" anchor="t" anchorCtr="0"/>
          <a:p>
            <a:pPr lvl="0" eaLnBrk="1" hangingPunct="1">
              <a:spcBef>
                <a:spcPct val="0"/>
              </a:spcBef>
            </a:pPr>
            <a:endParaRPr lang="zh-CN" altLang="en-US" dirty="0"/>
          </a:p>
        </p:txBody>
      </p:sp>
      <p:sp>
        <p:nvSpPr>
          <p:cNvPr id="372740" name="灯片编号占位符 3"/>
          <p:cNvSpPr txBox="1">
            <a:spLocks noGrp="1"/>
          </p:cNvSpPr>
          <p:nvPr>
            <p:ph type="sldNum" sz="quarte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zh-CN" altLang="en-US" dirty="0">
                <a:latin typeface="Verdana" panose="020B0604030504040204" pitchFamily="34" charset="0"/>
              </a:rPr>
            </a:fld>
            <a:endParaRPr lang="zh-CN" altLang="en-US" dirty="0">
              <a:latin typeface="Verdana" panose="020B060403050404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73762" name="幻灯片图像占位符 1"/>
          <p:cNvSpPr>
            <a:spLocks noGrp="1" noRot="1" noChangeAspect="1" noTextEdit="1"/>
          </p:cNvSpPr>
          <p:nvPr>
            <p:ph type="sldImg" idx="2"/>
          </p:nvPr>
        </p:nvSpPr>
        <p:spPr>
          <a:ln>
            <a:solidFill>
              <a:srgbClr val="000000"/>
            </a:solidFill>
            <a:miter/>
          </a:ln>
        </p:spPr>
      </p:sp>
      <p:sp>
        <p:nvSpPr>
          <p:cNvPr id="373763" name="文本占位符 2"/>
          <p:cNvSpPr>
            <a:spLocks noGrp="1"/>
          </p:cNvSpPr>
          <p:nvPr>
            <p:ph type="body" idx="3"/>
          </p:nvPr>
        </p:nvSpPr>
        <p:spPr>
          <a:noFill/>
          <a:ln>
            <a:noFill/>
          </a:ln>
        </p:spPr>
        <p:txBody>
          <a:bodyPr wrap="square" lIns="91440" tIns="45720" rIns="91440" bIns="45720" anchor="t" anchorCtr="0"/>
          <a:p>
            <a:pPr lvl="0"/>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74786" name="幻灯片图像占位符 1"/>
          <p:cNvSpPr>
            <a:spLocks noGrp="1" noRot="1" noChangeAspect="1" noTextEdit="1"/>
          </p:cNvSpPr>
          <p:nvPr>
            <p:ph type="sldImg" idx="2"/>
          </p:nvPr>
        </p:nvSpPr>
        <p:spPr>
          <a:ln>
            <a:solidFill>
              <a:srgbClr val="000000"/>
            </a:solidFill>
            <a:miter/>
          </a:ln>
        </p:spPr>
      </p:sp>
      <p:sp>
        <p:nvSpPr>
          <p:cNvPr id="374787" name="文本占位符 2"/>
          <p:cNvSpPr>
            <a:spLocks noGrp="1"/>
          </p:cNvSpPr>
          <p:nvPr>
            <p:ph type="body" idx="3"/>
          </p:nvPr>
        </p:nvSpPr>
        <p:spPr>
          <a:noFill/>
          <a:ln>
            <a:noFill/>
          </a:ln>
        </p:spPr>
        <p:txBody>
          <a:bodyPr wrap="square" lIns="91440" tIns="45720" rIns="91440" bIns="45720" anchor="t" anchorCtr="0"/>
          <a:p>
            <a:pPr lvl="0"/>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75810" name="幻灯片图像占位符 1"/>
          <p:cNvSpPr>
            <a:spLocks noGrp="1" noRot="1" noChangeAspect="1" noTextEdit="1"/>
          </p:cNvSpPr>
          <p:nvPr>
            <p:ph type="sldImg" idx="2"/>
          </p:nvPr>
        </p:nvSpPr>
        <p:spPr>
          <a:ln>
            <a:solidFill>
              <a:srgbClr val="000000"/>
            </a:solidFill>
            <a:miter/>
          </a:ln>
        </p:spPr>
      </p:sp>
      <p:sp>
        <p:nvSpPr>
          <p:cNvPr id="375811" name="文本占位符 2"/>
          <p:cNvSpPr>
            <a:spLocks noGrp="1"/>
          </p:cNvSpPr>
          <p:nvPr>
            <p:ph type="body" idx="3"/>
          </p:nvPr>
        </p:nvSpPr>
        <p:spPr>
          <a:noFill/>
          <a:ln>
            <a:noFill/>
          </a:ln>
        </p:spPr>
        <p:txBody>
          <a:bodyPr wrap="square" lIns="91440" tIns="45720" rIns="91440" bIns="45720" anchor="t" anchorCtr="0"/>
          <a:p>
            <a:pPr lvl="0"/>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76834" name="幻灯片图像占位符 1"/>
          <p:cNvSpPr>
            <a:spLocks noGrp="1" noRot="1" noChangeAspect="1" noTextEdit="1"/>
          </p:cNvSpPr>
          <p:nvPr>
            <p:ph type="sldImg" idx="2"/>
          </p:nvPr>
        </p:nvSpPr>
        <p:spPr>
          <a:ln>
            <a:solidFill>
              <a:srgbClr val="000000"/>
            </a:solidFill>
            <a:miter/>
          </a:ln>
        </p:spPr>
      </p:sp>
      <p:sp>
        <p:nvSpPr>
          <p:cNvPr id="376835" name="文本占位符 2"/>
          <p:cNvSpPr>
            <a:spLocks noGrp="1"/>
          </p:cNvSpPr>
          <p:nvPr>
            <p:ph type="body" idx="3"/>
          </p:nvPr>
        </p:nvSpPr>
        <p:spPr>
          <a:noFill/>
          <a:ln>
            <a:noFill/>
          </a:ln>
        </p:spPr>
        <p:txBody>
          <a:bodyPr wrap="square" lIns="91440" tIns="45720" rIns="91440" bIns="45720" anchor="t" anchorCtr="0"/>
          <a:p>
            <a:pPr lvl="0"/>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77858" name="幻灯片图像占位符 1"/>
          <p:cNvSpPr>
            <a:spLocks noGrp="1" noRot="1" noChangeAspect="1" noTextEdit="1"/>
          </p:cNvSpPr>
          <p:nvPr>
            <p:ph type="sldImg"/>
          </p:nvPr>
        </p:nvSpPr>
        <p:spPr>
          <a:ln>
            <a:solidFill>
              <a:srgbClr val="000000">
                <a:alpha val="100000"/>
              </a:srgbClr>
            </a:solidFill>
            <a:miter lim="800000"/>
          </a:ln>
        </p:spPr>
      </p:sp>
      <p:sp>
        <p:nvSpPr>
          <p:cNvPr id="377859"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77860" name="灯片编号占位符 3"/>
          <p:cNvSpPr txBox="1">
            <a:spLocks noGrp="1"/>
          </p:cNvSpP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78882" name="幻灯片图像占位符 1"/>
          <p:cNvSpPr>
            <a:spLocks noGrp="1" noRot="1" noChangeAspect="1" noTextEdit="1"/>
          </p:cNvSpPr>
          <p:nvPr>
            <p:ph type="sldImg"/>
          </p:nvPr>
        </p:nvSpPr>
        <p:spPr>
          <a:ln>
            <a:solidFill>
              <a:srgbClr val="000000">
                <a:alpha val="100000"/>
              </a:srgbClr>
            </a:solidFill>
            <a:miter lim="800000"/>
          </a:ln>
        </p:spPr>
      </p:sp>
      <p:sp>
        <p:nvSpPr>
          <p:cNvPr id="378883"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78884" name="灯片编号占位符 3"/>
          <p:cNvSpPr txBox="1">
            <a:spLocks noGrp="1"/>
          </p:cNvSpP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79906" name="幻灯片图像占位符 1"/>
          <p:cNvSpPr>
            <a:spLocks noGrp="1" noRot="1" noChangeAspect="1" noTextEdit="1"/>
          </p:cNvSpPr>
          <p:nvPr>
            <p:ph type="sldImg"/>
          </p:nvPr>
        </p:nvSpPr>
        <p:spPr>
          <a:ln>
            <a:solidFill>
              <a:srgbClr val="000000">
                <a:alpha val="100000"/>
              </a:srgbClr>
            </a:solidFill>
            <a:miter lim="800000"/>
          </a:ln>
        </p:spPr>
      </p:sp>
      <p:sp>
        <p:nvSpPr>
          <p:cNvPr id="379907"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79908" name="灯片编号占位符 3"/>
          <p:cNvSpPr txBox="1">
            <a:spLocks noGrp="1"/>
          </p:cNvSpP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80930" name="幻灯片图像占位符 1"/>
          <p:cNvSpPr>
            <a:spLocks noGrp="1" noRot="1" noChangeAspect="1" noTextEdit="1"/>
          </p:cNvSpPr>
          <p:nvPr>
            <p:ph type="sldImg"/>
          </p:nvPr>
        </p:nvSpPr>
        <p:spPr>
          <a:ln>
            <a:solidFill>
              <a:srgbClr val="000000">
                <a:alpha val="100000"/>
              </a:srgbClr>
            </a:solidFill>
            <a:miter lim="800000"/>
          </a:ln>
        </p:spPr>
      </p:sp>
      <p:sp>
        <p:nvSpPr>
          <p:cNvPr id="380931"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80932" name="灯片编号占位符 3"/>
          <p:cNvSpPr txBox="1">
            <a:spLocks noGrp="1"/>
          </p:cNvSpP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81954" name="Rectangle 2"/>
          <p:cNvSpPr>
            <a:spLocks noRot="1" noTextEdit="1"/>
          </p:cNvSpPr>
          <p:nvPr>
            <p:ph type="sldImg"/>
          </p:nvPr>
        </p:nvSpPr>
        <p:spPr>
          <a:xfrm>
            <a:off x="1017588" y="687388"/>
            <a:ext cx="4822825" cy="3425825"/>
          </a:xfrm>
          <a:ln>
            <a:solidFill>
              <a:srgbClr val="000000">
                <a:alpha val="100000"/>
              </a:srgbClr>
            </a:solidFill>
            <a:miter lim="800000"/>
          </a:ln>
        </p:spPr>
      </p:sp>
      <p:sp>
        <p:nvSpPr>
          <p:cNvPr id="381955" name="Rectangle 3"/>
          <p:cNvSpPr>
            <a:spLocks noGrp="1"/>
          </p:cNvSpPr>
          <p:nvPr>
            <p:ph type="body" idx="1"/>
          </p:nvPr>
        </p:nvSpPr>
        <p:spPr>
          <a:noFill/>
          <a:ln>
            <a:noFill/>
          </a:ln>
        </p:spPr>
        <p:txBody>
          <a:bodyPr wrap="square" lIns="92075" tIns="46038" rIns="92075" bIns="46038" anchor="t" anchorCtr="0"/>
          <a:p>
            <a:pPr lvl="0" eaLnBrk="1" hangingPunct="1">
              <a:spcBef>
                <a:spcPct val="0"/>
              </a:spcBef>
            </a:pPr>
            <a:endParaRPr lang="zh-CN" altLang="zh-CN"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82978" name="幻灯片图像占位符 1"/>
          <p:cNvSpPr>
            <a:spLocks noGrp="1" noRot="1" noChangeAspect="1" noTextEdit="1"/>
          </p:cNvSpPr>
          <p:nvPr>
            <p:ph type="sldImg"/>
          </p:nvPr>
        </p:nvSpPr>
        <p:spPr>
          <a:ln>
            <a:solidFill>
              <a:srgbClr val="000000">
                <a:alpha val="100000"/>
              </a:srgbClr>
            </a:solidFill>
            <a:miter lim="800000"/>
          </a:ln>
        </p:spPr>
      </p:sp>
      <p:sp>
        <p:nvSpPr>
          <p:cNvPr id="382979"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82980" name="灯片编号占位符 3"/>
          <p:cNvSpPr txBox="1">
            <a:spLocks noGrp="1"/>
          </p:cNvSpPr>
          <p:nvPr/>
        </p:nvSpPr>
        <p:spPr>
          <a:xfrm>
            <a:off x="3884613" y="8685213"/>
            <a:ext cx="2971800" cy="457200"/>
          </a:xfrm>
          <a:prstGeom prst="rect">
            <a:avLst/>
          </a:prstGeom>
          <a:noFill/>
          <a:ln w="9525">
            <a:noFill/>
          </a:ln>
        </p:spPr>
        <p:txBody>
          <a:bodyPr anchor="b" anchorCtr="0"/>
          <a:p>
            <a:pPr lvl="0" algn="r" defTabSz="914400" eaLnBrk="1" hangingPunct="1">
              <a:spcBef>
                <a:spcPct val="0"/>
              </a:spcBef>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84002" name="幻灯片图像占位符 1"/>
          <p:cNvSpPr>
            <a:spLocks noGrp="1" noRot="1" noTextEdit="1"/>
          </p:cNvSpPr>
          <p:nvPr>
            <p:ph type="sldImg"/>
          </p:nvPr>
        </p:nvSpPr>
        <p:spPr>
          <a:ln>
            <a:solidFill>
              <a:srgbClr val="000000">
                <a:alpha val="100000"/>
              </a:srgbClr>
            </a:solidFill>
            <a:miter lim="800000"/>
          </a:ln>
        </p:spPr>
      </p:sp>
      <p:sp>
        <p:nvSpPr>
          <p:cNvPr id="384003" name="文本占位符 2"/>
          <p:cNvSpPr>
            <a:spLocks noGrp="1"/>
          </p:cNvSpPr>
          <p:nvPr>
            <p:ph type="body"/>
          </p:nvPr>
        </p:nvSpPr>
        <p:spPr>
          <a:noFill/>
          <a:ln>
            <a:noFill/>
          </a:ln>
        </p:spPr>
        <p:txBody>
          <a:bodyPr wrap="square" lIns="91440" tIns="45720" rIns="91440" bIns="45720" anchor="t" anchorCtr="0"/>
          <a:p>
            <a:pPr lvl="0" eaLnBrk="1" hangingPunct="1">
              <a:spcBef>
                <a:spcPct val="0"/>
              </a:spcBef>
            </a:pPr>
            <a:endParaRPr lang="zh-CN"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85026" name="幻灯片图像占位符 1"/>
          <p:cNvSpPr>
            <a:spLocks noGrp="1" noRot="1" noTextEdit="1"/>
          </p:cNvSpPr>
          <p:nvPr>
            <p:ph type="sldImg"/>
          </p:nvPr>
        </p:nvSpPr>
        <p:spPr>
          <a:ln>
            <a:solidFill>
              <a:srgbClr val="000000">
                <a:alpha val="100000"/>
              </a:srgbClr>
            </a:solidFill>
            <a:miter lim="800000"/>
          </a:ln>
        </p:spPr>
      </p:sp>
      <p:sp>
        <p:nvSpPr>
          <p:cNvPr id="385027" name="文本占位符 2"/>
          <p:cNvSpPr>
            <a:spLocks noGrp="1"/>
          </p:cNvSpPr>
          <p:nvPr>
            <p:ph type="body"/>
          </p:nvPr>
        </p:nvSpPr>
        <p:spPr>
          <a:noFill/>
          <a:ln>
            <a:noFill/>
          </a:ln>
        </p:spPr>
        <p:txBody>
          <a:bodyPr wrap="square" lIns="91440" tIns="45720" rIns="91440" bIns="45720" anchor="t" anchorCtr="0"/>
          <a:p>
            <a:pPr lvl="0" eaLnBrk="1" hangingPunct="1">
              <a:spcBef>
                <a:spcPct val="0"/>
              </a:spcBef>
            </a:pPr>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0">
          <a:blip r:embed="rId2"/>
          <a:stretch>
            <a:fillRect/>
          </a:stretch>
        </a:blipFill>
        <a:effectLst/>
      </p:bgPr>
    </p:bg>
    <p:spTree>
      <p:nvGrpSpPr>
        <p:cNvPr id="1" name=""/>
        <p:cNvGrpSpPr/>
        <p:nvPr/>
      </p:nvGrpSpPr>
      <p:grpSpPr>
        <a:xfrm>
          <a:off x="0" y="0"/>
          <a:ext cx="0" cy="0"/>
          <a:chOff x="0" y="0"/>
          <a:chExt cx="0" cy="0"/>
        </a:xfrm>
      </p:grpSpPr>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137643" y="6570568"/>
            <a:ext cx="12241530" cy="2030816"/>
          </a:xfrm>
        </p:spPr>
        <p:txBody>
          <a:bodyPr anchor="t"/>
          <a:lstStyle>
            <a:lvl1pPr algn="l">
              <a:defRPr sz="63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37643" y="4333844"/>
            <a:ext cx="12241530" cy="2236737"/>
          </a:xfrm>
        </p:spPr>
        <p:txBody>
          <a:bodyPr anchor="b"/>
          <a:lstStyle>
            <a:lvl1pPr marL="0" indent="0">
              <a:buNone/>
              <a:defRPr sz="3200"/>
            </a:lvl1pPr>
            <a:lvl2pPr marL="718820" indent="0">
              <a:buNone/>
              <a:defRPr sz="2800"/>
            </a:lvl2pPr>
            <a:lvl3pPr marL="1437640" indent="0">
              <a:buNone/>
              <a:defRPr sz="2500"/>
            </a:lvl3pPr>
            <a:lvl4pPr marL="2156460" indent="0">
              <a:buNone/>
              <a:defRPr sz="2200"/>
            </a:lvl4pPr>
            <a:lvl5pPr marL="2875280" indent="0">
              <a:buNone/>
              <a:defRPr sz="2200"/>
            </a:lvl5pPr>
            <a:lvl6pPr marL="3594100" indent="0">
              <a:buNone/>
              <a:defRPr sz="2200"/>
            </a:lvl6pPr>
            <a:lvl7pPr marL="4312920" indent="0">
              <a:buNone/>
              <a:defRPr sz="2200"/>
            </a:lvl7pPr>
            <a:lvl8pPr marL="5031740" indent="0">
              <a:buNone/>
              <a:defRPr sz="2200"/>
            </a:lvl8pPr>
            <a:lvl9pPr marL="5750560" indent="0">
              <a:buNone/>
              <a:defRPr sz="2200"/>
            </a:lvl9pPr>
          </a:lstStyle>
          <a:p>
            <a:pPr lvl="0"/>
            <a:r>
              <a:rPr lang="zh-CN" altLang="en-US" smtClean="0"/>
              <a:t>单击此处编辑母版文本样式</a:t>
            </a:r>
            <a:endParaRPr lang="zh-CN" altLang="en-US" smtClean="0"/>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720093" y="2213073"/>
            <a:ext cx="6360795" cy="6920868"/>
          </a:xfrm>
        </p:spPr>
        <p:txBody>
          <a:bodyPr/>
          <a:lstStyle>
            <a:lvl1pPr>
              <a:defRPr sz="4500"/>
            </a:lvl1pPr>
            <a:lvl2pPr>
              <a:defRPr sz="3800"/>
            </a:lvl2pPr>
            <a:lvl3pPr>
              <a:defRPr sz="3200"/>
            </a:lvl3pPr>
            <a:lvl4pPr>
              <a:defRPr sz="2800"/>
            </a:lvl4pPr>
            <a:lvl5pPr>
              <a:defRPr sz="2800"/>
            </a:lvl5pPr>
            <a:lvl6pPr>
              <a:defRPr sz="2800"/>
            </a:lvl6pPr>
            <a:lvl7pPr>
              <a:defRPr sz="2800"/>
            </a:lvl7pPr>
            <a:lvl8pPr>
              <a:defRPr sz="2800"/>
            </a:lvl8pPr>
            <a:lvl9pPr>
              <a:defRPr sz="2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7320918" y="2213073"/>
            <a:ext cx="6360795" cy="6920868"/>
          </a:xfrm>
        </p:spPr>
        <p:txBody>
          <a:bodyPr/>
          <a:lstStyle>
            <a:lvl1pPr>
              <a:defRPr sz="4500"/>
            </a:lvl1pPr>
            <a:lvl2pPr>
              <a:defRPr sz="3800"/>
            </a:lvl2pPr>
            <a:lvl3pPr>
              <a:defRPr sz="3200"/>
            </a:lvl3pPr>
            <a:lvl4pPr>
              <a:defRPr sz="2800"/>
            </a:lvl4pPr>
            <a:lvl5pPr>
              <a:defRPr sz="2800"/>
            </a:lvl5pPr>
            <a:lvl6pPr>
              <a:defRPr sz="2800"/>
            </a:lvl6pPr>
            <a:lvl7pPr>
              <a:defRPr sz="2800"/>
            </a:lvl7pPr>
            <a:lvl8pPr>
              <a:defRPr sz="2800"/>
            </a:lvl8pPr>
            <a:lvl9pPr>
              <a:defRPr sz="2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720090" y="409478"/>
            <a:ext cx="12961620" cy="1704181"/>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0090" y="2288814"/>
            <a:ext cx="6363296" cy="953867"/>
          </a:xfrm>
        </p:spPr>
        <p:txBody>
          <a:bodyPr anchor="b"/>
          <a:lstStyle>
            <a:lvl1pPr marL="0" indent="0">
              <a:buNone/>
              <a:defRPr sz="3800" b="1"/>
            </a:lvl1pPr>
            <a:lvl2pPr marL="718820" indent="0">
              <a:buNone/>
              <a:defRPr sz="3200" b="1"/>
            </a:lvl2pPr>
            <a:lvl3pPr marL="1437640" indent="0">
              <a:buNone/>
              <a:defRPr sz="2800" b="1"/>
            </a:lvl3pPr>
            <a:lvl4pPr marL="2156460" indent="0">
              <a:buNone/>
              <a:defRPr sz="2500" b="1"/>
            </a:lvl4pPr>
            <a:lvl5pPr marL="2875280" indent="0">
              <a:buNone/>
              <a:defRPr sz="2500" b="1"/>
            </a:lvl5pPr>
            <a:lvl6pPr marL="3594100" indent="0">
              <a:buNone/>
              <a:defRPr sz="2500" b="1"/>
            </a:lvl6pPr>
            <a:lvl7pPr marL="4312920" indent="0">
              <a:buNone/>
              <a:defRPr sz="2500" b="1"/>
            </a:lvl7pPr>
            <a:lvl8pPr marL="5031740" indent="0">
              <a:buNone/>
              <a:defRPr sz="2500" b="1"/>
            </a:lvl8pPr>
            <a:lvl9pPr marL="5750560" indent="0">
              <a:buNone/>
              <a:defRPr sz="25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720090" y="3242679"/>
            <a:ext cx="6363296" cy="5891262"/>
          </a:xfrm>
        </p:spPr>
        <p:txBody>
          <a:bodyPr/>
          <a:lstStyle>
            <a:lvl1pPr>
              <a:defRPr sz="3800"/>
            </a:lvl1pPr>
            <a:lvl2pPr>
              <a:defRPr sz="3200"/>
            </a:lvl2pPr>
            <a:lvl3pPr>
              <a:defRPr sz="2800"/>
            </a:lvl3pPr>
            <a:lvl4pPr>
              <a:defRPr sz="2500"/>
            </a:lvl4pPr>
            <a:lvl5pPr>
              <a:defRPr sz="2500"/>
            </a:lvl5pPr>
            <a:lvl6pPr>
              <a:defRPr sz="2500"/>
            </a:lvl6pPr>
            <a:lvl7pPr>
              <a:defRPr sz="2500"/>
            </a:lvl7pPr>
            <a:lvl8pPr>
              <a:defRPr sz="2500"/>
            </a:lvl8pPr>
            <a:lvl9pPr>
              <a:defRPr sz="2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7315918" y="2288814"/>
            <a:ext cx="6365796" cy="953867"/>
          </a:xfrm>
        </p:spPr>
        <p:txBody>
          <a:bodyPr anchor="b"/>
          <a:lstStyle>
            <a:lvl1pPr marL="0" indent="0">
              <a:buNone/>
              <a:defRPr sz="3800" b="1"/>
            </a:lvl1pPr>
            <a:lvl2pPr marL="718820" indent="0">
              <a:buNone/>
              <a:defRPr sz="3200" b="1"/>
            </a:lvl2pPr>
            <a:lvl3pPr marL="1437640" indent="0">
              <a:buNone/>
              <a:defRPr sz="2800" b="1"/>
            </a:lvl3pPr>
            <a:lvl4pPr marL="2156460" indent="0">
              <a:buNone/>
              <a:defRPr sz="2500" b="1"/>
            </a:lvl4pPr>
            <a:lvl5pPr marL="2875280" indent="0">
              <a:buNone/>
              <a:defRPr sz="2500" b="1"/>
            </a:lvl5pPr>
            <a:lvl6pPr marL="3594100" indent="0">
              <a:buNone/>
              <a:defRPr sz="2500" b="1"/>
            </a:lvl6pPr>
            <a:lvl7pPr marL="4312920" indent="0">
              <a:buNone/>
              <a:defRPr sz="2500" b="1"/>
            </a:lvl7pPr>
            <a:lvl8pPr marL="5031740" indent="0">
              <a:buNone/>
              <a:defRPr sz="2500" b="1"/>
            </a:lvl8pPr>
            <a:lvl9pPr marL="5750560" indent="0">
              <a:buNone/>
              <a:defRPr sz="25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7315918" y="3242679"/>
            <a:ext cx="6365796" cy="5891262"/>
          </a:xfrm>
        </p:spPr>
        <p:txBody>
          <a:bodyPr/>
          <a:lstStyle>
            <a:lvl1pPr>
              <a:defRPr sz="3800"/>
            </a:lvl1pPr>
            <a:lvl2pPr>
              <a:defRPr sz="3200"/>
            </a:lvl2pPr>
            <a:lvl3pPr>
              <a:defRPr sz="2800"/>
            </a:lvl3pPr>
            <a:lvl4pPr>
              <a:defRPr sz="2500"/>
            </a:lvl4pPr>
            <a:lvl5pPr>
              <a:defRPr sz="2500"/>
            </a:lvl5pPr>
            <a:lvl6pPr>
              <a:defRPr sz="2500"/>
            </a:lvl6pPr>
            <a:lvl7pPr>
              <a:defRPr sz="2500"/>
            </a:lvl7pPr>
            <a:lvl8pPr>
              <a:defRPr sz="2500"/>
            </a:lvl8pPr>
            <a:lvl9pPr>
              <a:defRPr sz="2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720107" y="407112"/>
            <a:ext cx="4738093" cy="1732584"/>
          </a:xfrm>
        </p:spPr>
        <p:txBody>
          <a:bodyPr anchor="b"/>
          <a:lstStyle>
            <a:lvl1pPr algn="l">
              <a:defRPr sz="32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630705" y="407127"/>
            <a:ext cx="8051006" cy="8726829"/>
          </a:xfrm>
        </p:spPr>
        <p:txBody>
          <a:bodyPr/>
          <a:lstStyle>
            <a:lvl1pPr>
              <a:defRPr sz="4900"/>
            </a:lvl1pPr>
            <a:lvl2pPr>
              <a:defRPr sz="4500"/>
            </a:lvl2pPr>
            <a:lvl3pPr>
              <a:defRPr sz="3800"/>
            </a:lvl3pPr>
            <a:lvl4pPr>
              <a:defRPr sz="3200"/>
            </a:lvl4pPr>
            <a:lvl5pPr>
              <a:defRPr sz="3200"/>
            </a:lvl5pPr>
            <a:lvl6pPr>
              <a:defRPr sz="3200"/>
            </a:lvl6pPr>
            <a:lvl7pPr>
              <a:defRPr sz="3200"/>
            </a:lvl7pPr>
            <a:lvl8pPr>
              <a:defRPr sz="3200"/>
            </a:lvl8pPr>
            <a:lvl9pPr>
              <a:defRPr sz="32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720107" y="2139696"/>
            <a:ext cx="4738093" cy="6994243"/>
          </a:xfrm>
        </p:spPr>
        <p:txBody>
          <a:bodyPr/>
          <a:lstStyle>
            <a:lvl1pPr marL="0" indent="0">
              <a:buNone/>
              <a:defRPr sz="2200"/>
            </a:lvl1pPr>
            <a:lvl2pPr marL="718820" indent="0">
              <a:buNone/>
              <a:defRPr sz="1800"/>
            </a:lvl2pPr>
            <a:lvl3pPr marL="1437640" indent="0">
              <a:buNone/>
              <a:defRPr sz="1500"/>
            </a:lvl3pPr>
            <a:lvl4pPr marL="2156460" indent="0">
              <a:buNone/>
              <a:defRPr sz="1500"/>
            </a:lvl4pPr>
            <a:lvl5pPr marL="2875280" indent="0">
              <a:buNone/>
              <a:defRPr sz="1500"/>
            </a:lvl5pPr>
            <a:lvl6pPr marL="3594100" indent="0">
              <a:buNone/>
              <a:defRPr sz="1500"/>
            </a:lvl6pPr>
            <a:lvl7pPr marL="4312920" indent="0">
              <a:buNone/>
              <a:defRPr sz="1500"/>
            </a:lvl7pPr>
            <a:lvl8pPr marL="5031740" indent="0">
              <a:buNone/>
              <a:defRPr sz="1500"/>
            </a:lvl8pPr>
            <a:lvl9pPr marL="5750560" indent="0">
              <a:buNone/>
              <a:defRPr sz="1500"/>
            </a:lvl9pPr>
          </a:lstStyle>
          <a:p>
            <a:pPr lvl="0"/>
            <a:r>
              <a:rPr lang="zh-CN" altLang="en-US" smtClean="0"/>
              <a:t>单击此处编辑母版文本样式</a:t>
            </a:r>
            <a:endParaRPr lang="zh-CN" altLang="en-US" smtClean="0"/>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822854" y="7157563"/>
            <a:ext cx="8641080" cy="844991"/>
          </a:xfrm>
        </p:spPr>
        <p:txBody>
          <a:bodyPr anchor="b"/>
          <a:lstStyle>
            <a:lvl1pPr algn="l">
              <a:defRPr sz="32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822854" y="913632"/>
            <a:ext cx="8641080" cy="6135053"/>
          </a:xfrm>
        </p:spPr>
        <p:txBody>
          <a:bodyPr vert="horz" wrap="square" lIns="143756" tIns="71882" rIns="143756" bIns="71882" numCol="1" anchor="t" anchorCtr="0" compatLnSpc="1"/>
          <a:lstStyle>
            <a:lvl1pPr marL="0" indent="0">
              <a:buNone/>
              <a:defRPr sz="4900"/>
            </a:lvl1pPr>
            <a:lvl2pPr marL="718820" indent="0">
              <a:buNone/>
              <a:defRPr sz="4500"/>
            </a:lvl2pPr>
            <a:lvl3pPr marL="1437640" indent="0">
              <a:buNone/>
              <a:defRPr sz="3800"/>
            </a:lvl3pPr>
            <a:lvl4pPr marL="2156460" indent="0">
              <a:buNone/>
              <a:defRPr sz="3200"/>
            </a:lvl4pPr>
            <a:lvl5pPr marL="2875280" indent="0">
              <a:buNone/>
              <a:defRPr sz="3200"/>
            </a:lvl5pPr>
            <a:lvl6pPr marL="3594100" indent="0">
              <a:buNone/>
              <a:defRPr sz="3200"/>
            </a:lvl6pPr>
            <a:lvl7pPr marL="4312920" indent="0">
              <a:buNone/>
              <a:defRPr sz="3200"/>
            </a:lvl7pPr>
            <a:lvl8pPr marL="5031740" indent="0">
              <a:buNone/>
              <a:defRPr sz="3200"/>
            </a:lvl8pPr>
            <a:lvl9pPr marL="5750560" indent="0">
              <a:buNone/>
              <a:defRPr sz="32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49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2822854" y="8002553"/>
            <a:ext cx="8641080" cy="1200028"/>
          </a:xfrm>
        </p:spPr>
        <p:txBody>
          <a:bodyPr/>
          <a:lstStyle>
            <a:lvl1pPr marL="0" indent="0">
              <a:buNone/>
              <a:defRPr sz="2200"/>
            </a:lvl1pPr>
            <a:lvl2pPr marL="718820" indent="0">
              <a:buNone/>
              <a:defRPr sz="1800"/>
            </a:lvl2pPr>
            <a:lvl3pPr marL="1437640" indent="0">
              <a:buNone/>
              <a:defRPr sz="1500"/>
            </a:lvl3pPr>
            <a:lvl4pPr marL="2156460" indent="0">
              <a:buNone/>
              <a:defRPr sz="1500"/>
            </a:lvl4pPr>
            <a:lvl5pPr marL="2875280" indent="0">
              <a:buNone/>
              <a:defRPr sz="1500"/>
            </a:lvl5pPr>
            <a:lvl6pPr marL="3594100" indent="0">
              <a:buNone/>
              <a:defRPr sz="1500"/>
            </a:lvl6pPr>
            <a:lvl7pPr marL="4312920" indent="0">
              <a:buNone/>
              <a:defRPr sz="1500"/>
            </a:lvl7pPr>
            <a:lvl8pPr marL="5031740" indent="0">
              <a:buNone/>
              <a:defRPr sz="1500"/>
            </a:lvl8pPr>
            <a:lvl9pPr marL="5750560" indent="0">
              <a:buNone/>
              <a:defRPr sz="1500"/>
            </a:lvl9pPr>
          </a:lstStyle>
          <a:p>
            <a:pPr lvl="0"/>
            <a:r>
              <a:rPr lang="zh-CN" altLang="en-US" smtClean="0"/>
              <a:t>单击此处编辑母版文本样式</a:t>
            </a:r>
            <a:endParaRPr lang="zh-CN" altLang="en-US" smtClean="0"/>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441308" y="409481"/>
            <a:ext cx="3240405" cy="872446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20093" y="409481"/>
            <a:ext cx="9481185" cy="8724462"/>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080135" y="3176420"/>
            <a:ext cx="12241530" cy="2191767"/>
          </a:xfrm>
          <a:prstGeom prst="rect">
            <a:avLst/>
          </a:prstGeom>
        </p:spPr>
        <p:txBody>
          <a:bodyPr lIns="143756" tIns="71882" rIns="143756" bIns="71882"/>
          <a:lstStyle/>
          <a:p>
            <a:r>
              <a:rPr lang="zh-CN" altLang="en-US" smtClean="0"/>
              <a:t>单击此处编辑母版标题样式</a:t>
            </a:r>
            <a:endParaRPr lang="zh-CN" altLang="en-US"/>
          </a:p>
        </p:txBody>
      </p:sp>
      <p:sp>
        <p:nvSpPr>
          <p:cNvPr id="3" name="副标题 2"/>
          <p:cNvSpPr>
            <a:spLocks noGrp="1"/>
          </p:cNvSpPr>
          <p:nvPr>
            <p:ph type="subTitle" idx="1"/>
          </p:nvPr>
        </p:nvSpPr>
        <p:spPr>
          <a:xfrm>
            <a:off x="2160270" y="5794218"/>
            <a:ext cx="10081260" cy="2613078"/>
          </a:xfrm>
          <a:prstGeom prst="rect">
            <a:avLst/>
          </a:prstGeom>
        </p:spPr>
        <p:txBody>
          <a:bodyPr lIns="143756" tIns="71882" rIns="143756" bIns="71882"/>
          <a:lstStyle>
            <a:lvl1pPr marL="0" indent="0" algn="ctr">
              <a:buNone/>
              <a:defRPr/>
            </a:lvl1pPr>
            <a:lvl2pPr marL="718820" indent="0" algn="ctr">
              <a:buNone/>
              <a:defRPr/>
            </a:lvl2pPr>
            <a:lvl3pPr marL="1437640" indent="0" algn="ctr">
              <a:buNone/>
              <a:defRPr/>
            </a:lvl3pPr>
            <a:lvl4pPr marL="2156460" indent="0" algn="ctr">
              <a:buNone/>
              <a:defRPr/>
            </a:lvl4pPr>
            <a:lvl5pPr marL="2875280" indent="0" algn="ctr">
              <a:buNone/>
              <a:defRPr/>
            </a:lvl5pPr>
            <a:lvl6pPr marL="3594100" indent="0" algn="ctr">
              <a:buNone/>
              <a:defRPr/>
            </a:lvl6pPr>
            <a:lvl7pPr marL="4312920" indent="0" algn="ctr">
              <a:buNone/>
              <a:defRPr/>
            </a:lvl7pPr>
            <a:lvl8pPr marL="5031740" indent="0" algn="ctr">
              <a:buNone/>
              <a:defRPr/>
            </a:lvl8pPr>
            <a:lvl9pPr marL="5750560" indent="0" algn="ctr">
              <a:buNone/>
              <a:defRPr/>
            </a:lvl9pPr>
          </a:lstStyle>
          <a:p>
            <a:r>
              <a:rPr lang="zh-CN" altLang="en-US" smtClean="0"/>
              <a:t>单击此处编辑母版副标题样式</a:t>
            </a:r>
            <a:endParaRPr lang="zh-CN" altLang="en-US"/>
          </a:p>
        </p:txBody>
      </p:sp>
    </p:spTree>
  </p:cSld>
  <p:clrMapOvr>
    <a:masterClrMapping/>
  </p:clrMapOvr>
  <p:transition>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720090" y="409478"/>
            <a:ext cx="12961620" cy="1704181"/>
          </a:xfrm>
          <a:prstGeom prst="rect">
            <a:avLst/>
          </a:prstGeom>
        </p:spPr>
        <p:txBody>
          <a:bodyPr lIns="143756" tIns="71882" rIns="143756" bIns="71882"/>
          <a:lstStyle/>
          <a:p>
            <a:r>
              <a:rPr lang="zh-CN" altLang="en-US" smtClean="0"/>
              <a:t>单击此处编辑母版标题样式</a:t>
            </a:r>
            <a:endParaRPr lang="zh-CN" altLang="en-US"/>
          </a:p>
        </p:txBody>
      </p:sp>
      <p:sp>
        <p:nvSpPr>
          <p:cNvPr id="3" name="内容占位符 2"/>
          <p:cNvSpPr>
            <a:spLocks noGrp="1"/>
          </p:cNvSpPr>
          <p:nvPr>
            <p:ph idx="1"/>
          </p:nvPr>
        </p:nvSpPr>
        <p:spPr>
          <a:xfrm>
            <a:off x="720090" y="2385868"/>
            <a:ext cx="12961620" cy="6748085"/>
          </a:xfrm>
          <a:prstGeom prst="rect">
            <a:avLst/>
          </a:prstGeom>
        </p:spPr>
        <p:txBody>
          <a:bodyPr lIns="143756" tIns="71882" rIns="143756" bIns="71882"/>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137643" y="6570568"/>
            <a:ext cx="12241530" cy="2030816"/>
          </a:xfrm>
          <a:prstGeom prst="rect">
            <a:avLst/>
          </a:prstGeom>
        </p:spPr>
        <p:txBody>
          <a:bodyPr lIns="143756" tIns="71882" rIns="143756" bIns="71882" anchor="t"/>
          <a:lstStyle>
            <a:lvl1pPr algn="l">
              <a:defRPr sz="63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37643" y="4333844"/>
            <a:ext cx="12241530" cy="2236737"/>
          </a:xfrm>
          <a:prstGeom prst="rect">
            <a:avLst/>
          </a:prstGeom>
        </p:spPr>
        <p:txBody>
          <a:bodyPr lIns="143756" tIns="71882" rIns="143756" bIns="71882" anchor="b"/>
          <a:lstStyle>
            <a:lvl1pPr marL="0" indent="0">
              <a:buNone/>
              <a:defRPr sz="3200"/>
            </a:lvl1pPr>
            <a:lvl2pPr marL="718820" indent="0">
              <a:buNone/>
              <a:defRPr sz="2800"/>
            </a:lvl2pPr>
            <a:lvl3pPr marL="1437640" indent="0">
              <a:buNone/>
              <a:defRPr sz="2500"/>
            </a:lvl3pPr>
            <a:lvl4pPr marL="2156460" indent="0">
              <a:buNone/>
              <a:defRPr sz="2200"/>
            </a:lvl4pPr>
            <a:lvl5pPr marL="2875280" indent="0">
              <a:buNone/>
              <a:defRPr sz="2200"/>
            </a:lvl5pPr>
            <a:lvl6pPr marL="3594100" indent="0">
              <a:buNone/>
              <a:defRPr sz="2200"/>
            </a:lvl6pPr>
            <a:lvl7pPr marL="4312920" indent="0">
              <a:buNone/>
              <a:defRPr sz="2200"/>
            </a:lvl7pPr>
            <a:lvl8pPr marL="5031740" indent="0">
              <a:buNone/>
              <a:defRPr sz="2200"/>
            </a:lvl8pPr>
            <a:lvl9pPr marL="5750560" indent="0">
              <a:buNone/>
              <a:defRPr sz="2200"/>
            </a:lvl9pPr>
          </a:lstStyle>
          <a:p>
            <a:pPr lvl="0"/>
            <a:r>
              <a:rPr lang="zh-CN" altLang="en-US" smtClean="0"/>
              <a:t>单击此处编辑母版文本样式</a:t>
            </a:r>
            <a:endParaRPr lang="zh-CN" altLang="en-US" smtClean="0"/>
          </a:p>
        </p:txBody>
      </p:sp>
    </p:spTree>
  </p:cSld>
  <p:clrMapOvr>
    <a:masterClrMapping/>
  </p:clrMapOvr>
  <p:transition>
    <p:fade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720090" y="409478"/>
            <a:ext cx="12961620" cy="1704181"/>
          </a:xfrm>
          <a:prstGeom prst="rect">
            <a:avLst/>
          </a:prstGeom>
        </p:spPr>
        <p:txBody>
          <a:bodyPr lIns="143756" tIns="71882" rIns="143756" bIns="71882"/>
          <a:lstStyle/>
          <a:p>
            <a:r>
              <a:rPr lang="zh-CN" altLang="en-US" smtClean="0"/>
              <a:t>单击此处编辑母版标题样式</a:t>
            </a:r>
            <a:endParaRPr lang="zh-CN" altLang="en-US"/>
          </a:p>
        </p:txBody>
      </p:sp>
      <p:sp>
        <p:nvSpPr>
          <p:cNvPr id="3" name="内容占位符 2"/>
          <p:cNvSpPr>
            <a:spLocks noGrp="1"/>
          </p:cNvSpPr>
          <p:nvPr>
            <p:ph sz="half" idx="1"/>
          </p:nvPr>
        </p:nvSpPr>
        <p:spPr>
          <a:xfrm>
            <a:off x="720093" y="2385868"/>
            <a:ext cx="6360795" cy="6748085"/>
          </a:xfrm>
          <a:prstGeom prst="rect">
            <a:avLst/>
          </a:prstGeom>
        </p:spPr>
        <p:txBody>
          <a:bodyPr lIns="143756" tIns="71882" rIns="143756" bIns="71882"/>
          <a:lstStyle>
            <a:lvl1pPr>
              <a:defRPr sz="4500"/>
            </a:lvl1pPr>
            <a:lvl2pPr>
              <a:defRPr sz="3800"/>
            </a:lvl2pPr>
            <a:lvl3pPr>
              <a:defRPr sz="3200"/>
            </a:lvl3pPr>
            <a:lvl4pPr>
              <a:defRPr sz="2800"/>
            </a:lvl4pPr>
            <a:lvl5pPr>
              <a:defRPr sz="2800"/>
            </a:lvl5pPr>
            <a:lvl6pPr>
              <a:defRPr sz="2800"/>
            </a:lvl6pPr>
            <a:lvl7pPr>
              <a:defRPr sz="2800"/>
            </a:lvl7pPr>
            <a:lvl8pPr>
              <a:defRPr sz="2800"/>
            </a:lvl8pPr>
            <a:lvl9pPr>
              <a:defRPr sz="2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7320918" y="2385868"/>
            <a:ext cx="6360795" cy="6748085"/>
          </a:xfrm>
          <a:prstGeom prst="rect">
            <a:avLst/>
          </a:prstGeom>
        </p:spPr>
        <p:txBody>
          <a:bodyPr lIns="143756" tIns="71882" rIns="143756" bIns="71882"/>
          <a:lstStyle>
            <a:lvl1pPr>
              <a:defRPr sz="4500"/>
            </a:lvl1pPr>
            <a:lvl2pPr>
              <a:defRPr sz="3800"/>
            </a:lvl2pPr>
            <a:lvl3pPr>
              <a:defRPr sz="3200"/>
            </a:lvl3pPr>
            <a:lvl4pPr>
              <a:defRPr sz="2800"/>
            </a:lvl4pPr>
            <a:lvl5pPr>
              <a:defRPr sz="2800"/>
            </a:lvl5pPr>
            <a:lvl6pPr>
              <a:defRPr sz="2800"/>
            </a:lvl6pPr>
            <a:lvl7pPr>
              <a:defRPr sz="2800"/>
            </a:lvl7pPr>
            <a:lvl8pPr>
              <a:defRPr sz="2800"/>
            </a:lvl8pPr>
            <a:lvl9pPr>
              <a:defRPr sz="2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720090" y="409478"/>
            <a:ext cx="12961620" cy="1704181"/>
          </a:xfrm>
          <a:prstGeom prst="rect">
            <a:avLst/>
          </a:prstGeom>
        </p:spPr>
        <p:txBody>
          <a:bodyPr lIns="143756" tIns="71882" rIns="143756" bIns="71882"/>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0090" y="2288814"/>
            <a:ext cx="6363296" cy="953867"/>
          </a:xfrm>
          <a:prstGeom prst="rect">
            <a:avLst/>
          </a:prstGeom>
        </p:spPr>
        <p:txBody>
          <a:bodyPr lIns="143756" tIns="71882" rIns="143756" bIns="71882" anchor="b"/>
          <a:lstStyle>
            <a:lvl1pPr marL="0" indent="0">
              <a:buNone/>
              <a:defRPr sz="3800" b="1"/>
            </a:lvl1pPr>
            <a:lvl2pPr marL="718820" indent="0">
              <a:buNone/>
              <a:defRPr sz="3200" b="1"/>
            </a:lvl2pPr>
            <a:lvl3pPr marL="1437640" indent="0">
              <a:buNone/>
              <a:defRPr sz="2800" b="1"/>
            </a:lvl3pPr>
            <a:lvl4pPr marL="2156460" indent="0">
              <a:buNone/>
              <a:defRPr sz="2500" b="1"/>
            </a:lvl4pPr>
            <a:lvl5pPr marL="2875280" indent="0">
              <a:buNone/>
              <a:defRPr sz="2500" b="1"/>
            </a:lvl5pPr>
            <a:lvl6pPr marL="3594100" indent="0">
              <a:buNone/>
              <a:defRPr sz="2500" b="1"/>
            </a:lvl6pPr>
            <a:lvl7pPr marL="4312920" indent="0">
              <a:buNone/>
              <a:defRPr sz="2500" b="1"/>
            </a:lvl7pPr>
            <a:lvl8pPr marL="5031740" indent="0">
              <a:buNone/>
              <a:defRPr sz="2500" b="1"/>
            </a:lvl8pPr>
            <a:lvl9pPr marL="5750560" indent="0">
              <a:buNone/>
              <a:defRPr sz="25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720090" y="3242679"/>
            <a:ext cx="6363296" cy="5891262"/>
          </a:xfrm>
          <a:prstGeom prst="rect">
            <a:avLst/>
          </a:prstGeom>
        </p:spPr>
        <p:txBody>
          <a:bodyPr lIns="143756" tIns="71882" rIns="143756" bIns="71882"/>
          <a:lstStyle>
            <a:lvl1pPr>
              <a:defRPr sz="3800"/>
            </a:lvl1pPr>
            <a:lvl2pPr>
              <a:defRPr sz="3200"/>
            </a:lvl2pPr>
            <a:lvl3pPr>
              <a:defRPr sz="2800"/>
            </a:lvl3pPr>
            <a:lvl4pPr>
              <a:defRPr sz="2500"/>
            </a:lvl4pPr>
            <a:lvl5pPr>
              <a:defRPr sz="2500"/>
            </a:lvl5pPr>
            <a:lvl6pPr>
              <a:defRPr sz="2500"/>
            </a:lvl6pPr>
            <a:lvl7pPr>
              <a:defRPr sz="2500"/>
            </a:lvl7pPr>
            <a:lvl8pPr>
              <a:defRPr sz="2500"/>
            </a:lvl8pPr>
            <a:lvl9pPr>
              <a:defRPr sz="2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7315918" y="2288814"/>
            <a:ext cx="6365796" cy="953867"/>
          </a:xfrm>
          <a:prstGeom prst="rect">
            <a:avLst/>
          </a:prstGeom>
        </p:spPr>
        <p:txBody>
          <a:bodyPr lIns="143756" tIns="71882" rIns="143756" bIns="71882" anchor="b"/>
          <a:lstStyle>
            <a:lvl1pPr marL="0" indent="0">
              <a:buNone/>
              <a:defRPr sz="3800" b="1"/>
            </a:lvl1pPr>
            <a:lvl2pPr marL="718820" indent="0">
              <a:buNone/>
              <a:defRPr sz="3200" b="1"/>
            </a:lvl2pPr>
            <a:lvl3pPr marL="1437640" indent="0">
              <a:buNone/>
              <a:defRPr sz="2800" b="1"/>
            </a:lvl3pPr>
            <a:lvl4pPr marL="2156460" indent="0">
              <a:buNone/>
              <a:defRPr sz="2500" b="1"/>
            </a:lvl4pPr>
            <a:lvl5pPr marL="2875280" indent="0">
              <a:buNone/>
              <a:defRPr sz="2500" b="1"/>
            </a:lvl5pPr>
            <a:lvl6pPr marL="3594100" indent="0">
              <a:buNone/>
              <a:defRPr sz="2500" b="1"/>
            </a:lvl6pPr>
            <a:lvl7pPr marL="4312920" indent="0">
              <a:buNone/>
              <a:defRPr sz="2500" b="1"/>
            </a:lvl7pPr>
            <a:lvl8pPr marL="5031740" indent="0">
              <a:buNone/>
              <a:defRPr sz="2500" b="1"/>
            </a:lvl8pPr>
            <a:lvl9pPr marL="5750560" indent="0">
              <a:buNone/>
              <a:defRPr sz="25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7315918" y="3242679"/>
            <a:ext cx="6365796" cy="5891262"/>
          </a:xfrm>
          <a:prstGeom prst="rect">
            <a:avLst/>
          </a:prstGeom>
        </p:spPr>
        <p:txBody>
          <a:bodyPr lIns="143756" tIns="71882" rIns="143756" bIns="71882"/>
          <a:lstStyle>
            <a:lvl1pPr>
              <a:defRPr sz="3800"/>
            </a:lvl1pPr>
            <a:lvl2pPr>
              <a:defRPr sz="3200"/>
            </a:lvl2pPr>
            <a:lvl3pPr>
              <a:defRPr sz="2800"/>
            </a:lvl3pPr>
            <a:lvl4pPr>
              <a:defRPr sz="2500"/>
            </a:lvl4pPr>
            <a:lvl5pPr>
              <a:defRPr sz="2500"/>
            </a:lvl5pPr>
            <a:lvl6pPr>
              <a:defRPr sz="2500"/>
            </a:lvl6pPr>
            <a:lvl7pPr>
              <a:defRPr sz="2500"/>
            </a:lvl7pPr>
            <a:lvl8pPr>
              <a:defRPr sz="2500"/>
            </a:lvl8pPr>
            <a:lvl9pPr>
              <a:defRPr sz="2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thruBlk="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720090" y="409478"/>
            <a:ext cx="12961620" cy="1704181"/>
          </a:xfrm>
          <a:prstGeom prst="rect">
            <a:avLst/>
          </a:prstGeom>
        </p:spPr>
        <p:txBody>
          <a:bodyPr lIns="143756" tIns="71882" rIns="143756" bIns="71882"/>
          <a:lstStyle/>
          <a:p>
            <a:r>
              <a:rPr lang="zh-CN" altLang="en-US" smtClean="0"/>
              <a:t>单击此处编辑母版标题样式</a:t>
            </a:r>
            <a:endParaRPr lang="zh-CN" altLang="en-US"/>
          </a:p>
        </p:txBody>
      </p:sp>
    </p:spTree>
  </p:cSld>
  <p:clrMapOvr>
    <a:masterClrMapping/>
  </p:clrMapOvr>
  <p:transition>
    <p:fade thruBlk="1"/>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thruBlk="1"/>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720107" y="407112"/>
            <a:ext cx="4738093" cy="1732584"/>
          </a:xfrm>
          <a:prstGeom prst="rect">
            <a:avLst/>
          </a:prstGeom>
        </p:spPr>
        <p:txBody>
          <a:bodyPr lIns="143756" tIns="71882" rIns="143756" bIns="71882" anchor="b"/>
          <a:lstStyle>
            <a:lvl1pPr algn="l">
              <a:defRPr sz="32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630705" y="407127"/>
            <a:ext cx="8051006" cy="8726829"/>
          </a:xfrm>
          <a:prstGeom prst="rect">
            <a:avLst/>
          </a:prstGeom>
        </p:spPr>
        <p:txBody>
          <a:bodyPr lIns="143756" tIns="71882" rIns="143756" bIns="71882"/>
          <a:lstStyle>
            <a:lvl1pPr>
              <a:defRPr sz="4900"/>
            </a:lvl1pPr>
            <a:lvl2pPr>
              <a:defRPr sz="4500"/>
            </a:lvl2pPr>
            <a:lvl3pPr>
              <a:defRPr sz="3800"/>
            </a:lvl3pPr>
            <a:lvl4pPr>
              <a:defRPr sz="3200"/>
            </a:lvl4pPr>
            <a:lvl5pPr>
              <a:defRPr sz="3200"/>
            </a:lvl5pPr>
            <a:lvl6pPr>
              <a:defRPr sz="3200"/>
            </a:lvl6pPr>
            <a:lvl7pPr>
              <a:defRPr sz="3200"/>
            </a:lvl7pPr>
            <a:lvl8pPr>
              <a:defRPr sz="3200"/>
            </a:lvl8pPr>
            <a:lvl9pPr>
              <a:defRPr sz="32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720107" y="2139696"/>
            <a:ext cx="4738093" cy="6994243"/>
          </a:xfrm>
          <a:prstGeom prst="rect">
            <a:avLst/>
          </a:prstGeom>
        </p:spPr>
        <p:txBody>
          <a:bodyPr lIns="143756" tIns="71882" rIns="143756" bIns="71882"/>
          <a:lstStyle>
            <a:lvl1pPr marL="0" indent="0">
              <a:buNone/>
              <a:defRPr sz="2200"/>
            </a:lvl1pPr>
            <a:lvl2pPr marL="718820" indent="0">
              <a:buNone/>
              <a:defRPr sz="1800"/>
            </a:lvl2pPr>
            <a:lvl3pPr marL="1437640" indent="0">
              <a:buNone/>
              <a:defRPr sz="1500"/>
            </a:lvl3pPr>
            <a:lvl4pPr marL="2156460" indent="0">
              <a:buNone/>
              <a:defRPr sz="1500"/>
            </a:lvl4pPr>
            <a:lvl5pPr marL="2875280" indent="0">
              <a:buNone/>
              <a:defRPr sz="1500"/>
            </a:lvl5pPr>
            <a:lvl6pPr marL="3594100" indent="0">
              <a:buNone/>
              <a:defRPr sz="1500"/>
            </a:lvl6pPr>
            <a:lvl7pPr marL="4312920" indent="0">
              <a:buNone/>
              <a:defRPr sz="1500"/>
            </a:lvl7pPr>
            <a:lvl8pPr marL="5031740" indent="0">
              <a:buNone/>
              <a:defRPr sz="1500"/>
            </a:lvl8pPr>
            <a:lvl9pPr marL="5750560" indent="0">
              <a:buNone/>
              <a:defRPr sz="1500"/>
            </a:lvl9pPr>
          </a:lstStyle>
          <a:p>
            <a:pPr lvl="0"/>
            <a:r>
              <a:rPr lang="zh-CN" altLang="en-US" smtClean="0"/>
              <a:t>单击此处编辑母版文本样式</a:t>
            </a:r>
            <a:endParaRPr lang="zh-CN" altLang="en-US" smtClean="0"/>
          </a:p>
        </p:txBody>
      </p:sp>
    </p:spTree>
  </p:cSld>
  <p:clrMapOvr>
    <a:masterClrMapping/>
  </p:clrMapOvr>
  <p:transition>
    <p:fade thruBlk="1"/>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822854" y="7157563"/>
            <a:ext cx="8641080" cy="844991"/>
          </a:xfrm>
          <a:prstGeom prst="rect">
            <a:avLst/>
          </a:prstGeom>
        </p:spPr>
        <p:txBody>
          <a:bodyPr lIns="143756" tIns="71882" rIns="143756" bIns="71882" anchor="b"/>
          <a:lstStyle>
            <a:lvl1pPr algn="l">
              <a:defRPr sz="32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822854" y="913632"/>
            <a:ext cx="8641080" cy="6135053"/>
          </a:xfrm>
          <a:prstGeom prst="rect">
            <a:avLst/>
          </a:prstGeom>
        </p:spPr>
        <p:txBody>
          <a:bodyPr lIns="143756" tIns="71882" rIns="143756" bIns="71882"/>
          <a:lstStyle>
            <a:lvl1pPr marL="0" indent="0">
              <a:buNone/>
              <a:defRPr sz="4900"/>
            </a:lvl1pPr>
            <a:lvl2pPr marL="718820" indent="0">
              <a:buNone/>
              <a:defRPr sz="4500"/>
            </a:lvl2pPr>
            <a:lvl3pPr marL="1437640" indent="0">
              <a:buNone/>
              <a:defRPr sz="3800"/>
            </a:lvl3pPr>
            <a:lvl4pPr marL="2156460" indent="0">
              <a:buNone/>
              <a:defRPr sz="3200"/>
            </a:lvl4pPr>
            <a:lvl5pPr marL="2875280" indent="0">
              <a:buNone/>
              <a:defRPr sz="3200"/>
            </a:lvl5pPr>
            <a:lvl6pPr marL="3594100" indent="0">
              <a:buNone/>
              <a:defRPr sz="3200"/>
            </a:lvl6pPr>
            <a:lvl7pPr marL="4312920" indent="0">
              <a:buNone/>
              <a:defRPr sz="3200"/>
            </a:lvl7pPr>
            <a:lvl8pPr marL="5031740" indent="0">
              <a:buNone/>
              <a:defRPr sz="3200"/>
            </a:lvl8pPr>
            <a:lvl9pPr marL="5750560" indent="0">
              <a:buNone/>
              <a:defRPr sz="32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49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2822854" y="8002553"/>
            <a:ext cx="8641080" cy="1200028"/>
          </a:xfrm>
          <a:prstGeom prst="rect">
            <a:avLst/>
          </a:prstGeom>
        </p:spPr>
        <p:txBody>
          <a:bodyPr lIns="143756" tIns="71882" rIns="143756" bIns="71882"/>
          <a:lstStyle>
            <a:lvl1pPr marL="0" indent="0">
              <a:buNone/>
              <a:defRPr sz="2200"/>
            </a:lvl1pPr>
            <a:lvl2pPr marL="718820" indent="0">
              <a:buNone/>
              <a:defRPr sz="1800"/>
            </a:lvl2pPr>
            <a:lvl3pPr marL="1437640" indent="0">
              <a:buNone/>
              <a:defRPr sz="1500"/>
            </a:lvl3pPr>
            <a:lvl4pPr marL="2156460" indent="0">
              <a:buNone/>
              <a:defRPr sz="1500"/>
            </a:lvl4pPr>
            <a:lvl5pPr marL="2875280" indent="0">
              <a:buNone/>
              <a:defRPr sz="1500"/>
            </a:lvl5pPr>
            <a:lvl6pPr marL="3594100" indent="0">
              <a:buNone/>
              <a:defRPr sz="1500"/>
            </a:lvl6pPr>
            <a:lvl7pPr marL="4312920" indent="0">
              <a:buNone/>
              <a:defRPr sz="1500"/>
            </a:lvl7pPr>
            <a:lvl8pPr marL="5031740" indent="0">
              <a:buNone/>
              <a:defRPr sz="1500"/>
            </a:lvl8pPr>
            <a:lvl9pPr marL="5750560" indent="0">
              <a:buNone/>
              <a:defRPr sz="1500"/>
            </a:lvl9pPr>
          </a:lstStyle>
          <a:p>
            <a:pPr lvl="0"/>
            <a:r>
              <a:rPr lang="zh-CN" altLang="en-US" smtClean="0"/>
              <a:t>单击此处编辑母版文本样式</a:t>
            </a:r>
            <a:endParaRPr lang="zh-CN" altLang="en-US" smtClean="0"/>
          </a:p>
        </p:txBody>
      </p:sp>
    </p:spTree>
  </p:cSld>
  <p:clrMapOvr>
    <a:masterClrMapping/>
  </p:clrMapOvr>
  <p:transition>
    <p:fade thruBlk="1"/>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720090" y="409478"/>
            <a:ext cx="12961620" cy="1704181"/>
          </a:xfrm>
          <a:prstGeom prst="rect">
            <a:avLst/>
          </a:prstGeom>
        </p:spPr>
        <p:txBody>
          <a:bodyPr lIns="143756" tIns="71882" rIns="143756" bIns="71882"/>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20090" y="2385868"/>
            <a:ext cx="12961620" cy="6748085"/>
          </a:xfrm>
          <a:prstGeom prst="rect">
            <a:avLst/>
          </a:prstGeom>
        </p:spPr>
        <p:txBody>
          <a:bodyPr vert="eaVert" lIns="143756" tIns="71882" rIns="143756" bIns="71882"/>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thruBlk="1"/>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441308" y="409481"/>
            <a:ext cx="3240405" cy="8724462"/>
          </a:xfrm>
          <a:prstGeom prst="rect">
            <a:avLst/>
          </a:prstGeom>
        </p:spPr>
        <p:txBody>
          <a:bodyPr vert="eaVert" lIns="143756" tIns="71882" rIns="143756" bIns="71882"/>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20093" y="409481"/>
            <a:ext cx="9481185" cy="8724462"/>
          </a:xfrm>
          <a:prstGeom prst="rect">
            <a:avLst/>
          </a:prstGeom>
        </p:spPr>
        <p:txBody>
          <a:bodyPr vert="eaVert" lIns="143756" tIns="71882" rIns="143756" bIns="71882"/>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thruBlk="1"/>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080135" y="3176420"/>
            <a:ext cx="12241530" cy="2191767"/>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2160270" y="5794217"/>
            <a:ext cx="10081260" cy="2613078"/>
          </a:xfrm>
        </p:spPr>
        <p:txBody>
          <a:bodyPr/>
          <a:lstStyle>
            <a:lvl1pPr marL="0" indent="0" algn="ctr">
              <a:buNone/>
              <a:defRPr/>
            </a:lvl1pPr>
            <a:lvl2pPr marL="702310" indent="0" algn="ctr">
              <a:buNone/>
              <a:defRPr/>
            </a:lvl2pPr>
            <a:lvl3pPr marL="1404620" indent="0" algn="ctr">
              <a:buNone/>
              <a:defRPr/>
            </a:lvl3pPr>
            <a:lvl4pPr marL="2106930" indent="0" algn="ctr">
              <a:buNone/>
              <a:defRPr/>
            </a:lvl4pPr>
            <a:lvl5pPr marL="2809240" indent="0" algn="ctr">
              <a:buNone/>
              <a:defRPr/>
            </a:lvl5pPr>
            <a:lvl6pPr marL="3511550" indent="0" algn="ctr">
              <a:buNone/>
              <a:defRPr/>
            </a:lvl6pPr>
            <a:lvl7pPr marL="4213860" indent="0" algn="ctr">
              <a:buNone/>
              <a:defRPr/>
            </a:lvl7pPr>
            <a:lvl8pPr marL="4916170" indent="0" algn="ctr">
              <a:buNone/>
              <a:defRPr/>
            </a:lvl8pPr>
            <a:lvl9pPr marL="561848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sndAc>
      <p:stSnd>
        <p:snd r:embed="rId2" name="type.wav"/>
      </p:stSnd>
    </p:sndAc>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sndAc>
      <p:stSnd>
        <p:snd r:embed="rId2" name="type.wav"/>
      </p:stSnd>
    </p:sndAc>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137643" y="6570568"/>
            <a:ext cx="12241530" cy="2030816"/>
          </a:xfrm>
        </p:spPr>
        <p:txBody>
          <a:bodyPr anchor="t"/>
          <a:lstStyle>
            <a:lvl1pPr algn="l">
              <a:defRPr sz="62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37643" y="4333844"/>
            <a:ext cx="12241530" cy="2236737"/>
          </a:xfrm>
        </p:spPr>
        <p:txBody>
          <a:bodyPr anchor="b"/>
          <a:lstStyle>
            <a:lvl1pPr marL="0" indent="0">
              <a:buNone/>
              <a:defRPr sz="3100"/>
            </a:lvl1pPr>
            <a:lvl2pPr marL="702310" indent="0">
              <a:buNone/>
              <a:defRPr sz="2800"/>
            </a:lvl2pPr>
            <a:lvl3pPr marL="1404620" indent="0">
              <a:buNone/>
              <a:defRPr sz="2500"/>
            </a:lvl3pPr>
            <a:lvl4pPr marL="2106930" indent="0">
              <a:buNone/>
              <a:defRPr sz="2200"/>
            </a:lvl4pPr>
            <a:lvl5pPr marL="2809240" indent="0">
              <a:buNone/>
              <a:defRPr sz="2200"/>
            </a:lvl5pPr>
            <a:lvl6pPr marL="3511550" indent="0">
              <a:buNone/>
              <a:defRPr sz="2200"/>
            </a:lvl6pPr>
            <a:lvl7pPr marL="4213860" indent="0">
              <a:buNone/>
              <a:defRPr sz="2200"/>
            </a:lvl7pPr>
            <a:lvl8pPr marL="4916170" indent="0">
              <a:buNone/>
              <a:defRPr sz="2200"/>
            </a:lvl8pPr>
            <a:lvl9pPr marL="5618480" indent="0">
              <a:buNone/>
              <a:defRPr sz="22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sndAc>
      <p:stSnd>
        <p:snd r:embed="rId2" name="type.wav"/>
      </p:stSnd>
    </p:sndAc>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720090" y="2385870"/>
            <a:ext cx="6360795" cy="6748085"/>
          </a:xfrm>
        </p:spPr>
        <p:txBody>
          <a:bodyPr/>
          <a:lstStyle>
            <a:lvl1pPr>
              <a:defRPr sz="4300"/>
            </a:lvl1pPr>
            <a:lvl2pPr>
              <a:defRPr sz="3700"/>
            </a:lvl2pPr>
            <a:lvl3pPr>
              <a:defRPr sz="3100"/>
            </a:lvl3pPr>
            <a:lvl4pPr>
              <a:defRPr sz="2800"/>
            </a:lvl4pPr>
            <a:lvl5pPr>
              <a:defRPr sz="2800"/>
            </a:lvl5pPr>
            <a:lvl6pPr>
              <a:defRPr sz="2800"/>
            </a:lvl6pPr>
            <a:lvl7pPr>
              <a:defRPr sz="2800"/>
            </a:lvl7pPr>
            <a:lvl8pPr>
              <a:defRPr sz="2800"/>
            </a:lvl8pPr>
            <a:lvl9pPr>
              <a:defRPr sz="2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7320915" y="2385870"/>
            <a:ext cx="6360795" cy="6748085"/>
          </a:xfrm>
        </p:spPr>
        <p:txBody>
          <a:bodyPr/>
          <a:lstStyle>
            <a:lvl1pPr>
              <a:defRPr sz="4300"/>
            </a:lvl1pPr>
            <a:lvl2pPr>
              <a:defRPr sz="3700"/>
            </a:lvl2pPr>
            <a:lvl3pPr>
              <a:defRPr sz="3100"/>
            </a:lvl3pPr>
            <a:lvl4pPr>
              <a:defRPr sz="2800"/>
            </a:lvl4pPr>
            <a:lvl5pPr>
              <a:defRPr sz="2800"/>
            </a:lvl5pPr>
            <a:lvl6pPr>
              <a:defRPr sz="2800"/>
            </a:lvl6pPr>
            <a:lvl7pPr>
              <a:defRPr sz="2800"/>
            </a:lvl7pPr>
            <a:lvl8pPr>
              <a:defRPr sz="2800"/>
            </a:lvl8pPr>
            <a:lvl9pPr>
              <a:defRPr sz="2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sndAc>
      <p:stSnd>
        <p:snd r:embed="rId2" name="type.wav"/>
      </p:stSnd>
    </p:sndAc>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0090" y="2288811"/>
            <a:ext cx="6363296" cy="953867"/>
          </a:xfrm>
        </p:spPr>
        <p:txBody>
          <a:bodyPr anchor="b"/>
          <a:lstStyle>
            <a:lvl1pPr marL="0" indent="0">
              <a:buNone/>
              <a:defRPr sz="3700" b="1"/>
            </a:lvl1pPr>
            <a:lvl2pPr marL="702310" indent="0">
              <a:buNone/>
              <a:defRPr sz="3100" b="1"/>
            </a:lvl2pPr>
            <a:lvl3pPr marL="1404620" indent="0">
              <a:buNone/>
              <a:defRPr sz="2800" b="1"/>
            </a:lvl3pPr>
            <a:lvl4pPr marL="2106930" indent="0">
              <a:buNone/>
              <a:defRPr sz="2500" b="1"/>
            </a:lvl4pPr>
            <a:lvl5pPr marL="2809240" indent="0">
              <a:buNone/>
              <a:defRPr sz="2500" b="1"/>
            </a:lvl5pPr>
            <a:lvl6pPr marL="3511550" indent="0">
              <a:buNone/>
              <a:defRPr sz="2500" b="1"/>
            </a:lvl6pPr>
            <a:lvl7pPr marL="4213860" indent="0">
              <a:buNone/>
              <a:defRPr sz="2500" b="1"/>
            </a:lvl7pPr>
            <a:lvl8pPr marL="4916170" indent="0">
              <a:buNone/>
              <a:defRPr sz="2500" b="1"/>
            </a:lvl8pPr>
            <a:lvl9pPr marL="5618480" indent="0">
              <a:buNone/>
              <a:defRPr sz="25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720090" y="3242678"/>
            <a:ext cx="6363296" cy="5891261"/>
          </a:xfrm>
        </p:spPr>
        <p:txBody>
          <a:bodyPr/>
          <a:lstStyle>
            <a:lvl1pPr>
              <a:defRPr sz="3700"/>
            </a:lvl1pPr>
            <a:lvl2pPr>
              <a:defRPr sz="3100"/>
            </a:lvl2pPr>
            <a:lvl3pPr>
              <a:defRPr sz="2800"/>
            </a:lvl3pPr>
            <a:lvl4pPr>
              <a:defRPr sz="2500"/>
            </a:lvl4pPr>
            <a:lvl5pPr>
              <a:defRPr sz="2500"/>
            </a:lvl5pPr>
            <a:lvl6pPr>
              <a:defRPr sz="2500"/>
            </a:lvl6pPr>
            <a:lvl7pPr>
              <a:defRPr sz="2500"/>
            </a:lvl7pPr>
            <a:lvl8pPr>
              <a:defRPr sz="2500"/>
            </a:lvl8pPr>
            <a:lvl9pPr>
              <a:defRPr sz="2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7315918" y="2288811"/>
            <a:ext cx="6365796" cy="953867"/>
          </a:xfrm>
        </p:spPr>
        <p:txBody>
          <a:bodyPr anchor="b"/>
          <a:lstStyle>
            <a:lvl1pPr marL="0" indent="0">
              <a:buNone/>
              <a:defRPr sz="3700" b="1"/>
            </a:lvl1pPr>
            <a:lvl2pPr marL="702310" indent="0">
              <a:buNone/>
              <a:defRPr sz="3100" b="1"/>
            </a:lvl2pPr>
            <a:lvl3pPr marL="1404620" indent="0">
              <a:buNone/>
              <a:defRPr sz="2800" b="1"/>
            </a:lvl3pPr>
            <a:lvl4pPr marL="2106930" indent="0">
              <a:buNone/>
              <a:defRPr sz="2500" b="1"/>
            </a:lvl4pPr>
            <a:lvl5pPr marL="2809240" indent="0">
              <a:buNone/>
              <a:defRPr sz="2500" b="1"/>
            </a:lvl5pPr>
            <a:lvl6pPr marL="3511550" indent="0">
              <a:buNone/>
              <a:defRPr sz="2500" b="1"/>
            </a:lvl6pPr>
            <a:lvl7pPr marL="4213860" indent="0">
              <a:buNone/>
              <a:defRPr sz="2500" b="1"/>
            </a:lvl7pPr>
            <a:lvl8pPr marL="4916170" indent="0">
              <a:buNone/>
              <a:defRPr sz="2500" b="1"/>
            </a:lvl8pPr>
            <a:lvl9pPr marL="5618480" indent="0">
              <a:buNone/>
              <a:defRPr sz="25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7315918" y="3242678"/>
            <a:ext cx="6365796" cy="5891261"/>
          </a:xfrm>
        </p:spPr>
        <p:txBody>
          <a:bodyPr/>
          <a:lstStyle>
            <a:lvl1pPr>
              <a:defRPr sz="3700"/>
            </a:lvl1pPr>
            <a:lvl2pPr>
              <a:defRPr sz="3100"/>
            </a:lvl2pPr>
            <a:lvl3pPr>
              <a:defRPr sz="2800"/>
            </a:lvl3pPr>
            <a:lvl4pPr>
              <a:defRPr sz="2500"/>
            </a:lvl4pPr>
            <a:lvl5pPr>
              <a:defRPr sz="2500"/>
            </a:lvl5pPr>
            <a:lvl6pPr>
              <a:defRPr sz="2500"/>
            </a:lvl6pPr>
            <a:lvl7pPr>
              <a:defRPr sz="2500"/>
            </a:lvl7pPr>
            <a:lvl8pPr>
              <a:defRPr sz="2500"/>
            </a:lvl8pPr>
            <a:lvl9pPr>
              <a:defRPr sz="2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sndAc>
      <p:stSnd>
        <p:snd r:embed="rId2" name="type.wav"/>
      </p:stSnd>
    </p:sndAc>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sndAc>
      <p:stSnd>
        <p:snd r:embed="rId2" name="type.wav"/>
      </p:stSnd>
    </p:sndAc>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sndAc>
      <p:stSnd>
        <p:snd r:embed="rId2" name="type.wav"/>
      </p:stSnd>
    </p:sndAc>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720107" y="407110"/>
            <a:ext cx="4738093" cy="1732584"/>
          </a:xfrm>
        </p:spPr>
        <p:txBody>
          <a:bodyPr anchor="b"/>
          <a:lstStyle>
            <a:lvl1pPr algn="l">
              <a:defRPr sz="31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630704" y="407126"/>
            <a:ext cx="8051006" cy="8726829"/>
          </a:xfrm>
        </p:spPr>
        <p:txBody>
          <a:bodyPr/>
          <a:lstStyle>
            <a:lvl1pPr>
              <a:defRPr sz="4900"/>
            </a:lvl1pPr>
            <a:lvl2pPr>
              <a:defRPr sz="4300"/>
            </a:lvl2pPr>
            <a:lvl3pPr>
              <a:defRPr sz="3700"/>
            </a:lvl3pPr>
            <a:lvl4pPr>
              <a:defRPr sz="3100"/>
            </a:lvl4pPr>
            <a:lvl5pPr>
              <a:defRPr sz="3100"/>
            </a:lvl5pPr>
            <a:lvl6pPr>
              <a:defRPr sz="3100"/>
            </a:lvl6pPr>
            <a:lvl7pPr>
              <a:defRPr sz="3100"/>
            </a:lvl7pPr>
            <a:lvl8pPr>
              <a:defRPr sz="3100"/>
            </a:lvl8pPr>
            <a:lvl9pPr>
              <a:defRPr sz="3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720107" y="2139710"/>
            <a:ext cx="4738093" cy="6994245"/>
          </a:xfrm>
        </p:spPr>
        <p:txBody>
          <a:bodyPr/>
          <a:lstStyle>
            <a:lvl1pPr marL="0" indent="0">
              <a:buNone/>
              <a:defRPr sz="2200"/>
            </a:lvl1pPr>
            <a:lvl2pPr marL="702310" indent="0">
              <a:buNone/>
              <a:defRPr sz="1800"/>
            </a:lvl2pPr>
            <a:lvl3pPr marL="1404620" indent="0">
              <a:buNone/>
              <a:defRPr sz="1500"/>
            </a:lvl3pPr>
            <a:lvl4pPr marL="2106930" indent="0">
              <a:buNone/>
              <a:defRPr sz="1400"/>
            </a:lvl4pPr>
            <a:lvl5pPr marL="2809240" indent="0">
              <a:buNone/>
              <a:defRPr sz="1400"/>
            </a:lvl5pPr>
            <a:lvl6pPr marL="3511550" indent="0">
              <a:buNone/>
              <a:defRPr sz="1400"/>
            </a:lvl6pPr>
            <a:lvl7pPr marL="4213860" indent="0">
              <a:buNone/>
              <a:defRPr sz="1400"/>
            </a:lvl7pPr>
            <a:lvl8pPr marL="4916170" indent="0">
              <a:buNone/>
              <a:defRPr sz="1400"/>
            </a:lvl8pPr>
            <a:lvl9pPr marL="561848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sndAc>
      <p:stSnd>
        <p:snd r:embed="rId2" name="type.wav"/>
      </p:stSnd>
    </p:sndAc>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822854" y="7157561"/>
            <a:ext cx="8641080" cy="844991"/>
          </a:xfrm>
        </p:spPr>
        <p:txBody>
          <a:bodyPr anchor="b"/>
          <a:lstStyle>
            <a:lvl1pPr algn="l">
              <a:defRPr sz="31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822854" y="913630"/>
            <a:ext cx="8641080" cy="6135053"/>
          </a:xfrm>
        </p:spPr>
        <p:txBody>
          <a:bodyPr vert="horz" wrap="square" lIns="140471" tIns="70235" rIns="140471" bIns="70235" numCol="1" anchor="t" anchorCtr="0" compatLnSpc="1"/>
          <a:lstStyle>
            <a:lvl1pPr marL="0" indent="0">
              <a:buNone/>
              <a:defRPr sz="4900"/>
            </a:lvl1pPr>
            <a:lvl2pPr marL="702310" indent="0">
              <a:buNone/>
              <a:defRPr sz="4300"/>
            </a:lvl2pPr>
            <a:lvl3pPr marL="1404620" indent="0">
              <a:buNone/>
              <a:defRPr sz="3700"/>
            </a:lvl3pPr>
            <a:lvl4pPr marL="2106930" indent="0">
              <a:buNone/>
              <a:defRPr sz="3100"/>
            </a:lvl4pPr>
            <a:lvl5pPr marL="2809240" indent="0">
              <a:buNone/>
              <a:defRPr sz="3100"/>
            </a:lvl5pPr>
            <a:lvl6pPr marL="3511550" indent="0">
              <a:buNone/>
              <a:defRPr sz="3100"/>
            </a:lvl6pPr>
            <a:lvl7pPr marL="4213860" indent="0">
              <a:buNone/>
              <a:defRPr sz="3100"/>
            </a:lvl7pPr>
            <a:lvl8pPr marL="4916170" indent="0">
              <a:buNone/>
              <a:defRPr sz="3100"/>
            </a:lvl8pPr>
            <a:lvl9pPr marL="5618480" indent="0">
              <a:buNone/>
              <a:defRPr sz="31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49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2822854" y="8002552"/>
            <a:ext cx="8641080" cy="1200027"/>
          </a:xfrm>
        </p:spPr>
        <p:txBody>
          <a:bodyPr/>
          <a:lstStyle>
            <a:lvl1pPr marL="0" indent="0">
              <a:buNone/>
              <a:defRPr sz="2200"/>
            </a:lvl1pPr>
            <a:lvl2pPr marL="702310" indent="0">
              <a:buNone/>
              <a:defRPr sz="1800"/>
            </a:lvl2pPr>
            <a:lvl3pPr marL="1404620" indent="0">
              <a:buNone/>
              <a:defRPr sz="1500"/>
            </a:lvl3pPr>
            <a:lvl4pPr marL="2106930" indent="0">
              <a:buNone/>
              <a:defRPr sz="1400"/>
            </a:lvl4pPr>
            <a:lvl5pPr marL="2809240" indent="0">
              <a:buNone/>
              <a:defRPr sz="1400"/>
            </a:lvl5pPr>
            <a:lvl6pPr marL="3511550" indent="0">
              <a:buNone/>
              <a:defRPr sz="1400"/>
            </a:lvl6pPr>
            <a:lvl7pPr marL="4213860" indent="0">
              <a:buNone/>
              <a:defRPr sz="1400"/>
            </a:lvl7pPr>
            <a:lvl8pPr marL="4916170" indent="0">
              <a:buNone/>
              <a:defRPr sz="1400"/>
            </a:lvl8pPr>
            <a:lvl9pPr marL="561848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sndAc>
      <p:stSnd>
        <p:snd r:embed="rId2" name="type.wav"/>
      </p:stSnd>
    </p:sndAc>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sndAc>
      <p:stSnd>
        <p:snd r:embed="rId2" name="type.wav"/>
      </p:stSnd>
    </p:sndAc>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441305" y="409478"/>
            <a:ext cx="3240405" cy="872446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20090" y="409478"/>
            <a:ext cx="9481185" cy="8724462"/>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sndAc>
      <p:stSnd>
        <p:snd r:embed="rId2" name="type.wav"/>
      </p:stSnd>
    </p:sndAc>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AndTwoObj" preserve="1">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720090" y="409478"/>
            <a:ext cx="12961620" cy="1704181"/>
          </a:xfr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720090" y="2385870"/>
            <a:ext cx="6360795" cy="674808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quarter" idx="2"/>
          </p:nvPr>
        </p:nvSpPr>
        <p:spPr>
          <a:xfrm>
            <a:off x="7320915" y="2385854"/>
            <a:ext cx="6360795" cy="325924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内容占位符 4"/>
          <p:cNvSpPr>
            <a:spLocks noGrp="1"/>
          </p:cNvSpPr>
          <p:nvPr>
            <p:ph sz="quarter" idx="3"/>
          </p:nvPr>
        </p:nvSpPr>
        <p:spPr>
          <a:xfrm>
            <a:off x="7320915" y="5872326"/>
            <a:ext cx="6360795" cy="326161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日期占位符 5"/>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页脚占位符 6"/>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灯片编号占位符 7"/>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transition>
    <p:sndAc>
      <p:stSnd>
        <p:snd r:embed="rId2" name="type.wav"/>
      </p:stSnd>
    </p:sndAc>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0">
          <a:blip r:embed="rId2"/>
          <a:stretch>
            <a:fillRect/>
          </a:stretch>
        </a:blipFill>
        <a:effectLst/>
      </p:bgPr>
    </p:bg>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Tree>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137643" y="6570568"/>
            <a:ext cx="12241530" cy="2030816"/>
          </a:xfrm>
        </p:spPr>
        <p:txBody>
          <a:bodyPr anchor="t"/>
          <a:lstStyle>
            <a:lvl1pPr algn="l">
              <a:defRPr sz="62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1137643" y="4333843"/>
            <a:ext cx="12241530" cy="2236737"/>
          </a:xfrm>
        </p:spPr>
        <p:txBody>
          <a:bodyPr anchor="b"/>
          <a:lstStyle>
            <a:lvl1pPr marL="0" indent="0">
              <a:buNone/>
              <a:defRPr sz="3100"/>
            </a:lvl1pPr>
            <a:lvl2pPr marL="702310" indent="0">
              <a:buNone/>
              <a:defRPr sz="2800"/>
            </a:lvl2pPr>
            <a:lvl3pPr marL="1404620" indent="0">
              <a:buNone/>
              <a:defRPr sz="2500"/>
            </a:lvl3pPr>
            <a:lvl4pPr marL="2107565" indent="0">
              <a:buNone/>
              <a:defRPr sz="2200"/>
            </a:lvl4pPr>
            <a:lvl5pPr marL="2809875" indent="0">
              <a:buNone/>
              <a:defRPr sz="2200"/>
            </a:lvl5pPr>
            <a:lvl6pPr marL="3512185" indent="0">
              <a:buNone/>
              <a:defRPr sz="2200"/>
            </a:lvl6pPr>
            <a:lvl7pPr marL="4214495" indent="0">
              <a:buNone/>
              <a:defRPr sz="2200"/>
            </a:lvl7pPr>
            <a:lvl8pPr marL="4917440" indent="0">
              <a:buNone/>
              <a:defRPr sz="2200"/>
            </a:lvl8pPr>
            <a:lvl9pPr marL="5619750" indent="0">
              <a:buNone/>
              <a:defRPr sz="2200"/>
            </a:lvl9pPr>
          </a:lstStyle>
          <a:p>
            <a:pPr lvl="0"/>
            <a:r>
              <a:rPr lang="zh-CN" altLang="en-US" noProof="1" smtClean="0"/>
              <a:t>单击此处编辑母版文本样式</a:t>
            </a:r>
            <a:endParaRPr lang="zh-CN" altLang="en-US" noProof="1" smtClean="0"/>
          </a:p>
        </p:txBody>
      </p:sp>
    </p:spTree>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720090" y="2213069"/>
            <a:ext cx="6360795" cy="6920870"/>
          </a:xfrm>
        </p:spPr>
        <p:txBody>
          <a:bodyPr/>
          <a:lstStyle>
            <a:lvl1pPr>
              <a:defRPr sz="4300"/>
            </a:lvl1pPr>
            <a:lvl2pPr>
              <a:defRPr sz="3700"/>
            </a:lvl2pPr>
            <a:lvl3pPr>
              <a:defRPr sz="3100"/>
            </a:lvl3pPr>
            <a:lvl4pPr>
              <a:defRPr sz="2800"/>
            </a:lvl4pPr>
            <a:lvl5pPr>
              <a:defRPr sz="2800"/>
            </a:lvl5pPr>
            <a:lvl6pPr>
              <a:defRPr sz="2800"/>
            </a:lvl6pPr>
            <a:lvl7pPr>
              <a:defRPr sz="2800"/>
            </a:lvl7pPr>
            <a:lvl8pPr>
              <a:defRPr sz="2800"/>
            </a:lvl8pPr>
            <a:lvl9pPr>
              <a:defRPr sz="28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half" idx="2"/>
          </p:nvPr>
        </p:nvSpPr>
        <p:spPr>
          <a:xfrm>
            <a:off x="7320915" y="2213069"/>
            <a:ext cx="6360795" cy="6920870"/>
          </a:xfrm>
        </p:spPr>
        <p:txBody>
          <a:bodyPr/>
          <a:lstStyle>
            <a:lvl1pPr>
              <a:defRPr sz="4300"/>
            </a:lvl1pPr>
            <a:lvl2pPr>
              <a:defRPr sz="3700"/>
            </a:lvl2pPr>
            <a:lvl3pPr>
              <a:defRPr sz="3100"/>
            </a:lvl3pPr>
            <a:lvl4pPr>
              <a:defRPr sz="2800"/>
            </a:lvl4pPr>
            <a:lvl5pPr>
              <a:defRPr sz="2800"/>
            </a:lvl5pPr>
            <a:lvl6pPr>
              <a:defRPr sz="2800"/>
            </a:lvl6pPr>
            <a:lvl7pPr>
              <a:defRPr sz="2800"/>
            </a:lvl7pPr>
            <a:lvl8pPr>
              <a:defRPr sz="2800"/>
            </a:lvl8pPr>
            <a:lvl9pPr>
              <a:defRPr sz="28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Tree>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720090" y="409478"/>
            <a:ext cx="12961620" cy="1704181"/>
          </a:xfrm>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720090" y="2288811"/>
            <a:ext cx="6363296" cy="953867"/>
          </a:xfrm>
        </p:spPr>
        <p:txBody>
          <a:bodyPr anchor="b"/>
          <a:lstStyle>
            <a:lvl1pPr marL="0" indent="0">
              <a:buNone/>
              <a:defRPr sz="3700" b="1"/>
            </a:lvl1pPr>
            <a:lvl2pPr marL="702310" indent="0">
              <a:buNone/>
              <a:defRPr sz="3100" b="1"/>
            </a:lvl2pPr>
            <a:lvl3pPr marL="1404620" indent="0">
              <a:buNone/>
              <a:defRPr sz="2800" b="1"/>
            </a:lvl3pPr>
            <a:lvl4pPr marL="2107565" indent="0">
              <a:buNone/>
              <a:defRPr sz="2500" b="1"/>
            </a:lvl4pPr>
            <a:lvl5pPr marL="2809875" indent="0">
              <a:buNone/>
              <a:defRPr sz="2500" b="1"/>
            </a:lvl5pPr>
            <a:lvl6pPr marL="3512185" indent="0">
              <a:buNone/>
              <a:defRPr sz="2500" b="1"/>
            </a:lvl6pPr>
            <a:lvl7pPr marL="4214495" indent="0">
              <a:buNone/>
              <a:defRPr sz="2500" b="1"/>
            </a:lvl7pPr>
            <a:lvl8pPr marL="4917440" indent="0">
              <a:buNone/>
              <a:defRPr sz="2500" b="1"/>
            </a:lvl8pPr>
            <a:lvl9pPr marL="5619750" indent="0">
              <a:buNone/>
              <a:defRPr sz="2500" b="1"/>
            </a:lvl9pPr>
          </a:lstStyle>
          <a:p>
            <a:pPr lvl="0"/>
            <a:r>
              <a:rPr lang="zh-CN" altLang="en-US" noProof="1" smtClean="0"/>
              <a:t>单击此处编辑母版文本样式</a:t>
            </a:r>
            <a:endParaRPr lang="zh-CN" altLang="en-US" noProof="1" smtClean="0"/>
          </a:p>
        </p:txBody>
      </p:sp>
      <p:sp>
        <p:nvSpPr>
          <p:cNvPr id="4" name="内容占位符 3"/>
          <p:cNvSpPr>
            <a:spLocks noGrp="1"/>
          </p:cNvSpPr>
          <p:nvPr>
            <p:ph sz="half" idx="2"/>
          </p:nvPr>
        </p:nvSpPr>
        <p:spPr>
          <a:xfrm>
            <a:off x="720090" y="3242678"/>
            <a:ext cx="6363296" cy="5891261"/>
          </a:xfrm>
        </p:spPr>
        <p:txBody>
          <a:bodyPr/>
          <a:lstStyle>
            <a:lvl1pPr>
              <a:defRPr sz="3700"/>
            </a:lvl1pPr>
            <a:lvl2pPr>
              <a:defRPr sz="3100"/>
            </a:lvl2pPr>
            <a:lvl3pPr>
              <a:defRPr sz="2800"/>
            </a:lvl3pPr>
            <a:lvl4pPr>
              <a:defRPr sz="2500"/>
            </a:lvl4pPr>
            <a:lvl5pPr>
              <a:defRPr sz="2500"/>
            </a:lvl5pPr>
            <a:lvl6pPr>
              <a:defRPr sz="2500"/>
            </a:lvl6pPr>
            <a:lvl7pPr>
              <a:defRPr sz="2500"/>
            </a:lvl7pPr>
            <a:lvl8pPr>
              <a:defRPr sz="2500"/>
            </a:lvl8pPr>
            <a:lvl9pPr>
              <a:defRPr sz="25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7315918" y="2288811"/>
            <a:ext cx="6365796" cy="953867"/>
          </a:xfrm>
        </p:spPr>
        <p:txBody>
          <a:bodyPr anchor="b"/>
          <a:lstStyle>
            <a:lvl1pPr marL="0" indent="0">
              <a:buNone/>
              <a:defRPr sz="3700" b="1"/>
            </a:lvl1pPr>
            <a:lvl2pPr marL="702310" indent="0">
              <a:buNone/>
              <a:defRPr sz="3100" b="1"/>
            </a:lvl2pPr>
            <a:lvl3pPr marL="1404620" indent="0">
              <a:buNone/>
              <a:defRPr sz="2800" b="1"/>
            </a:lvl3pPr>
            <a:lvl4pPr marL="2107565" indent="0">
              <a:buNone/>
              <a:defRPr sz="2500" b="1"/>
            </a:lvl4pPr>
            <a:lvl5pPr marL="2809875" indent="0">
              <a:buNone/>
              <a:defRPr sz="2500" b="1"/>
            </a:lvl5pPr>
            <a:lvl6pPr marL="3512185" indent="0">
              <a:buNone/>
              <a:defRPr sz="2500" b="1"/>
            </a:lvl6pPr>
            <a:lvl7pPr marL="4214495" indent="0">
              <a:buNone/>
              <a:defRPr sz="2500" b="1"/>
            </a:lvl7pPr>
            <a:lvl8pPr marL="4917440" indent="0">
              <a:buNone/>
              <a:defRPr sz="2500" b="1"/>
            </a:lvl8pPr>
            <a:lvl9pPr marL="5619750" indent="0">
              <a:buNone/>
              <a:defRPr sz="2500" b="1"/>
            </a:lvl9pPr>
          </a:lstStyle>
          <a:p>
            <a:pPr lvl="0"/>
            <a:r>
              <a:rPr lang="zh-CN" altLang="en-US" noProof="1" smtClean="0"/>
              <a:t>单击此处编辑母版文本样式</a:t>
            </a:r>
            <a:endParaRPr lang="zh-CN" altLang="en-US" noProof="1" smtClean="0"/>
          </a:p>
        </p:txBody>
      </p:sp>
      <p:sp>
        <p:nvSpPr>
          <p:cNvPr id="6" name="内容占位符 5"/>
          <p:cNvSpPr>
            <a:spLocks noGrp="1"/>
          </p:cNvSpPr>
          <p:nvPr>
            <p:ph sz="quarter" idx="4"/>
          </p:nvPr>
        </p:nvSpPr>
        <p:spPr>
          <a:xfrm>
            <a:off x="7315918" y="3242678"/>
            <a:ext cx="6365796" cy="5891261"/>
          </a:xfrm>
        </p:spPr>
        <p:txBody>
          <a:bodyPr/>
          <a:lstStyle>
            <a:lvl1pPr>
              <a:defRPr sz="3700"/>
            </a:lvl1pPr>
            <a:lvl2pPr>
              <a:defRPr sz="3100"/>
            </a:lvl2pPr>
            <a:lvl3pPr>
              <a:defRPr sz="2800"/>
            </a:lvl3pPr>
            <a:lvl4pPr>
              <a:defRPr sz="2500"/>
            </a:lvl4pPr>
            <a:lvl5pPr>
              <a:defRPr sz="2500"/>
            </a:lvl5pPr>
            <a:lvl6pPr>
              <a:defRPr sz="2500"/>
            </a:lvl6pPr>
            <a:lvl7pPr>
              <a:defRPr sz="2500"/>
            </a:lvl7pPr>
            <a:lvl8pPr>
              <a:defRPr sz="2500"/>
            </a:lvl8pPr>
            <a:lvl9pPr>
              <a:defRPr sz="25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Tree>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Tree>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720105" y="407110"/>
            <a:ext cx="4738093" cy="1732584"/>
          </a:xfrm>
        </p:spPr>
        <p:txBody>
          <a:bodyPr anchor="b"/>
          <a:lstStyle>
            <a:lvl1pPr algn="l">
              <a:defRPr sz="31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5630704" y="407124"/>
            <a:ext cx="8051006" cy="8726829"/>
          </a:xfrm>
        </p:spPr>
        <p:txBody>
          <a:bodyPr/>
          <a:lstStyle>
            <a:lvl1pPr>
              <a:defRPr sz="4900"/>
            </a:lvl1pPr>
            <a:lvl2pPr>
              <a:defRPr sz="4300"/>
            </a:lvl2pPr>
            <a:lvl3pPr>
              <a:defRPr sz="3700"/>
            </a:lvl3pPr>
            <a:lvl4pPr>
              <a:defRPr sz="3100"/>
            </a:lvl4pPr>
            <a:lvl5pPr>
              <a:defRPr sz="3100"/>
            </a:lvl5pPr>
            <a:lvl6pPr>
              <a:defRPr sz="3100"/>
            </a:lvl6pPr>
            <a:lvl7pPr>
              <a:defRPr sz="3100"/>
            </a:lvl7pPr>
            <a:lvl8pPr>
              <a:defRPr sz="3100"/>
            </a:lvl8pPr>
            <a:lvl9pPr>
              <a:defRPr sz="31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720105" y="2139708"/>
            <a:ext cx="4738093" cy="6994245"/>
          </a:xfrm>
        </p:spPr>
        <p:txBody>
          <a:bodyPr/>
          <a:lstStyle>
            <a:lvl1pPr marL="0" indent="0">
              <a:buNone/>
              <a:defRPr sz="2200"/>
            </a:lvl1pPr>
            <a:lvl2pPr marL="702310" indent="0">
              <a:buNone/>
              <a:defRPr sz="1800"/>
            </a:lvl2pPr>
            <a:lvl3pPr marL="1404620" indent="0">
              <a:buNone/>
              <a:defRPr sz="1500"/>
            </a:lvl3pPr>
            <a:lvl4pPr marL="2107565" indent="0">
              <a:buNone/>
              <a:defRPr sz="1400"/>
            </a:lvl4pPr>
            <a:lvl5pPr marL="2809875" indent="0">
              <a:buNone/>
              <a:defRPr sz="1400"/>
            </a:lvl5pPr>
            <a:lvl6pPr marL="3512185" indent="0">
              <a:buNone/>
              <a:defRPr sz="1400"/>
            </a:lvl6pPr>
            <a:lvl7pPr marL="4214495" indent="0">
              <a:buNone/>
              <a:defRPr sz="1400"/>
            </a:lvl7pPr>
            <a:lvl8pPr marL="4917440" indent="0">
              <a:buNone/>
              <a:defRPr sz="1400"/>
            </a:lvl8pPr>
            <a:lvl9pPr marL="5619750" indent="0">
              <a:buNone/>
              <a:defRPr sz="1400"/>
            </a:lvl9pPr>
          </a:lstStyle>
          <a:p>
            <a:pPr lvl="0"/>
            <a:r>
              <a:rPr lang="zh-CN" altLang="en-US" noProof="1" smtClean="0"/>
              <a:t>单击此处编辑母版文本样式</a:t>
            </a:r>
            <a:endParaRPr lang="zh-CN" altLang="en-US" noProof="1" smtClean="0"/>
          </a:p>
        </p:txBody>
      </p:sp>
    </p:spTree>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822854" y="7157561"/>
            <a:ext cx="8641080" cy="844991"/>
          </a:xfrm>
        </p:spPr>
        <p:txBody>
          <a:bodyPr anchor="b"/>
          <a:lstStyle>
            <a:lvl1pPr algn="l">
              <a:defRPr sz="31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2822854" y="913630"/>
            <a:ext cx="8641080" cy="6135053"/>
          </a:xfrm>
        </p:spPr>
        <p:txBody>
          <a:bodyPr vert="horz" wrap="square" lIns="140495" tIns="70248" rIns="140495" bIns="70248" numCol="1" anchor="t" anchorCtr="0" compatLnSpc="1"/>
          <a:lstStyle>
            <a:lvl1pPr marL="0" indent="0">
              <a:buNone/>
              <a:defRPr sz="4900"/>
            </a:lvl1pPr>
            <a:lvl2pPr marL="702310" indent="0">
              <a:buNone/>
              <a:defRPr sz="4300"/>
            </a:lvl2pPr>
            <a:lvl3pPr marL="1404620" indent="0">
              <a:buNone/>
              <a:defRPr sz="3700"/>
            </a:lvl3pPr>
            <a:lvl4pPr marL="2107565" indent="0">
              <a:buNone/>
              <a:defRPr sz="3100"/>
            </a:lvl4pPr>
            <a:lvl5pPr marL="2809875" indent="0">
              <a:buNone/>
              <a:defRPr sz="3100"/>
            </a:lvl5pPr>
            <a:lvl6pPr marL="3512185" indent="0">
              <a:buNone/>
              <a:defRPr sz="3100"/>
            </a:lvl6pPr>
            <a:lvl7pPr marL="4214495" indent="0">
              <a:buNone/>
              <a:defRPr sz="3100"/>
            </a:lvl7pPr>
            <a:lvl8pPr marL="4917440" indent="0">
              <a:buNone/>
              <a:defRPr sz="3100"/>
            </a:lvl8pPr>
            <a:lvl9pPr marL="5619750" indent="0">
              <a:buNone/>
              <a:defRPr sz="31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49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2822854" y="8002552"/>
            <a:ext cx="8641080" cy="1200027"/>
          </a:xfrm>
        </p:spPr>
        <p:txBody>
          <a:bodyPr/>
          <a:lstStyle>
            <a:lvl1pPr marL="0" indent="0">
              <a:buNone/>
              <a:defRPr sz="2200"/>
            </a:lvl1pPr>
            <a:lvl2pPr marL="702310" indent="0">
              <a:buNone/>
              <a:defRPr sz="1800"/>
            </a:lvl2pPr>
            <a:lvl3pPr marL="1404620" indent="0">
              <a:buNone/>
              <a:defRPr sz="1500"/>
            </a:lvl3pPr>
            <a:lvl4pPr marL="2107565" indent="0">
              <a:buNone/>
              <a:defRPr sz="1400"/>
            </a:lvl4pPr>
            <a:lvl5pPr marL="2809875" indent="0">
              <a:buNone/>
              <a:defRPr sz="1400"/>
            </a:lvl5pPr>
            <a:lvl6pPr marL="3512185" indent="0">
              <a:buNone/>
              <a:defRPr sz="1400"/>
            </a:lvl6pPr>
            <a:lvl7pPr marL="4214495" indent="0">
              <a:buNone/>
              <a:defRPr sz="1400"/>
            </a:lvl7pPr>
            <a:lvl8pPr marL="4917440" indent="0">
              <a:buNone/>
              <a:defRPr sz="1400"/>
            </a:lvl8pPr>
            <a:lvl9pPr marL="5619750" indent="0">
              <a:buNone/>
              <a:defRPr sz="1400"/>
            </a:lvl9pPr>
          </a:lstStyle>
          <a:p>
            <a:pPr lvl="0"/>
            <a:r>
              <a:rPr lang="zh-CN" altLang="en-US" noProof="1" smtClean="0"/>
              <a:t>单击此处编辑母版文本样式</a:t>
            </a:r>
            <a:endParaRPr lang="zh-CN" altLang="en-US" noProof="1" smtClean="0"/>
          </a:p>
        </p:txBody>
      </p:sp>
    </p:spTree>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Tree>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441305" y="409478"/>
            <a:ext cx="3240405" cy="8724462"/>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720090" y="409478"/>
            <a:ext cx="9481185" cy="8724462"/>
          </a:xfrm>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Tree>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x" preserve="1">
  <p:cSld name="标题和文本">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2"/>
          </p:nvPr>
        </p:nvSpPr>
        <p:spPr>
          <a:xfrm>
            <a:off x="1320800" y="9477375"/>
            <a:ext cx="4319588" cy="544513"/>
          </a:xfrm>
        </p:spPr>
        <p:txBody>
          <a:bodyPr vert="horz" wrap="square" lIns="140495" tIns="70248" rIns="140495" bIns="70248" numCol="1" anchor="t" anchorCtr="0" compatLnSpc="1"/>
          <a:lstStyle>
            <a:lvl1pPr>
              <a:buFont typeface="Arial" panose="020B0604020202020204" pitchFamily="34" charset="0"/>
              <a:buNone/>
              <a:defRPr noProof="1" smtClean="0">
                <a:solidFill>
                  <a:srgbClr val="000000"/>
                </a:solidFill>
                <a:ea typeface="黑体" panose="02010609060101010101" pitchFamily="49"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srgbClr val="000000"/>
              </a:solidFill>
              <a:effectLst/>
              <a:uLnTx/>
              <a:uFillTx/>
              <a:latin typeface="Arial" panose="020B0604020202020204" pitchFamily="34" charset="0"/>
              <a:ea typeface="黑体" panose="02010609060101010101" pitchFamily="49" charset="-122"/>
              <a:cs typeface="+mn-cs"/>
            </a:endParaRPr>
          </a:p>
        </p:txBody>
      </p:sp>
      <p:sp>
        <p:nvSpPr>
          <p:cNvPr id="5" name="页脚占位符 4"/>
          <p:cNvSpPr>
            <a:spLocks noGrp="1"/>
          </p:cNvSpPr>
          <p:nvPr>
            <p:ph type="ftr" sz="quarter" idx="3"/>
          </p:nvPr>
        </p:nvSpPr>
        <p:spPr>
          <a:xfrm>
            <a:off x="6361113" y="9477375"/>
            <a:ext cx="6480175" cy="544513"/>
          </a:xfrm>
        </p:spPr>
        <p:txBody>
          <a:bodyPr lIns="140495" tIns="70248" rIns="140495" bIns="70248"/>
          <a:lstStyle>
            <a:lvl1pPr>
              <a:buFont typeface="Arial" panose="020B0604020202020204" pitchFamily="34" charset="0"/>
              <a:buNone/>
              <a:defRPr noProof="1">
                <a:solidFill>
                  <a:srgbClr val="000000"/>
                </a:solidFill>
                <a:ea typeface="黑体" panose="02010609060101010101" pitchFamily="49"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srgbClr val="000000"/>
              </a:solidFill>
              <a:effectLst/>
              <a:uLnTx/>
              <a:uFillTx/>
              <a:latin typeface="Arial" panose="020B0604020202020204" pitchFamily="34" charset="0"/>
              <a:ea typeface="黑体" panose="02010609060101010101" pitchFamily="49" charset="-122"/>
              <a:cs typeface="+mn-cs"/>
            </a:endParaRPr>
          </a:p>
        </p:txBody>
      </p:sp>
      <p:sp>
        <p:nvSpPr>
          <p:cNvPr id="6" name="灯片编号占位符 5"/>
          <p:cNvSpPr>
            <a:spLocks noGrp="1"/>
          </p:cNvSpPr>
          <p:nvPr>
            <p:ph type="sldNum" sz="quarter" idx="4"/>
          </p:nvPr>
        </p:nvSpPr>
        <p:spPr>
          <a:xfrm>
            <a:off x="13562013" y="9477375"/>
            <a:ext cx="4319588" cy="544513"/>
          </a:xfrm>
        </p:spPr>
        <p:txBody>
          <a:bodyPr vert="horz" wrap="square" lIns="140495" tIns="70248" rIns="140495" bIns="70248" numCol="1" anchor="t" anchorCtr="0" compatLnSpc="1"/>
          <a:p>
            <a:pPr lvl="0" eaLnBrk="1" hangingPunct="1">
              <a:buNone/>
            </a:pPr>
            <a:fld id="{9A0DB2DC-4C9A-4742-B13C-FB6460FD3503}" type="slidenum">
              <a:rPr lang="zh-CN" altLang="en-US" dirty="0">
                <a:solidFill>
                  <a:srgbClr val="000000"/>
                </a:solidFill>
              </a:rPr>
            </a:fld>
            <a:endParaRPr lang="zh-CN" altLang="en-US" dirty="0">
              <a:solidFill>
                <a:srgbClr val="000000"/>
              </a:solidFill>
            </a:endParaRPr>
          </a:p>
        </p:txBody>
      </p:sp>
    </p:spTree>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0">
          <a:blip r:embed="rId2"/>
          <a:stretch>
            <a:fillRect/>
          </a:stretch>
        </a:blipFill>
        <a:effectLst/>
      </p:bgPr>
    </p:bg>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137643" y="6570567"/>
            <a:ext cx="12241530" cy="2030816"/>
          </a:xfrm>
        </p:spPr>
        <p:txBody>
          <a:bodyPr anchor="t"/>
          <a:lstStyle>
            <a:lvl1pPr algn="l">
              <a:defRPr sz="62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37643" y="4333829"/>
            <a:ext cx="12241530" cy="2236737"/>
          </a:xfrm>
        </p:spPr>
        <p:txBody>
          <a:bodyPr anchor="b"/>
          <a:lstStyle>
            <a:lvl1pPr marL="0" indent="0">
              <a:buNone/>
              <a:defRPr sz="3100"/>
            </a:lvl1pPr>
            <a:lvl2pPr marL="703580" indent="0">
              <a:buNone/>
              <a:defRPr sz="2800"/>
            </a:lvl2pPr>
            <a:lvl3pPr marL="1407160" indent="0">
              <a:buNone/>
              <a:defRPr sz="2500"/>
            </a:lvl3pPr>
            <a:lvl4pPr marL="2110740" indent="0">
              <a:buNone/>
              <a:defRPr sz="2200"/>
            </a:lvl4pPr>
            <a:lvl5pPr marL="2814320" indent="0">
              <a:buNone/>
              <a:defRPr sz="2200"/>
            </a:lvl5pPr>
            <a:lvl6pPr marL="3517900" indent="0">
              <a:buNone/>
              <a:defRPr sz="2200"/>
            </a:lvl6pPr>
            <a:lvl7pPr marL="4221480" indent="0">
              <a:buNone/>
              <a:defRPr sz="2200"/>
            </a:lvl7pPr>
            <a:lvl8pPr marL="4925060" indent="0">
              <a:buNone/>
              <a:defRPr sz="2200"/>
            </a:lvl8pPr>
            <a:lvl9pPr marL="5628640" indent="0">
              <a:buNone/>
              <a:defRPr sz="2200"/>
            </a:lvl9pPr>
          </a:lstStyle>
          <a:p>
            <a:pPr lvl="0"/>
            <a:r>
              <a:rPr lang="zh-CN" altLang="en-US" smtClean="0"/>
              <a:t>单击此处编辑母版文本样式</a:t>
            </a:r>
            <a:endParaRPr lang="zh-CN" altLang="en-US" smtClean="0"/>
          </a:p>
        </p:txBody>
      </p:sp>
    </p:spTree>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720090" y="2213069"/>
            <a:ext cx="6360795" cy="6920870"/>
          </a:xfrm>
        </p:spPr>
        <p:txBody>
          <a:bodyPr/>
          <a:lstStyle>
            <a:lvl1pPr>
              <a:defRPr sz="4300"/>
            </a:lvl1pPr>
            <a:lvl2pPr>
              <a:defRPr sz="3700"/>
            </a:lvl2pPr>
            <a:lvl3pPr>
              <a:defRPr sz="3100"/>
            </a:lvl3pPr>
            <a:lvl4pPr>
              <a:defRPr sz="2800"/>
            </a:lvl4pPr>
            <a:lvl5pPr>
              <a:defRPr sz="2800"/>
            </a:lvl5pPr>
            <a:lvl6pPr>
              <a:defRPr sz="2800"/>
            </a:lvl6pPr>
            <a:lvl7pPr>
              <a:defRPr sz="2800"/>
            </a:lvl7pPr>
            <a:lvl8pPr>
              <a:defRPr sz="2800"/>
            </a:lvl8pPr>
            <a:lvl9pPr>
              <a:defRPr sz="2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7320915" y="2213069"/>
            <a:ext cx="6360795" cy="6920870"/>
          </a:xfrm>
        </p:spPr>
        <p:txBody>
          <a:bodyPr/>
          <a:lstStyle>
            <a:lvl1pPr>
              <a:defRPr sz="4300"/>
            </a:lvl1pPr>
            <a:lvl2pPr>
              <a:defRPr sz="3700"/>
            </a:lvl2pPr>
            <a:lvl3pPr>
              <a:defRPr sz="3100"/>
            </a:lvl3pPr>
            <a:lvl4pPr>
              <a:defRPr sz="2800"/>
            </a:lvl4pPr>
            <a:lvl5pPr>
              <a:defRPr sz="2800"/>
            </a:lvl5pPr>
            <a:lvl6pPr>
              <a:defRPr sz="2800"/>
            </a:lvl6pPr>
            <a:lvl7pPr>
              <a:defRPr sz="2800"/>
            </a:lvl7pPr>
            <a:lvl8pPr>
              <a:defRPr sz="2800"/>
            </a:lvl8pPr>
            <a:lvl9pPr>
              <a:defRPr sz="2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720090" y="409478"/>
            <a:ext cx="12961620" cy="1704181"/>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0090" y="2288811"/>
            <a:ext cx="6363296" cy="953867"/>
          </a:xfrm>
        </p:spPr>
        <p:txBody>
          <a:bodyPr anchor="b"/>
          <a:lstStyle>
            <a:lvl1pPr marL="0" indent="0">
              <a:buNone/>
              <a:defRPr sz="3700" b="1"/>
            </a:lvl1pPr>
            <a:lvl2pPr marL="703580" indent="0">
              <a:buNone/>
              <a:defRPr sz="3100" b="1"/>
            </a:lvl2pPr>
            <a:lvl3pPr marL="1407160" indent="0">
              <a:buNone/>
              <a:defRPr sz="2800" b="1"/>
            </a:lvl3pPr>
            <a:lvl4pPr marL="2110740" indent="0">
              <a:buNone/>
              <a:defRPr sz="2500" b="1"/>
            </a:lvl4pPr>
            <a:lvl5pPr marL="2814320" indent="0">
              <a:buNone/>
              <a:defRPr sz="2500" b="1"/>
            </a:lvl5pPr>
            <a:lvl6pPr marL="3517900" indent="0">
              <a:buNone/>
              <a:defRPr sz="2500" b="1"/>
            </a:lvl6pPr>
            <a:lvl7pPr marL="4221480" indent="0">
              <a:buNone/>
              <a:defRPr sz="2500" b="1"/>
            </a:lvl7pPr>
            <a:lvl8pPr marL="4925060" indent="0">
              <a:buNone/>
              <a:defRPr sz="2500" b="1"/>
            </a:lvl8pPr>
            <a:lvl9pPr marL="5628640" indent="0">
              <a:buNone/>
              <a:defRPr sz="25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720090" y="3242678"/>
            <a:ext cx="6363296" cy="5891261"/>
          </a:xfrm>
        </p:spPr>
        <p:txBody>
          <a:bodyPr/>
          <a:lstStyle>
            <a:lvl1pPr>
              <a:defRPr sz="3700"/>
            </a:lvl1pPr>
            <a:lvl2pPr>
              <a:defRPr sz="3100"/>
            </a:lvl2pPr>
            <a:lvl3pPr>
              <a:defRPr sz="2800"/>
            </a:lvl3pPr>
            <a:lvl4pPr>
              <a:defRPr sz="2500"/>
            </a:lvl4pPr>
            <a:lvl5pPr>
              <a:defRPr sz="2500"/>
            </a:lvl5pPr>
            <a:lvl6pPr>
              <a:defRPr sz="2500"/>
            </a:lvl6pPr>
            <a:lvl7pPr>
              <a:defRPr sz="2500"/>
            </a:lvl7pPr>
            <a:lvl8pPr>
              <a:defRPr sz="2500"/>
            </a:lvl8pPr>
            <a:lvl9pPr>
              <a:defRPr sz="2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7315915" y="2288811"/>
            <a:ext cx="6365796" cy="953867"/>
          </a:xfrm>
        </p:spPr>
        <p:txBody>
          <a:bodyPr anchor="b"/>
          <a:lstStyle>
            <a:lvl1pPr marL="0" indent="0">
              <a:buNone/>
              <a:defRPr sz="3700" b="1"/>
            </a:lvl1pPr>
            <a:lvl2pPr marL="703580" indent="0">
              <a:buNone/>
              <a:defRPr sz="3100" b="1"/>
            </a:lvl2pPr>
            <a:lvl3pPr marL="1407160" indent="0">
              <a:buNone/>
              <a:defRPr sz="2800" b="1"/>
            </a:lvl3pPr>
            <a:lvl4pPr marL="2110740" indent="0">
              <a:buNone/>
              <a:defRPr sz="2500" b="1"/>
            </a:lvl4pPr>
            <a:lvl5pPr marL="2814320" indent="0">
              <a:buNone/>
              <a:defRPr sz="2500" b="1"/>
            </a:lvl5pPr>
            <a:lvl6pPr marL="3517900" indent="0">
              <a:buNone/>
              <a:defRPr sz="2500" b="1"/>
            </a:lvl6pPr>
            <a:lvl7pPr marL="4221480" indent="0">
              <a:buNone/>
              <a:defRPr sz="2500" b="1"/>
            </a:lvl7pPr>
            <a:lvl8pPr marL="4925060" indent="0">
              <a:buNone/>
              <a:defRPr sz="2500" b="1"/>
            </a:lvl8pPr>
            <a:lvl9pPr marL="5628640" indent="0">
              <a:buNone/>
              <a:defRPr sz="25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7315915" y="3242678"/>
            <a:ext cx="6365796" cy="5891261"/>
          </a:xfrm>
        </p:spPr>
        <p:txBody>
          <a:bodyPr/>
          <a:lstStyle>
            <a:lvl1pPr>
              <a:defRPr sz="3700"/>
            </a:lvl1pPr>
            <a:lvl2pPr>
              <a:defRPr sz="3100"/>
            </a:lvl2pPr>
            <a:lvl3pPr>
              <a:defRPr sz="2800"/>
            </a:lvl3pPr>
            <a:lvl4pPr>
              <a:defRPr sz="2500"/>
            </a:lvl4pPr>
            <a:lvl5pPr>
              <a:defRPr sz="2500"/>
            </a:lvl5pPr>
            <a:lvl6pPr>
              <a:defRPr sz="2500"/>
            </a:lvl6pPr>
            <a:lvl7pPr>
              <a:defRPr sz="2500"/>
            </a:lvl7pPr>
            <a:lvl8pPr>
              <a:defRPr sz="2500"/>
            </a:lvl8pPr>
            <a:lvl9pPr>
              <a:defRPr sz="2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720091" y="407110"/>
            <a:ext cx="4738093" cy="1732584"/>
          </a:xfrm>
        </p:spPr>
        <p:txBody>
          <a:bodyPr anchor="b"/>
          <a:lstStyle>
            <a:lvl1pPr algn="l">
              <a:defRPr sz="31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630704" y="407111"/>
            <a:ext cx="8051006" cy="8726829"/>
          </a:xfrm>
        </p:spPr>
        <p:txBody>
          <a:bodyPr/>
          <a:lstStyle>
            <a:lvl1pPr>
              <a:defRPr sz="4900"/>
            </a:lvl1pPr>
            <a:lvl2pPr>
              <a:defRPr sz="4300"/>
            </a:lvl2pPr>
            <a:lvl3pPr>
              <a:defRPr sz="3700"/>
            </a:lvl3pPr>
            <a:lvl4pPr>
              <a:defRPr sz="3100"/>
            </a:lvl4pPr>
            <a:lvl5pPr>
              <a:defRPr sz="3100"/>
            </a:lvl5pPr>
            <a:lvl6pPr>
              <a:defRPr sz="3100"/>
            </a:lvl6pPr>
            <a:lvl7pPr>
              <a:defRPr sz="3100"/>
            </a:lvl7pPr>
            <a:lvl8pPr>
              <a:defRPr sz="3100"/>
            </a:lvl8pPr>
            <a:lvl9pPr>
              <a:defRPr sz="3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720091" y="2139695"/>
            <a:ext cx="4738093" cy="6994245"/>
          </a:xfrm>
        </p:spPr>
        <p:txBody>
          <a:bodyPr/>
          <a:lstStyle>
            <a:lvl1pPr marL="0" indent="0">
              <a:buNone/>
              <a:defRPr sz="2200"/>
            </a:lvl1pPr>
            <a:lvl2pPr marL="703580" indent="0">
              <a:buNone/>
              <a:defRPr sz="1800"/>
            </a:lvl2pPr>
            <a:lvl3pPr marL="1407160" indent="0">
              <a:buNone/>
              <a:defRPr sz="1500"/>
            </a:lvl3pPr>
            <a:lvl4pPr marL="2110740" indent="0">
              <a:buNone/>
              <a:defRPr sz="1400"/>
            </a:lvl4pPr>
            <a:lvl5pPr marL="2814320" indent="0">
              <a:buNone/>
              <a:defRPr sz="1400"/>
            </a:lvl5pPr>
            <a:lvl6pPr marL="3517900" indent="0">
              <a:buNone/>
              <a:defRPr sz="1400"/>
            </a:lvl6pPr>
            <a:lvl7pPr marL="4221480" indent="0">
              <a:buNone/>
              <a:defRPr sz="1400"/>
            </a:lvl7pPr>
            <a:lvl8pPr marL="4925060" indent="0">
              <a:buNone/>
              <a:defRPr sz="1400"/>
            </a:lvl8pPr>
            <a:lvl9pPr marL="5628640" indent="0">
              <a:buNone/>
              <a:defRPr sz="1400"/>
            </a:lvl9pPr>
          </a:lstStyle>
          <a:p>
            <a:pPr lvl="0"/>
            <a:r>
              <a:rPr lang="zh-CN" altLang="en-US" smtClean="0"/>
              <a:t>单击此处编辑母版文本样式</a:t>
            </a:r>
            <a:endParaRPr lang="zh-CN" altLang="en-US" smtClean="0"/>
          </a:p>
        </p:txBody>
      </p:sp>
    </p:spTree>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822854" y="7157561"/>
            <a:ext cx="8641080" cy="844991"/>
          </a:xfrm>
        </p:spPr>
        <p:txBody>
          <a:bodyPr anchor="b"/>
          <a:lstStyle>
            <a:lvl1pPr algn="l">
              <a:defRPr sz="31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822854" y="913630"/>
            <a:ext cx="8641080" cy="6135053"/>
          </a:xfrm>
        </p:spPr>
        <p:txBody>
          <a:bodyPr vert="horz" wrap="square" lIns="140717" tIns="70359" rIns="140717" bIns="70359" numCol="1" anchor="t" anchorCtr="0" compatLnSpc="1"/>
          <a:lstStyle>
            <a:lvl1pPr marL="0" indent="0">
              <a:buNone/>
              <a:defRPr sz="4900"/>
            </a:lvl1pPr>
            <a:lvl2pPr marL="703580" indent="0">
              <a:buNone/>
              <a:defRPr sz="4300"/>
            </a:lvl2pPr>
            <a:lvl3pPr marL="1407160" indent="0">
              <a:buNone/>
              <a:defRPr sz="3700"/>
            </a:lvl3pPr>
            <a:lvl4pPr marL="2110740" indent="0">
              <a:buNone/>
              <a:defRPr sz="3100"/>
            </a:lvl4pPr>
            <a:lvl5pPr marL="2814320" indent="0">
              <a:buNone/>
              <a:defRPr sz="3100"/>
            </a:lvl5pPr>
            <a:lvl6pPr marL="3517900" indent="0">
              <a:buNone/>
              <a:defRPr sz="3100"/>
            </a:lvl6pPr>
            <a:lvl7pPr marL="4221480" indent="0">
              <a:buNone/>
              <a:defRPr sz="3100"/>
            </a:lvl7pPr>
            <a:lvl8pPr marL="4925060" indent="0">
              <a:buNone/>
              <a:defRPr sz="3100"/>
            </a:lvl8pPr>
            <a:lvl9pPr marL="5628640" indent="0">
              <a:buNone/>
              <a:defRPr sz="31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49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2822854" y="8002552"/>
            <a:ext cx="8641080" cy="1200027"/>
          </a:xfrm>
        </p:spPr>
        <p:txBody>
          <a:bodyPr/>
          <a:lstStyle>
            <a:lvl1pPr marL="0" indent="0">
              <a:buNone/>
              <a:defRPr sz="2200"/>
            </a:lvl1pPr>
            <a:lvl2pPr marL="703580" indent="0">
              <a:buNone/>
              <a:defRPr sz="1800"/>
            </a:lvl2pPr>
            <a:lvl3pPr marL="1407160" indent="0">
              <a:buNone/>
              <a:defRPr sz="1500"/>
            </a:lvl3pPr>
            <a:lvl4pPr marL="2110740" indent="0">
              <a:buNone/>
              <a:defRPr sz="1400"/>
            </a:lvl4pPr>
            <a:lvl5pPr marL="2814320" indent="0">
              <a:buNone/>
              <a:defRPr sz="1400"/>
            </a:lvl5pPr>
            <a:lvl6pPr marL="3517900" indent="0">
              <a:buNone/>
              <a:defRPr sz="1400"/>
            </a:lvl6pPr>
            <a:lvl7pPr marL="4221480" indent="0">
              <a:buNone/>
              <a:defRPr sz="1400"/>
            </a:lvl7pPr>
            <a:lvl8pPr marL="4925060" indent="0">
              <a:buNone/>
              <a:defRPr sz="1400"/>
            </a:lvl8pPr>
            <a:lvl9pPr marL="5628640" indent="0">
              <a:buNone/>
              <a:defRPr sz="1400"/>
            </a:lvl9pPr>
          </a:lstStyle>
          <a:p>
            <a:pPr lvl="0"/>
            <a:r>
              <a:rPr lang="zh-CN" altLang="en-US" smtClean="0"/>
              <a:t>单击此处编辑母版文本样式</a:t>
            </a:r>
            <a:endParaRPr lang="zh-CN" altLang="en-US" smtClean="0"/>
          </a:p>
        </p:txBody>
      </p:sp>
    </p:spTree>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441305" y="409478"/>
            <a:ext cx="3240405" cy="872446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20090" y="409478"/>
            <a:ext cx="9481185" cy="8724462"/>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2" Type="http://schemas.openxmlformats.org/officeDocument/2006/relationships/theme" Target="../theme/theme2.xml"/><Relationship Id="rId21" Type="http://schemas.openxmlformats.org/officeDocument/2006/relationships/image" Target="../media/image8.png"/><Relationship Id="rId20" Type="http://schemas.openxmlformats.org/officeDocument/2006/relationships/image" Target="../media/image7.png"/><Relationship Id="rId2" Type="http://schemas.openxmlformats.org/officeDocument/2006/relationships/slideLayout" Target="../slideLayouts/slideLayout13.xml"/><Relationship Id="rId19" Type="http://schemas.openxmlformats.org/officeDocument/2006/relationships/hyperlink" Target="http://www.nordri.net/" TargetMode="External"/><Relationship Id="rId18" Type="http://schemas.openxmlformats.org/officeDocument/2006/relationships/hyperlink" Target="http://www.nordridesign.cn/" TargetMode="External"/><Relationship Id="rId17" Type="http://schemas.openxmlformats.org/officeDocument/2006/relationships/image" Target="../media/image6.png"/><Relationship Id="rId16" Type="http://schemas.openxmlformats.org/officeDocument/2006/relationships/image" Target="../media/image5.png"/><Relationship Id="rId15" Type="http://schemas.openxmlformats.org/officeDocument/2006/relationships/image" Target="../media/image4.png"/><Relationship Id="rId14" Type="http://schemas.openxmlformats.org/officeDocument/2006/relationships/image" Target="../media/image3.png"/><Relationship Id="rId13" Type="http://schemas.openxmlformats.org/officeDocument/2006/relationships/hyperlink" Target="http://creativecommons.org/licenses/by-nc/2.5/cn/legalcode" TargetMode="External"/><Relationship Id="rId12" Type="http://schemas.openxmlformats.org/officeDocument/2006/relationships/hyperlink" Target="http://www.nordridesign.com/" TargetMode="Externa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4" Type="http://schemas.openxmlformats.org/officeDocument/2006/relationships/theme" Target="../theme/theme3.xml"/><Relationship Id="rId13" Type="http://schemas.openxmlformats.org/officeDocument/2006/relationships/audio" Target="../media/audio1.wav"/><Relationship Id="rId12" Type="http://schemas.openxmlformats.org/officeDocument/2006/relationships/slideLayout" Target="../slideLayouts/slideLayout34.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3.xml"/><Relationship Id="rId8" Type="http://schemas.openxmlformats.org/officeDocument/2006/relationships/slideLayout" Target="../slideLayouts/slideLayout42.xml"/><Relationship Id="rId7" Type="http://schemas.openxmlformats.org/officeDocument/2006/relationships/slideLayout" Target="../slideLayouts/slideLayout41.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 Id="rId3" Type="http://schemas.openxmlformats.org/officeDocument/2006/relationships/slideLayout" Target="../slideLayouts/slideLayout37.xml"/><Relationship Id="rId2" Type="http://schemas.openxmlformats.org/officeDocument/2006/relationships/slideLayout" Target="../slideLayouts/slideLayout36.xml"/><Relationship Id="rId14" Type="http://schemas.openxmlformats.org/officeDocument/2006/relationships/theme" Target="../theme/theme4.xml"/><Relationship Id="rId13" Type="http://schemas.openxmlformats.org/officeDocument/2006/relationships/image" Target="../media/image2.jpeg"/><Relationship Id="rId12" Type="http://schemas.openxmlformats.org/officeDocument/2006/relationships/slideLayout" Target="../slideLayouts/slideLayout46.xml"/><Relationship Id="rId11" Type="http://schemas.openxmlformats.org/officeDocument/2006/relationships/slideLayout" Target="../slideLayouts/slideLayout45.xml"/><Relationship Id="rId10" Type="http://schemas.openxmlformats.org/officeDocument/2006/relationships/slideLayout" Target="../slideLayouts/slideLayout44.xml"/><Relationship Id="rId1"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5.xml"/><Relationship Id="rId8" Type="http://schemas.openxmlformats.org/officeDocument/2006/relationships/slideLayout" Target="../slideLayouts/slideLayout54.xml"/><Relationship Id="rId7" Type="http://schemas.openxmlformats.org/officeDocument/2006/relationships/slideLayout" Target="../slideLayouts/slideLayout53.xml"/><Relationship Id="rId6" Type="http://schemas.openxmlformats.org/officeDocument/2006/relationships/slideLayout" Target="../slideLayouts/slideLayout52.xml"/><Relationship Id="rId5" Type="http://schemas.openxmlformats.org/officeDocument/2006/relationships/slideLayout" Target="../slideLayouts/slideLayout51.xml"/><Relationship Id="rId4" Type="http://schemas.openxmlformats.org/officeDocument/2006/relationships/slideLayout" Target="../slideLayouts/slideLayout50.xml"/><Relationship Id="rId3" Type="http://schemas.openxmlformats.org/officeDocument/2006/relationships/slideLayout" Target="../slideLayouts/slideLayout49.xml"/><Relationship Id="rId2" Type="http://schemas.openxmlformats.org/officeDocument/2006/relationships/slideLayout" Target="../slideLayouts/slideLayout48.xml"/><Relationship Id="rId13" Type="http://schemas.openxmlformats.org/officeDocument/2006/relationships/theme" Target="../theme/theme5.xml"/><Relationship Id="rId12" Type="http://schemas.openxmlformats.org/officeDocument/2006/relationships/image" Target="../media/image2.jpeg"/><Relationship Id="rId11" Type="http://schemas.openxmlformats.org/officeDocument/2006/relationships/slideLayout" Target="../slideLayouts/slideLayout57.xml"/><Relationship Id="rId10" Type="http://schemas.openxmlformats.org/officeDocument/2006/relationships/slideLayout" Target="../slideLayouts/slideLayout56.xml"/><Relationship Id="rId1"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2"/>
          <a:stretch>
            <a:fillRect/>
          </a:stretch>
        </a:blipFill>
        <a:effectLst/>
      </p:bgPr>
    </p:bg>
    <p:spTree>
      <p:nvGrpSpPr>
        <p:cNvPr id="1" name=""/>
        <p:cNvGrpSpPr/>
        <p:nvPr/>
      </p:nvGrpSpPr>
      <p:grpSpPr/>
      <p:sp>
        <p:nvSpPr>
          <p:cNvPr id="1026" name="Rectangle 2"/>
          <p:cNvSpPr>
            <a:spLocks noGrp="1"/>
          </p:cNvSpPr>
          <p:nvPr>
            <p:ph type="title"/>
          </p:nvPr>
        </p:nvSpPr>
        <p:spPr>
          <a:xfrm>
            <a:off x="720725" y="409575"/>
            <a:ext cx="12960350" cy="838200"/>
          </a:xfrm>
          <a:prstGeom prst="rect">
            <a:avLst/>
          </a:prstGeom>
          <a:noFill/>
          <a:ln w="9525">
            <a:noFill/>
          </a:ln>
        </p:spPr>
        <p:txBody>
          <a:bodyPr lIns="143756" tIns="71882" rIns="143756" bIns="71882" anchor="ctr" anchorCtr="0"/>
          <a:p>
            <a:pPr lvl="0"/>
            <a:r>
              <a:rPr lang="zh-CN" altLang="zh-CN" dirty="0"/>
              <a:t>单击此处编辑母版标题样式</a:t>
            </a:r>
            <a:endParaRPr lang="zh-CN" altLang="zh-CN" dirty="0"/>
          </a:p>
        </p:txBody>
      </p:sp>
      <p:sp>
        <p:nvSpPr>
          <p:cNvPr id="1027" name="Rectangle 3"/>
          <p:cNvSpPr>
            <a:spLocks noGrp="1"/>
          </p:cNvSpPr>
          <p:nvPr>
            <p:ph type="body" idx="1"/>
          </p:nvPr>
        </p:nvSpPr>
        <p:spPr>
          <a:xfrm>
            <a:off x="720725" y="2212975"/>
            <a:ext cx="12960350" cy="6921500"/>
          </a:xfrm>
          <a:prstGeom prst="rect">
            <a:avLst/>
          </a:prstGeom>
          <a:noFill/>
          <a:ln w="9525">
            <a:noFill/>
          </a:ln>
        </p:spPr>
        <p:txBody>
          <a:bodyPr lIns="143756" tIns="71882" rIns="143756" bIns="71882"/>
          <a:p>
            <a:pPr lvl="0"/>
            <a:r>
              <a:rPr lang="zh-CN" altLang="zh-CN" dirty="0"/>
              <a:t>单击此处编辑母版文本样式</a:t>
            </a:r>
            <a:endParaRPr lang="zh-CN" altLang="zh-CN" dirty="0"/>
          </a:p>
          <a:p>
            <a:pPr lvl="1"/>
            <a:r>
              <a:rPr lang="zh-CN" altLang="zh-CN" dirty="0"/>
              <a:t>第二级</a:t>
            </a:r>
            <a:endParaRPr lang="zh-CN" altLang="zh-CN" dirty="0"/>
          </a:p>
          <a:p>
            <a:pPr lvl="2"/>
            <a:r>
              <a:rPr lang="zh-CN" altLang="zh-CN" dirty="0"/>
              <a:t>第三级</a:t>
            </a:r>
            <a:endParaRPr lang="zh-CN" altLang="zh-CN" dirty="0"/>
          </a:p>
          <a:p>
            <a:pPr lvl="3"/>
            <a:r>
              <a:rPr lang="zh-CN" altLang="zh-CN" dirty="0"/>
              <a:t>第四级</a:t>
            </a:r>
            <a:endParaRPr lang="zh-CN" altLang="zh-CN" dirty="0"/>
          </a:p>
          <a:p>
            <a:pPr lvl="4"/>
            <a:r>
              <a:rPr lang="zh-CN" altLang="zh-CN" dirty="0"/>
              <a:t>第五级</a:t>
            </a:r>
            <a:endParaRPr lang="zh-CN" altLang="zh-C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thruBlk="1"/>
  </p:transition>
  <p:hf sldNum="0" hdr="0" ftr="0" dt="0"/>
  <p:txStyles>
    <p:titleStyle>
      <a:lvl1pPr algn="r" rtl="0" eaLnBrk="0" fontAlgn="base" hangingPunct="0">
        <a:spcBef>
          <a:spcPct val="0"/>
        </a:spcBef>
        <a:spcAft>
          <a:spcPct val="0"/>
        </a:spcAft>
        <a:defRPr sz="4500">
          <a:solidFill>
            <a:schemeClr val="bg1"/>
          </a:solidFill>
          <a:latin typeface="+mj-lt"/>
          <a:ea typeface="+mj-ea"/>
          <a:cs typeface="+mj-cs"/>
        </a:defRPr>
      </a:lvl1pPr>
      <a:lvl2pPr algn="r" rtl="0" eaLnBrk="0" fontAlgn="base" hangingPunct="0">
        <a:spcBef>
          <a:spcPct val="0"/>
        </a:spcBef>
        <a:spcAft>
          <a:spcPct val="0"/>
        </a:spcAft>
        <a:defRPr sz="45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45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45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4500">
          <a:solidFill>
            <a:schemeClr val="bg1"/>
          </a:solidFill>
          <a:latin typeface="Arial" panose="020B0604020202020204" pitchFamily="34" charset="0"/>
          <a:ea typeface="黑体" panose="02010609060101010101" pitchFamily="49" charset="-122"/>
        </a:defRPr>
      </a:lvl5pPr>
      <a:lvl6pPr marL="718820" algn="r" rtl="0" fontAlgn="base">
        <a:spcBef>
          <a:spcPct val="0"/>
        </a:spcBef>
        <a:spcAft>
          <a:spcPct val="0"/>
        </a:spcAft>
        <a:defRPr sz="4500">
          <a:solidFill>
            <a:schemeClr val="bg1"/>
          </a:solidFill>
          <a:latin typeface="Arial" panose="020B0604020202020204" pitchFamily="34" charset="0"/>
          <a:ea typeface="黑体" panose="02010609060101010101" pitchFamily="49" charset="-122"/>
        </a:defRPr>
      </a:lvl6pPr>
      <a:lvl7pPr marL="1437640" algn="r" rtl="0" fontAlgn="base">
        <a:spcBef>
          <a:spcPct val="0"/>
        </a:spcBef>
        <a:spcAft>
          <a:spcPct val="0"/>
        </a:spcAft>
        <a:defRPr sz="4500">
          <a:solidFill>
            <a:schemeClr val="bg1"/>
          </a:solidFill>
          <a:latin typeface="Arial" panose="020B0604020202020204" pitchFamily="34" charset="0"/>
          <a:ea typeface="黑体" panose="02010609060101010101" pitchFamily="49" charset="-122"/>
        </a:defRPr>
      </a:lvl7pPr>
      <a:lvl8pPr marL="2156460" algn="r" rtl="0" fontAlgn="base">
        <a:spcBef>
          <a:spcPct val="0"/>
        </a:spcBef>
        <a:spcAft>
          <a:spcPct val="0"/>
        </a:spcAft>
        <a:defRPr sz="4500">
          <a:solidFill>
            <a:schemeClr val="bg1"/>
          </a:solidFill>
          <a:latin typeface="Arial" panose="020B0604020202020204" pitchFamily="34" charset="0"/>
          <a:ea typeface="黑体" panose="02010609060101010101" pitchFamily="49" charset="-122"/>
        </a:defRPr>
      </a:lvl8pPr>
      <a:lvl9pPr marL="2875280" algn="r" rtl="0" fontAlgn="base">
        <a:spcBef>
          <a:spcPct val="0"/>
        </a:spcBef>
        <a:spcAft>
          <a:spcPct val="0"/>
        </a:spcAft>
        <a:defRPr sz="4500">
          <a:solidFill>
            <a:schemeClr val="bg1"/>
          </a:solidFill>
          <a:latin typeface="Arial" panose="020B0604020202020204" pitchFamily="34" charset="0"/>
          <a:ea typeface="黑体" panose="02010609060101010101" pitchFamily="49" charset="-122"/>
        </a:defRPr>
      </a:lvl9pPr>
    </p:titleStyle>
    <p:bodyStyle>
      <a:lvl1pPr marL="538480" indent="-538480" algn="l" rtl="0" eaLnBrk="0" fontAlgn="base" hangingPunct="0">
        <a:spcBef>
          <a:spcPct val="20000"/>
        </a:spcBef>
        <a:spcAft>
          <a:spcPct val="0"/>
        </a:spcAft>
        <a:buChar char="•"/>
        <a:defRPr sz="2500">
          <a:solidFill>
            <a:schemeClr val="tx1"/>
          </a:solidFill>
          <a:latin typeface="+mn-lt"/>
          <a:ea typeface="+mn-ea"/>
          <a:cs typeface="+mn-cs"/>
        </a:defRPr>
      </a:lvl1pPr>
      <a:lvl2pPr marL="1167130" indent="-447675" algn="l" rtl="0" eaLnBrk="0" fontAlgn="base" hangingPunct="0">
        <a:spcBef>
          <a:spcPct val="20000"/>
        </a:spcBef>
        <a:spcAft>
          <a:spcPct val="0"/>
        </a:spcAft>
        <a:buChar char="–"/>
        <a:defRPr sz="2500">
          <a:solidFill>
            <a:schemeClr val="tx1"/>
          </a:solidFill>
          <a:latin typeface="+mn-lt"/>
          <a:ea typeface="+mn-ea"/>
        </a:defRPr>
      </a:lvl2pPr>
      <a:lvl3pPr marL="1795780" indent="-357505" algn="l" rtl="0" eaLnBrk="0" fontAlgn="base" hangingPunct="0">
        <a:spcBef>
          <a:spcPct val="20000"/>
        </a:spcBef>
        <a:spcAft>
          <a:spcPct val="0"/>
        </a:spcAft>
        <a:buChar char="•"/>
        <a:defRPr sz="2500">
          <a:solidFill>
            <a:schemeClr val="tx1"/>
          </a:solidFill>
          <a:latin typeface="+mn-lt"/>
          <a:ea typeface="+mn-ea"/>
        </a:defRPr>
      </a:lvl3pPr>
      <a:lvl4pPr marL="2514600" indent="-357505" algn="l" rtl="0" eaLnBrk="0" fontAlgn="base" hangingPunct="0">
        <a:spcBef>
          <a:spcPct val="20000"/>
        </a:spcBef>
        <a:spcAft>
          <a:spcPct val="0"/>
        </a:spcAft>
        <a:buChar char="–"/>
        <a:defRPr sz="2500">
          <a:solidFill>
            <a:schemeClr val="tx1"/>
          </a:solidFill>
          <a:latin typeface="+mn-lt"/>
          <a:ea typeface="+mn-ea"/>
        </a:defRPr>
      </a:lvl4pPr>
      <a:lvl5pPr marL="3234055" indent="-357505" algn="l" rtl="0" eaLnBrk="0" fontAlgn="base" hangingPunct="0">
        <a:spcBef>
          <a:spcPct val="20000"/>
        </a:spcBef>
        <a:spcAft>
          <a:spcPct val="0"/>
        </a:spcAft>
        <a:buChar char="»"/>
        <a:defRPr sz="2500">
          <a:solidFill>
            <a:schemeClr val="tx1"/>
          </a:solidFill>
          <a:latin typeface="+mn-lt"/>
          <a:ea typeface="+mn-ea"/>
        </a:defRPr>
      </a:lvl5pPr>
      <a:lvl6pPr marL="3953510" indent="-359410" algn="l" rtl="0" fontAlgn="base">
        <a:spcBef>
          <a:spcPct val="20000"/>
        </a:spcBef>
        <a:spcAft>
          <a:spcPct val="0"/>
        </a:spcAft>
        <a:buChar char="»"/>
        <a:defRPr sz="2500">
          <a:solidFill>
            <a:schemeClr val="tx1"/>
          </a:solidFill>
          <a:latin typeface="+mn-lt"/>
          <a:ea typeface="+mn-ea"/>
        </a:defRPr>
      </a:lvl6pPr>
      <a:lvl7pPr marL="4672330" indent="-359410" algn="l" rtl="0" fontAlgn="base">
        <a:spcBef>
          <a:spcPct val="20000"/>
        </a:spcBef>
        <a:spcAft>
          <a:spcPct val="0"/>
        </a:spcAft>
        <a:buChar char="»"/>
        <a:defRPr sz="2500">
          <a:solidFill>
            <a:schemeClr val="tx1"/>
          </a:solidFill>
          <a:latin typeface="+mn-lt"/>
          <a:ea typeface="+mn-ea"/>
        </a:defRPr>
      </a:lvl7pPr>
      <a:lvl8pPr marL="5391150" indent="-359410" algn="l" rtl="0" fontAlgn="base">
        <a:spcBef>
          <a:spcPct val="20000"/>
        </a:spcBef>
        <a:spcAft>
          <a:spcPct val="0"/>
        </a:spcAft>
        <a:buChar char="»"/>
        <a:defRPr sz="2500">
          <a:solidFill>
            <a:schemeClr val="tx1"/>
          </a:solidFill>
          <a:latin typeface="+mn-lt"/>
          <a:ea typeface="+mn-ea"/>
        </a:defRPr>
      </a:lvl8pPr>
      <a:lvl9pPr marL="6109970" indent="-359410" algn="l" rtl="0" fontAlgn="base">
        <a:spcBef>
          <a:spcPct val="20000"/>
        </a:spcBef>
        <a:spcAft>
          <a:spcPct val="0"/>
        </a:spcAft>
        <a:buChar char="»"/>
        <a:defRPr sz="2500">
          <a:solidFill>
            <a:schemeClr val="tx1"/>
          </a:solidFill>
          <a:latin typeface="+mn-lt"/>
          <a:ea typeface="+mn-ea"/>
        </a:defRPr>
      </a:lvl9pPr>
    </p:bodyStyle>
    <p:otherStyle>
      <a:defPPr>
        <a:defRPr lang="zh-CN"/>
      </a:defPPr>
      <a:lvl1pPr marL="0" algn="l" defTabSz="1437640" rtl="0" eaLnBrk="1" latinLnBrk="0" hangingPunct="1">
        <a:defRPr sz="2800" kern="1200">
          <a:solidFill>
            <a:schemeClr val="tx1"/>
          </a:solidFill>
          <a:latin typeface="+mn-lt"/>
          <a:ea typeface="+mn-ea"/>
          <a:cs typeface="+mn-cs"/>
        </a:defRPr>
      </a:lvl1pPr>
      <a:lvl2pPr marL="718820" algn="l" defTabSz="1437640" rtl="0" eaLnBrk="1" latinLnBrk="0" hangingPunct="1">
        <a:defRPr sz="2800" kern="1200">
          <a:solidFill>
            <a:schemeClr val="tx1"/>
          </a:solidFill>
          <a:latin typeface="+mn-lt"/>
          <a:ea typeface="+mn-ea"/>
          <a:cs typeface="+mn-cs"/>
        </a:defRPr>
      </a:lvl2pPr>
      <a:lvl3pPr marL="1437640" algn="l" defTabSz="1437640" rtl="0" eaLnBrk="1" latinLnBrk="0" hangingPunct="1">
        <a:defRPr sz="2800" kern="1200">
          <a:solidFill>
            <a:schemeClr val="tx1"/>
          </a:solidFill>
          <a:latin typeface="+mn-lt"/>
          <a:ea typeface="+mn-ea"/>
          <a:cs typeface="+mn-cs"/>
        </a:defRPr>
      </a:lvl3pPr>
      <a:lvl4pPr marL="2156460" algn="l" defTabSz="1437640" rtl="0" eaLnBrk="1" latinLnBrk="0" hangingPunct="1">
        <a:defRPr sz="2800" kern="1200">
          <a:solidFill>
            <a:schemeClr val="tx1"/>
          </a:solidFill>
          <a:latin typeface="+mn-lt"/>
          <a:ea typeface="+mn-ea"/>
          <a:cs typeface="+mn-cs"/>
        </a:defRPr>
      </a:lvl4pPr>
      <a:lvl5pPr marL="2875280" algn="l" defTabSz="1437640" rtl="0" eaLnBrk="1" latinLnBrk="0" hangingPunct="1">
        <a:defRPr sz="2800" kern="1200">
          <a:solidFill>
            <a:schemeClr val="tx1"/>
          </a:solidFill>
          <a:latin typeface="+mn-lt"/>
          <a:ea typeface="+mn-ea"/>
          <a:cs typeface="+mn-cs"/>
        </a:defRPr>
      </a:lvl5pPr>
      <a:lvl6pPr marL="3594100" algn="l" defTabSz="1437640" rtl="0" eaLnBrk="1" latinLnBrk="0" hangingPunct="1">
        <a:defRPr sz="2800" kern="1200">
          <a:solidFill>
            <a:schemeClr val="tx1"/>
          </a:solidFill>
          <a:latin typeface="+mn-lt"/>
          <a:ea typeface="+mn-ea"/>
          <a:cs typeface="+mn-cs"/>
        </a:defRPr>
      </a:lvl6pPr>
      <a:lvl7pPr marL="4312920" algn="l" defTabSz="1437640" rtl="0" eaLnBrk="1" latinLnBrk="0" hangingPunct="1">
        <a:defRPr sz="2800" kern="1200">
          <a:solidFill>
            <a:schemeClr val="tx1"/>
          </a:solidFill>
          <a:latin typeface="+mn-lt"/>
          <a:ea typeface="+mn-ea"/>
          <a:cs typeface="+mn-cs"/>
        </a:defRPr>
      </a:lvl7pPr>
      <a:lvl8pPr marL="5031740" algn="l" defTabSz="1437640" rtl="0" eaLnBrk="1" latinLnBrk="0" hangingPunct="1">
        <a:defRPr sz="2800" kern="1200">
          <a:solidFill>
            <a:schemeClr val="tx1"/>
          </a:solidFill>
          <a:latin typeface="+mn-lt"/>
          <a:ea typeface="+mn-ea"/>
          <a:cs typeface="+mn-cs"/>
        </a:defRPr>
      </a:lvl8pPr>
      <a:lvl9pPr marL="5750560" algn="l" defTabSz="1437640" rtl="0" eaLnBrk="1" latinLnBrk="0" hangingPunct="1">
        <a:defRPr sz="2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sp>
        <p:nvSpPr>
          <p:cNvPr id="2050" name="Rectangle 7">
            <a:hlinkClick r:id="rId12"/>
          </p:cNvPr>
          <p:cNvSpPr/>
          <p:nvPr userDrawn="1"/>
        </p:nvSpPr>
        <p:spPr>
          <a:xfrm>
            <a:off x="2100263" y="3394075"/>
            <a:ext cx="3400425" cy="1716088"/>
          </a:xfrm>
          <a:prstGeom prst="rect">
            <a:avLst/>
          </a:prstGeom>
          <a:solidFill>
            <a:schemeClr val="bg1"/>
          </a:solidFill>
          <a:ln w="6350" cap="flat" cmpd="sng">
            <a:solidFill>
              <a:srgbClr val="5F5F5F"/>
            </a:solidFill>
            <a:prstDash val="dash"/>
            <a:miter/>
            <a:headEnd type="none" w="med" len="med"/>
            <a:tailEnd type="none" w="med" len="med"/>
          </a:ln>
        </p:spPr>
        <p:txBody>
          <a:bodyPr wrap="none" lIns="143756" tIns="71882" rIns="143756" bIns="71882" anchor="ctr" anchorCtr="0"/>
          <a:p>
            <a:pPr lvl="0" eaLnBrk="1" hangingPunct="1">
              <a:lnSpc>
                <a:spcPct val="150000"/>
              </a:lnSpc>
            </a:pPr>
            <a:endParaRPr lang="zh-CN" altLang="zh-CN" sz="2200" b="1" dirty="0">
              <a:solidFill>
                <a:srgbClr val="5F5F5F"/>
              </a:solidFill>
              <a:latin typeface="Arial" panose="020B0604020202020204" pitchFamily="34" charset="0"/>
              <a:ea typeface="华文细黑" pitchFamily="2" charset="-122"/>
            </a:endParaRPr>
          </a:p>
        </p:txBody>
      </p:sp>
      <p:sp>
        <p:nvSpPr>
          <p:cNvPr id="2051" name="Rectangle 7">
            <a:hlinkClick r:id="rId12"/>
          </p:cNvPr>
          <p:cNvSpPr/>
          <p:nvPr userDrawn="1"/>
        </p:nvSpPr>
        <p:spPr>
          <a:xfrm>
            <a:off x="5500688" y="3394075"/>
            <a:ext cx="3400425" cy="1716088"/>
          </a:xfrm>
          <a:prstGeom prst="rect">
            <a:avLst/>
          </a:prstGeom>
          <a:solidFill>
            <a:schemeClr val="bg1"/>
          </a:solidFill>
          <a:ln w="6350" cap="flat" cmpd="sng">
            <a:solidFill>
              <a:srgbClr val="5F5F5F"/>
            </a:solidFill>
            <a:prstDash val="dash"/>
            <a:miter/>
            <a:headEnd type="none" w="med" len="med"/>
            <a:tailEnd type="none" w="med" len="med"/>
          </a:ln>
        </p:spPr>
        <p:txBody>
          <a:bodyPr wrap="none" lIns="143756" tIns="71882" rIns="143756" bIns="71882" anchor="ctr" anchorCtr="0"/>
          <a:p>
            <a:pPr lvl="0" eaLnBrk="1" hangingPunct="1">
              <a:lnSpc>
                <a:spcPct val="150000"/>
              </a:lnSpc>
            </a:pPr>
            <a:endParaRPr lang="zh-CN" altLang="zh-CN" sz="2200" b="1" dirty="0">
              <a:solidFill>
                <a:srgbClr val="5F5F5F"/>
              </a:solidFill>
              <a:latin typeface="Arial" panose="020B0604020202020204" pitchFamily="34" charset="0"/>
              <a:ea typeface="华文细黑" pitchFamily="2" charset="-122"/>
            </a:endParaRPr>
          </a:p>
        </p:txBody>
      </p:sp>
      <p:sp>
        <p:nvSpPr>
          <p:cNvPr id="2052" name="Rectangle 7">
            <a:hlinkClick r:id="rId12"/>
          </p:cNvPr>
          <p:cNvSpPr/>
          <p:nvPr userDrawn="1"/>
        </p:nvSpPr>
        <p:spPr>
          <a:xfrm>
            <a:off x="8904288" y="3394075"/>
            <a:ext cx="3400425" cy="1716088"/>
          </a:xfrm>
          <a:prstGeom prst="rect">
            <a:avLst/>
          </a:prstGeom>
          <a:solidFill>
            <a:schemeClr val="bg1"/>
          </a:solidFill>
          <a:ln w="6350" cap="flat" cmpd="sng">
            <a:solidFill>
              <a:srgbClr val="5F5F5F"/>
            </a:solidFill>
            <a:prstDash val="dash"/>
            <a:miter/>
            <a:headEnd type="none" w="med" len="med"/>
            <a:tailEnd type="none" w="med" len="med"/>
          </a:ln>
        </p:spPr>
        <p:txBody>
          <a:bodyPr wrap="none" lIns="143756" tIns="71882" rIns="143756" bIns="71882" anchor="ctr" anchorCtr="0"/>
          <a:p>
            <a:pPr lvl="0" eaLnBrk="1" hangingPunct="1">
              <a:lnSpc>
                <a:spcPct val="150000"/>
              </a:lnSpc>
            </a:pPr>
            <a:endParaRPr lang="zh-CN" altLang="zh-CN" sz="2200" b="1" dirty="0">
              <a:solidFill>
                <a:srgbClr val="5F5F5F"/>
              </a:solidFill>
              <a:latin typeface="Arial" panose="020B0604020202020204" pitchFamily="34" charset="0"/>
              <a:ea typeface="华文细黑" pitchFamily="2" charset="-122"/>
            </a:endParaRPr>
          </a:p>
        </p:txBody>
      </p:sp>
      <p:sp>
        <p:nvSpPr>
          <p:cNvPr id="2053" name="Rectangle 13">
            <a:hlinkClick r:id="rId13"/>
          </p:cNvPr>
          <p:cNvSpPr/>
          <p:nvPr userDrawn="1"/>
        </p:nvSpPr>
        <p:spPr>
          <a:xfrm>
            <a:off x="2097088" y="5749925"/>
            <a:ext cx="7805737" cy="422275"/>
          </a:xfrm>
          <a:prstGeom prst="rect">
            <a:avLst/>
          </a:prstGeom>
          <a:noFill/>
          <a:ln w="9525">
            <a:noFill/>
          </a:ln>
        </p:spPr>
        <p:txBody>
          <a:bodyPr wrap="none" lIns="143756" tIns="71882" rIns="143756" bIns="71882" anchor="ctr" anchorCtr="0">
            <a:spAutoFit/>
          </a:bodyPr>
          <a:p>
            <a:pPr lvl="0" eaLnBrk="1" hangingPunct="1"/>
            <a:r>
              <a:rPr lang="zh-CN" altLang="en-US" dirty="0">
                <a:latin typeface="Arial" panose="020B0604020202020204" pitchFamily="34" charset="0"/>
                <a:ea typeface="华文细黑" pitchFamily="2" charset="-122"/>
              </a:rPr>
              <a:t>本作品采用</a:t>
            </a:r>
            <a:r>
              <a:rPr lang="zh-CN" altLang="en-US" b="1" dirty="0">
                <a:solidFill>
                  <a:srgbClr val="003366"/>
                </a:solidFill>
                <a:latin typeface="Arial" panose="020B0604020202020204" pitchFamily="34" charset="0"/>
                <a:ea typeface="华文细黑" pitchFamily="2" charset="-122"/>
              </a:rPr>
              <a:t>知识共享署名</a:t>
            </a:r>
            <a:r>
              <a:rPr lang="zh-CN" altLang="zh-CN" b="1" dirty="0">
                <a:solidFill>
                  <a:srgbClr val="003366"/>
                </a:solidFill>
                <a:latin typeface="Arial" panose="020B0604020202020204" pitchFamily="34" charset="0"/>
                <a:ea typeface="华文细黑" pitchFamily="2" charset="-122"/>
              </a:rPr>
              <a:t>-</a:t>
            </a:r>
            <a:r>
              <a:rPr lang="zh-CN" altLang="en-US" b="1" dirty="0">
                <a:solidFill>
                  <a:srgbClr val="003366"/>
                </a:solidFill>
                <a:latin typeface="Arial" panose="020B0604020202020204" pitchFamily="34" charset="0"/>
                <a:ea typeface="华文细黑" pitchFamily="2" charset="-122"/>
              </a:rPr>
              <a:t>非商业性使用 </a:t>
            </a:r>
            <a:r>
              <a:rPr lang="zh-CN" altLang="zh-CN" b="1" dirty="0">
                <a:solidFill>
                  <a:srgbClr val="003366"/>
                </a:solidFill>
                <a:latin typeface="Arial" panose="020B0604020202020204" pitchFamily="34" charset="0"/>
                <a:ea typeface="华文细黑" pitchFamily="2" charset="-122"/>
              </a:rPr>
              <a:t>2.5 </a:t>
            </a:r>
            <a:r>
              <a:rPr lang="zh-CN" altLang="en-US" b="1" dirty="0">
                <a:solidFill>
                  <a:srgbClr val="003366"/>
                </a:solidFill>
                <a:latin typeface="Arial" panose="020B0604020202020204" pitchFamily="34" charset="0"/>
                <a:ea typeface="华文细黑" pitchFamily="2" charset="-122"/>
              </a:rPr>
              <a:t>中国大陆许可协议</a:t>
            </a:r>
            <a:r>
              <a:rPr lang="zh-CN" altLang="en-US" dirty="0">
                <a:latin typeface="Arial" panose="020B0604020202020204" pitchFamily="34" charset="0"/>
                <a:ea typeface="华文细黑" pitchFamily="2" charset="-122"/>
              </a:rPr>
              <a:t>进行许可。</a:t>
            </a:r>
            <a:r>
              <a:rPr lang="zh-CN" altLang="en-US" i="1" dirty="0">
                <a:latin typeface="Arial" panose="020B0604020202020204" pitchFamily="34" charset="0"/>
                <a:ea typeface="华文细黑" pitchFamily="2" charset="-122"/>
              </a:rPr>
              <a:t> </a:t>
            </a:r>
            <a:endParaRPr lang="zh-CN" altLang="en-US" i="1" dirty="0">
              <a:latin typeface="Arial" panose="020B0604020202020204" pitchFamily="34" charset="0"/>
              <a:ea typeface="华文细黑" pitchFamily="2" charset="-122"/>
            </a:endParaRPr>
          </a:p>
        </p:txBody>
      </p:sp>
      <p:pic>
        <p:nvPicPr>
          <p:cNvPr id="2054" name="Picture 6" descr="png-0056"/>
          <p:cNvPicPr>
            <a:picLocks noChangeAspect="1"/>
          </p:cNvPicPr>
          <p:nvPr userDrawn="1"/>
        </p:nvPicPr>
        <p:blipFill>
          <a:blip r:embed="rId14"/>
          <a:stretch>
            <a:fillRect/>
          </a:stretch>
        </p:blipFill>
        <p:spPr>
          <a:xfrm>
            <a:off x="10036175" y="3500438"/>
            <a:ext cx="1135063" cy="1074737"/>
          </a:xfrm>
          <a:prstGeom prst="rect">
            <a:avLst/>
          </a:prstGeom>
          <a:noFill/>
          <a:ln w="9525">
            <a:noFill/>
          </a:ln>
        </p:spPr>
      </p:pic>
      <p:pic>
        <p:nvPicPr>
          <p:cNvPr id="2055" name="Picture 7" descr="png-0002"/>
          <p:cNvPicPr>
            <a:picLocks noChangeAspect="1"/>
          </p:cNvPicPr>
          <p:nvPr userDrawn="1"/>
        </p:nvPicPr>
        <p:blipFill>
          <a:blip r:embed="rId15"/>
          <a:stretch>
            <a:fillRect/>
          </a:stretch>
        </p:blipFill>
        <p:spPr>
          <a:xfrm>
            <a:off x="3232150" y="3500438"/>
            <a:ext cx="1136650" cy="1073150"/>
          </a:xfrm>
          <a:prstGeom prst="rect">
            <a:avLst/>
          </a:prstGeom>
          <a:noFill/>
          <a:ln w="9525">
            <a:noFill/>
          </a:ln>
        </p:spPr>
      </p:pic>
      <p:grpSp>
        <p:nvGrpSpPr>
          <p:cNvPr id="2056" name="Group 8"/>
          <p:cNvGrpSpPr>
            <a:grpSpLocks noChangeAspect="1"/>
          </p:cNvGrpSpPr>
          <p:nvPr userDrawn="1"/>
        </p:nvGrpSpPr>
        <p:grpSpPr>
          <a:xfrm>
            <a:off x="6632575" y="3500438"/>
            <a:ext cx="1136650" cy="965200"/>
            <a:chOff x="0" y="0"/>
            <a:chExt cx="454" cy="447"/>
          </a:xfrm>
        </p:grpSpPr>
        <p:pic>
          <p:nvPicPr>
            <p:cNvPr id="2070" name="Picture 9" descr="soft7"/>
            <p:cNvPicPr>
              <a:picLocks noChangeAspect="1"/>
            </p:cNvPicPr>
            <p:nvPr/>
          </p:nvPicPr>
          <p:blipFill>
            <a:blip r:embed="rId16"/>
            <a:srcRect b="19882"/>
            <a:stretch>
              <a:fillRect/>
            </a:stretch>
          </p:blipFill>
          <p:spPr>
            <a:xfrm>
              <a:off x="0" y="0"/>
              <a:ext cx="454" cy="421"/>
            </a:xfrm>
            <a:prstGeom prst="rect">
              <a:avLst/>
            </a:prstGeom>
            <a:noFill/>
            <a:ln w="9525">
              <a:noFill/>
            </a:ln>
          </p:spPr>
        </p:pic>
        <p:pic>
          <p:nvPicPr>
            <p:cNvPr id="2071" name="Picture 10" descr="soft7"/>
            <p:cNvPicPr>
              <a:picLocks noChangeAspect="1"/>
            </p:cNvPicPr>
            <p:nvPr/>
          </p:nvPicPr>
          <p:blipFill>
            <a:blip r:embed="rId17"/>
            <a:srcRect b="19882"/>
            <a:stretch>
              <a:fillRect/>
            </a:stretch>
          </p:blipFill>
          <p:spPr>
            <a:xfrm rot="1178135">
              <a:off x="74" y="110"/>
              <a:ext cx="363" cy="337"/>
            </a:xfrm>
            <a:prstGeom prst="rect">
              <a:avLst/>
            </a:prstGeom>
            <a:noFill/>
            <a:ln w="9525">
              <a:noFill/>
            </a:ln>
          </p:spPr>
        </p:pic>
      </p:grpSp>
      <p:sp>
        <p:nvSpPr>
          <p:cNvPr id="2057" name="Rectangle 11">
            <a:hlinkClick r:id="rId18"/>
          </p:cNvPr>
          <p:cNvSpPr/>
          <p:nvPr userDrawn="1"/>
        </p:nvSpPr>
        <p:spPr>
          <a:xfrm>
            <a:off x="2100263" y="4575175"/>
            <a:ext cx="3400425" cy="422275"/>
          </a:xfrm>
          <a:prstGeom prst="rect">
            <a:avLst/>
          </a:prstGeom>
          <a:noFill/>
          <a:ln w="9525">
            <a:noFill/>
          </a:ln>
        </p:spPr>
        <p:txBody>
          <a:bodyPr lIns="143756" tIns="71882" rIns="143756" bIns="71882">
            <a:spAutoFit/>
          </a:bodyPr>
          <a:p>
            <a:pPr lvl="0" algn="ctr" eaLnBrk="1" hangingPunct="1"/>
            <a:r>
              <a:rPr lang="zh-CN" altLang="en-US" b="1" dirty="0">
                <a:solidFill>
                  <a:srgbClr val="5F5F5F"/>
                </a:solidFill>
                <a:latin typeface="Arial" panose="020B0604020202020204" pitchFamily="34" charset="0"/>
                <a:ea typeface="华文细黑" pitchFamily="2" charset="-122"/>
              </a:rPr>
              <a:t>专业交流</a:t>
            </a:r>
            <a:endParaRPr lang="zh-CN" altLang="en-US" b="1" dirty="0">
              <a:solidFill>
                <a:srgbClr val="5F5F5F"/>
              </a:solidFill>
              <a:latin typeface="Arial" panose="020B0604020202020204" pitchFamily="34" charset="0"/>
              <a:ea typeface="华文细黑" pitchFamily="2" charset="-122"/>
            </a:endParaRPr>
          </a:p>
        </p:txBody>
      </p:sp>
      <p:sp>
        <p:nvSpPr>
          <p:cNvPr id="2058" name="Rectangle 12">
            <a:hlinkClick r:id="rId18"/>
          </p:cNvPr>
          <p:cNvSpPr/>
          <p:nvPr userDrawn="1"/>
        </p:nvSpPr>
        <p:spPr>
          <a:xfrm>
            <a:off x="5500688" y="4575175"/>
            <a:ext cx="3400425" cy="422275"/>
          </a:xfrm>
          <a:prstGeom prst="rect">
            <a:avLst/>
          </a:prstGeom>
          <a:noFill/>
          <a:ln w="9525">
            <a:noFill/>
          </a:ln>
        </p:spPr>
        <p:txBody>
          <a:bodyPr lIns="143756" tIns="71882" rIns="143756" bIns="71882">
            <a:spAutoFit/>
          </a:bodyPr>
          <a:p>
            <a:pPr lvl="0" algn="ctr" eaLnBrk="1" hangingPunct="1"/>
            <a:r>
              <a:rPr lang="zh-CN" altLang="en-US" b="1" dirty="0">
                <a:solidFill>
                  <a:srgbClr val="5F5F5F"/>
                </a:solidFill>
                <a:latin typeface="Arial" panose="020B0604020202020204" pitchFamily="34" charset="0"/>
                <a:ea typeface="华文细黑" pitchFamily="2" charset="-122"/>
              </a:rPr>
              <a:t>模板超市</a:t>
            </a:r>
            <a:endParaRPr lang="zh-CN" altLang="en-US" b="1" dirty="0">
              <a:solidFill>
                <a:srgbClr val="5F5F5F"/>
              </a:solidFill>
              <a:latin typeface="Arial" panose="020B0604020202020204" pitchFamily="34" charset="0"/>
              <a:ea typeface="华文细黑" pitchFamily="2" charset="-122"/>
            </a:endParaRPr>
          </a:p>
        </p:txBody>
      </p:sp>
      <p:sp>
        <p:nvSpPr>
          <p:cNvPr id="2059" name="Rectangle 13">
            <a:hlinkClick r:id="rId18"/>
          </p:cNvPr>
          <p:cNvSpPr/>
          <p:nvPr userDrawn="1"/>
        </p:nvSpPr>
        <p:spPr>
          <a:xfrm>
            <a:off x="8904288" y="4575175"/>
            <a:ext cx="3400425" cy="422275"/>
          </a:xfrm>
          <a:prstGeom prst="rect">
            <a:avLst/>
          </a:prstGeom>
          <a:noFill/>
          <a:ln w="9525">
            <a:noFill/>
          </a:ln>
        </p:spPr>
        <p:txBody>
          <a:bodyPr lIns="143756" tIns="71882" rIns="143756" bIns="71882">
            <a:spAutoFit/>
          </a:bodyPr>
          <a:p>
            <a:pPr lvl="0" algn="ctr" eaLnBrk="1" hangingPunct="1"/>
            <a:r>
              <a:rPr lang="zh-CN" altLang="en-US" b="1" dirty="0">
                <a:solidFill>
                  <a:srgbClr val="5F5F5F"/>
                </a:solidFill>
                <a:latin typeface="Arial" panose="020B0604020202020204" pitchFamily="34" charset="0"/>
                <a:ea typeface="华文细黑" pitchFamily="2" charset="-122"/>
              </a:rPr>
              <a:t>设计服务</a:t>
            </a:r>
            <a:endParaRPr lang="zh-CN" altLang="en-US" b="1" dirty="0">
              <a:solidFill>
                <a:srgbClr val="5F5F5F"/>
              </a:solidFill>
              <a:latin typeface="Arial" panose="020B0604020202020204" pitchFamily="34" charset="0"/>
              <a:ea typeface="华文细黑" pitchFamily="2" charset="-122"/>
            </a:endParaRPr>
          </a:p>
        </p:txBody>
      </p:sp>
      <p:sp>
        <p:nvSpPr>
          <p:cNvPr id="2060" name="Rectangle 7"/>
          <p:cNvSpPr/>
          <p:nvPr userDrawn="1"/>
        </p:nvSpPr>
        <p:spPr>
          <a:xfrm>
            <a:off x="2097088" y="3071813"/>
            <a:ext cx="10207625" cy="322262"/>
          </a:xfrm>
          <a:prstGeom prst="rect">
            <a:avLst/>
          </a:prstGeom>
          <a:solidFill>
            <a:srgbClr val="EAEAEA"/>
          </a:solidFill>
          <a:ln w="6350" cap="flat" cmpd="sng">
            <a:solidFill>
              <a:srgbClr val="5F5F5F"/>
            </a:solidFill>
            <a:prstDash val="dash"/>
            <a:miter/>
            <a:headEnd type="none" w="med" len="med"/>
            <a:tailEnd type="none" w="med" len="med"/>
          </a:ln>
        </p:spPr>
        <p:txBody>
          <a:bodyPr wrap="none" lIns="143756" tIns="71882" rIns="143756" bIns="71882" anchor="ctr" anchorCtr="0"/>
          <a:p>
            <a:pPr lvl="0" algn="ctr" eaLnBrk="1" hangingPunct="1">
              <a:lnSpc>
                <a:spcPct val="150000"/>
              </a:lnSpc>
            </a:pPr>
            <a:r>
              <a:rPr lang="zh-CN" altLang="zh-CN" sz="1500" dirty="0">
                <a:latin typeface="Arial" panose="020B0604020202020204" pitchFamily="34" charset="0"/>
                <a:ea typeface="华文细黑" pitchFamily="2" charset="-122"/>
              </a:rPr>
              <a:t>NordriDesign</a:t>
            </a:r>
            <a:r>
              <a:rPr lang="zh-CN" altLang="en-US" sz="1500" dirty="0">
                <a:latin typeface="Arial" panose="020B0604020202020204" pitchFamily="34" charset="0"/>
                <a:ea typeface="华文细黑" pitchFamily="2" charset="-122"/>
              </a:rPr>
              <a:t>中国专业</a:t>
            </a:r>
            <a:r>
              <a:rPr lang="zh-CN" altLang="zh-CN" sz="1500" dirty="0">
                <a:latin typeface="Arial" panose="020B0604020202020204" pitchFamily="34" charset="0"/>
                <a:ea typeface="华文细黑" pitchFamily="2" charset="-122"/>
              </a:rPr>
              <a:t>PowerPoint</a:t>
            </a:r>
            <a:r>
              <a:rPr lang="zh-CN" altLang="en-US" sz="1500" dirty="0">
                <a:latin typeface="Arial" panose="020B0604020202020204" pitchFamily="34" charset="0"/>
                <a:ea typeface="华文细黑" pitchFamily="2" charset="-122"/>
              </a:rPr>
              <a:t>媒体设计与开发</a:t>
            </a:r>
            <a:endParaRPr lang="zh-CN" altLang="en-US" sz="1500" dirty="0">
              <a:latin typeface="华文细黑" pitchFamily="2" charset="-122"/>
              <a:ea typeface="华文细黑" pitchFamily="2" charset="-122"/>
            </a:endParaRPr>
          </a:p>
        </p:txBody>
      </p:sp>
      <p:sp>
        <p:nvSpPr>
          <p:cNvPr id="2061" name="Rectangle 15"/>
          <p:cNvSpPr/>
          <p:nvPr userDrawn="1"/>
        </p:nvSpPr>
        <p:spPr>
          <a:xfrm>
            <a:off x="2097088" y="6237288"/>
            <a:ext cx="10207625" cy="1254125"/>
          </a:xfrm>
          <a:prstGeom prst="rect">
            <a:avLst/>
          </a:prstGeom>
          <a:noFill/>
          <a:ln w="9525">
            <a:noFill/>
          </a:ln>
        </p:spPr>
        <p:txBody>
          <a:bodyPr lIns="143756" tIns="71882" rIns="143756" bIns="71882" anchor="ctr" anchorCtr="0">
            <a:spAutoFit/>
          </a:bodyPr>
          <a:p>
            <a:pPr lvl="0" eaLnBrk="1" hangingPunct="1">
              <a:lnSpc>
                <a:spcPct val="120000"/>
              </a:lnSpc>
            </a:pPr>
            <a:r>
              <a:rPr lang="zh-CN" altLang="en-US" sz="1500" dirty="0">
                <a:solidFill>
                  <a:srgbClr val="111111"/>
                </a:solidFill>
                <a:latin typeface="Arial" panose="020B0604020202020204" pitchFamily="34" charset="0"/>
                <a:ea typeface="华文细黑" pitchFamily="2" charset="-122"/>
              </a:rPr>
              <a:t>本作品的提供是以适用知识共享组织的公共许可（ 简称“</a:t>
            </a:r>
            <a:r>
              <a:rPr lang="zh-CN" altLang="zh-CN" sz="1500" dirty="0">
                <a:solidFill>
                  <a:srgbClr val="111111"/>
                </a:solidFill>
                <a:latin typeface="Arial" panose="020B0604020202020204" pitchFamily="34" charset="0"/>
                <a:ea typeface="华文细黑" pitchFamily="2" charset="-122"/>
              </a:rPr>
              <a:t>CCPL” </a:t>
            </a:r>
            <a:r>
              <a:rPr lang="zh-CN" altLang="en-US" sz="1500" dirty="0">
                <a:solidFill>
                  <a:srgbClr val="111111"/>
                </a:solidFill>
                <a:latin typeface="Arial" panose="020B0604020202020204" pitchFamily="34" charset="0"/>
                <a:ea typeface="华文细黑" pitchFamily="2" charset="-122"/>
              </a:rPr>
              <a:t>或 “许可”） 条款为前提的。本作品受著作权法以及其他相关法律的保护。对本作品的使用不得超越本许可授权的范围。</a:t>
            </a:r>
            <a:endParaRPr lang="zh-CN" altLang="en-US" sz="1500" dirty="0">
              <a:solidFill>
                <a:srgbClr val="111111"/>
              </a:solidFill>
              <a:latin typeface="Arial" panose="020B0604020202020204" pitchFamily="34" charset="0"/>
              <a:ea typeface="华文细黑" pitchFamily="2" charset="-122"/>
            </a:endParaRPr>
          </a:p>
          <a:p>
            <a:pPr lvl="0" eaLnBrk="1" hangingPunct="1">
              <a:lnSpc>
                <a:spcPct val="120000"/>
              </a:lnSpc>
            </a:pPr>
            <a:r>
              <a:rPr lang="zh-CN" altLang="en-US" sz="1500" dirty="0">
                <a:solidFill>
                  <a:srgbClr val="111111"/>
                </a:solidFill>
                <a:latin typeface="Arial" panose="020B0604020202020204" pitchFamily="34" charset="0"/>
                <a:ea typeface="华文细黑" pitchFamily="2" charset="-122"/>
              </a:rPr>
              <a:t>如您行使本许可授予的使用本作品的权利，就表明您接受并同意遵守本许可的条款。在您接受这些条款和规定的前提下，许可人授予您本许可所包括的权利。 </a:t>
            </a:r>
            <a:endParaRPr lang="zh-CN" altLang="en-US" sz="1500" dirty="0">
              <a:solidFill>
                <a:srgbClr val="111111"/>
              </a:solidFill>
              <a:latin typeface="Arial" panose="020B0604020202020204" pitchFamily="34" charset="0"/>
              <a:ea typeface="华文细黑" pitchFamily="2" charset="-122"/>
            </a:endParaRPr>
          </a:p>
        </p:txBody>
      </p:sp>
      <p:sp>
        <p:nvSpPr>
          <p:cNvPr id="2062" name="Rectangle 7">
            <a:hlinkClick r:id="rId19"/>
          </p:cNvPr>
          <p:cNvSpPr/>
          <p:nvPr userDrawn="1"/>
        </p:nvSpPr>
        <p:spPr>
          <a:xfrm>
            <a:off x="5500688" y="3394075"/>
            <a:ext cx="3403600" cy="1716088"/>
          </a:xfrm>
          <a:prstGeom prst="rect">
            <a:avLst/>
          </a:prstGeom>
          <a:solidFill>
            <a:schemeClr val="bg1">
              <a:alpha val="0"/>
            </a:schemeClr>
          </a:solidFill>
          <a:ln w="9525">
            <a:noFill/>
          </a:ln>
        </p:spPr>
        <p:txBody>
          <a:bodyPr wrap="none" lIns="143756" tIns="71882" rIns="143756" bIns="71882" anchor="ctr" anchorCtr="0"/>
          <a:p>
            <a:pPr lvl="0" eaLnBrk="1" hangingPunct="1">
              <a:lnSpc>
                <a:spcPct val="150000"/>
              </a:lnSpc>
            </a:pPr>
            <a:endParaRPr lang="zh-CN" altLang="zh-CN" sz="2200" b="1" dirty="0">
              <a:solidFill>
                <a:srgbClr val="5F5F5F"/>
              </a:solidFill>
              <a:latin typeface="Arial" panose="020B0604020202020204" pitchFamily="34" charset="0"/>
              <a:ea typeface="华文细黑" pitchFamily="2" charset="-122"/>
            </a:endParaRPr>
          </a:p>
        </p:txBody>
      </p:sp>
      <p:sp>
        <p:nvSpPr>
          <p:cNvPr id="2063" name="Rectangle 7">
            <a:hlinkClick r:id="rId12"/>
          </p:cNvPr>
          <p:cNvSpPr/>
          <p:nvPr userDrawn="1"/>
        </p:nvSpPr>
        <p:spPr>
          <a:xfrm>
            <a:off x="8904288" y="3394075"/>
            <a:ext cx="3400425" cy="1716088"/>
          </a:xfrm>
          <a:prstGeom prst="rect">
            <a:avLst/>
          </a:prstGeom>
          <a:solidFill>
            <a:schemeClr val="bg1">
              <a:alpha val="0"/>
            </a:schemeClr>
          </a:solidFill>
          <a:ln w="9525">
            <a:noFill/>
          </a:ln>
        </p:spPr>
        <p:txBody>
          <a:bodyPr wrap="none" lIns="143756" tIns="71882" rIns="143756" bIns="71882" anchor="ctr" anchorCtr="0"/>
          <a:p>
            <a:pPr lvl="0" eaLnBrk="1" hangingPunct="1">
              <a:lnSpc>
                <a:spcPct val="150000"/>
              </a:lnSpc>
            </a:pPr>
            <a:endParaRPr lang="zh-CN" altLang="zh-CN" sz="2200" b="1" dirty="0">
              <a:solidFill>
                <a:srgbClr val="5F5F5F"/>
              </a:solidFill>
              <a:latin typeface="Arial" panose="020B0604020202020204" pitchFamily="34" charset="0"/>
              <a:ea typeface="华文细黑" pitchFamily="2" charset="-122"/>
            </a:endParaRPr>
          </a:p>
        </p:txBody>
      </p:sp>
      <p:sp>
        <p:nvSpPr>
          <p:cNvPr id="2064" name="Rectangle 7">
            <a:hlinkClick r:id="rId18"/>
          </p:cNvPr>
          <p:cNvSpPr/>
          <p:nvPr userDrawn="1"/>
        </p:nvSpPr>
        <p:spPr>
          <a:xfrm>
            <a:off x="2097088" y="3394075"/>
            <a:ext cx="3403600" cy="1716088"/>
          </a:xfrm>
          <a:prstGeom prst="rect">
            <a:avLst/>
          </a:prstGeom>
          <a:solidFill>
            <a:schemeClr val="bg1">
              <a:alpha val="0"/>
            </a:schemeClr>
          </a:solidFill>
          <a:ln w="9525">
            <a:noFill/>
          </a:ln>
        </p:spPr>
        <p:txBody>
          <a:bodyPr wrap="none" lIns="143756" tIns="71882" rIns="143756" bIns="71882" anchor="ctr" anchorCtr="0"/>
          <a:p>
            <a:pPr lvl="0" eaLnBrk="1" hangingPunct="1">
              <a:lnSpc>
                <a:spcPct val="150000"/>
              </a:lnSpc>
            </a:pPr>
            <a:endParaRPr lang="zh-CN" altLang="zh-CN" sz="2200" b="1" dirty="0">
              <a:solidFill>
                <a:srgbClr val="5F5F5F"/>
              </a:solidFill>
              <a:latin typeface="Arial" panose="020B0604020202020204" pitchFamily="34" charset="0"/>
              <a:ea typeface="华文细黑" pitchFamily="2" charset="-122"/>
            </a:endParaRPr>
          </a:p>
        </p:txBody>
      </p:sp>
      <p:sp>
        <p:nvSpPr>
          <p:cNvPr id="2065" name="Text Box 19">
            <a:hlinkClick r:id="rId13"/>
          </p:cNvPr>
          <p:cNvSpPr txBox="1">
            <a:spLocks noChangeArrowheads="1"/>
          </p:cNvSpPr>
          <p:nvPr/>
        </p:nvSpPr>
        <p:spPr bwMode="auto">
          <a:xfrm>
            <a:off x="2097088" y="7539038"/>
            <a:ext cx="1700213" cy="376238"/>
          </a:xfrm>
          <a:prstGeom prst="rect">
            <a:avLst/>
          </a:prstGeom>
          <a:noFill/>
          <a:ln>
            <a:noFill/>
          </a:ln>
          <a:effectLst/>
        </p:spPr>
        <p:txBody>
          <a:bodyPr lIns="143756" tIns="71882" rIns="143756" bIns="7188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500" b="1" i="0" u="none" strike="noStrike" kern="1200" cap="none" spc="0" normalizeH="0" baseline="0" noProof="0" dirty="0" smtClean="0">
                <a:ln>
                  <a:noFill/>
                </a:ln>
                <a:solidFill>
                  <a:srgbClr val="003366"/>
                </a:solidFill>
                <a:effectLst/>
                <a:uLnTx/>
                <a:uFillTx/>
                <a:latin typeface="Arial" panose="020B0604020202020204" pitchFamily="34" charset="0"/>
                <a:ea typeface="华文细黑" pitchFamily="2" charset="-122"/>
                <a:cs typeface="+mn-cs"/>
              </a:rPr>
              <a:t>查看全部</a:t>
            </a:r>
            <a:r>
              <a:rPr kumimoji="0" lang="zh-CN" altLang="zh-CN" sz="1500" b="1" i="0" u="none" strike="noStrike" kern="1200" cap="none" spc="0" normalizeH="0" baseline="0" noProof="0" dirty="0" smtClean="0">
                <a:ln>
                  <a:noFill/>
                </a:ln>
                <a:solidFill>
                  <a:srgbClr val="003366"/>
                </a:solidFill>
                <a:effectLst/>
                <a:uLnTx/>
                <a:uFillTx/>
                <a:latin typeface="华文细黑" pitchFamily="2" charset="-122"/>
                <a:ea typeface="华文细黑" pitchFamily="2" charset="-122"/>
                <a:cs typeface="+mn-cs"/>
              </a:rPr>
              <a:t>…</a:t>
            </a:r>
            <a:endParaRPr kumimoji="0" lang="zh-CN" altLang="zh-CN" sz="1500" b="1" i="0" u="none" strike="noStrike" kern="1200" cap="none" spc="0" normalizeH="0" baseline="0" noProof="0" dirty="0" smtClean="0">
              <a:ln>
                <a:noFill/>
              </a:ln>
              <a:solidFill>
                <a:srgbClr val="003366"/>
              </a:solidFill>
              <a:effectLst/>
              <a:uLnTx/>
              <a:uFillTx/>
              <a:latin typeface="Arial" panose="020B0604020202020204" pitchFamily="34" charset="0"/>
              <a:ea typeface="华文细黑" pitchFamily="2" charset="-122"/>
              <a:cs typeface="+mn-cs"/>
            </a:endParaRPr>
          </a:p>
        </p:txBody>
      </p:sp>
      <p:grpSp>
        <p:nvGrpSpPr>
          <p:cNvPr id="2066" name="Group 20"/>
          <p:cNvGrpSpPr/>
          <p:nvPr userDrawn="1"/>
        </p:nvGrpSpPr>
        <p:grpSpPr>
          <a:xfrm>
            <a:off x="2097088" y="1677988"/>
            <a:ext cx="6807200" cy="858837"/>
            <a:chOff x="0" y="0"/>
            <a:chExt cx="3402" cy="454"/>
          </a:xfrm>
        </p:grpSpPr>
        <p:pic>
          <p:nvPicPr>
            <p:cNvPr id="2067" name="Picture 12" descr="cc"/>
            <p:cNvPicPr>
              <a:picLocks noChangeAspect="1"/>
            </p:cNvPicPr>
            <p:nvPr userDrawn="1"/>
          </p:nvPicPr>
          <p:blipFill>
            <a:blip r:embed="rId20"/>
            <a:stretch>
              <a:fillRect/>
            </a:stretch>
          </p:blipFill>
          <p:spPr>
            <a:xfrm>
              <a:off x="1814" y="0"/>
              <a:ext cx="1588" cy="408"/>
            </a:xfrm>
            <a:prstGeom prst="rect">
              <a:avLst/>
            </a:prstGeom>
            <a:noFill/>
            <a:ln w="9525">
              <a:noFill/>
            </a:ln>
          </p:spPr>
        </p:pic>
        <p:pic>
          <p:nvPicPr>
            <p:cNvPr id="2068" name="Picture 9" descr="logo"/>
            <p:cNvPicPr>
              <a:picLocks noChangeAspect="1"/>
            </p:cNvPicPr>
            <p:nvPr userDrawn="1"/>
          </p:nvPicPr>
          <p:blipFill>
            <a:blip r:embed="rId21">
              <a:grayscl/>
              <a:lum bright="-12000"/>
            </a:blip>
            <a:stretch>
              <a:fillRect/>
            </a:stretch>
          </p:blipFill>
          <p:spPr>
            <a:xfrm>
              <a:off x="0" y="46"/>
              <a:ext cx="1361" cy="372"/>
            </a:xfrm>
            <a:prstGeom prst="rect">
              <a:avLst/>
            </a:prstGeom>
            <a:noFill/>
            <a:ln w="9525">
              <a:noFill/>
            </a:ln>
          </p:spPr>
        </p:pic>
        <p:sp>
          <p:nvSpPr>
            <p:cNvPr id="2069" name="Line 23"/>
            <p:cNvSpPr/>
            <p:nvPr userDrawn="1"/>
          </p:nvSpPr>
          <p:spPr>
            <a:xfrm>
              <a:off x="1589" y="0"/>
              <a:ext cx="0" cy="454"/>
            </a:xfrm>
            <a:prstGeom prst="line">
              <a:avLst/>
            </a:prstGeom>
            <a:ln w="9525" cap="flat" cmpd="sng">
              <a:solidFill>
                <a:schemeClr val="bg2"/>
              </a:solidFill>
              <a:prstDash val="solid"/>
              <a:headEnd type="none" w="med" len="med"/>
              <a:tailEnd type="none" w="med" len="med"/>
            </a:ln>
          </p:spPr>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thruBlk="1"/>
  </p:transition>
  <p:hf sldNum="0" hdr="0" ftr="0" dt="0"/>
  <p:txStyles>
    <p:titleStyle>
      <a:lvl1pPr algn="ctr" rtl="0" eaLnBrk="0" fontAlgn="base" hangingPunct="0">
        <a:spcBef>
          <a:spcPct val="0"/>
        </a:spcBef>
        <a:spcAft>
          <a:spcPct val="0"/>
        </a:spcAft>
        <a:defRPr sz="6900">
          <a:solidFill>
            <a:schemeClr val="tx2"/>
          </a:solidFill>
          <a:latin typeface="+mj-lt"/>
          <a:ea typeface="+mj-ea"/>
          <a:cs typeface="+mj-cs"/>
        </a:defRPr>
      </a:lvl1pPr>
      <a:lvl2pPr algn="ctr" rtl="0" eaLnBrk="0" fontAlgn="base" hangingPunct="0">
        <a:spcBef>
          <a:spcPct val="0"/>
        </a:spcBef>
        <a:spcAft>
          <a:spcPct val="0"/>
        </a:spcAft>
        <a:defRPr sz="69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69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69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6900">
          <a:solidFill>
            <a:schemeClr val="tx2"/>
          </a:solidFill>
          <a:latin typeface="Arial" panose="020B0604020202020204" pitchFamily="34" charset="0"/>
          <a:ea typeface="宋体" panose="02010600030101010101" pitchFamily="2" charset="-122"/>
        </a:defRPr>
      </a:lvl5pPr>
      <a:lvl6pPr marL="718820" algn="ctr" rtl="0" fontAlgn="base">
        <a:spcBef>
          <a:spcPct val="0"/>
        </a:spcBef>
        <a:spcAft>
          <a:spcPct val="0"/>
        </a:spcAft>
        <a:defRPr sz="6900">
          <a:solidFill>
            <a:schemeClr val="tx2"/>
          </a:solidFill>
          <a:latin typeface="Arial" panose="020B0604020202020204" pitchFamily="34" charset="0"/>
          <a:ea typeface="宋体" panose="02010600030101010101" pitchFamily="2" charset="-122"/>
        </a:defRPr>
      </a:lvl6pPr>
      <a:lvl7pPr marL="1437640" algn="ctr" rtl="0" fontAlgn="base">
        <a:spcBef>
          <a:spcPct val="0"/>
        </a:spcBef>
        <a:spcAft>
          <a:spcPct val="0"/>
        </a:spcAft>
        <a:defRPr sz="6900">
          <a:solidFill>
            <a:schemeClr val="tx2"/>
          </a:solidFill>
          <a:latin typeface="Arial" panose="020B0604020202020204" pitchFamily="34" charset="0"/>
          <a:ea typeface="宋体" panose="02010600030101010101" pitchFamily="2" charset="-122"/>
        </a:defRPr>
      </a:lvl7pPr>
      <a:lvl8pPr marL="2156460" algn="ctr" rtl="0" fontAlgn="base">
        <a:spcBef>
          <a:spcPct val="0"/>
        </a:spcBef>
        <a:spcAft>
          <a:spcPct val="0"/>
        </a:spcAft>
        <a:defRPr sz="6900">
          <a:solidFill>
            <a:schemeClr val="tx2"/>
          </a:solidFill>
          <a:latin typeface="Arial" panose="020B0604020202020204" pitchFamily="34" charset="0"/>
          <a:ea typeface="宋体" panose="02010600030101010101" pitchFamily="2" charset="-122"/>
        </a:defRPr>
      </a:lvl8pPr>
      <a:lvl9pPr marL="2875280" algn="ctr" rtl="0" fontAlgn="base">
        <a:spcBef>
          <a:spcPct val="0"/>
        </a:spcBef>
        <a:spcAft>
          <a:spcPct val="0"/>
        </a:spcAft>
        <a:defRPr sz="6900">
          <a:solidFill>
            <a:schemeClr val="tx2"/>
          </a:solidFill>
          <a:latin typeface="Arial" panose="020B0604020202020204" pitchFamily="34" charset="0"/>
          <a:ea typeface="宋体" panose="02010600030101010101" pitchFamily="2" charset="-122"/>
        </a:defRPr>
      </a:lvl9pPr>
    </p:titleStyle>
    <p:bodyStyle>
      <a:lvl1pPr marL="538480" indent="-538480" algn="l" rtl="0" eaLnBrk="0" fontAlgn="base" hangingPunct="0">
        <a:spcBef>
          <a:spcPct val="20000"/>
        </a:spcBef>
        <a:spcAft>
          <a:spcPct val="0"/>
        </a:spcAft>
        <a:buChar char="•"/>
        <a:defRPr sz="4900">
          <a:solidFill>
            <a:schemeClr val="tx1"/>
          </a:solidFill>
          <a:latin typeface="+mn-lt"/>
          <a:ea typeface="+mn-ea"/>
          <a:cs typeface="+mn-cs"/>
        </a:defRPr>
      </a:lvl1pPr>
      <a:lvl2pPr marL="1167130" indent="-447675" algn="l" rtl="0" eaLnBrk="0" fontAlgn="base" hangingPunct="0">
        <a:spcBef>
          <a:spcPct val="20000"/>
        </a:spcBef>
        <a:spcAft>
          <a:spcPct val="0"/>
        </a:spcAft>
        <a:buChar char="–"/>
        <a:defRPr sz="4500">
          <a:solidFill>
            <a:schemeClr val="tx1"/>
          </a:solidFill>
          <a:latin typeface="+mn-lt"/>
          <a:ea typeface="+mn-ea"/>
        </a:defRPr>
      </a:lvl2pPr>
      <a:lvl3pPr marL="1795780" indent="-357505" algn="l" rtl="0" eaLnBrk="0" fontAlgn="base" hangingPunct="0">
        <a:spcBef>
          <a:spcPct val="20000"/>
        </a:spcBef>
        <a:spcAft>
          <a:spcPct val="0"/>
        </a:spcAft>
        <a:buChar char="•"/>
        <a:defRPr sz="3800">
          <a:solidFill>
            <a:schemeClr val="tx1"/>
          </a:solidFill>
          <a:latin typeface="+mn-lt"/>
          <a:ea typeface="+mn-ea"/>
        </a:defRPr>
      </a:lvl3pPr>
      <a:lvl4pPr marL="2514600" indent="-357505" algn="l" rtl="0" eaLnBrk="0" fontAlgn="base" hangingPunct="0">
        <a:spcBef>
          <a:spcPct val="20000"/>
        </a:spcBef>
        <a:spcAft>
          <a:spcPct val="0"/>
        </a:spcAft>
        <a:buChar char="–"/>
        <a:defRPr sz="3200">
          <a:solidFill>
            <a:schemeClr val="tx1"/>
          </a:solidFill>
          <a:latin typeface="+mn-lt"/>
          <a:ea typeface="+mn-ea"/>
        </a:defRPr>
      </a:lvl4pPr>
      <a:lvl5pPr marL="3234055" indent="-357505" algn="l" rtl="0" eaLnBrk="0" fontAlgn="base" hangingPunct="0">
        <a:spcBef>
          <a:spcPct val="20000"/>
        </a:spcBef>
        <a:spcAft>
          <a:spcPct val="0"/>
        </a:spcAft>
        <a:buChar char="»"/>
        <a:defRPr sz="3200">
          <a:solidFill>
            <a:schemeClr val="tx1"/>
          </a:solidFill>
          <a:latin typeface="+mn-lt"/>
          <a:ea typeface="+mn-ea"/>
        </a:defRPr>
      </a:lvl5pPr>
      <a:lvl6pPr marL="3953510" indent="-359410" algn="l" rtl="0" fontAlgn="base">
        <a:spcBef>
          <a:spcPct val="20000"/>
        </a:spcBef>
        <a:spcAft>
          <a:spcPct val="0"/>
        </a:spcAft>
        <a:buChar char="»"/>
        <a:defRPr sz="3200">
          <a:solidFill>
            <a:schemeClr val="tx1"/>
          </a:solidFill>
          <a:latin typeface="+mn-lt"/>
          <a:ea typeface="+mn-ea"/>
        </a:defRPr>
      </a:lvl6pPr>
      <a:lvl7pPr marL="4672330" indent="-359410" algn="l" rtl="0" fontAlgn="base">
        <a:spcBef>
          <a:spcPct val="20000"/>
        </a:spcBef>
        <a:spcAft>
          <a:spcPct val="0"/>
        </a:spcAft>
        <a:buChar char="»"/>
        <a:defRPr sz="3200">
          <a:solidFill>
            <a:schemeClr val="tx1"/>
          </a:solidFill>
          <a:latin typeface="+mn-lt"/>
          <a:ea typeface="+mn-ea"/>
        </a:defRPr>
      </a:lvl7pPr>
      <a:lvl8pPr marL="5391150" indent="-359410" algn="l" rtl="0" fontAlgn="base">
        <a:spcBef>
          <a:spcPct val="20000"/>
        </a:spcBef>
        <a:spcAft>
          <a:spcPct val="0"/>
        </a:spcAft>
        <a:buChar char="»"/>
        <a:defRPr sz="3200">
          <a:solidFill>
            <a:schemeClr val="tx1"/>
          </a:solidFill>
          <a:latin typeface="+mn-lt"/>
          <a:ea typeface="+mn-ea"/>
        </a:defRPr>
      </a:lvl8pPr>
      <a:lvl9pPr marL="6109970" indent="-359410" algn="l" rtl="0" fontAlgn="base">
        <a:spcBef>
          <a:spcPct val="20000"/>
        </a:spcBef>
        <a:spcAft>
          <a:spcPct val="0"/>
        </a:spcAft>
        <a:buChar char="»"/>
        <a:defRPr sz="3200">
          <a:solidFill>
            <a:schemeClr val="tx1"/>
          </a:solidFill>
          <a:latin typeface="+mn-lt"/>
          <a:ea typeface="+mn-ea"/>
        </a:defRPr>
      </a:lvl9pPr>
    </p:bodyStyle>
    <p:otherStyle>
      <a:defPPr>
        <a:defRPr lang="zh-CN"/>
      </a:defPPr>
      <a:lvl1pPr marL="0" algn="l" defTabSz="1437640" rtl="0" eaLnBrk="1" latinLnBrk="0" hangingPunct="1">
        <a:defRPr sz="2800" kern="1200">
          <a:solidFill>
            <a:schemeClr val="tx1"/>
          </a:solidFill>
          <a:latin typeface="+mn-lt"/>
          <a:ea typeface="+mn-ea"/>
          <a:cs typeface="+mn-cs"/>
        </a:defRPr>
      </a:lvl1pPr>
      <a:lvl2pPr marL="718820" algn="l" defTabSz="1437640" rtl="0" eaLnBrk="1" latinLnBrk="0" hangingPunct="1">
        <a:defRPr sz="2800" kern="1200">
          <a:solidFill>
            <a:schemeClr val="tx1"/>
          </a:solidFill>
          <a:latin typeface="+mn-lt"/>
          <a:ea typeface="+mn-ea"/>
          <a:cs typeface="+mn-cs"/>
        </a:defRPr>
      </a:lvl2pPr>
      <a:lvl3pPr marL="1437640" algn="l" defTabSz="1437640" rtl="0" eaLnBrk="1" latinLnBrk="0" hangingPunct="1">
        <a:defRPr sz="2800" kern="1200">
          <a:solidFill>
            <a:schemeClr val="tx1"/>
          </a:solidFill>
          <a:latin typeface="+mn-lt"/>
          <a:ea typeface="+mn-ea"/>
          <a:cs typeface="+mn-cs"/>
        </a:defRPr>
      </a:lvl3pPr>
      <a:lvl4pPr marL="2156460" algn="l" defTabSz="1437640" rtl="0" eaLnBrk="1" latinLnBrk="0" hangingPunct="1">
        <a:defRPr sz="2800" kern="1200">
          <a:solidFill>
            <a:schemeClr val="tx1"/>
          </a:solidFill>
          <a:latin typeface="+mn-lt"/>
          <a:ea typeface="+mn-ea"/>
          <a:cs typeface="+mn-cs"/>
        </a:defRPr>
      </a:lvl4pPr>
      <a:lvl5pPr marL="2875280" algn="l" defTabSz="1437640" rtl="0" eaLnBrk="1" latinLnBrk="0" hangingPunct="1">
        <a:defRPr sz="2800" kern="1200">
          <a:solidFill>
            <a:schemeClr val="tx1"/>
          </a:solidFill>
          <a:latin typeface="+mn-lt"/>
          <a:ea typeface="+mn-ea"/>
          <a:cs typeface="+mn-cs"/>
        </a:defRPr>
      </a:lvl5pPr>
      <a:lvl6pPr marL="3594100" algn="l" defTabSz="1437640" rtl="0" eaLnBrk="1" latinLnBrk="0" hangingPunct="1">
        <a:defRPr sz="2800" kern="1200">
          <a:solidFill>
            <a:schemeClr val="tx1"/>
          </a:solidFill>
          <a:latin typeface="+mn-lt"/>
          <a:ea typeface="+mn-ea"/>
          <a:cs typeface="+mn-cs"/>
        </a:defRPr>
      </a:lvl6pPr>
      <a:lvl7pPr marL="4312920" algn="l" defTabSz="1437640" rtl="0" eaLnBrk="1" latinLnBrk="0" hangingPunct="1">
        <a:defRPr sz="2800" kern="1200">
          <a:solidFill>
            <a:schemeClr val="tx1"/>
          </a:solidFill>
          <a:latin typeface="+mn-lt"/>
          <a:ea typeface="+mn-ea"/>
          <a:cs typeface="+mn-cs"/>
        </a:defRPr>
      </a:lvl7pPr>
      <a:lvl8pPr marL="5031740" algn="l" defTabSz="1437640" rtl="0" eaLnBrk="1" latinLnBrk="0" hangingPunct="1">
        <a:defRPr sz="2800" kern="1200">
          <a:solidFill>
            <a:schemeClr val="tx1"/>
          </a:solidFill>
          <a:latin typeface="+mn-lt"/>
          <a:ea typeface="+mn-ea"/>
          <a:cs typeface="+mn-cs"/>
        </a:defRPr>
      </a:lvl8pPr>
      <a:lvl9pPr marL="5750560" algn="l" defTabSz="1437640" rtl="0" eaLnBrk="1" latinLnBrk="0" hangingPunct="1">
        <a:defRPr sz="2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074" name="Rectangle 2"/>
          <p:cNvSpPr>
            <a:spLocks noGrp="1"/>
          </p:cNvSpPr>
          <p:nvPr>
            <p:ph type="title"/>
          </p:nvPr>
        </p:nvSpPr>
        <p:spPr>
          <a:xfrm>
            <a:off x="720725" y="409575"/>
            <a:ext cx="12960350" cy="1703388"/>
          </a:xfrm>
          <a:prstGeom prst="rect">
            <a:avLst/>
          </a:prstGeom>
          <a:noFill/>
          <a:ln w="9525">
            <a:noFill/>
          </a:ln>
        </p:spPr>
        <p:txBody>
          <a:bodyPr lIns="140471" tIns="70235" rIns="140471" bIns="70235" anchor="ctr" anchorCtr="0"/>
          <a:p>
            <a:pPr lvl="0"/>
            <a:r>
              <a:rPr lang="zh-CN" altLang="en-US" dirty="0"/>
              <a:t>单击此处编辑母版标题样式</a:t>
            </a:r>
            <a:endParaRPr lang="zh-CN" altLang="en-US" dirty="0"/>
          </a:p>
        </p:txBody>
      </p:sp>
      <p:sp>
        <p:nvSpPr>
          <p:cNvPr id="3075" name="Rectangle 3"/>
          <p:cNvSpPr>
            <a:spLocks noGrp="1"/>
          </p:cNvSpPr>
          <p:nvPr>
            <p:ph type="body" idx="1"/>
          </p:nvPr>
        </p:nvSpPr>
        <p:spPr>
          <a:xfrm>
            <a:off x="720725" y="2386013"/>
            <a:ext cx="12960350" cy="6748462"/>
          </a:xfrm>
          <a:prstGeom prst="rect">
            <a:avLst/>
          </a:prstGeom>
          <a:noFill/>
          <a:ln w="9525">
            <a:noFill/>
          </a:ln>
        </p:spPr>
        <p:txBody>
          <a:bodyPr lIns="140471" tIns="70235" rIns="140471" bIns="70235"/>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6388" name="Rectangle 4"/>
          <p:cNvSpPr>
            <a:spLocks noGrp="1" noChangeArrowheads="1"/>
          </p:cNvSpPr>
          <p:nvPr>
            <p:ph type="dt" sz="half" idx="2"/>
          </p:nvPr>
        </p:nvSpPr>
        <p:spPr bwMode="auto">
          <a:xfrm>
            <a:off x="720725" y="9309100"/>
            <a:ext cx="3359150" cy="712788"/>
          </a:xfrm>
          <a:prstGeom prst="rect">
            <a:avLst/>
          </a:prstGeom>
          <a:noFill/>
          <a:ln w="9525">
            <a:noFill/>
            <a:miter lim="800000"/>
          </a:ln>
          <a:effectLst/>
        </p:spPr>
        <p:txBody>
          <a:bodyPr vert="horz" wrap="square" lIns="140471" tIns="70235" rIns="140471" bIns="70235" numCol="1" anchor="t" anchorCtr="0" compatLnSpc="1"/>
          <a:lstStyle>
            <a:lvl1pPr>
              <a:defRPr sz="2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89" name="Rectangle 5"/>
          <p:cNvSpPr>
            <a:spLocks noGrp="1" noChangeArrowheads="1"/>
          </p:cNvSpPr>
          <p:nvPr>
            <p:ph type="ftr" sz="quarter" idx="3"/>
          </p:nvPr>
        </p:nvSpPr>
        <p:spPr bwMode="auto">
          <a:xfrm>
            <a:off x="4921250" y="9309100"/>
            <a:ext cx="4559300" cy="712788"/>
          </a:xfrm>
          <a:prstGeom prst="rect">
            <a:avLst/>
          </a:prstGeom>
          <a:noFill/>
          <a:ln w="9525">
            <a:noFill/>
            <a:miter lim="800000"/>
          </a:ln>
          <a:effectLst/>
        </p:spPr>
        <p:txBody>
          <a:bodyPr vert="horz" wrap="square" lIns="140471" tIns="70235" rIns="140471" bIns="70235" numCol="1" anchor="t" anchorCtr="0" compatLnSpc="1"/>
          <a:lstStyle>
            <a:lvl1pPr algn="ctr">
              <a:defRPr sz="2200">
                <a:latin typeface="Arial" panose="020B0604020202020204" pitchFamily="34" charset="0"/>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2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90" name="Rectangle 6"/>
          <p:cNvSpPr>
            <a:spLocks noGrp="1" noChangeArrowheads="1"/>
          </p:cNvSpPr>
          <p:nvPr>
            <p:ph type="sldNum" sz="quarter" idx="4"/>
          </p:nvPr>
        </p:nvSpPr>
        <p:spPr bwMode="auto">
          <a:xfrm>
            <a:off x="10321925" y="9309100"/>
            <a:ext cx="3359150" cy="712788"/>
          </a:xfrm>
          <a:prstGeom prst="rect">
            <a:avLst/>
          </a:prstGeom>
          <a:noFill/>
          <a:ln w="9525">
            <a:noFill/>
            <a:miter lim="800000"/>
          </a:ln>
          <a:effectLst/>
        </p:spPr>
        <p:txBody>
          <a:bodyPr vert="horz" wrap="square" lIns="140471" tIns="70235" rIns="140471" bIns="70235" numCol="1" anchor="t" anchorCtr="0" compatLnSpc="1"/>
          <a:lstStyle>
            <a:lvl1pPr algn="r">
              <a:defRPr sz="2200"/>
            </a:lvl1pPr>
          </a:lstStyle>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ransition>
    <p:sndAc>
      <p:stSnd>
        <p:snd r:embed="rId13" name="type.wav"/>
      </p:stSnd>
    </p:sndAc>
  </p:transition>
  <p:hf sldNum="0" hdr="0" ftr="0" dt="0"/>
  <p:txStyles>
    <p:titleStyle>
      <a:lvl1pPr algn="ctr" rtl="0" eaLnBrk="0" fontAlgn="base" hangingPunct="0">
        <a:spcBef>
          <a:spcPct val="0"/>
        </a:spcBef>
        <a:spcAft>
          <a:spcPct val="0"/>
        </a:spcAft>
        <a:defRPr sz="6800">
          <a:solidFill>
            <a:schemeClr val="tx2"/>
          </a:solidFill>
          <a:latin typeface="+mj-lt"/>
          <a:ea typeface="+mj-ea"/>
          <a:cs typeface="+mj-cs"/>
        </a:defRPr>
      </a:lvl1pPr>
      <a:lvl2pPr algn="ctr" rtl="0" eaLnBrk="0" fontAlgn="base" hangingPunct="0">
        <a:spcBef>
          <a:spcPct val="0"/>
        </a:spcBef>
        <a:spcAft>
          <a:spcPct val="0"/>
        </a:spcAft>
        <a:defRPr sz="68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68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68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6800">
          <a:solidFill>
            <a:schemeClr val="tx2"/>
          </a:solidFill>
          <a:latin typeface="Arial" panose="020B0604020202020204" pitchFamily="34" charset="0"/>
          <a:ea typeface="宋体" panose="02010600030101010101" pitchFamily="2" charset="-122"/>
        </a:defRPr>
      </a:lvl5pPr>
      <a:lvl6pPr marL="702310" algn="ctr" rtl="0" fontAlgn="base">
        <a:spcBef>
          <a:spcPct val="0"/>
        </a:spcBef>
        <a:spcAft>
          <a:spcPct val="0"/>
        </a:spcAft>
        <a:defRPr sz="6800">
          <a:solidFill>
            <a:schemeClr val="tx2"/>
          </a:solidFill>
          <a:latin typeface="Arial" panose="020B0604020202020204" pitchFamily="34" charset="0"/>
          <a:ea typeface="宋体" panose="02010600030101010101" pitchFamily="2" charset="-122"/>
        </a:defRPr>
      </a:lvl6pPr>
      <a:lvl7pPr marL="1404620" algn="ctr" rtl="0" fontAlgn="base">
        <a:spcBef>
          <a:spcPct val="0"/>
        </a:spcBef>
        <a:spcAft>
          <a:spcPct val="0"/>
        </a:spcAft>
        <a:defRPr sz="6800">
          <a:solidFill>
            <a:schemeClr val="tx2"/>
          </a:solidFill>
          <a:latin typeface="Arial" panose="020B0604020202020204" pitchFamily="34" charset="0"/>
          <a:ea typeface="宋体" panose="02010600030101010101" pitchFamily="2" charset="-122"/>
        </a:defRPr>
      </a:lvl7pPr>
      <a:lvl8pPr marL="2106930" algn="ctr" rtl="0" fontAlgn="base">
        <a:spcBef>
          <a:spcPct val="0"/>
        </a:spcBef>
        <a:spcAft>
          <a:spcPct val="0"/>
        </a:spcAft>
        <a:defRPr sz="6800">
          <a:solidFill>
            <a:schemeClr val="tx2"/>
          </a:solidFill>
          <a:latin typeface="Arial" panose="020B0604020202020204" pitchFamily="34" charset="0"/>
          <a:ea typeface="宋体" panose="02010600030101010101" pitchFamily="2" charset="-122"/>
        </a:defRPr>
      </a:lvl8pPr>
      <a:lvl9pPr marL="2809240" algn="ctr" rtl="0" fontAlgn="base">
        <a:spcBef>
          <a:spcPct val="0"/>
        </a:spcBef>
        <a:spcAft>
          <a:spcPct val="0"/>
        </a:spcAft>
        <a:defRPr sz="6800">
          <a:solidFill>
            <a:schemeClr val="tx2"/>
          </a:solidFill>
          <a:latin typeface="Arial" panose="020B0604020202020204" pitchFamily="34" charset="0"/>
          <a:ea typeface="宋体" panose="02010600030101010101" pitchFamily="2" charset="-122"/>
        </a:defRPr>
      </a:lvl9pPr>
    </p:titleStyle>
    <p:bodyStyle>
      <a:lvl1pPr marL="525780" indent="-525780" algn="l" rtl="0" eaLnBrk="0" fontAlgn="base" hangingPunct="0">
        <a:spcBef>
          <a:spcPct val="20000"/>
        </a:spcBef>
        <a:spcAft>
          <a:spcPct val="0"/>
        </a:spcAft>
        <a:buChar char="•"/>
        <a:defRPr sz="4900">
          <a:solidFill>
            <a:schemeClr val="tx1"/>
          </a:solidFill>
          <a:latin typeface="+mn-lt"/>
          <a:ea typeface="+mn-ea"/>
          <a:cs typeface="+mn-cs"/>
        </a:defRPr>
      </a:lvl1pPr>
      <a:lvl2pPr marL="1139825" indent="-438150" algn="l" rtl="0" eaLnBrk="0" fontAlgn="base" hangingPunct="0">
        <a:spcBef>
          <a:spcPct val="20000"/>
        </a:spcBef>
        <a:spcAft>
          <a:spcPct val="0"/>
        </a:spcAft>
        <a:buChar char="–"/>
        <a:defRPr sz="4300">
          <a:solidFill>
            <a:schemeClr val="tx1"/>
          </a:solidFill>
          <a:latin typeface="+mn-lt"/>
          <a:ea typeface="+mn-ea"/>
        </a:defRPr>
      </a:lvl2pPr>
      <a:lvl3pPr marL="1755775" indent="-349250" algn="l" rtl="0" eaLnBrk="0" fontAlgn="base" hangingPunct="0">
        <a:spcBef>
          <a:spcPct val="20000"/>
        </a:spcBef>
        <a:spcAft>
          <a:spcPct val="0"/>
        </a:spcAft>
        <a:buChar char="•"/>
        <a:defRPr sz="3700">
          <a:solidFill>
            <a:schemeClr val="tx1"/>
          </a:solidFill>
          <a:latin typeface="+mn-lt"/>
          <a:ea typeface="+mn-ea"/>
        </a:defRPr>
      </a:lvl3pPr>
      <a:lvl4pPr marL="2457450" indent="-349250" algn="l" rtl="0" eaLnBrk="0" fontAlgn="base" hangingPunct="0">
        <a:spcBef>
          <a:spcPct val="20000"/>
        </a:spcBef>
        <a:spcAft>
          <a:spcPct val="0"/>
        </a:spcAft>
        <a:buChar char="–"/>
        <a:defRPr sz="3100">
          <a:solidFill>
            <a:schemeClr val="tx1"/>
          </a:solidFill>
          <a:latin typeface="+mn-lt"/>
          <a:ea typeface="+mn-ea"/>
        </a:defRPr>
      </a:lvl4pPr>
      <a:lvl5pPr marL="3159125" indent="-349250" algn="l" rtl="0" eaLnBrk="0" fontAlgn="base" hangingPunct="0">
        <a:spcBef>
          <a:spcPct val="20000"/>
        </a:spcBef>
        <a:spcAft>
          <a:spcPct val="0"/>
        </a:spcAft>
        <a:buChar char="»"/>
        <a:defRPr sz="3100">
          <a:solidFill>
            <a:schemeClr val="tx1"/>
          </a:solidFill>
          <a:latin typeface="+mn-lt"/>
          <a:ea typeface="+mn-ea"/>
        </a:defRPr>
      </a:lvl5pPr>
      <a:lvl6pPr marL="3862705" indent="-351155" algn="l" rtl="0" fontAlgn="base">
        <a:spcBef>
          <a:spcPct val="20000"/>
        </a:spcBef>
        <a:spcAft>
          <a:spcPct val="0"/>
        </a:spcAft>
        <a:buChar char="»"/>
        <a:defRPr sz="3100">
          <a:solidFill>
            <a:schemeClr val="tx1"/>
          </a:solidFill>
          <a:latin typeface="+mn-lt"/>
          <a:ea typeface="+mn-ea"/>
        </a:defRPr>
      </a:lvl6pPr>
      <a:lvl7pPr marL="4565015" indent="-351155" algn="l" rtl="0" fontAlgn="base">
        <a:spcBef>
          <a:spcPct val="20000"/>
        </a:spcBef>
        <a:spcAft>
          <a:spcPct val="0"/>
        </a:spcAft>
        <a:buChar char="»"/>
        <a:defRPr sz="3100">
          <a:solidFill>
            <a:schemeClr val="tx1"/>
          </a:solidFill>
          <a:latin typeface="+mn-lt"/>
          <a:ea typeface="+mn-ea"/>
        </a:defRPr>
      </a:lvl7pPr>
      <a:lvl8pPr marL="5267325" indent="-351155" algn="l" rtl="0" fontAlgn="base">
        <a:spcBef>
          <a:spcPct val="20000"/>
        </a:spcBef>
        <a:spcAft>
          <a:spcPct val="0"/>
        </a:spcAft>
        <a:buChar char="»"/>
        <a:defRPr sz="3100">
          <a:solidFill>
            <a:schemeClr val="tx1"/>
          </a:solidFill>
          <a:latin typeface="+mn-lt"/>
          <a:ea typeface="+mn-ea"/>
        </a:defRPr>
      </a:lvl8pPr>
      <a:lvl9pPr marL="5969635" indent="-351155" algn="l" rtl="0" fontAlgn="base">
        <a:spcBef>
          <a:spcPct val="20000"/>
        </a:spcBef>
        <a:spcAft>
          <a:spcPct val="0"/>
        </a:spcAft>
        <a:buChar char="»"/>
        <a:defRPr sz="3100">
          <a:solidFill>
            <a:schemeClr val="tx1"/>
          </a:solidFill>
          <a:latin typeface="+mn-lt"/>
          <a:ea typeface="+mn-ea"/>
        </a:defRPr>
      </a:lvl9pPr>
    </p:bodyStyle>
    <p:otherStyle>
      <a:defPPr>
        <a:defRPr lang="zh-CN"/>
      </a:defPPr>
      <a:lvl1pPr marL="0" algn="l" defTabSz="1404620" rtl="0" eaLnBrk="1" latinLnBrk="0" hangingPunct="1">
        <a:defRPr sz="2800" kern="1200">
          <a:solidFill>
            <a:schemeClr val="tx1"/>
          </a:solidFill>
          <a:latin typeface="+mn-lt"/>
          <a:ea typeface="+mn-ea"/>
          <a:cs typeface="+mn-cs"/>
        </a:defRPr>
      </a:lvl1pPr>
      <a:lvl2pPr marL="702310" algn="l" defTabSz="1404620" rtl="0" eaLnBrk="1" latinLnBrk="0" hangingPunct="1">
        <a:defRPr sz="2800" kern="1200">
          <a:solidFill>
            <a:schemeClr val="tx1"/>
          </a:solidFill>
          <a:latin typeface="+mn-lt"/>
          <a:ea typeface="+mn-ea"/>
          <a:cs typeface="+mn-cs"/>
        </a:defRPr>
      </a:lvl2pPr>
      <a:lvl3pPr marL="1404620" algn="l" defTabSz="1404620" rtl="0" eaLnBrk="1" latinLnBrk="0" hangingPunct="1">
        <a:defRPr sz="2800" kern="1200">
          <a:solidFill>
            <a:schemeClr val="tx1"/>
          </a:solidFill>
          <a:latin typeface="+mn-lt"/>
          <a:ea typeface="+mn-ea"/>
          <a:cs typeface="+mn-cs"/>
        </a:defRPr>
      </a:lvl3pPr>
      <a:lvl4pPr marL="2106930" algn="l" defTabSz="1404620" rtl="0" eaLnBrk="1" latinLnBrk="0" hangingPunct="1">
        <a:defRPr sz="2800" kern="1200">
          <a:solidFill>
            <a:schemeClr val="tx1"/>
          </a:solidFill>
          <a:latin typeface="+mn-lt"/>
          <a:ea typeface="+mn-ea"/>
          <a:cs typeface="+mn-cs"/>
        </a:defRPr>
      </a:lvl4pPr>
      <a:lvl5pPr marL="2809240" algn="l" defTabSz="1404620" rtl="0" eaLnBrk="1" latinLnBrk="0" hangingPunct="1">
        <a:defRPr sz="2800" kern="1200">
          <a:solidFill>
            <a:schemeClr val="tx1"/>
          </a:solidFill>
          <a:latin typeface="+mn-lt"/>
          <a:ea typeface="+mn-ea"/>
          <a:cs typeface="+mn-cs"/>
        </a:defRPr>
      </a:lvl5pPr>
      <a:lvl6pPr marL="3511550" algn="l" defTabSz="1404620" rtl="0" eaLnBrk="1" latinLnBrk="0" hangingPunct="1">
        <a:defRPr sz="2800" kern="1200">
          <a:solidFill>
            <a:schemeClr val="tx1"/>
          </a:solidFill>
          <a:latin typeface="+mn-lt"/>
          <a:ea typeface="+mn-ea"/>
          <a:cs typeface="+mn-cs"/>
        </a:defRPr>
      </a:lvl6pPr>
      <a:lvl7pPr marL="4213860" algn="l" defTabSz="1404620" rtl="0" eaLnBrk="1" latinLnBrk="0" hangingPunct="1">
        <a:defRPr sz="2800" kern="1200">
          <a:solidFill>
            <a:schemeClr val="tx1"/>
          </a:solidFill>
          <a:latin typeface="+mn-lt"/>
          <a:ea typeface="+mn-ea"/>
          <a:cs typeface="+mn-cs"/>
        </a:defRPr>
      </a:lvl7pPr>
      <a:lvl8pPr marL="4916170" algn="l" defTabSz="1404620" rtl="0" eaLnBrk="1" latinLnBrk="0" hangingPunct="1">
        <a:defRPr sz="2800" kern="1200">
          <a:solidFill>
            <a:schemeClr val="tx1"/>
          </a:solidFill>
          <a:latin typeface="+mn-lt"/>
          <a:ea typeface="+mn-ea"/>
          <a:cs typeface="+mn-cs"/>
        </a:defRPr>
      </a:lvl8pPr>
      <a:lvl9pPr marL="5618480" algn="l" defTabSz="1404620" rtl="0" eaLnBrk="1" latinLnBrk="0" hangingPunct="1">
        <a:defRPr sz="2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p:sp>
        <p:nvSpPr>
          <p:cNvPr id="4098" name="Rectangle 2"/>
          <p:cNvSpPr>
            <a:spLocks noGrp="1"/>
          </p:cNvSpPr>
          <p:nvPr>
            <p:ph type="title"/>
          </p:nvPr>
        </p:nvSpPr>
        <p:spPr>
          <a:xfrm>
            <a:off x="720725" y="409575"/>
            <a:ext cx="12960350" cy="838200"/>
          </a:xfrm>
          <a:prstGeom prst="rect">
            <a:avLst/>
          </a:prstGeom>
          <a:noFill/>
          <a:ln w="9525">
            <a:noFill/>
          </a:ln>
        </p:spPr>
        <p:txBody>
          <a:bodyPr lIns="140495" tIns="70248" rIns="140495" bIns="70248" anchor="ctr" anchorCtr="0"/>
          <a:p>
            <a:pPr lvl="0"/>
            <a:r>
              <a:rPr lang="zh-CN" altLang="en-US" dirty="0"/>
              <a:t>单击此处编辑母版标题样式</a:t>
            </a:r>
            <a:endParaRPr lang="zh-CN" altLang="en-US" dirty="0"/>
          </a:p>
        </p:txBody>
      </p:sp>
      <p:sp>
        <p:nvSpPr>
          <p:cNvPr id="4099" name="Rectangle 3"/>
          <p:cNvSpPr>
            <a:spLocks noGrp="1"/>
          </p:cNvSpPr>
          <p:nvPr>
            <p:ph type="body"/>
          </p:nvPr>
        </p:nvSpPr>
        <p:spPr>
          <a:xfrm>
            <a:off x="720725" y="2212975"/>
            <a:ext cx="12960350" cy="6921500"/>
          </a:xfrm>
          <a:prstGeom prst="rect">
            <a:avLst/>
          </a:prstGeom>
          <a:noFill/>
          <a:ln w="9525">
            <a:noFill/>
          </a:ln>
        </p:spPr>
        <p:txBody>
          <a:bodyPr lIns="140495" tIns="70248" rIns="140495" bIns="70248"/>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ransition>
    <p:fade/>
  </p:transition>
  <p:hf sldNum="0" hdr="0" ftr="0" dt="0"/>
  <p:txStyles>
    <p:titleStyle>
      <a:lvl1pPr algn="r" rtl="0" eaLnBrk="0" fontAlgn="base" hangingPunct="0">
        <a:spcBef>
          <a:spcPct val="0"/>
        </a:spcBef>
        <a:spcAft>
          <a:spcPct val="0"/>
        </a:spcAft>
        <a:defRPr sz="4300">
          <a:solidFill>
            <a:schemeClr val="bg1"/>
          </a:solidFill>
          <a:latin typeface="+mj-lt"/>
          <a:ea typeface="+mj-ea"/>
          <a:cs typeface="+mj-cs"/>
        </a:defRPr>
      </a:lvl1pPr>
      <a:lvl2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5pPr>
      <a:lvl6pPr marL="70231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6pPr>
      <a:lvl7pPr marL="140462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7pPr>
      <a:lvl8pPr marL="2107565"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8pPr>
      <a:lvl9pPr marL="2809875"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9pPr>
    </p:titleStyle>
    <p:body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vl6pPr marL="3863340" indent="-351155" algn="l" rtl="0" fontAlgn="base">
        <a:spcBef>
          <a:spcPct val="20000"/>
        </a:spcBef>
        <a:spcAft>
          <a:spcPct val="0"/>
        </a:spcAft>
        <a:buChar char="»"/>
        <a:defRPr sz="2500">
          <a:solidFill>
            <a:schemeClr val="tx1"/>
          </a:solidFill>
          <a:latin typeface="+mn-lt"/>
          <a:ea typeface="+mn-ea"/>
        </a:defRPr>
      </a:lvl6pPr>
      <a:lvl7pPr marL="4566285" indent="-351155" algn="l" rtl="0" fontAlgn="base">
        <a:spcBef>
          <a:spcPct val="20000"/>
        </a:spcBef>
        <a:spcAft>
          <a:spcPct val="0"/>
        </a:spcAft>
        <a:buChar char="»"/>
        <a:defRPr sz="2500">
          <a:solidFill>
            <a:schemeClr val="tx1"/>
          </a:solidFill>
          <a:latin typeface="+mn-lt"/>
          <a:ea typeface="+mn-ea"/>
        </a:defRPr>
      </a:lvl7pPr>
      <a:lvl8pPr marL="5268595" indent="-351155" algn="l" rtl="0" fontAlgn="base">
        <a:spcBef>
          <a:spcPct val="20000"/>
        </a:spcBef>
        <a:spcAft>
          <a:spcPct val="0"/>
        </a:spcAft>
        <a:buChar char="»"/>
        <a:defRPr sz="2500">
          <a:solidFill>
            <a:schemeClr val="tx1"/>
          </a:solidFill>
          <a:latin typeface="+mn-lt"/>
          <a:ea typeface="+mn-ea"/>
        </a:defRPr>
      </a:lvl8pPr>
      <a:lvl9pPr marL="5970905" indent="-351155" algn="l" rtl="0" fontAlgn="base">
        <a:spcBef>
          <a:spcPct val="20000"/>
        </a:spcBef>
        <a:spcAft>
          <a:spcPct val="0"/>
        </a:spcAft>
        <a:buChar char="»"/>
        <a:defRPr sz="2500">
          <a:solidFill>
            <a:schemeClr val="tx1"/>
          </a:solidFill>
          <a:latin typeface="+mn-lt"/>
          <a:ea typeface="+mn-ea"/>
        </a:defRPr>
      </a:lvl9pPr>
    </p:bodyStyle>
    <p:otherStyle>
      <a:defPPr>
        <a:defRPr lang="zh-CN"/>
      </a:defPPr>
      <a:lvl1pPr marL="0" algn="l" defTabSz="1404620" rtl="0" eaLnBrk="1" latinLnBrk="0" hangingPunct="1">
        <a:defRPr sz="2800" kern="1200">
          <a:solidFill>
            <a:schemeClr val="tx1"/>
          </a:solidFill>
          <a:latin typeface="+mn-lt"/>
          <a:ea typeface="+mn-ea"/>
          <a:cs typeface="+mn-cs"/>
        </a:defRPr>
      </a:lvl1pPr>
      <a:lvl2pPr marL="702310" algn="l" defTabSz="1404620" rtl="0" eaLnBrk="1" latinLnBrk="0" hangingPunct="1">
        <a:defRPr sz="2800" kern="1200">
          <a:solidFill>
            <a:schemeClr val="tx1"/>
          </a:solidFill>
          <a:latin typeface="+mn-lt"/>
          <a:ea typeface="+mn-ea"/>
          <a:cs typeface="+mn-cs"/>
        </a:defRPr>
      </a:lvl2pPr>
      <a:lvl3pPr marL="1404620" algn="l" defTabSz="1404620" rtl="0" eaLnBrk="1" latinLnBrk="0" hangingPunct="1">
        <a:defRPr sz="2800" kern="1200">
          <a:solidFill>
            <a:schemeClr val="tx1"/>
          </a:solidFill>
          <a:latin typeface="+mn-lt"/>
          <a:ea typeface="+mn-ea"/>
          <a:cs typeface="+mn-cs"/>
        </a:defRPr>
      </a:lvl3pPr>
      <a:lvl4pPr marL="2107565" algn="l" defTabSz="1404620" rtl="0" eaLnBrk="1" latinLnBrk="0" hangingPunct="1">
        <a:defRPr sz="2800" kern="1200">
          <a:solidFill>
            <a:schemeClr val="tx1"/>
          </a:solidFill>
          <a:latin typeface="+mn-lt"/>
          <a:ea typeface="+mn-ea"/>
          <a:cs typeface="+mn-cs"/>
        </a:defRPr>
      </a:lvl4pPr>
      <a:lvl5pPr marL="2809875" algn="l" defTabSz="1404620" rtl="0" eaLnBrk="1" latinLnBrk="0" hangingPunct="1">
        <a:defRPr sz="2800" kern="1200">
          <a:solidFill>
            <a:schemeClr val="tx1"/>
          </a:solidFill>
          <a:latin typeface="+mn-lt"/>
          <a:ea typeface="+mn-ea"/>
          <a:cs typeface="+mn-cs"/>
        </a:defRPr>
      </a:lvl5pPr>
      <a:lvl6pPr marL="3512185" algn="l" defTabSz="1404620" rtl="0" eaLnBrk="1" latinLnBrk="0" hangingPunct="1">
        <a:defRPr sz="2800" kern="1200">
          <a:solidFill>
            <a:schemeClr val="tx1"/>
          </a:solidFill>
          <a:latin typeface="+mn-lt"/>
          <a:ea typeface="+mn-ea"/>
          <a:cs typeface="+mn-cs"/>
        </a:defRPr>
      </a:lvl6pPr>
      <a:lvl7pPr marL="4214495" algn="l" defTabSz="1404620" rtl="0" eaLnBrk="1" latinLnBrk="0" hangingPunct="1">
        <a:defRPr sz="2800" kern="1200">
          <a:solidFill>
            <a:schemeClr val="tx1"/>
          </a:solidFill>
          <a:latin typeface="+mn-lt"/>
          <a:ea typeface="+mn-ea"/>
          <a:cs typeface="+mn-cs"/>
        </a:defRPr>
      </a:lvl7pPr>
      <a:lvl8pPr marL="4917440" algn="l" defTabSz="1404620" rtl="0" eaLnBrk="1" latinLnBrk="0" hangingPunct="1">
        <a:defRPr sz="2800" kern="1200">
          <a:solidFill>
            <a:schemeClr val="tx1"/>
          </a:solidFill>
          <a:latin typeface="+mn-lt"/>
          <a:ea typeface="+mn-ea"/>
          <a:cs typeface="+mn-cs"/>
        </a:defRPr>
      </a:lvl8pPr>
      <a:lvl9pPr marL="5619750" algn="l" defTabSz="1404620" rtl="0" eaLnBrk="1" latinLnBrk="0" hangingPunct="1">
        <a:defRPr sz="2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2"/>
          <a:stretch>
            <a:fillRect/>
          </a:stretch>
        </a:blipFill>
        <a:effectLst/>
      </p:bgPr>
    </p:bg>
    <p:spTree>
      <p:nvGrpSpPr>
        <p:cNvPr id="1" name=""/>
        <p:cNvGrpSpPr/>
        <p:nvPr/>
      </p:nvGrpSpPr>
      <p:grpSpPr/>
      <p:sp>
        <p:nvSpPr>
          <p:cNvPr id="5122" name="Rectangle 2"/>
          <p:cNvSpPr>
            <a:spLocks noGrp="1"/>
          </p:cNvSpPr>
          <p:nvPr>
            <p:ph type="title"/>
          </p:nvPr>
        </p:nvSpPr>
        <p:spPr>
          <a:xfrm>
            <a:off x="720725" y="409575"/>
            <a:ext cx="12960350" cy="838200"/>
          </a:xfrm>
          <a:prstGeom prst="rect">
            <a:avLst/>
          </a:prstGeom>
          <a:noFill/>
          <a:ln w="9525">
            <a:noFill/>
          </a:ln>
        </p:spPr>
        <p:txBody>
          <a:bodyPr lIns="140717" tIns="70359" rIns="140717" bIns="70359" anchor="ctr" anchorCtr="0"/>
          <a:p>
            <a:pPr lvl="0"/>
            <a:r>
              <a:rPr lang="zh-CN" altLang="en-US" dirty="0"/>
              <a:t>单击此处编辑母版标题样式</a:t>
            </a:r>
            <a:endParaRPr lang="zh-CN" altLang="en-US" dirty="0"/>
          </a:p>
        </p:txBody>
      </p:sp>
      <p:sp>
        <p:nvSpPr>
          <p:cNvPr id="5123" name="Rectangle 3"/>
          <p:cNvSpPr>
            <a:spLocks noGrp="1"/>
          </p:cNvSpPr>
          <p:nvPr>
            <p:ph type="body" idx="1"/>
          </p:nvPr>
        </p:nvSpPr>
        <p:spPr>
          <a:xfrm>
            <a:off x="720725" y="2212975"/>
            <a:ext cx="12960350" cy="6921500"/>
          </a:xfrm>
          <a:prstGeom prst="rect">
            <a:avLst/>
          </a:prstGeom>
          <a:noFill/>
          <a:ln w="9525">
            <a:noFill/>
          </a:ln>
        </p:spPr>
        <p:txBody>
          <a:bodyPr lIns="140717" tIns="70359" rIns="140717" bIns="70359"/>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ransition>
    <p:fade/>
  </p:transition>
  <p:hf sldNum="0" hdr="0" ftr="0" dt="0"/>
  <p:txStyles>
    <p:titleStyle>
      <a:lvl1pPr algn="r" rtl="0" eaLnBrk="0" fontAlgn="base" hangingPunct="0">
        <a:spcBef>
          <a:spcPct val="0"/>
        </a:spcBef>
        <a:spcAft>
          <a:spcPct val="0"/>
        </a:spcAft>
        <a:defRPr sz="4300">
          <a:solidFill>
            <a:schemeClr val="bg1"/>
          </a:solidFill>
          <a:latin typeface="+mj-lt"/>
          <a:ea typeface="+mj-ea"/>
          <a:cs typeface="+mj-cs"/>
        </a:defRPr>
      </a:lvl1pPr>
      <a:lvl2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5pPr>
      <a:lvl6pPr marL="70358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6pPr>
      <a:lvl7pPr marL="140716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7pPr>
      <a:lvl8pPr marL="211074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8pPr>
      <a:lvl9pPr marL="281432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9pPr>
    </p:titleStyle>
    <p:body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vl6pPr marL="3869690" indent="-351790" algn="l" rtl="0" fontAlgn="base">
        <a:spcBef>
          <a:spcPct val="20000"/>
        </a:spcBef>
        <a:spcAft>
          <a:spcPct val="0"/>
        </a:spcAft>
        <a:buChar char="»"/>
        <a:defRPr sz="2500">
          <a:solidFill>
            <a:schemeClr val="tx1"/>
          </a:solidFill>
          <a:latin typeface="+mn-lt"/>
          <a:ea typeface="+mn-ea"/>
        </a:defRPr>
      </a:lvl6pPr>
      <a:lvl7pPr marL="4573270" indent="-351790" algn="l" rtl="0" fontAlgn="base">
        <a:spcBef>
          <a:spcPct val="20000"/>
        </a:spcBef>
        <a:spcAft>
          <a:spcPct val="0"/>
        </a:spcAft>
        <a:buChar char="»"/>
        <a:defRPr sz="2500">
          <a:solidFill>
            <a:schemeClr val="tx1"/>
          </a:solidFill>
          <a:latin typeface="+mn-lt"/>
          <a:ea typeface="+mn-ea"/>
        </a:defRPr>
      </a:lvl7pPr>
      <a:lvl8pPr marL="5276850" indent="-351790" algn="l" rtl="0" fontAlgn="base">
        <a:spcBef>
          <a:spcPct val="20000"/>
        </a:spcBef>
        <a:spcAft>
          <a:spcPct val="0"/>
        </a:spcAft>
        <a:buChar char="»"/>
        <a:defRPr sz="2500">
          <a:solidFill>
            <a:schemeClr val="tx1"/>
          </a:solidFill>
          <a:latin typeface="+mn-lt"/>
          <a:ea typeface="+mn-ea"/>
        </a:defRPr>
      </a:lvl8pPr>
      <a:lvl9pPr marL="5980430" indent="-351790" algn="l" rtl="0" fontAlgn="base">
        <a:spcBef>
          <a:spcPct val="20000"/>
        </a:spcBef>
        <a:spcAft>
          <a:spcPct val="0"/>
        </a:spcAft>
        <a:buChar char="»"/>
        <a:defRPr sz="2500">
          <a:solidFill>
            <a:schemeClr val="tx1"/>
          </a:solidFill>
          <a:latin typeface="+mn-lt"/>
          <a:ea typeface="+mn-ea"/>
        </a:defRPr>
      </a:lvl9pPr>
    </p:bodyStyle>
    <p:otherStyle>
      <a:defPPr>
        <a:defRPr lang="zh-CN"/>
      </a:defPPr>
      <a:lvl1pPr marL="0" algn="l" defTabSz="1407160" rtl="0" eaLnBrk="1" latinLnBrk="0" hangingPunct="1">
        <a:defRPr sz="2800" kern="1200">
          <a:solidFill>
            <a:schemeClr val="tx1"/>
          </a:solidFill>
          <a:latin typeface="+mn-lt"/>
          <a:ea typeface="+mn-ea"/>
          <a:cs typeface="+mn-cs"/>
        </a:defRPr>
      </a:lvl1pPr>
      <a:lvl2pPr marL="703580" algn="l" defTabSz="1407160" rtl="0" eaLnBrk="1" latinLnBrk="0" hangingPunct="1">
        <a:defRPr sz="2800" kern="1200">
          <a:solidFill>
            <a:schemeClr val="tx1"/>
          </a:solidFill>
          <a:latin typeface="+mn-lt"/>
          <a:ea typeface="+mn-ea"/>
          <a:cs typeface="+mn-cs"/>
        </a:defRPr>
      </a:lvl2pPr>
      <a:lvl3pPr marL="1407160" algn="l" defTabSz="1407160" rtl="0" eaLnBrk="1" latinLnBrk="0" hangingPunct="1">
        <a:defRPr sz="2800" kern="1200">
          <a:solidFill>
            <a:schemeClr val="tx1"/>
          </a:solidFill>
          <a:latin typeface="+mn-lt"/>
          <a:ea typeface="+mn-ea"/>
          <a:cs typeface="+mn-cs"/>
        </a:defRPr>
      </a:lvl3pPr>
      <a:lvl4pPr marL="2110740" algn="l" defTabSz="1407160" rtl="0" eaLnBrk="1" latinLnBrk="0" hangingPunct="1">
        <a:defRPr sz="2800" kern="1200">
          <a:solidFill>
            <a:schemeClr val="tx1"/>
          </a:solidFill>
          <a:latin typeface="+mn-lt"/>
          <a:ea typeface="+mn-ea"/>
          <a:cs typeface="+mn-cs"/>
        </a:defRPr>
      </a:lvl4pPr>
      <a:lvl5pPr marL="2814320" algn="l" defTabSz="1407160" rtl="0" eaLnBrk="1" latinLnBrk="0" hangingPunct="1">
        <a:defRPr sz="2800" kern="1200">
          <a:solidFill>
            <a:schemeClr val="tx1"/>
          </a:solidFill>
          <a:latin typeface="+mn-lt"/>
          <a:ea typeface="+mn-ea"/>
          <a:cs typeface="+mn-cs"/>
        </a:defRPr>
      </a:lvl5pPr>
      <a:lvl6pPr marL="3517900" algn="l" defTabSz="1407160" rtl="0" eaLnBrk="1" latinLnBrk="0" hangingPunct="1">
        <a:defRPr sz="2800" kern="1200">
          <a:solidFill>
            <a:schemeClr val="tx1"/>
          </a:solidFill>
          <a:latin typeface="+mn-lt"/>
          <a:ea typeface="+mn-ea"/>
          <a:cs typeface="+mn-cs"/>
        </a:defRPr>
      </a:lvl6pPr>
      <a:lvl7pPr marL="4221480" algn="l" defTabSz="1407160" rtl="0" eaLnBrk="1" latinLnBrk="0" hangingPunct="1">
        <a:defRPr sz="2800" kern="1200">
          <a:solidFill>
            <a:schemeClr val="tx1"/>
          </a:solidFill>
          <a:latin typeface="+mn-lt"/>
          <a:ea typeface="+mn-ea"/>
          <a:cs typeface="+mn-cs"/>
        </a:defRPr>
      </a:lvl7pPr>
      <a:lvl8pPr marL="4925060" algn="l" defTabSz="1407160" rtl="0" eaLnBrk="1" latinLnBrk="0" hangingPunct="1">
        <a:defRPr sz="2800" kern="1200">
          <a:solidFill>
            <a:schemeClr val="tx1"/>
          </a:solidFill>
          <a:latin typeface="+mn-lt"/>
          <a:ea typeface="+mn-ea"/>
          <a:cs typeface="+mn-cs"/>
        </a:defRPr>
      </a:lvl8pPr>
      <a:lvl9pPr marL="5628640" algn="l" defTabSz="1407160" rtl="0" eaLnBrk="1" latinLnBrk="0" hangingPunct="1">
        <a:defRPr sz="2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audio1.wav"/><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audio1.wav"/><Relationship Id="rId1"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audio" Target="../media/audio1.wav"/></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audio" Target="../media/audio1.wav"/></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audio" Target="../media/audio1.wav"/></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audio" Target="../media/audio1.wav"/></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audio1.wav"/><Relationship Id="rId1"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audio1.wav"/><Relationship Id="rId1"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audio" Target="../media/audio1.wav"/></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audio" Target="../media/audio1.wav"/></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9.xml"/><Relationship Id="rId1" Type="http://schemas.openxmlformats.org/officeDocument/2006/relationships/audio" Target="../media/audio1.wav"/></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audio1.wav"/><Relationship Id="rId1" Type="http://schemas.openxmlformats.org/officeDocument/2006/relationships/image" Target="../media/image13.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audio" Target="../media/audio1.wav"/></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image" Target="../media/image16.wmf"/><Relationship Id="rId1" Type="http://schemas.openxmlformats.org/officeDocument/2006/relationships/image" Target="../media/image15.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image" Target="../media/image16.wmf"/></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image" Target="../media/image16.wmf"/></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image" Target="../media/image15.png"/><Relationship Id="rId1" Type="http://schemas.openxmlformats.org/officeDocument/2006/relationships/image" Target="../media/image16.wmf"/></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image" Target="../media/image16.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1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image" Target="../media/image17.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image" Target="../media/image18.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image" Target="../media/image19.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image" Target="../media/image20.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image" Target="../media/image21.jpe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13.png"/></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41.xm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38.xml.rels><?xml version="1.0" encoding="UTF-8" standalone="yes"?>
<Relationships xmlns="http://schemas.openxmlformats.org/package/2006/relationships"><Relationship Id="rId6" Type="http://schemas.openxmlformats.org/officeDocument/2006/relationships/vmlDrawing" Target="../drawings/vmlDrawing1.vml"/><Relationship Id="rId5" Type="http://schemas.openxmlformats.org/officeDocument/2006/relationships/slideLayout" Target="../slideLayouts/slideLayout41.xml"/><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5.png"/><Relationship Id="rId1" Type="http://schemas.openxmlformats.org/officeDocument/2006/relationships/oleObject" Target="../embeddings/Workbook1.xls"/></Relationships>
</file>

<file path=ppt/slides/_rels/slide39.xml.rels><?xml version="1.0" encoding="UTF-8" standalone="yes"?>
<Relationships xmlns="http://schemas.openxmlformats.org/package/2006/relationships"><Relationship Id="rId7" Type="http://schemas.openxmlformats.org/officeDocument/2006/relationships/slideLayout" Target="../slideLayouts/slideLayout4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image" Target="../media/image31.png"/><Relationship Id="rId1" Type="http://schemas.openxmlformats.org/officeDocument/2006/relationships/image" Target="../media/image30.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image" Target="../media/image33.png"/><Relationship Id="rId1" Type="http://schemas.openxmlformats.org/officeDocument/2006/relationships/image" Target="../media/image32.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image" Target="../media/image30.png"/><Relationship Id="rId1" Type="http://schemas.openxmlformats.org/officeDocument/2006/relationships/image" Target="../media/image34.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image" Target="../media/image36.png"/><Relationship Id="rId1" Type="http://schemas.openxmlformats.org/officeDocument/2006/relationships/image" Target="../media/image3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5.xml.rels><?xml version="1.0" encoding="UTF-8" standalone="yes"?>
<Relationships xmlns="http://schemas.openxmlformats.org/package/2006/relationships"><Relationship Id="rId5" Type="http://schemas.openxmlformats.org/officeDocument/2006/relationships/slideLayout" Target="../slideLayouts/slideLayout41.xml"/><Relationship Id="rId4" Type="http://schemas.openxmlformats.org/officeDocument/2006/relationships/image" Target="../media/image36.png"/><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s>
</file>

<file path=ppt/slides/_rels/slide46.xml.rels><?xml version="1.0" encoding="UTF-8" standalone="yes"?>
<Relationships xmlns="http://schemas.openxmlformats.org/package/2006/relationships"><Relationship Id="rId4" Type="http://schemas.openxmlformats.org/officeDocument/2006/relationships/slideLayout" Target="../slideLayouts/slideLayout41.xml"/><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image" Target="../media/image4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41.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image" Target="../media/image43.png"/><Relationship Id="rId1" Type="http://schemas.openxmlformats.org/officeDocument/2006/relationships/image" Target="../media/image42.jpe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image" Target="../media/image44.jpe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image" Target="../media/image46.jpeg"/><Relationship Id="rId1" Type="http://schemas.openxmlformats.org/officeDocument/2006/relationships/image" Target="../media/image45.jpe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image" Target="../media/image47.jpeg"/><Relationship Id="rId1" Type="http://schemas.openxmlformats.org/officeDocument/2006/relationships/image" Target="../media/image45.jpe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48.jpe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49.pn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50.png"/></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51.GIF"/></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52.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53.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image" Target="../media/image44.jpe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image" Target="../media/image31.png"/><Relationship Id="rId1" Type="http://schemas.openxmlformats.org/officeDocument/2006/relationships/image" Target="../media/image30.pn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1.xml"/><Relationship Id="rId1" Type="http://schemas.openxmlformats.org/officeDocument/2006/relationships/image" Target="../media/image54.jpe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1.xml"/><Relationship Id="rId1" Type="http://schemas.openxmlformats.org/officeDocument/2006/relationships/image" Target="../media/image5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image" Target="../media/image31.png"/><Relationship Id="rId1" Type="http://schemas.openxmlformats.org/officeDocument/2006/relationships/image" Target="../media/image30.png"/></Relationships>
</file>

<file path=ppt/slides/_rels/slide74.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4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76.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36.xml"/><Relationship Id="rId2" Type="http://schemas.openxmlformats.org/officeDocument/2006/relationships/image" Target="../media/image57.jpeg"/><Relationship Id="rId1" Type="http://schemas.openxmlformats.org/officeDocument/2006/relationships/image" Target="../media/image56.jpe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6.xml"/><Relationship Id="rId1" Type="http://schemas.openxmlformats.org/officeDocument/2006/relationships/image" Target="../media/image58.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9.xml.rels><?xml version="1.0" encoding="UTF-8" standalone="yes"?>
<Relationships xmlns="http://schemas.openxmlformats.org/package/2006/relationships"><Relationship Id="rId6" Type="http://schemas.openxmlformats.org/officeDocument/2006/relationships/vmlDrawing" Target="../drawings/vmlDrawing2.vml"/><Relationship Id="rId5" Type="http://schemas.openxmlformats.org/officeDocument/2006/relationships/slideLayout" Target="../slideLayouts/slideLayout41.xml"/><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5.png"/><Relationship Id="rId1" Type="http://schemas.openxmlformats.org/officeDocument/2006/relationships/oleObject" Target="../embeddings/Workbook2.xls"/></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image" Target="../media/image59.jpeg"/></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image" Target="../media/image61.jpeg"/><Relationship Id="rId1" Type="http://schemas.openxmlformats.org/officeDocument/2006/relationships/image" Target="../media/image60.jpeg"/></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62.jpeg"/></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image" Target="../media/image64.png"/><Relationship Id="rId1" Type="http://schemas.openxmlformats.org/officeDocument/2006/relationships/image" Target="../media/image63.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65.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47.jpeg"/></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66.jpeg"/></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67.jpeg"/></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68.jpe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69.jpe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95.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70.jpe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71.jpe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00.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72.png"/></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73.jpeg"/></Relationships>
</file>

<file path=ppt/slides/_rels/slide102.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74.jpe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06.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13.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08.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75.emf"/></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19.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image" Target="../media/image13.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21.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13.png"/></Relationships>
</file>

<file path=ppt/slides/_rels/slide122.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13.png"/></Relationships>
</file>

<file path=ppt/slides/_rels/slide123.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76.png"/></Relationships>
</file>

<file path=ppt/slides/_rels/slide124.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53.xml"/><Relationship Id="rId2" Type="http://schemas.openxmlformats.org/officeDocument/2006/relationships/image" Target="../media/image15.png"/><Relationship Id="rId1" Type="http://schemas.openxmlformats.org/officeDocument/2006/relationships/image" Target="../media/image16.wmf"/></Relationships>
</file>

<file path=ppt/slides/_rels/slide125.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76.png"/></Relationships>
</file>

<file path=ppt/slides/_rels/slide126.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76.png"/></Relationships>
</file>

<file path=ppt/slides/_rels/slide127.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76.png"/></Relationships>
</file>

<file path=ppt/slides/_rels/slide128.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13.png"/></Relationships>
</file>

<file path=ppt/slides/_rels/slide129.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77.png"/></Relationships>
</file>

<file path=ppt/slides/_rels/slide130.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53.xml"/><Relationship Id="rId2" Type="http://schemas.openxmlformats.org/officeDocument/2006/relationships/image" Target="../media/image78.png"/><Relationship Id="rId1" Type="http://schemas.openxmlformats.org/officeDocument/2006/relationships/hyperlink" Target="http://baike.baidu.com/view/313707.htm" TargetMode="External"/></Relationships>
</file>

<file path=ppt/slides/_rels/slide131.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53.xml"/><Relationship Id="rId2" Type="http://schemas.openxmlformats.org/officeDocument/2006/relationships/image" Target="../media/image80.jpeg"/><Relationship Id="rId1" Type="http://schemas.openxmlformats.org/officeDocument/2006/relationships/image" Target="../media/image79.png"/></Relationships>
</file>

<file path=ppt/slides/_rels/slide132.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image" Target="../media/image31.png"/><Relationship Id="rId1" Type="http://schemas.openxmlformats.org/officeDocument/2006/relationships/image" Target="../media/image30.png"/></Relationships>
</file>

<file path=ppt/slides/_rels/slide133.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5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3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3.xml"/><Relationship Id="rId1" Type="http://schemas.openxmlformats.org/officeDocument/2006/relationships/image" Target="../media/image78.png"/></Relationships>
</file>

<file path=ppt/slides/_rels/slide136.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image" Target="../media/image31.png"/><Relationship Id="rId1" Type="http://schemas.openxmlformats.org/officeDocument/2006/relationships/image" Target="../media/image30.png"/></Relationships>
</file>

<file path=ppt/slides/_rels/slide137.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image" Target="../media/image82.png"/><Relationship Id="rId1" Type="http://schemas.openxmlformats.org/officeDocument/2006/relationships/image" Target="../media/image81.png"/></Relationships>
</file>

<file path=ppt/slides/_rels/slide13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3.xml"/><Relationship Id="rId1" Type="http://schemas.openxmlformats.org/officeDocument/2006/relationships/image" Target="../media/image83.emf"/></Relationships>
</file>

<file path=ppt/slides/_rels/slide139.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84.png"/></Relationships>
</file>

<file path=ppt/slides/_rels/slide140.xml.rels><?xml version="1.0" encoding="UTF-8" standalone="yes"?>
<Relationships xmlns="http://schemas.openxmlformats.org/package/2006/relationships"><Relationship Id="rId6" Type="http://schemas.openxmlformats.org/officeDocument/2006/relationships/vmlDrawing" Target="../drawings/vmlDrawing3.vml"/><Relationship Id="rId5" Type="http://schemas.openxmlformats.org/officeDocument/2006/relationships/slideLayout" Target="../slideLayouts/slideLayout53.xml"/><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5.png"/><Relationship Id="rId1" Type="http://schemas.openxmlformats.org/officeDocument/2006/relationships/oleObject" Target="../embeddings/Workbook3.xls"/></Relationships>
</file>

<file path=ppt/slides/_rels/slide141.xml.rels><?xml version="1.0" encoding="UTF-8" standalone="yes"?>
<Relationships xmlns="http://schemas.openxmlformats.org/package/2006/relationships"><Relationship Id="rId7" Type="http://schemas.openxmlformats.org/officeDocument/2006/relationships/slideLayout" Target="../slideLayouts/slideLayout53.xml"/><Relationship Id="rId6" Type="http://schemas.openxmlformats.org/officeDocument/2006/relationships/slide" Target="slide31.xml"/><Relationship Id="rId5" Type="http://schemas.openxmlformats.org/officeDocument/2006/relationships/slide" Target="slide29.xml"/><Relationship Id="rId4" Type="http://schemas.openxmlformats.org/officeDocument/2006/relationships/slide" Target="slide32.xml"/><Relationship Id="rId3" Type="http://schemas.openxmlformats.org/officeDocument/2006/relationships/slide" Target="slide30.xml"/><Relationship Id="rId2" Type="http://schemas.openxmlformats.org/officeDocument/2006/relationships/slide" Target="slide26.xml"/><Relationship Id="rId1" Type="http://schemas.openxmlformats.org/officeDocument/2006/relationships/slide" Target="slide28.xml"/></Relationships>
</file>

<file path=ppt/slides/_rels/slide142.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53.xml"/><Relationship Id="rId2" Type="http://schemas.openxmlformats.org/officeDocument/2006/relationships/image" Target="../media/image86.jpeg"/><Relationship Id="rId1" Type="http://schemas.openxmlformats.org/officeDocument/2006/relationships/image" Target="../media/image85.jpeg"/></Relationships>
</file>

<file path=ppt/slides/_rels/slide143.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53.xml"/><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 Target="slide27.xml"/></Relationships>
</file>

<file path=ppt/slides/_rels/slide144.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53.xml"/><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 Target="slide27.xml"/></Relationships>
</file>

<file path=ppt/slides/_rels/slide145.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53.xml"/><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 Target="slide27.xml"/></Relationships>
</file>

<file path=ppt/slides/_rels/slide146.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53.xml"/><Relationship Id="rId2" Type="http://schemas.openxmlformats.org/officeDocument/2006/relationships/image" Target="../media/image93.jpeg"/><Relationship Id="rId1" Type="http://schemas.openxmlformats.org/officeDocument/2006/relationships/slide" Target="slide27.xml"/></Relationships>
</file>

<file path=ppt/slides/_rels/slide147.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53.xml"/><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image" Target="../media/image94.jpeg"/></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3.xml"/></Relationships>
</file>

<file path=ppt/slides/_rels/slide149.xml.rels><?xml version="1.0" encoding="UTF-8" standalone="yes"?>
<Relationships xmlns="http://schemas.openxmlformats.org/package/2006/relationships"><Relationship Id="rId6" Type="http://schemas.openxmlformats.org/officeDocument/2006/relationships/vmlDrawing" Target="../drawings/vmlDrawing4.vml"/><Relationship Id="rId5" Type="http://schemas.openxmlformats.org/officeDocument/2006/relationships/slideLayout" Target="../slideLayouts/slideLayout53.xml"/><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5.png"/><Relationship Id="rId1" Type="http://schemas.openxmlformats.org/officeDocument/2006/relationships/oleObject" Target="../embeddings/Workbook4.xls"/></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8.xml"/><Relationship Id="rId1" Type="http://schemas.openxmlformats.org/officeDocument/2006/relationships/image" Target="../media/image97.png"/></Relationships>
</file>

<file path=ppt/slides/_rels/slide153.xml.rels><?xml version="1.0" encoding="UTF-8" standalone="yes"?>
<Relationships xmlns="http://schemas.openxmlformats.org/package/2006/relationships"><Relationship Id="rId2" Type="http://schemas.openxmlformats.org/officeDocument/2006/relationships/slideLayout" Target="../slideLayouts/slideLayout48.xml"/><Relationship Id="rId1" Type="http://schemas.openxmlformats.org/officeDocument/2006/relationships/image" Target="../media/image98.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55.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99.jpeg"/><Relationship Id="rId2" Type="http://schemas.openxmlformats.org/officeDocument/2006/relationships/image" Target="../media/image23.png"/><Relationship Id="rId1" Type="http://schemas.openxmlformats.org/officeDocument/2006/relationships/image" Target="../media/image22.png"/></Relationships>
</file>

<file path=ppt/slides/_rels/slide156.xml.rels><?xml version="1.0" encoding="UTF-8" standalone="yes"?>
<Relationships xmlns="http://schemas.openxmlformats.org/package/2006/relationships"><Relationship Id="rId5" Type="http://schemas.openxmlformats.org/officeDocument/2006/relationships/slideLayout" Target="../slideLayouts/slideLayout53.xml"/><Relationship Id="rId4" Type="http://schemas.openxmlformats.org/officeDocument/2006/relationships/image" Target="../media/image102.jpeg"/><Relationship Id="rId3" Type="http://schemas.openxmlformats.org/officeDocument/2006/relationships/image" Target="../media/image101.png"/><Relationship Id="rId2" Type="http://schemas.openxmlformats.org/officeDocument/2006/relationships/image" Target="../media/image30.png"/><Relationship Id="rId1" Type="http://schemas.openxmlformats.org/officeDocument/2006/relationships/image" Target="../media/image100.jpeg"/></Relationships>
</file>

<file path=ppt/slides/_rels/slide157.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image" Target="../media/image31.png"/><Relationship Id="rId1" Type="http://schemas.openxmlformats.org/officeDocument/2006/relationships/slide" Target="slide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60.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34.png"/></Relationships>
</file>

<file path=ppt/slides/_rels/slide161.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99.jpeg"/></Relationships>
</file>

<file path=ppt/slides/_rels/slide162.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tags" Target="../tags/tag1.xml"/><Relationship Id="rId2" Type="http://schemas.openxmlformats.org/officeDocument/2006/relationships/image" Target="../media/image102.jpeg"/><Relationship Id="rId1" Type="http://schemas.openxmlformats.org/officeDocument/2006/relationships/image" Target="../media/image100.jpeg"/></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65.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tags" Target="../tags/tag2.xml"/></Relationships>
</file>

<file path=ppt/slides/_rels/slide166.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tags" Target="../tags/tag3.xml"/></Relationships>
</file>

<file path=ppt/slides/_rels/slide167.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tags" Target="../tags/tag4.xml"/></Relationships>
</file>

<file path=ppt/slides/_rels/slide168.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tags" Target="../tags/tag5.xml"/><Relationship Id="rId2" Type="http://schemas.openxmlformats.org/officeDocument/2006/relationships/image" Target="../media/image102.jpeg"/><Relationship Id="rId1" Type="http://schemas.openxmlformats.org/officeDocument/2006/relationships/image" Target="../media/image100.jpeg"/></Relationships>
</file>

<file path=ppt/slides/_rels/slide169.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3.xml"/><Relationship Id="rId1" Type="http://schemas.openxmlformats.org/officeDocument/2006/relationships/image" Target="../media/image31.png"/></Relationships>
</file>

<file path=ppt/slides/_rels/slide170.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3.xml"/><Relationship Id="rId1" Type="http://schemas.openxmlformats.org/officeDocument/2006/relationships/image" Target="../media/image31.png"/></Relationships>
</file>

<file path=ppt/slides/_rels/slide171.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3.xml"/><Relationship Id="rId1" Type="http://schemas.openxmlformats.org/officeDocument/2006/relationships/image" Target="../media/image31.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73.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76.png"/></Relationships>
</file>

<file path=ppt/slides/_rels/slide174.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76.png"/></Relationships>
</file>

<file path=ppt/slides/_rels/slide175.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76.png"/></Relationships>
</file>

<file path=ppt/slides/_rels/slide176.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76.png"/></Relationships>
</file>

<file path=ppt/slides/_rels/slide177.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76.png"/></Relationships>
</file>

<file path=ppt/slides/_rels/slide178.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76.png"/></Relationships>
</file>

<file path=ppt/slides/_rels/slide179.xml.rels><?xml version="1.0" encoding="UTF-8" standalone="yes"?>
<Relationships xmlns="http://schemas.openxmlformats.org/package/2006/relationships"><Relationship Id="rId8" Type="http://schemas.openxmlformats.org/officeDocument/2006/relationships/slideLayout" Target="../slideLayouts/slideLayout53.xml"/><Relationship Id="rId7" Type="http://schemas.openxmlformats.org/officeDocument/2006/relationships/image" Target="../media/image105.wmf"/><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04.png"/><Relationship Id="rId3" Type="http://schemas.openxmlformats.org/officeDocument/2006/relationships/image" Target="../media/image103.png"/><Relationship Id="rId2" Type="http://schemas.openxmlformats.org/officeDocument/2006/relationships/image" Target="../media/image77.png"/><Relationship Id="rId1" Type="http://schemas.openxmlformats.org/officeDocument/2006/relationships/image" Target="../media/image76.png"/></Relationships>
</file>

<file path=ppt/slides/_rels/slide180.xml.rels><?xml version="1.0" encoding="UTF-8" standalone="yes"?>
<Relationships xmlns="http://schemas.openxmlformats.org/package/2006/relationships"><Relationship Id="rId8" Type="http://schemas.openxmlformats.org/officeDocument/2006/relationships/slideLayout" Target="../slideLayouts/slideLayout53.xml"/><Relationship Id="rId7" Type="http://schemas.openxmlformats.org/officeDocument/2006/relationships/image" Target="../media/image106.jpe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04.png"/><Relationship Id="rId3" Type="http://schemas.openxmlformats.org/officeDocument/2006/relationships/image" Target="../media/image103.png"/><Relationship Id="rId2" Type="http://schemas.openxmlformats.org/officeDocument/2006/relationships/image" Target="../media/image77.png"/><Relationship Id="rId1" Type="http://schemas.openxmlformats.org/officeDocument/2006/relationships/image" Target="../media/image76.png"/></Relationships>
</file>

<file path=ppt/slides/_rels/slide181.xml.rels><?xml version="1.0" encoding="UTF-8" standalone="yes"?>
<Relationships xmlns="http://schemas.openxmlformats.org/package/2006/relationships"><Relationship Id="rId6" Type="http://schemas.openxmlformats.org/officeDocument/2006/relationships/slideLayout" Target="../slideLayouts/slideLayout53.xml"/><Relationship Id="rId5" Type="http://schemas.openxmlformats.org/officeDocument/2006/relationships/image" Target="../media/image107.jpeg"/><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104.png"/><Relationship Id="rId1" Type="http://schemas.openxmlformats.org/officeDocument/2006/relationships/image" Target="../media/image76.pn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83.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76.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85.xml.rels><?xml version="1.0" encoding="UTF-8" standalone="yes"?>
<Relationships xmlns="http://schemas.openxmlformats.org/package/2006/relationships"><Relationship Id="rId2" Type="http://schemas.openxmlformats.org/officeDocument/2006/relationships/slideLayout" Target="../slideLayouts/slideLayout48.xml"/><Relationship Id="rId1" Type="http://schemas.openxmlformats.org/officeDocument/2006/relationships/image" Target="../media/image108.jpeg"/></Relationships>
</file>

<file path=ppt/slides/_rels/slide186.xml.rels><?xml version="1.0" encoding="UTF-8" standalone="yes"?>
<Relationships xmlns="http://schemas.openxmlformats.org/package/2006/relationships"><Relationship Id="rId2" Type="http://schemas.openxmlformats.org/officeDocument/2006/relationships/slideLayout" Target="../slideLayouts/slideLayout48.xml"/><Relationship Id="rId1" Type="http://schemas.openxmlformats.org/officeDocument/2006/relationships/image" Target="../media/image109.jpeg"/></Relationships>
</file>

<file path=ppt/slides/_rels/slide187.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109.jpeg"/></Relationships>
</file>

<file path=ppt/slides/_rels/slide188.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76.png"/></Relationships>
</file>

<file path=ppt/slides/_rels/slide189.xml.rels><?xml version="1.0" encoding="UTF-8" standalone="yes"?>
<Relationships xmlns="http://schemas.openxmlformats.org/package/2006/relationships"><Relationship Id="rId8" Type="http://schemas.openxmlformats.org/officeDocument/2006/relationships/notesSlide" Target="../notesSlides/notesSlide25.xml"/><Relationship Id="rId7" Type="http://schemas.openxmlformats.org/officeDocument/2006/relationships/slideLayout" Target="../slideLayouts/slideLayout5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190.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109.jpeg"/></Relationships>
</file>

<file path=ppt/slides/_rels/slide191.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109.jpeg"/></Relationships>
</file>

<file path=ppt/slides/_rels/slide192.xml.rels><?xml version="1.0" encoding="UTF-8" standalone="yes"?>
<Relationships xmlns="http://schemas.openxmlformats.org/package/2006/relationships"><Relationship Id="rId8" Type="http://schemas.openxmlformats.org/officeDocument/2006/relationships/notesSlide" Target="../notesSlides/notesSlide26.xml"/><Relationship Id="rId7" Type="http://schemas.openxmlformats.org/officeDocument/2006/relationships/slideLayout" Target="../slideLayouts/slideLayout5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193.xml.rels><?xml version="1.0" encoding="UTF-8" standalone="yes"?>
<Relationships xmlns="http://schemas.openxmlformats.org/package/2006/relationships"><Relationship Id="rId7" Type="http://schemas.openxmlformats.org/officeDocument/2006/relationships/vmlDrawing" Target="../drawings/vmlDrawing5.vml"/><Relationship Id="rId6" Type="http://schemas.openxmlformats.org/officeDocument/2006/relationships/slideLayout" Target="../slideLayouts/slideLayout53.xml"/><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5.png"/><Relationship Id="rId2" Type="http://schemas.openxmlformats.org/officeDocument/2006/relationships/oleObject" Target="../embeddings/Workbook5.xls"/><Relationship Id="rId1" Type="http://schemas.openxmlformats.org/officeDocument/2006/relationships/image" Target="../media/image76.png"/></Relationships>
</file>

<file path=ppt/slides/_rels/slide194.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109.jpeg"/></Relationships>
</file>

<file path=ppt/slides/_rels/slide195.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109.jpeg"/></Relationships>
</file>

<file path=ppt/slides/_rels/slide196.xml.rels><?xml version="1.0" encoding="UTF-8" standalone="yes"?>
<Relationships xmlns="http://schemas.openxmlformats.org/package/2006/relationships"><Relationship Id="rId5" Type="http://schemas.openxmlformats.org/officeDocument/2006/relationships/slideLayout" Target="../slideLayouts/slideLayout53.xml"/><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104.png"/><Relationship Id="rId1" Type="http://schemas.openxmlformats.org/officeDocument/2006/relationships/image" Target="../media/image76.png"/></Relationships>
</file>

<file path=ppt/slides/_rels/slide197.xml.rels><?xml version="1.0" encoding="UTF-8" standalone="yes"?>
<Relationships xmlns="http://schemas.openxmlformats.org/package/2006/relationships"><Relationship Id="rId8" Type="http://schemas.openxmlformats.org/officeDocument/2006/relationships/notesSlide" Target="../notesSlides/notesSlide27.xml"/><Relationship Id="rId7" Type="http://schemas.openxmlformats.org/officeDocument/2006/relationships/slideLayout" Target="../slideLayouts/slideLayout53.xml"/><Relationship Id="rId6" Type="http://schemas.openxmlformats.org/officeDocument/2006/relationships/image" Target="../media/image28.png"/><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image" Target="../media/image26.png"/></Relationships>
</file>

<file path=ppt/slides/_rels/slide198.xml.rels><?xml version="1.0" encoding="UTF-8" standalone="yes"?>
<Relationships xmlns="http://schemas.openxmlformats.org/package/2006/relationships"><Relationship Id="rId8" Type="http://schemas.openxmlformats.org/officeDocument/2006/relationships/notesSlide" Target="../notesSlides/notesSlide28.xml"/><Relationship Id="rId7" Type="http://schemas.openxmlformats.org/officeDocument/2006/relationships/slideLayout" Target="../slideLayouts/slideLayout53.xml"/><Relationship Id="rId6" Type="http://schemas.openxmlformats.org/officeDocument/2006/relationships/image" Target="../media/image110.GIF"/><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image" Target="../media/image28.png"/></Relationships>
</file>

<file path=ppt/slides/_rels/slide199.xml.rels><?xml version="1.0" encoding="UTF-8" standalone="yes"?>
<Relationships xmlns="http://schemas.openxmlformats.org/package/2006/relationships"><Relationship Id="rId5" Type="http://schemas.openxmlformats.org/officeDocument/2006/relationships/slideLayout" Target="../slideLayouts/slideLayout53.xml"/><Relationship Id="rId4" Type="http://schemas.openxmlformats.org/officeDocument/2006/relationships/image" Target="../media/image31.png"/><Relationship Id="rId3" Type="http://schemas.openxmlformats.org/officeDocument/2006/relationships/image" Target="../media/image111.png"/><Relationship Id="rId2" Type="http://schemas.openxmlformats.org/officeDocument/2006/relationships/image" Target="../media/image30.png"/><Relationship Id="rId1" Type="http://schemas.openxmlformats.org/officeDocument/2006/relationships/image" Target="../media/image76.png"/></Relationships>
</file>

<file path=ppt/slides/_rels/slide200.xml.rels><?xml version="1.0" encoding="UTF-8" standalone="yes"?>
<Relationships xmlns="http://schemas.openxmlformats.org/package/2006/relationships"><Relationship Id="rId5" Type="http://schemas.openxmlformats.org/officeDocument/2006/relationships/slideLayout" Target="../slideLayouts/slideLayout53.xml"/><Relationship Id="rId4" Type="http://schemas.openxmlformats.org/officeDocument/2006/relationships/image" Target="../media/image31.png"/><Relationship Id="rId3" Type="http://schemas.openxmlformats.org/officeDocument/2006/relationships/image" Target="../media/image111.png"/><Relationship Id="rId2" Type="http://schemas.openxmlformats.org/officeDocument/2006/relationships/image" Target="../media/image30.png"/><Relationship Id="rId1" Type="http://schemas.openxmlformats.org/officeDocument/2006/relationships/image" Target="../media/image76.png"/></Relationships>
</file>

<file path=ppt/slides/_rels/slide201.xml.rels><?xml version="1.0" encoding="UTF-8" standalone="yes"?>
<Relationships xmlns="http://schemas.openxmlformats.org/package/2006/relationships"><Relationship Id="rId5" Type="http://schemas.openxmlformats.org/officeDocument/2006/relationships/slideLayout" Target="../slideLayouts/slideLayout53.xml"/><Relationship Id="rId4" Type="http://schemas.openxmlformats.org/officeDocument/2006/relationships/image" Target="../media/image31.png"/><Relationship Id="rId3" Type="http://schemas.openxmlformats.org/officeDocument/2006/relationships/image" Target="../media/image77.png"/><Relationship Id="rId2" Type="http://schemas.openxmlformats.org/officeDocument/2006/relationships/image" Target="../media/image30.png"/><Relationship Id="rId1" Type="http://schemas.openxmlformats.org/officeDocument/2006/relationships/image" Target="../media/image76.png"/></Relationships>
</file>

<file path=ppt/slides/_rels/slide202.xml.rels><?xml version="1.0" encoding="UTF-8" standalone="yes"?>
<Relationships xmlns="http://schemas.openxmlformats.org/package/2006/relationships"><Relationship Id="rId5" Type="http://schemas.openxmlformats.org/officeDocument/2006/relationships/slideLayout" Target="../slideLayouts/slideLayout53.xml"/><Relationship Id="rId4" Type="http://schemas.openxmlformats.org/officeDocument/2006/relationships/image" Target="../media/image31.png"/><Relationship Id="rId3" Type="http://schemas.openxmlformats.org/officeDocument/2006/relationships/image" Target="../media/image111.png"/><Relationship Id="rId2" Type="http://schemas.openxmlformats.org/officeDocument/2006/relationships/image" Target="../media/image30.png"/><Relationship Id="rId1" Type="http://schemas.openxmlformats.org/officeDocument/2006/relationships/image" Target="../media/image76.png"/></Relationships>
</file>

<file path=ppt/slides/_rels/slide203.xml.rels><?xml version="1.0" encoding="UTF-8" standalone="yes"?>
<Relationships xmlns="http://schemas.openxmlformats.org/package/2006/relationships"><Relationship Id="rId5" Type="http://schemas.openxmlformats.org/officeDocument/2006/relationships/slideLayout" Target="../slideLayouts/slideLayout53.xml"/><Relationship Id="rId4" Type="http://schemas.openxmlformats.org/officeDocument/2006/relationships/image" Target="../media/image31.png"/><Relationship Id="rId3" Type="http://schemas.openxmlformats.org/officeDocument/2006/relationships/image" Target="../media/image77.png"/><Relationship Id="rId2" Type="http://schemas.openxmlformats.org/officeDocument/2006/relationships/image" Target="../media/image30.png"/><Relationship Id="rId1" Type="http://schemas.openxmlformats.org/officeDocument/2006/relationships/image" Target="../media/image76.png"/></Relationships>
</file>

<file path=ppt/slides/_rels/slide204.xml.rels><?xml version="1.0" encoding="UTF-8" standalone="yes"?>
<Relationships xmlns="http://schemas.openxmlformats.org/package/2006/relationships"><Relationship Id="rId7" Type="http://schemas.openxmlformats.org/officeDocument/2006/relationships/vmlDrawing" Target="../drawings/vmlDrawing6.vml"/><Relationship Id="rId6" Type="http://schemas.openxmlformats.org/officeDocument/2006/relationships/slideLayout" Target="../slideLayouts/slideLayout53.xml"/><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5.png"/><Relationship Id="rId2" Type="http://schemas.openxmlformats.org/officeDocument/2006/relationships/oleObject" Target="../embeddings/Workbook6.xls"/><Relationship Id="rId1" Type="http://schemas.openxmlformats.org/officeDocument/2006/relationships/image" Target="../media/image76.png"/></Relationships>
</file>

<file path=ppt/slides/_rels/slide205.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109.jpeg"/></Relationships>
</file>

<file path=ppt/slides/_rels/slide206.xml.rels><?xml version="1.0" encoding="UTF-8" standalone="yes"?>
<Relationships xmlns="http://schemas.openxmlformats.org/package/2006/relationships"><Relationship Id="rId9" Type="http://schemas.openxmlformats.org/officeDocument/2006/relationships/vmlDrawing" Target="../drawings/vmlDrawing7.vml"/><Relationship Id="rId8" Type="http://schemas.openxmlformats.org/officeDocument/2006/relationships/slideLayout" Target="../slideLayouts/slideLayout53.xml"/><Relationship Id="rId7" Type="http://schemas.openxmlformats.org/officeDocument/2006/relationships/image" Target="../media/image113.png"/><Relationship Id="rId6" Type="http://schemas.openxmlformats.org/officeDocument/2006/relationships/oleObject" Target="../embeddings/oleObject1.bin"/><Relationship Id="rId5" Type="http://schemas.openxmlformats.org/officeDocument/2006/relationships/image" Target="../media/image112.wmf"/><Relationship Id="rId4" Type="http://schemas.openxmlformats.org/officeDocument/2006/relationships/image" Target="../media/image105.wmf"/><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104.png"/></Relationships>
</file>

<file path=ppt/slides/_rels/slide207.xml.rels><?xml version="1.0" encoding="UTF-8" standalone="yes"?>
<Relationships xmlns="http://schemas.openxmlformats.org/package/2006/relationships"><Relationship Id="rId9" Type="http://schemas.openxmlformats.org/officeDocument/2006/relationships/slideLayout" Target="../slideLayouts/slideLayout53.xml"/><Relationship Id="rId8" Type="http://schemas.openxmlformats.org/officeDocument/2006/relationships/image" Target="../media/image113.png"/><Relationship Id="rId7" Type="http://schemas.openxmlformats.org/officeDocument/2006/relationships/oleObject" Target="../embeddings/oleObject2.bin"/><Relationship Id="rId6" Type="http://schemas.openxmlformats.org/officeDocument/2006/relationships/image" Target="../media/image76.png"/><Relationship Id="rId5" Type="http://schemas.openxmlformats.org/officeDocument/2006/relationships/image" Target="../media/image112.wmf"/><Relationship Id="rId4" Type="http://schemas.openxmlformats.org/officeDocument/2006/relationships/image" Target="../media/image105.wmf"/><Relationship Id="rId3" Type="http://schemas.openxmlformats.org/officeDocument/2006/relationships/image" Target="../media/image23.png"/><Relationship Id="rId2" Type="http://schemas.openxmlformats.org/officeDocument/2006/relationships/image" Target="../media/image22.png"/><Relationship Id="rId10" Type="http://schemas.openxmlformats.org/officeDocument/2006/relationships/vmlDrawing" Target="../drawings/vmlDrawing8.vml"/><Relationship Id="rId1" Type="http://schemas.openxmlformats.org/officeDocument/2006/relationships/image" Target="../media/image104.png"/></Relationships>
</file>

<file path=ppt/slides/_rels/slide208.xml.rels><?xml version="1.0" encoding="UTF-8" standalone="yes"?>
<Relationships xmlns="http://schemas.openxmlformats.org/package/2006/relationships"><Relationship Id="rId9" Type="http://schemas.openxmlformats.org/officeDocument/2006/relationships/slideLayout" Target="../slideLayouts/slideLayout53.xml"/><Relationship Id="rId8" Type="http://schemas.openxmlformats.org/officeDocument/2006/relationships/image" Target="../media/image113.png"/><Relationship Id="rId7" Type="http://schemas.openxmlformats.org/officeDocument/2006/relationships/oleObject" Target="../embeddings/oleObject3.bin"/><Relationship Id="rId6" Type="http://schemas.openxmlformats.org/officeDocument/2006/relationships/image" Target="../media/image76.png"/><Relationship Id="rId5" Type="http://schemas.openxmlformats.org/officeDocument/2006/relationships/image" Target="../media/image112.wmf"/><Relationship Id="rId4" Type="http://schemas.openxmlformats.org/officeDocument/2006/relationships/image" Target="../media/image105.wmf"/><Relationship Id="rId3" Type="http://schemas.openxmlformats.org/officeDocument/2006/relationships/image" Target="../media/image23.png"/><Relationship Id="rId2" Type="http://schemas.openxmlformats.org/officeDocument/2006/relationships/image" Target="../media/image22.png"/><Relationship Id="rId10" Type="http://schemas.openxmlformats.org/officeDocument/2006/relationships/vmlDrawing" Target="../drawings/vmlDrawing9.vml"/><Relationship Id="rId1" Type="http://schemas.openxmlformats.org/officeDocument/2006/relationships/image" Target="../media/image104.png"/></Relationships>
</file>

<file path=ppt/slides/_rels/slide209.xml.rels><?xml version="1.0" encoding="UTF-8" standalone="yes"?>
<Relationships xmlns="http://schemas.openxmlformats.org/package/2006/relationships"><Relationship Id="rId9" Type="http://schemas.openxmlformats.org/officeDocument/2006/relationships/slideLayout" Target="../slideLayouts/slideLayout53.xml"/><Relationship Id="rId8" Type="http://schemas.openxmlformats.org/officeDocument/2006/relationships/image" Target="../media/image113.png"/><Relationship Id="rId7" Type="http://schemas.openxmlformats.org/officeDocument/2006/relationships/oleObject" Target="../embeddings/oleObject4.bin"/><Relationship Id="rId6" Type="http://schemas.openxmlformats.org/officeDocument/2006/relationships/image" Target="../media/image76.png"/><Relationship Id="rId5" Type="http://schemas.openxmlformats.org/officeDocument/2006/relationships/image" Target="../media/image112.wmf"/><Relationship Id="rId4" Type="http://schemas.openxmlformats.org/officeDocument/2006/relationships/image" Target="../media/image105.wmf"/><Relationship Id="rId3" Type="http://schemas.openxmlformats.org/officeDocument/2006/relationships/image" Target="../media/image23.png"/><Relationship Id="rId2" Type="http://schemas.openxmlformats.org/officeDocument/2006/relationships/image" Target="../media/image22.png"/><Relationship Id="rId10" Type="http://schemas.openxmlformats.org/officeDocument/2006/relationships/vmlDrawing" Target="../drawings/vmlDrawing10.vml"/><Relationship Id="rId1" Type="http://schemas.openxmlformats.org/officeDocument/2006/relationships/image" Target="../media/image104.png"/></Relationships>
</file>

<file path=ppt/slides/_rels/slide210.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76.png"/></Relationships>
</file>

<file path=ppt/slides/_rels/slide211.xml.rels><?xml version="1.0" encoding="UTF-8" standalone="yes"?>
<Relationships xmlns="http://schemas.openxmlformats.org/package/2006/relationships"><Relationship Id="rId7" Type="http://schemas.openxmlformats.org/officeDocument/2006/relationships/vmlDrawing" Target="../drawings/vmlDrawing11.vml"/><Relationship Id="rId6" Type="http://schemas.openxmlformats.org/officeDocument/2006/relationships/slideLayout" Target="../slideLayouts/slideLayout53.xml"/><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5.png"/><Relationship Id="rId2" Type="http://schemas.openxmlformats.org/officeDocument/2006/relationships/oleObject" Target="../embeddings/Workbook7.xls"/><Relationship Id="rId1" Type="http://schemas.openxmlformats.org/officeDocument/2006/relationships/image" Target="../media/image76.png"/></Relationships>
</file>

<file path=ppt/slides/_rels/slide212.xml.rels><?xml version="1.0" encoding="UTF-8" standalone="yes"?>
<Relationships xmlns="http://schemas.openxmlformats.org/package/2006/relationships"><Relationship Id="rId7" Type="http://schemas.openxmlformats.org/officeDocument/2006/relationships/notesSlide" Target="../notesSlides/notesSlide29.xml"/><Relationship Id="rId6" Type="http://schemas.openxmlformats.org/officeDocument/2006/relationships/slideLayout" Target="../slideLayouts/slideLayout53.xml"/><Relationship Id="rId5" Type="http://schemas.openxmlformats.org/officeDocument/2006/relationships/image" Target="../media/image118.png"/><Relationship Id="rId4" Type="http://schemas.openxmlformats.org/officeDocument/2006/relationships/image" Target="../media/image117.wmf"/><Relationship Id="rId3" Type="http://schemas.openxmlformats.org/officeDocument/2006/relationships/image" Target="../media/image116.wmf"/><Relationship Id="rId2" Type="http://schemas.openxmlformats.org/officeDocument/2006/relationships/image" Target="../media/image115.wmf"/><Relationship Id="rId1" Type="http://schemas.openxmlformats.org/officeDocument/2006/relationships/image" Target="../media/image114.wmf"/></Relationships>
</file>

<file path=ppt/slides/_rels/slide213.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76.png"/></Relationships>
</file>

<file path=ppt/slides/_rels/slide214.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76.png"/></Relationships>
</file>

<file path=ppt/slides/_rels/slide215.xml.rels><?xml version="1.0" encoding="UTF-8" standalone="yes"?>
<Relationships xmlns="http://schemas.openxmlformats.org/package/2006/relationships"><Relationship Id="rId7" Type="http://schemas.openxmlformats.org/officeDocument/2006/relationships/vmlDrawing" Target="../drawings/vmlDrawing12.vml"/><Relationship Id="rId6" Type="http://schemas.openxmlformats.org/officeDocument/2006/relationships/slideLayout" Target="../slideLayouts/slideLayout53.xml"/><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5.png"/><Relationship Id="rId2" Type="http://schemas.openxmlformats.org/officeDocument/2006/relationships/oleObject" Target="../embeddings/Workbook8.xls"/><Relationship Id="rId1" Type="http://schemas.openxmlformats.org/officeDocument/2006/relationships/image" Target="../media/image76.png"/></Relationships>
</file>

<file path=ppt/slides/_rels/slide216.xml.rels><?xml version="1.0" encoding="UTF-8" standalone="yes"?>
<Relationships xmlns="http://schemas.openxmlformats.org/package/2006/relationships"><Relationship Id="rId8" Type="http://schemas.openxmlformats.org/officeDocument/2006/relationships/notesSlide" Target="../notesSlides/notesSlide30.xml"/><Relationship Id="rId7" Type="http://schemas.openxmlformats.org/officeDocument/2006/relationships/slideLayout" Target="../slideLayouts/slideLayout5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217.xml.rels><?xml version="1.0" encoding="UTF-8" standalone="yes"?>
<Relationships xmlns="http://schemas.openxmlformats.org/package/2006/relationships"><Relationship Id="rId6" Type="http://schemas.openxmlformats.org/officeDocument/2006/relationships/slideLayout" Target="../slideLayouts/slideLayout53.xml"/><Relationship Id="rId5" Type="http://schemas.openxmlformats.org/officeDocument/2006/relationships/image" Target="../media/image29.png"/><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76.png"/></Relationships>
</file>

<file path=ppt/slides/_rels/slide218.xml.rels><?xml version="1.0" encoding="UTF-8" standalone="yes"?>
<Relationships xmlns="http://schemas.openxmlformats.org/package/2006/relationships"><Relationship Id="rId7" Type="http://schemas.openxmlformats.org/officeDocument/2006/relationships/vmlDrawing" Target="../drawings/vmlDrawing13.vml"/><Relationship Id="rId6" Type="http://schemas.openxmlformats.org/officeDocument/2006/relationships/slideLayout" Target="../slideLayouts/slideLayout53.xml"/><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5.png"/><Relationship Id="rId2" Type="http://schemas.openxmlformats.org/officeDocument/2006/relationships/oleObject" Target="../embeddings/Workbook9.xls"/><Relationship Id="rId1" Type="http://schemas.openxmlformats.org/officeDocument/2006/relationships/image" Target="../media/image76.png"/></Relationships>
</file>

<file path=ppt/slides/_rels/slide219.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image" Target="../media/image119.png"/></Relationships>
</file>

<file path=ppt/slides/_rels/slide220.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image" Target="../media/image121.png"/><Relationship Id="rId1" Type="http://schemas.openxmlformats.org/officeDocument/2006/relationships/image" Target="../media/image120.png"/></Relationships>
</file>

<file path=ppt/slides/_rels/slide221.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image" Target="../media/image121.png"/><Relationship Id="rId1" Type="http://schemas.openxmlformats.org/officeDocument/2006/relationships/image" Target="../media/image120.png"/></Relationships>
</file>

<file path=ppt/slides/_rels/slide222.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image" Target="../media/image121.png"/><Relationship Id="rId1" Type="http://schemas.openxmlformats.org/officeDocument/2006/relationships/image" Target="../media/image120.png"/></Relationships>
</file>

<file path=ppt/slides/_rels/slide223.xml.rels><?xml version="1.0" encoding="UTF-8" standalone="yes"?>
<Relationships xmlns="http://schemas.openxmlformats.org/package/2006/relationships"><Relationship Id="rId5" Type="http://schemas.openxmlformats.org/officeDocument/2006/relationships/slideLayout" Target="../slideLayouts/slideLayout53.xml"/><Relationship Id="rId4" Type="http://schemas.openxmlformats.org/officeDocument/2006/relationships/image" Target="../media/image119.png"/><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image" Target="../media/image30.png"/></Relationships>
</file>

<file path=ppt/slides/_rels/slide224.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image" Target="../media/image30.png"/><Relationship Id="rId1" Type="http://schemas.openxmlformats.org/officeDocument/2006/relationships/image" Target="../media/image34.png"/></Relationships>
</file>

<file path=ppt/slides/_rels/slide225.xml.rels><?xml version="1.0" encoding="UTF-8" standalone="yes"?>
<Relationships xmlns="http://schemas.openxmlformats.org/package/2006/relationships"><Relationship Id="rId4" Type="http://schemas.openxmlformats.org/officeDocument/2006/relationships/slideLayout" Target="../slideLayouts/slideLayout48.xml"/><Relationship Id="rId3" Type="http://schemas.openxmlformats.org/officeDocument/2006/relationships/tags" Target="../tags/tag6.xml"/><Relationship Id="rId2" Type="http://schemas.openxmlformats.org/officeDocument/2006/relationships/image" Target="../media/image123.png"/><Relationship Id="rId1" Type="http://schemas.openxmlformats.org/officeDocument/2006/relationships/image" Target="../media/image122.png"/></Relationships>
</file>

<file path=ppt/slides/_rels/slide226.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tags" Target="../tags/tag7.xml"/><Relationship Id="rId1" Type="http://schemas.openxmlformats.org/officeDocument/2006/relationships/image" Target="../media/image122.png"/></Relationships>
</file>

<file path=ppt/slides/_rels/slide227.xml.rels><?xml version="1.0" encoding="UTF-8" standalone="yes"?>
<Relationships xmlns="http://schemas.openxmlformats.org/package/2006/relationships"><Relationship Id="rId4" Type="http://schemas.openxmlformats.org/officeDocument/2006/relationships/slideLayout" Target="../slideLayouts/slideLayout48.xml"/><Relationship Id="rId3" Type="http://schemas.openxmlformats.org/officeDocument/2006/relationships/tags" Target="../tags/tag8.xml"/><Relationship Id="rId2" Type="http://schemas.openxmlformats.org/officeDocument/2006/relationships/image" Target="../media/image124.png"/><Relationship Id="rId1" Type="http://schemas.openxmlformats.org/officeDocument/2006/relationships/image" Target="../media/image122.png"/></Relationships>
</file>

<file path=ppt/slides/_rels/slide228.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tags" Target="../tags/tag9.xml"/><Relationship Id="rId1" Type="http://schemas.openxmlformats.org/officeDocument/2006/relationships/image" Target="../media/image122.png"/></Relationships>
</file>

<file path=ppt/slides/_rels/slide229.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image" Target="../media/image125.png"/><Relationship Id="rId1" Type="http://schemas.openxmlformats.org/officeDocument/2006/relationships/image" Target="../media/image122.png"/></Relationships>
</file>

<file path=ppt/slides/_rels/slide230.xml.rels><?xml version="1.0" encoding="UTF-8" standalone="yes"?>
<Relationships xmlns="http://schemas.openxmlformats.org/package/2006/relationships"><Relationship Id="rId2" Type="http://schemas.openxmlformats.org/officeDocument/2006/relationships/slideLayout" Target="../slideLayouts/slideLayout48.xml"/><Relationship Id="rId1" Type="http://schemas.openxmlformats.org/officeDocument/2006/relationships/image" Target="../media/image122.png"/></Relationships>
</file>

<file path=ppt/slides/_rels/slide231.xml.rels><?xml version="1.0" encoding="UTF-8" standalone="yes"?>
<Relationships xmlns="http://schemas.openxmlformats.org/package/2006/relationships"><Relationship Id="rId2" Type="http://schemas.openxmlformats.org/officeDocument/2006/relationships/slideLayout" Target="../slideLayouts/slideLayout48.xml"/><Relationship Id="rId1" Type="http://schemas.openxmlformats.org/officeDocument/2006/relationships/image" Target="../media/image122.png"/></Relationships>
</file>

<file path=ppt/slides/_rels/slide232.xml.rels><?xml version="1.0" encoding="UTF-8" standalone="yes"?>
<Relationships xmlns="http://schemas.openxmlformats.org/package/2006/relationships"><Relationship Id="rId2" Type="http://schemas.openxmlformats.org/officeDocument/2006/relationships/slideLayout" Target="../slideLayouts/slideLayout48.xml"/><Relationship Id="rId1" Type="http://schemas.openxmlformats.org/officeDocument/2006/relationships/image" Target="../media/image122.png"/></Relationships>
</file>

<file path=ppt/slides/_rels/slide233.xml.rels><?xml version="1.0" encoding="UTF-8" standalone="yes"?>
<Relationships xmlns="http://schemas.openxmlformats.org/package/2006/relationships"><Relationship Id="rId2" Type="http://schemas.openxmlformats.org/officeDocument/2006/relationships/slideLayout" Target="../slideLayouts/slideLayout48.xml"/><Relationship Id="rId1" Type="http://schemas.openxmlformats.org/officeDocument/2006/relationships/image" Target="../media/image122.png"/></Relationships>
</file>

<file path=ppt/slides/_rels/slide234.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image" Target="../media/image127.png"/><Relationship Id="rId1" Type="http://schemas.openxmlformats.org/officeDocument/2006/relationships/image" Target="../media/image126.png"/></Relationships>
</file>

<file path=ppt/slides/_rels/slide235.xml.rels><?xml version="1.0" encoding="UTF-8" standalone="yes"?>
<Relationships xmlns="http://schemas.openxmlformats.org/package/2006/relationships"><Relationship Id="rId5" Type="http://schemas.openxmlformats.org/officeDocument/2006/relationships/slideLayout" Target="../slideLayouts/slideLayout53.xml"/><Relationship Id="rId4" Type="http://schemas.openxmlformats.org/officeDocument/2006/relationships/image" Target="../media/image129.png"/><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image" Target="../media/image126.png"/></Relationships>
</file>

<file path=ppt/slides/_rels/slide236.xml.rels><?xml version="1.0" encoding="UTF-8" standalone="yes"?>
<Relationships xmlns="http://schemas.openxmlformats.org/package/2006/relationships"><Relationship Id="rId7" Type="http://schemas.openxmlformats.org/officeDocument/2006/relationships/notesSlide" Target="../notesSlides/notesSlide31.xml"/><Relationship Id="rId6" Type="http://schemas.openxmlformats.org/officeDocument/2006/relationships/slideLayout" Target="../slideLayouts/slideLayout53.xml"/><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129.png"/><Relationship Id="rId2" Type="http://schemas.openxmlformats.org/officeDocument/2006/relationships/image" Target="../media/image33.png"/><Relationship Id="rId1" Type="http://schemas.openxmlformats.org/officeDocument/2006/relationships/image" Target="../media/image32.png"/></Relationships>
</file>

<file path=ppt/slides/_rels/slide237.xml.rels><?xml version="1.0" encoding="UTF-8" standalone="yes"?>
<Relationships xmlns="http://schemas.openxmlformats.org/package/2006/relationships"><Relationship Id="rId6" Type="http://schemas.openxmlformats.org/officeDocument/2006/relationships/slideLayout" Target="../slideLayouts/slideLayout53.xml"/><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129.png"/><Relationship Id="rId2" Type="http://schemas.openxmlformats.org/officeDocument/2006/relationships/image" Target="../media/image33.png"/><Relationship Id="rId1" Type="http://schemas.openxmlformats.org/officeDocument/2006/relationships/image" Target="../media/image32.png"/></Relationships>
</file>

<file path=ppt/slides/_rels/slide238.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image" Target="../media/image126.png"/></Relationships>
</file>

<file path=ppt/slides/_rels/slide239.xml.rels><?xml version="1.0" encoding="UTF-8" standalone="yes"?>
<Relationships xmlns="http://schemas.openxmlformats.org/package/2006/relationships"><Relationship Id="rId7" Type="http://schemas.openxmlformats.org/officeDocument/2006/relationships/notesSlide" Target="../notesSlides/notesSlide32.xml"/><Relationship Id="rId6" Type="http://schemas.openxmlformats.org/officeDocument/2006/relationships/slideLayout" Target="../slideLayouts/slideLayout53.xml"/><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129.png"/><Relationship Id="rId2" Type="http://schemas.openxmlformats.org/officeDocument/2006/relationships/image" Target="../media/image33.png"/><Relationship Id="rId1" Type="http://schemas.openxmlformats.org/officeDocument/2006/relationships/image" Target="../media/image32.png"/></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41.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image" Target="../media/image30.png"/><Relationship Id="rId1" Type="http://schemas.openxmlformats.org/officeDocument/2006/relationships/image" Target="../media/image34.png"/></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44.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image" Target="../media/image34.png"/><Relationship Id="rId1" Type="http://schemas.openxmlformats.org/officeDocument/2006/relationships/image" Target="../media/image30.png"/></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47.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76.png"/></Relationships>
</file>

<file path=ppt/slides/_rels/slide248.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76.png"/></Relationships>
</file>

<file path=ppt/slides/_rels/slide249.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130.png"/></Relationships>
</file>

<file path=ppt/slides/_rels/slide250.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76.png"/></Relationships>
</file>

<file path=ppt/slides/_rels/slide251.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76.png"/></Relationships>
</file>

<file path=ppt/slides/_rels/slide252.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76.png"/></Relationships>
</file>

<file path=ppt/slides/_rels/slide253.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76.png"/></Relationships>
</file>

<file path=ppt/slides/_rels/slide254.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76.png"/></Relationships>
</file>

<file path=ppt/slides/_rels/slide255.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76.png"/></Relationships>
</file>

<file path=ppt/slides/_rels/slide256.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76.png"/></Relationships>
</file>

<file path=ppt/slides/_rels/slide257.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76.png"/></Relationships>
</file>

<file path=ppt/slides/_rels/slide258.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76.png"/></Relationships>
</file>

<file path=ppt/slides/_rels/slide259.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76.png"/></Relationships>
</file>

<file path=ppt/slides/_rels/slide260.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13.png"/></Relationships>
</file>

<file path=ppt/slides/_rels/slide261.xml.rels><?xml version="1.0" encoding="UTF-8" standalone="yes"?>
<Relationships xmlns="http://schemas.openxmlformats.org/package/2006/relationships"><Relationship Id="rId5" Type="http://schemas.openxmlformats.org/officeDocument/2006/relationships/slideLayout" Target="../slideLayouts/slideLayout53.xml"/><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104.png"/><Relationship Id="rId1" Type="http://schemas.openxmlformats.org/officeDocument/2006/relationships/image" Target="../media/image76.png"/></Relationships>
</file>

<file path=ppt/slides/_rels/slide262.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13.png"/></Relationships>
</file>

<file path=ppt/slides/_rels/slide263.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image" Target="../media/image23.png"/><Relationship Id="rId1" Type="http://schemas.openxmlformats.org/officeDocument/2006/relationships/image" Target="../media/image22.png"/></Relationships>
</file>

<file path=ppt/slides/_rels/slide264.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13.png"/></Relationships>
</file>

<file path=ppt/slides/_rels/slide265.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image" Target="../media/image23.png"/><Relationship Id="rId1" Type="http://schemas.openxmlformats.org/officeDocument/2006/relationships/image" Target="../media/image22.png"/></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68.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76.png"/></Relationships>
</file>

<file path=ppt/slides/_rels/slide269.xml.rels><?xml version="1.0" encoding="UTF-8" standalone="yes"?>
<Relationships xmlns="http://schemas.openxmlformats.org/package/2006/relationships"><Relationship Id="rId5" Type="http://schemas.openxmlformats.org/officeDocument/2006/relationships/slideLayout" Target="../slideLayouts/slideLayout53.xml"/><Relationship Id="rId4" Type="http://schemas.openxmlformats.org/officeDocument/2006/relationships/image" Target="../media/image31.png"/><Relationship Id="rId3" Type="http://schemas.openxmlformats.org/officeDocument/2006/relationships/image" Target="../media/image131.png"/><Relationship Id="rId2" Type="http://schemas.openxmlformats.org/officeDocument/2006/relationships/image" Target="../media/image30.png"/><Relationship Id="rId1" Type="http://schemas.openxmlformats.org/officeDocument/2006/relationships/image" Target="../media/image76.png"/></Relationships>
</file>

<file path=ppt/slides/_rels/slide270.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76.png"/></Relationships>
</file>

<file path=ppt/slides/_rels/slide271.xml.rels><?xml version="1.0" encoding="UTF-8" standalone="yes"?>
<Relationships xmlns="http://schemas.openxmlformats.org/package/2006/relationships"><Relationship Id="rId5" Type="http://schemas.openxmlformats.org/officeDocument/2006/relationships/slideLayout" Target="../slideLayouts/slideLayout53.xml"/><Relationship Id="rId4" Type="http://schemas.openxmlformats.org/officeDocument/2006/relationships/image" Target="../media/image31.png"/><Relationship Id="rId3" Type="http://schemas.openxmlformats.org/officeDocument/2006/relationships/image" Target="../media/image131.png"/><Relationship Id="rId2" Type="http://schemas.openxmlformats.org/officeDocument/2006/relationships/image" Target="../media/image30.png"/><Relationship Id="rId1" Type="http://schemas.openxmlformats.org/officeDocument/2006/relationships/image" Target="../media/image76.png"/></Relationships>
</file>

<file path=ppt/slides/_rels/slide272.xml.rels><?xml version="1.0" encoding="UTF-8" standalone="yes"?>
<Relationships xmlns="http://schemas.openxmlformats.org/package/2006/relationships"><Relationship Id="rId5" Type="http://schemas.openxmlformats.org/officeDocument/2006/relationships/slideLayout" Target="../slideLayouts/slideLayout53.xml"/><Relationship Id="rId4" Type="http://schemas.openxmlformats.org/officeDocument/2006/relationships/image" Target="../media/image31.png"/><Relationship Id="rId3" Type="http://schemas.openxmlformats.org/officeDocument/2006/relationships/image" Target="../media/image131.png"/><Relationship Id="rId2" Type="http://schemas.openxmlformats.org/officeDocument/2006/relationships/image" Target="../media/image30.png"/><Relationship Id="rId1" Type="http://schemas.openxmlformats.org/officeDocument/2006/relationships/image" Target="../media/image76.png"/></Relationships>
</file>

<file path=ppt/slides/_rels/slide273.xml.rels><?xml version="1.0" encoding="UTF-8" standalone="yes"?>
<Relationships xmlns="http://schemas.openxmlformats.org/package/2006/relationships"><Relationship Id="rId5" Type="http://schemas.openxmlformats.org/officeDocument/2006/relationships/slideLayout" Target="../slideLayouts/slideLayout53.xml"/><Relationship Id="rId4" Type="http://schemas.openxmlformats.org/officeDocument/2006/relationships/image" Target="../media/image31.png"/><Relationship Id="rId3" Type="http://schemas.openxmlformats.org/officeDocument/2006/relationships/image" Target="../media/image131.png"/><Relationship Id="rId2" Type="http://schemas.openxmlformats.org/officeDocument/2006/relationships/image" Target="../media/image30.png"/><Relationship Id="rId1" Type="http://schemas.openxmlformats.org/officeDocument/2006/relationships/image" Target="../media/image76.png"/></Relationships>
</file>

<file path=ppt/slides/_rels/slide274.xml.rels><?xml version="1.0" encoding="UTF-8" standalone="yes"?>
<Relationships xmlns="http://schemas.openxmlformats.org/package/2006/relationships"><Relationship Id="rId5" Type="http://schemas.openxmlformats.org/officeDocument/2006/relationships/slideLayout" Target="../slideLayouts/slideLayout53.xml"/><Relationship Id="rId4" Type="http://schemas.openxmlformats.org/officeDocument/2006/relationships/image" Target="../media/image31.png"/><Relationship Id="rId3" Type="http://schemas.openxmlformats.org/officeDocument/2006/relationships/image" Target="../media/image131.png"/><Relationship Id="rId2" Type="http://schemas.openxmlformats.org/officeDocument/2006/relationships/image" Target="../media/image30.png"/><Relationship Id="rId1" Type="http://schemas.openxmlformats.org/officeDocument/2006/relationships/image" Target="../media/image76.png"/></Relationships>
</file>

<file path=ppt/slides/_rels/slide275.xml.rels><?xml version="1.0" encoding="UTF-8" standalone="yes"?>
<Relationships xmlns="http://schemas.openxmlformats.org/package/2006/relationships"><Relationship Id="rId5" Type="http://schemas.openxmlformats.org/officeDocument/2006/relationships/slideLayout" Target="../slideLayouts/slideLayout53.xml"/><Relationship Id="rId4" Type="http://schemas.openxmlformats.org/officeDocument/2006/relationships/image" Target="../media/image31.png"/><Relationship Id="rId3" Type="http://schemas.openxmlformats.org/officeDocument/2006/relationships/image" Target="../media/image131.png"/><Relationship Id="rId2" Type="http://schemas.openxmlformats.org/officeDocument/2006/relationships/image" Target="../media/image30.png"/><Relationship Id="rId1" Type="http://schemas.openxmlformats.org/officeDocument/2006/relationships/image" Target="../media/image76.png"/></Relationships>
</file>

<file path=ppt/slides/_rels/slide276.xml.rels><?xml version="1.0" encoding="UTF-8" standalone="yes"?>
<Relationships xmlns="http://schemas.openxmlformats.org/package/2006/relationships"><Relationship Id="rId5" Type="http://schemas.openxmlformats.org/officeDocument/2006/relationships/slideLayout" Target="../slideLayouts/slideLayout53.xml"/><Relationship Id="rId4" Type="http://schemas.openxmlformats.org/officeDocument/2006/relationships/image" Target="../media/image31.png"/><Relationship Id="rId3" Type="http://schemas.openxmlformats.org/officeDocument/2006/relationships/image" Target="../media/image131.png"/><Relationship Id="rId2" Type="http://schemas.openxmlformats.org/officeDocument/2006/relationships/image" Target="../media/image30.png"/><Relationship Id="rId1" Type="http://schemas.openxmlformats.org/officeDocument/2006/relationships/image" Target="../media/image76.png"/></Relationships>
</file>

<file path=ppt/slides/_rels/slide277.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122.png"/></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79.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132.jpeg"/></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81.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image" Target="../media/image134.emf"/><Relationship Id="rId1" Type="http://schemas.openxmlformats.org/officeDocument/2006/relationships/image" Target="../media/image133.png"/></Relationships>
</file>

<file path=ppt/slides/_rels/slide282.xml.rels><?xml version="1.0" encoding="UTF-8" standalone="yes"?>
<Relationships xmlns="http://schemas.openxmlformats.org/package/2006/relationships"><Relationship Id="rId2" Type="http://schemas.openxmlformats.org/officeDocument/2006/relationships/slideLayout" Target="../slideLayouts/slideLayout48.xml"/><Relationship Id="rId1" Type="http://schemas.openxmlformats.org/officeDocument/2006/relationships/image" Target="../media/image135.png"/></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84.xml.rels><?xml version="1.0" encoding="UTF-8" standalone="yes"?>
<Relationships xmlns="http://schemas.openxmlformats.org/package/2006/relationships"><Relationship Id="rId2" Type="http://schemas.openxmlformats.org/officeDocument/2006/relationships/slideLayout" Target="../slideLayouts/slideLayout48.xml"/><Relationship Id="rId1" Type="http://schemas.openxmlformats.org/officeDocument/2006/relationships/image" Target="../media/image136.wmf"/></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86.xml.rels><?xml version="1.0" encoding="UTF-8" standalone="yes"?>
<Relationships xmlns="http://schemas.openxmlformats.org/package/2006/relationships"><Relationship Id="rId4" Type="http://schemas.openxmlformats.org/officeDocument/2006/relationships/vmlDrawing" Target="../drawings/vmlDrawing14.vml"/><Relationship Id="rId3" Type="http://schemas.openxmlformats.org/officeDocument/2006/relationships/slideLayout" Target="../slideLayouts/slideLayout48.xml"/><Relationship Id="rId2" Type="http://schemas.openxmlformats.org/officeDocument/2006/relationships/image" Target="../media/image137.wmf"/><Relationship Id="rId1" Type="http://schemas.openxmlformats.org/officeDocument/2006/relationships/oleObject" Target="../embeddings/oleObject5.bin"/></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94.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image" Target="../media/image139.png"/><Relationship Id="rId1" Type="http://schemas.openxmlformats.org/officeDocument/2006/relationships/image" Target="../media/image138.emf"/></Relationships>
</file>

<file path=ppt/slides/_rels/slide295.xml.rels><?xml version="1.0" encoding="UTF-8" standalone="yes"?>
<Relationships xmlns="http://schemas.openxmlformats.org/package/2006/relationships"><Relationship Id="rId2" Type="http://schemas.openxmlformats.org/officeDocument/2006/relationships/slideLayout" Target="../slideLayouts/slideLayout48.xml"/><Relationship Id="rId1" Type="http://schemas.openxmlformats.org/officeDocument/2006/relationships/image" Target="../media/image140.png"/></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97.xml.rels><?xml version="1.0" encoding="UTF-8" standalone="yes"?>
<Relationships xmlns="http://schemas.openxmlformats.org/package/2006/relationships"><Relationship Id="rId2" Type="http://schemas.openxmlformats.org/officeDocument/2006/relationships/slideLayout" Target="../slideLayouts/slideLayout48.xml"/><Relationship Id="rId1" Type="http://schemas.openxmlformats.org/officeDocument/2006/relationships/image" Target="../media/image141.jpeg"/></Relationships>
</file>

<file path=ppt/slides/_rels/slide298.xml.rels><?xml version="1.0" encoding="UTF-8" standalone="yes"?>
<Relationships xmlns="http://schemas.openxmlformats.org/package/2006/relationships"><Relationship Id="rId2" Type="http://schemas.openxmlformats.org/officeDocument/2006/relationships/slideLayout" Target="../slideLayouts/slideLayout48.xml"/><Relationship Id="rId1" Type="http://schemas.openxmlformats.org/officeDocument/2006/relationships/image" Target="../media/image142.jpeg"/></Relationships>
</file>

<file path=ppt/slides/_rels/slide299.xml.rels><?xml version="1.0" encoding="UTF-8" standalone="yes"?>
<Relationships xmlns="http://schemas.openxmlformats.org/package/2006/relationships"><Relationship Id="rId4" Type="http://schemas.openxmlformats.org/officeDocument/2006/relationships/slideLayout" Target="../slideLayouts/slideLayout48.xml"/><Relationship Id="rId3" Type="http://schemas.openxmlformats.org/officeDocument/2006/relationships/image" Target="../media/image145.jpeg"/><Relationship Id="rId2" Type="http://schemas.openxmlformats.org/officeDocument/2006/relationships/image" Target="../media/image144.jpeg"/><Relationship Id="rId1" Type="http://schemas.openxmlformats.org/officeDocument/2006/relationships/image" Target="../media/image143.jpeg"/></Relationships>
</file>

<file path=ppt/slides/_rels/slide300.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image" Target="../media/image147.jpeg"/><Relationship Id="rId1" Type="http://schemas.openxmlformats.org/officeDocument/2006/relationships/image" Target="../media/image146.jpeg"/></Relationships>
</file>

<file path=ppt/slides/_rels/slide301.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122.png"/></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03.xml.rels><?xml version="1.0" encoding="UTF-8" standalone="yes"?>
<Relationships xmlns="http://schemas.openxmlformats.org/package/2006/relationships"><Relationship Id="rId4" Type="http://schemas.openxmlformats.org/officeDocument/2006/relationships/slideLayout" Target="../slideLayouts/slideLayout53.xml"/><Relationship Id="rId3" Type="http://schemas.openxmlformats.org/officeDocument/2006/relationships/image" Target="../media/image150.png"/><Relationship Id="rId2" Type="http://schemas.openxmlformats.org/officeDocument/2006/relationships/image" Target="../media/image149.jpeg"/><Relationship Id="rId1" Type="http://schemas.openxmlformats.org/officeDocument/2006/relationships/image" Target="../media/image148.jpeg"/></Relationships>
</file>

<file path=ppt/slides/_rels/slide304.xml.rels><?xml version="1.0" encoding="UTF-8" standalone="yes"?>
<Relationships xmlns="http://schemas.openxmlformats.org/package/2006/relationships"><Relationship Id="rId2" Type="http://schemas.openxmlformats.org/officeDocument/2006/relationships/slideLayout" Target="../slideLayouts/slideLayout48.xml"/><Relationship Id="rId1" Type="http://schemas.openxmlformats.org/officeDocument/2006/relationships/image" Target="../media/image151.png"/></Relationships>
</file>

<file path=ppt/slides/_rels/slide305.xml.rels><?xml version="1.0" encoding="UTF-8" standalone="yes"?>
<Relationships xmlns="http://schemas.openxmlformats.org/package/2006/relationships"><Relationship Id="rId2" Type="http://schemas.openxmlformats.org/officeDocument/2006/relationships/slideLayout" Target="../slideLayouts/slideLayout48.xml"/><Relationship Id="rId1" Type="http://schemas.openxmlformats.org/officeDocument/2006/relationships/image" Target="../media/image152.png"/></Relationships>
</file>

<file path=ppt/slides/_rels/slide306.xml.rels><?xml version="1.0" encoding="UTF-8" standalone="yes"?>
<Relationships xmlns="http://schemas.openxmlformats.org/package/2006/relationships"><Relationship Id="rId2" Type="http://schemas.openxmlformats.org/officeDocument/2006/relationships/slideLayout" Target="../slideLayouts/slideLayout48.xml"/><Relationship Id="rId1" Type="http://schemas.openxmlformats.org/officeDocument/2006/relationships/image" Target="../media/image153.png"/></Relationships>
</file>

<file path=ppt/slides/_rels/slide307.xml.rels><?xml version="1.0" encoding="UTF-8" standalone="yes"?>
<Relationships xmlns="http://schemas.openxmlformats.org/package/2006/relationships"><Relationship Id="rId2" Type="http://schemas.openxmlformats.org/officeDocument/2006/relationships/slideLayout" Target="../slideLayouts/slideLayout48.xml"/><Relationship Id="rId1" Type="http://schemas.openxmlformats.org/officeDocument/2006/relationships/image" Target="../media/image154.png"/></Relationships>
</file>

<file path=ppt/slides/_rels/slide308.xml.rels><?xml version="1.0" encoding="UTF-8" standalone="yes"?>
<Relationships xmlns="http://schemas.openxmlformats.org/package/2006/relationships"><Relationship Id="rId2" Type="http://schemas.openxmlformats.org/officeDocument/2006/relationships/slideLayout" Target="../slideLayouts/slideLayout48.xml"/><Relationship Id="rId1" Type="http://schemas.openxmlformats.org/officeDocument/2006/relationships/image" Target="../media/image155.png"/></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26.xml.rels><?xml version="1.0" encoding="UTF-8" standalone="yes"?>
<Relationships xmlns="http://schemas.openxmlformats.org/package/2006/relationships"><Relationship Id="rId4" Type="http://schemas.openxmlformats.org/officeDocument/2006/relationships/vmlDrawing" Target="../drawings/vmlDrawing15.vml"/><Relationship Id="rId3" Type="http://schemas.openxmlformats.org/officeDocument/2006/relationships/slideLayout" Target="../slideLayouts/slideLayout53.xml"/><Relationship Id="rId2" Type="http://schemas.openxmlformats.org/officeDocument/2006/relationships/image" Target="../media/image156.png"/><Relationship Id="rId1" Type="http://schemas.openxmlformats.org/officeDocument/2006/relationships/oleObject" Target="../embeddings/oleObject6.bin"/></Relationships>
</file>

<file path=ppt/slides/_rels/slide327.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157.jpeg"/></Relationships>
</file>

<file path=ppt/slides/_rels/slide328.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13.png"/></Relationships>
</file>

<file path=ppt/slides/_rels/slide329.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13.png"/></Relationships>
</file>

<file path=ppt/slides/_rels/slide330.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13.png"/></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33.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image" Target="../media/image13.png"/></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Rectangle 2"/>
          <p:cNvSpPr>
            <a:spLocks noChangeArrowheads="1"/>
          </p:cNvSpPr>
          <p:nvPr/>
        </p:nvSpPr>
        <p:spPr bwMode="auto">
          <a:xfrm>
            <a:off x="452560" y="2582310"/>
            <a:ext cx="12589073" cy="2026178"/>
          </a:xfrm>
          <a:prstGeom prst="rect">
            <a:avLst/>
          </a:prstGeom>
          <a:noFill/>
          <a:ln>
            <a:noFill/>
          </a:ln>
          <a:effectLst/>
        </p:spPr>
        <p:txBody>
          <a:bodyPr lIns="143756" tIns="71882" rIns="143756" bIns="71882" anchor="ctr">
            <a:scene3d>
              <a:camera prst="orthographicFront"/>
              <a:lightRig rig="threePt" dir="t"/>
            </a:scene3d>
            <a:sp3d extrusionH="57150" contourW="19050">
              <a:bevelT w="38100" h="38100"/>
              <a:bevelB w="38100" h="38100"/>
            </a:sp3d>
          </a:bodyPr>
          <a:lstStyle/>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9500" b="1" i="0" u="none" strike="noStrike" kern="1200" cap="none" spc="0" normalizeH="0" baseline="0" noProof="0" dirty="0">
                <a:ln>
                  <a:noFill/>
                </a:ln>
                <a:solidFill>
                  <a:schemeClr val="bg1"/>
                </a:solidFill>
                <a:effectLst>
                  <a:outerShdw blurRad="63500" dist="152400" dir="2460000" algn="tl" rotWithShape="0">
                    <a:schemeClr val="tx1">
                      <a:alpha val="66000"/>
                    </a:schemeClr>
                  </a:outerShdw>
                </a:effectLst>
                <a:uLnTx/>
                <a:uFillTx/>
                <a:latin typeface="Arial" panose="020B0604020202020204" pitchFamily="34" charset="0"/>
                <a:ea typeface="黑体" panose="02010609060101010101" pitchFamily="49" charset="-122"/>
                <a:cs typeface="+mn-cs"/>
              </a:rPr>
              <a:t>国际货运代理实务</a:t>
            </a:r>
            <a:endParaRPr kumimoji="0" lang="en-US" altLang="zh-CN" sz="9500" b="1" i="0" u="none" strike="noStrike" kern="1200" cap="none" spc="0" normalizeH="0" baseline="0" noProof="0" dirty="0">
              <a:ln>
                <a:noFill/>
              </a:ln>
              <a:solidFill>
                <a:schemeClr val="bg1"/>
              </a:solidFill>
              <a:effectLst>
                <a:outerShdw blurRad="63500" dist="152400" dir="2460000" algn="tl" rotWithShape="0">
                  <a:schemeClr val="tx1">
                    <a:alpha val="66000"/>
                  </a:schemeClr>
                </a:outerShdw>
              </a:effectLst>
              <a:uLnTx/>
              <a:uFillTx/>
              <a:latin typeface="Arial" panose="020B0604020202020204" pitchFamily="34" charset="0"/>
              <a:ea typeface="黑体" panose="02010609060101010101" pitchFamily="49" charset="-122"/>
              <a:cs typeface="+mn-cs"/>
            </a:endParaRPr>
          </a:p>
        </p:txBody>
      </p:sp>
      <p:sp>
        <p:nvSpPr>
          <p:cNvPr id="5123" name="Rectangle 3"/>
          <p:cNvSpPr>
            <a:spLocks noChangeArrowheads="1"/>
          </p:cNvSpPr>
          <p:nvPr/>
        </p:nvSpPr>
        <p:spPr bwMode="auto">
          <a:xfrm>
            <a:off x="3686175" y="5983288"/>
            <a:ext cx="4875213" cy="858838"/>
          </a:xfrm>
          <a:prstGeom prst="rect">
            <a:avLst/>
          </a:prstGeom>
          <a:noFill/>
          <a:ln>
            <a:noFill/>
          </a:ln>
          <a:effectLst/>
        </p:spPr>
        <p:txBody>
          <a:bodyPr lIns="143756" tIns="71882" rIns="143756" bIns="71882"/>
          <a:lstStyle/>
          <a:p>
            <a:pPr marL="0" marR="0" lvl="0" indent="0" algn="r" defTabSz="914400" rtl="0" eaLnBrk="1" fontAlgn="base" latinLnBrk="0" hangingPunct="1">
              <a:lnSpc>
                <a:spcPct val="130000"/>
              </a:lnSpc>
              <a:spcBef>
                <a:spcPct val="0"/>
              </a:spcBef>
              <a:spcAft>
                <a:spcPct val="0"/>
              </a:spcAft>
              <a:buClrTx/>
              <a:buSzTx/>
              <a:buFont typeface="Arial" panose="020B0604020202020204" pitchFamily="34" charset="0"/>
              <a:buNone/>
              <a:defRPr/>
            </a:pPr>
            <a:endParaRPr kumimoji="0" lang="zh-CN" altLang="zh-CN" sz="2500" b="1" i="0" u="none" strike="noStrike" kern="1200" cap="none" spc="0" normalizeH="0" baseline="0" noProof="0" dirty="0">
              <a:ln>
                <a:noFill/>
              </a:ln>
              <a:solidFill>
                <a:schemeClr val="bg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3">
                                            <p:txEl>
                                              <p:charRg st="0" end="8"/>
                                            </p:txEl>
                                          </p:spTgt>
                                        </p:tgtEl>
                                        <p:attrNameLst>
                                          <p:attrName>style.visibility</p:attrName>
                                        </p:attrNameLst>
                                      </p:cBhvr>
                                      <p:to>
                                        <p:strVal val="visible"/>
                                      </p:to>
                                    </p:set>
                                    <p:anim calcmode="lin" valueType="num">
                                      <p:cBhvr additive="base">
                                        <p:cTn id="7" dur="500" fill="hold"/>
                                        <p:tgtEl>
                                          <p:spTgt spid="5123">
                                            <p:txEl>
                                              <p:charRg st="0"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charRg st="0" end="8"/>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5122"/>
                                        </p:tgtEl>
                                        <p:attrNameLst>
                                          <p:attrName>style.visibility</p:attrName>
                                        </p:attrNameLst>
                                      </p:cBhvr>
                                      <p:to>
                                        <p:strVal val="visible"/>
                                      </p:to>
                                    </p:set>
                                    <p:animEffect transition="in" filter="wipe(down)">
                                      <p:cBhvr>
                                        <p:cTn id="13" dur="580">
                                          <p:stCondLst>
                                            <p:cond delay="0"/>
                                          </p:stCondLst>
                                        </p:cTn>
                                        <p:tgtEl>
                                          <p:spTgt spid="5122"/>
                                        </p:tgtEl>
                                      </p:cBhvr>
                                    </p:animEffect>
                                    <p:anim calcmode="lin" valueType="num">
                                      <p:cBhvr>
                                        <p:cTn id="14" dur="1822" tmFilter="0,0; 0.14,0.36; 0.43,0.73; 0.71,0.91; 1.0,1.0">
                                          <p:stCondLst>
                                            <p:cond delay="0"/>
                                          </p:stCondLst>
                                        </p:cTn>
                                        <p:tgtEl>
                                          <p:spTgt spid="5122"/>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5122"/>
                                        </p:tgtEl>
                                        <p:attrNameLst>
                                          <p:attrName>ppt_y</p:attrName>
                                        </p:attrNameLst>
                                      </p:cBhvr>
                                      <p:tavLst>
                                        <p:tav tm="0" fmla="#ppt_y-sin(pi*$)/3">
                                          <p:val>
                                            <p:fltVal val="0.500000"/>
                                          </p:val>
                                        </p:tav>
                                        <p:tav tm="100000">
                                          <p:val>
                                            <p:fltVal val="1.000000"/>
                                          </p:val>
                                        </p:tav>
                                      </p:tavLst>
                                    </p:anim>
                                    <p:anim calcmode="lin" valueType="num">
                                      <p:cBhvr>
                                        <p:cTn id="16" dur="664" tmFilter="0, 0; 0.125,0.2665; 0.25,0.4; 0.375,0.465; 0.5,0.5;  0.625,0.535; 0.75,0.6; 0.875,0.7335; 1,1">
                                          <p:stCondLst>
                                            <p:cond delay="664"/>
                                          </p:stCondLst>
                                        </p:cTn>
                                        <p:tgtEl>
                                          <p:spTgt spid="5122"/>
                                        </p:tgtEl>
                                        <p:attrNameLst>
                                          <p:attrName>ppt_y</p:attrName>
                                        </p:attrNameLst>
                                      </p:cBhvr>
                                      <p:tavLst>
                                        <p:tav tm="0" fmla="#ppt_y-sin(pi*$)/9">
                                          <p:val>
                                            <p:fltVal val="0.000000"/>
                                          </p:val>
                                        </p:tav>
                                        <p:tav tm="100000">
                                          <p:val>
                                            <p:fltVal val="1.000000"/>
                                          </p:val>
                                        </p:tav>
                                      </p:tavLst>
                                    </p:anim>
                                    <p:anim calcmode="lin" valueType="num">
                                      <p:cBhvr>
                                        <p:cTn id="17" dur="332" tmFilter="0, 0; 0.125,0.2665; 0.25,0.4; 0.375,0.465; 0.5,0.5;  0.625,0.535; 0.75,0.6; 0.875,0.7335; 1,1">
                                          <p:stCondLst>
                                            <p:cond delay="1324"/>
                                          </p:stCondLst>
                                        </p:cTn>
                                        <p:tgtEl>
                                          <p:spTgt spid="5122"/>
                                        </p:tgtEl>
                                        <p:attrNameLst>
                                          <p:attrName>ppt_y</p:attrName>
                                        </p:attrNameLst>
                                      </p:cBhvr>
                                      <p:tavLst>
                                        <p:tav tm="0" fmla="#ppt_y-sin(pi*$)/27">
                                          <p:val>
                                            <p:fltVal val="0.000000"/>
                                          </p:val>
                                        </p:tav>
                                        <p:tav tm="100000">
                                          <p:val>
                                            <p:fltVal val="1.000000"/>
                                          </p:val>
                                        </p:tav>
                                      </p:tavLst>
                                    </p:anim>
                                    <p:anim calcmode="lin" valueType="num">
                                      <p:cBhvr>
                                        <p:cTn id="18" dur="164" tmFilter="0, 0; 0.125,0.2665; 0.25,0.4; 0.375,0.465; 0.5,0.5;  0.625,0.535; 0.75,0.6; 0.875,0.7335; 1,1">
                                          <p:stCondLst>
                                            <p:cond delay="1656"/>
                                          </p:stCondLst>
                                        </p:cTn>
                                        <p:tgtEl>
                                          <p:spTgt spid="5122"/>
                                        </p:tgtEl>
                                        <p:attrNameLst>
                                          <p:attrName>ppt_y</p:attrName>
                                        </p:attrNameLst>
                                      </p:cBhvr>
                                      <p:tavLst>
                                        <p:tav tm="0" fmla="#ppt_y-sin(pi*$)/81">
                                          <p:val>
                                            <p:fltVal val="0.000000"/>
                                          </p:val>
                                        </p:tav>
                                        <p:tav tm="100000">
                                          <p:val>
                                            <p:fltVal val="1.000000"/>
                                          </p:val>
                                        </p:tav>
                                      </p:tavLst>
                                    </p:anim>
                                    <p:animScale>
                                      <p:cBhvr>
                                        <p:cTn id="19" dur="26">
                                          <p:stCondLst>
                                            <p:cond delay="650"/>
                                          </p:stCondLst>
                                        </p:cTn>
                                        <p:tgtEl>
                                          <p:spTgt spid="5122"/>
                                        </p:tgtEl>
                                      </p:cBhvr>
                                      <p:to x="100000" y="60000"/>
                                    </p:animScale>
                                    <p:animScale>
                                      <p:cBhvr>
                                        <p:cTn id="20" dur="166" decel="50000">
                                          <p:stCondLst>
                                            <p:cond delay="676"/>
                                          </p:stCondLst>
                                        </p:cTn>
                                        <p:tgtEl>
                                          <p:spTgt spid="5122"/>
                                        </p:tgtEl>
                                      </p:cBhvr>
                                      <p:to x="100000" y="100000"/>
                                    </p:animScale>
                                    <p:animScale>
                                      <p:cBhvr>
                                        <p:cTn id="21" dur="26">
                                          <p:stCondLst>
                                            <p:cond delay="1312"/>
                                          </p:stCondLst>
                                        </p:cTn>
                                        <p:tgtEl>
                                          <p:spTgt spid="5122"/>
                                        </p:tgtEl>
                                      </p:cBhvr>
                                      <p:to x="100000" y="80000"/>
                                    </p:animScale>
                                    <p:animScale>
                                      <p:cBhvr>
                                        <p:cTn id="22" dur="166" decel="50000">
                                          <p:stCondLst>
                                            <p:cond delay="1338"/>
                                          </p:stCondLst>
                                        </p:cTn>
                                        <p:tgtEl>
                                          <p:spTgt spid="5122"/>
                                        </p:tgtEl>
                                      </p:cBhvr>
                                      <p:to x="100000" y="100000"/>
                                    </p:animScale>
                                    <p:animScale>
                                      <p:cBhvr>
                                        <p:cTn id="23" dur="26">
                                          <p:stCondLst>
                                            <p:cond delay="1642"/>
                                          </p:stCondLst>
                                        </p:cTn>
                                        <p:tgtEl>
                                          <p:spTgt spid="5122"/>
                                        </p:tgtEl>
                                      </p:cBhvr>
                                      <p:to x="100000" y="90000"/>
                                    </p:animScale>
                                    <p:animScale>
                                      <p:cBhvr>
                                        <p:cTn id="24" dur="166" decel="50000">
                                          <p:stCondLst>
                                            <p:cond delay="1668"/>
                                          </p:stCondLst>
                                        </p:cTn>
                                        <p:tgtEl>
                                          <p:spTgt spid="5122"/>
                                        </p:tgtEl>
                                      </p:cBhvr>
                                      <p:to x="100000" y="100000"/>
                                    </p:animScale>
                                    <p:animScale>
                                      <p:cBhvr>
                                        <p:cTn id="25" dur="26">
                                          <p:stCondLst>
                                            <p:cond delay="1808"/>
                                          </p:stCondLst>
                                        </p:cTn>
                                        <p:tgtEl>
                                          <p:spTgt spid="5122"/>
                                        </p:tgtEl>
                                      </p:cBhvr>
                                      <p:to x="100000" y="95000"/>
                                    </p:animScale>
                                    <p:animScale>
                                      <p:cBhvr>
                                        <p:cTn id="26" dur="166" decel="50000">
                                          <p:stCondLst>
                                            <p:cond delay="1834"/>
                                          </p:stCondLst>
                                        </p:cTn>
                                        <p:tgtEl>
                                          <p:spTgt spid="512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标题 1"/>
          <p:cNvSpPr>
            <a:spLocks noGrp="1"/>
          </p:cNvSpPr>
          <p:nvPr>
            <p:ph type="title" idx="4294967295"/>
          </p:nvPr>
        </p:nvSpPr>
        <p:spPr>
          <a:xfrm>
            <a:off x="3495675" y="409575"/>
            <a:ext cx="10185400" cy="838200"/>
          </a:xfrm>
          <a:ln/>
        </p:spPr>
        <p:txBody>
          <a:bodyPr vert="horz" wrap="square" lIns="143756" tIns="71882" rIns="143756" bIns="71882" anchor="ctr" anchorCtr="0"/>
          <a:p>
            <a:pPr algn="ctr"/>
            <a:r>
              <a:rPr lang="zh-CN" altLang="en-US" sz="6200" dirty="0"/>
              <a:t>项目一  国际货代行业认知</a:t>
            </a:r>
            <a:endParaRPr lang="zh-CN" altLang="en-US" sz="6200" dirty="0"/>
          </a:p>
        </p:txBody>
      </p:sp>
      <p:grpSp>
        <p:nvGrpSpPr>
          <p:cNvPr id="11267" name="组合 16"/>
          <p:cNvGrpSpPr/>
          <p:nvPr/>
        </p:nvGrpSpPr>
        <p:grpSpPr>
          <a:xfrm>
            <a:off x="396875" y="4040188"/>
            <a:ext cx="3906838" cy="5153025"/>
            <a:chOff x="0" y="0"/>
            <a:chExt cx="3333750" cy="4645025"/>
          </a:xfrm>
        </p:grpSpPr>
        <p:sp>
          <p:nvSpPr>
            <p:cNvPr id="11278" name="Freeform 25"/>
            <p:cNvSpPr>
              <a:spLocks noEditPoints="1"/>
            </p:cNvSpPr>
            <p:nvPr/>
          </p:nvSpPr>
          <p:spPr>
            <a:xfrm>
              <a:off x="2284412" y="749300"/>
              <a:ext cx="1049338" cy="1049338"/>
            </a:xfrm>
            <a:custGeom>
              <a:avLst/>
              <a:gdLst>
                <a:gd name="txL" fmla="*/ 0 w 227"/>
                <a:gd name="txT" fmla="*/ 0 h 227"/>
                <a:gd name="txR" fmla="*/ 227 w 227"/>
                <a:gd name="txB" fmla="*/ 227 h 22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27" h="227">
                  <a:moveTo>
                    <a:pt x="167" y="30"/>
                  </a:moveTo>
                  <a:cubicBezTo>
                    <a:pt x="213" y="60"/>
                    <a:pt x="227" y="122"/>
                    <a:pt x="197" y="169"/>
                  </a:cubicBezTo>
                  <a:cubicBezTo>
                    <a:pt x="170" y="211"/>
                    <a:pt x="116" y="227"/>
                    <a:pt x="71" y="207"/>
                  </a:cubicBezTo>
                  <a:cubicBezTo>
                    <a:pt x="75" y="202"/>
                    <a:pt x="75" y="202"/>
                    <a:pt x="75" y="202"/>
                  </a:cubicBezTo>
                  <a:cubicBezTo>
                    <a:pt x="78" y="197"/>
                    <a:pt x="77" y="191"/>
                    <a:pt x="74" y="189"/>
                  </a:cubicBezTo>
                  <a:cubicBezTo>
                    <a:pt x="61" y="181"/>
                    <a:pt x="61" y="181"/>
                    <a:pt x="61" y="181"/>
                  </a:cubicBezTo>
                  <a:cubicBezTo>
                    <a:pt x="57" y="178"/>
                    <a:pt x="52" y="181"/>
                    <a:pt x="49" y="185"/>
                  </a:cubicBezTo>
                  <a:cubicBezTo>
                    <a:pt x="46" y="190"/>
                    <a:pt x="46" y="190"/>
                    <a:pt x="46" y="190"/>
                  </a:cubicBezTo>
                  <a:cubicBezTo>
                    <a:pt x="9" y="158"/>
                    <a:pt x="0" y="103"/>
                    <a:pt x="28" y="60"/>
                  </a:cubicBezTo>
                  <a:cubicBezTo>
                    <a:pt x="58" y="14"/>
                    <a:pt x="120" y="0"/>
                    <a:pt x="167" y="30"/>
                  </a:cubicBezTo>
                  <a:close/>
                  <a:moveTo>
                    <a:pt x="169" y="151"/>
                  </a:moveTo>
                  <a:cubicBezTo>
                    <a:pt x="189" y="120"/>
                    <a:pt x="180" y="78"/>
                    <a:pt x="149" y="58"/>
                  </a:cubicBezTo>
                  <a:cubicBezTo>
                    <a:pt x="117" y="38"/>
                    <a:pt x="76" y="47"/>
                    <a:pt x="56" y="78"/>
                  </a:cubicBezTo>
                  <a:cubicBezTo>
                    <a:pt x="36" y="110"/>
                    <a:pt x="45" y="151"/>
                    <a:pt x="76" y="171"/>
                  </a:cubicBezTo>
                  <a:cubicBezTo>
                    <a:pt x="107" y="191"/>
                    <a:pt x="149" y="182"/>
                    <a:pt x="169" y="151"/>
                  </a:cubicBezTo>
                  <a:close/>
                </a:path>
              </a:pathLst>
            </a:custGeom>
            <a:solidFill>
              <a:srgbClr val="65A3FF">
                <a:alpha val="100000"/>
              </a:srgbClr>
            </a:solidFill>
            <a:ln w="9525">
              <a:noFill/>
            </a:ln>
          </p:spPr>
          <p:txBody>
            <a:bodyPr/>
            <a:p>
              <a:endParaRPr lang="zh-CN" altLang="en-US"/>
            </a:p>
          </p:txBody>
        </p:sp>
        <p:sp>
          <p:nvSpPr>
            <p:cNvPr id="11279" name="Freeform 26"/>
            <p:cNvSpPr/>
            <p:nvPr/>
          </p:nvSpPr>
          <p:spPr>
            <a:xfrm>
              <a:off x="2449512" y="923925"/>
              <a:ext cx="708025" cy="708025"/>
            </a:xfrm>
            <a:custGeom>
              <a:avLst/>
              <a:gdLst>
                <a:gd name="txL" fmla="*/ 0 w 153"/>
                <a:gd name="txT" fmla="*/ 0 h 153"/>
                <a:gd name="txR" fmla="*/ 153 w 153"/>
                <a:gd name="txB" fmla="*/ 153 h 153"/>
              </a:gdLst>
              <a:ahLst/>
              <a:cxnLst>
                <a:cxn ang="0">
                  <a:pos x="2147483647" y="2147483647"/>
                </a:cxn>
                <a:cxn ang="0">
                  <a:pos x="2147483647" y="2147483647"/>
                </a:cxn>
                <a:cxn ang="0">
                  <a:pos x="2147483647" y="2147483647"/>
                </a:cxn>
                <a:cxn ang="0">
                  <a:pos x="2147483647" y="2147483647"/>
                </a:cxn>
                <a:cxn ang="0">
                  <a:pos x="2147483647" y="2147483647"/>
                </a:cxn>
              </a:cxnLst>
              <a:rect l="txL" t="txT" r="txR" b="txB"/>
              <a:pathLst>
                <a:path w="153" h="153">
                  <a:moveTo>
                    <a:pt x="113" y="20"/>
                  </a:moveTo>
                  <a:cubicBezTo>
                    <a:pt x="144" y="40"/>
                    <a:pt x="153" y="82"/>
                    <a:pt x="133" y="113"/>
                  </a:cubicBezTo>
                  <a:cubicBezTo>
                    <a:pt x="113" y="144"/>
                    <a:pt x="71" y="153"/>
                    <a:pt x="40" y="133"/>
                  </a:cubicBezTo>
                  <a:cubicBezTo>
                    <a:pt x="9" y="113"/>
                    <a:pt x="0" y="72"/>
                    <a:pt x="20" y="40"/>
                  </a:cubicBezTo>
                  <a:cubicBezTo>
                    <a:pt x="40" y="9"/>
                    <a:pt x="81" y="0"/>
                    <a:pt x="113" y="20"/>
                  </a:cubicBezTo>
                  <a:close/>
                </a:path>
              </a:pathLst>
            </a:custGeom>
            <a:solidFill>
              <a:schemeClr val="bg1">
                <a:alpha val="100000"/>
              </a:schemeClr>
            </a:solidFill>
            <a:ln w="9525">
              <a:noFill/>
            </a:ln>
          </p:spPr>
          <p:txBody>
            <a:bodyPr/>
            <a:p>
              <a:endParaRPr lang="zh-CN" altLang="en-US"/>
            </a:p>
          </p:txBody>
        </p:sp>
        <p:sp>
          <p:nvSpPr>
            <p:cNvPr id="11280" name="Freeform 33"/>
            <p:cNvSpPr/>
            <p:nvPr/>
          </p:nvSpPr>
          <p:spPr>
            <a:xfrm>
              <a:off x="2497137" y="1571625"/>
              <a:ext cx="147638" cy="133350"/>
            </a:xfrm>
            <a:custGeom>
              <a:avLst/>
              <a:gdLst>
                <a:gd name="txL" fmla="*/ 0 w 32"/>
                <a:gd name="txT" fmla="*/ 0 h 29"/>
                <a:gd name="txR" fmla="*/ 32 w 32"/>
                <a:gd name="txB" fmla="*/ 29 h 29"/>
              </a:gdLst>
              <a:ahLst/>
              <a:cxnLst>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Lst>
              <a:rect l="txL" t="txT" r="txR" b="txB"/>
              <a:pathLst>
                <a:path w="32" h="29">
                  <a:moveTo>
                    <a:pt x="28" y="11"/>
                  </a:moveTo>
                  <a:cubicBezTo>
                    <a:pt x="31" y="13"/>
                    <a:pt x="32" y="19"/>
                    <a:pt x="29" y="24"/>
                  </a:cubicBezTo>
                  <a:cubicBezTo>
                    <a:pt x="25" y="29"/>
                    <a:pt x="25" y="29"/>
                    <a:pt x="25" y="29"/>
                  </a:cubicBezTo>
                  <a:cubicBezTo>
                    <a:pt x="21" y="27"/>
                    <a:pt x="16" y="24"/>
                    <a:pt x="12" y="21"/>
                  </a:cubicBezTo>
                  <a:cubicBezTo>
                    <a:pt x="8" y="19"/>
                    <a:pt x="4" y="16"/>
                    <a:pt x="0" y="12"/>
                  </a:cubicBezTo>
                  <a:cubicBezTo>
                    <a:pt x="3" y="7"/>
                    <a:pt x="3" y="7"/>
                    <a:pt x="3" y="7"/>
                  </a:cubicBezTo>
                  <a:cubicBezTo>
                    <a:pt x="6" y="3"/>
                    <a:pt x="11" y="0"/>
                    <a:pt x="15" y="3"/>
                  </a:cubicBezTo>
                  <a:lnTo>
                    <a:pt x="28" y="11"/>
                  </a:lnTo>
                  <a:close/>
                </a:path>
              </a:pathLst>
            </a:custGeom>
            <a:solidFill>
              <a:srgbClr val="65A3FF">
                <a:alpha val="100000"/>
              </a:srgbClr>
            </a:solidFill>
            <a:ln w="9525">
              <a:noFill/>
            </a:ln>
          </p:spPr>
          <p:txBody>
            <a:bodyPr/>
            <a:p>
              <a:endParaRPr lang="zh-CN" altLang="en-US"/>
            </a:p>
          </p:txBody>
        </p:sp>
        <p:sp>
          <p:nvSpPr>
            <p:cNvPr id="11281" name="Freeform 35"/>
            <p:cNvSpPr/>
            <p:nvPr/>
          </p:nvSpPr>
          <p:spPr>
            <a:xfrm>
              <a:off x="2449512" y="1627187"/>
              <a:ext cx="161925" cy="147638"/>
            </a:xfrm>
            <a:custGeom>
              <a:avLst/>
              <a:gdLst>
                <a:gd name="txL" fmla="*/ 0 w 35"/>
                <a:gd name="txT" fmla="*/ 0 h 32"/>
                <a:gd name="txR" fmla="*/ 35 w 35"/>
                <a:gd name="txB" fmla="*/ 32 h 32"/>
              </a:gdLst>
              <a:ahLst/>
              <a:cxnLst>
                <a:cxn ang="0">
                  <a:pos x="2147483647" y="2147483647"/>
                </a:cxn>
                <a:cxn ang="0">
                  <a:pos x="2147483647" y="2147483647"/>
                </a:cxn>
                <a:cxn ang="0">
                  <a:pos x="0" y="2147483647"/>
                </a:cxn>
                <a:cxn ang="0">
                  <a:pos x="2147483647" y="0"/>
                </a:cxn>
                <a:cxn ang="0">
                  <a:pos x="2147483647" y="2147483647"/>
                </a:cxn>
                <a:cxn ang="0">
                  <a:pos x="2147483647" y="2147483647"/>
                </a:cxn>
              </a:cxnLst>
              <a:rect l="txL" t="txT" r="txR" b="txB"/>
              <a:pathLst>
                <a:path w="35" h="32">
                  <a:moveTo>
                    <a:pt x="35" y="17"/>
                  </a:moveTo>
                  <a:cubicBezTo>
                    <a:pt x="26" y="32"/>
                    <a:pt x="26" y="32"/>
                    <a:pt x="26" y="32"/>
                  </a:cubicBezTo>
                  <a:cubicBezTo>
                    <a:pt x="0" y="15"/>
                    <a:pt x="0" y="15"/>
                    <a:pt x="0" y="15"/>
                  </a:cubicBezTo>
                  <a:cubicBezTo>
                    <a:pt x="10" y="0"/>
                    <a:pt x="10" y="0"/>
                    <a:pt x="10" y="0"/>
                  </a:cubicBezTo>
                  <a:cubicBezTo>
                    <a:pt x="14" y="4"/>
                    <a:pt x="18" y="7"/>
                    <a:pt x="22" y="9"/>
                  </a:cubicBezTo>
                  <a:cubicBezTo>
                    <a:pt x="26" y="12"/>
                    <a:pt x="31" y="15"/>
                    <a:pt x="35" y="17"/>
                  </a:cubicBezTo>
                  <a:close/>
                </a:path>
              </a:pathLst>
            </a:custGeom>
            <a:solidFill>
              <a:srgbClr val="65A3FF">
                <a:alpha val="100000"/>
              </a:srgbClr>
            </a:solidFill>
            <a:ln w="9525">
              <a:noFill/>
            </a:ln>
          </p:spPr>
          <p:txBody>
            <a:bodyPr/>
            <a:p>
              <a:endParaRPr lang="zh-CN" altLang="en-US"/>
            </a:p>
          </p:txBody>
        </p:sp>
        <p:sp>
          <p:nvSpPr>
            <p:cNvPr id="11282" name="Freeform 37"/>
            <p:cNvSpPr/>
            <p:nvPr/>
          </p:nvSpPr>
          <p:spPr>
            <a:xfrm>
              <a:off x="2144712" y="1798637"/>
              <a:ext cx="444500" cy="420688"/>
            </a:xfrm>
            <a:custGeom>
              <a:avLst/>
              <a:gdLst>
                <a:gd name="txL" fmla="*/ 0 w 96"/>
                <a:gd name="txT" fmla="*/ 0 h 91"/>
                <a:gd name="txR" fmla="*/ 96 w 96"/>
                <a:gd name="txB" fmla="*/ 91 h 9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txL" t="txT" r="txR" b="txB"/>
              <a:pathLst>
                <a:path w="96" h="91">
                  <a:moveTo>
                    <a:pt x="89" y="0"/>
                  </a:moveTo>
                  <a:cubicBezTo>
                    <a:pt x="95" y="7"/>
                    <a:pt x="96" y="17"/>
                    <a:pt x="91" y="25"/>
                  </a:cubicBezTo>
                  <a:cubicBezTo>
                    <a:pt x="56" y="79"/>
                    <a:pt x="56" y="79"/>
                    <a:pt x="56" y="79"/>
                  </a:cubicBezTo>
                  <a:cubicBezTo>
                    <a:pt x="50" y="89"/>
                    <a:pt x="37" y="91"/>
                    <a:pt x="27" y="85"/>
                  </a:cubicBezTo>
                  <a:cubicBezTo>
                    <a:pt x="11" y="75"/>
                    <a:pt x="11" y="75"/>
                    <a:pt x="11" y="75"/>
                  </a:cubicBezTo>
                  <a:cubicBezTo>
                    <a:pt x="3" y="69"/>
                    <a:pt x="0" y="59"/>
                    <a:pt x="3" y="51"/>
                  </a:cubicBezTo>
                  <a:cubicBezTo>
                    <a:pt x="34" y="51"/>
                    <a:pt x="61" y="51"/>
                    <a:pt x="61" y="51"/>
                  </a:cubicBezTo>
                  <a:cubicBezTo>
                    <a:pt x="63" y="30"/>
                    <a:pt x="63" y="30"/>
                    <a:pt x="63" y="30"/>
                  </a:cubicBezTo>
                  <a:cubicBezTo>
                    <a:pt x="67" y="30"/>
                    <a:pt x="71" y="28"/>
                    <a:pt x="73" y="24"/>
                  </a:cubicBezTo>
                  <a:lnTo>
                    <a:pt x="89" y="0"/>
                  </a:lnTo>
                  <a:close/>
                </a:path>
              </a:pathLst>
            </a:custGeom>
            <a:solidFill>
              <a:srgbClr val="65A3FF">
                <a:alpha val="100000"/>
              </a:srgbClr>
            </a:solidFill>
            <a:ln w="9525">
              <a:noFill/>
            </a:ln>
          </p:spPr>
          <p:txBody>
            <a:bodyPr/>
            <a:p>
              <a:endParaRPr lang="zh-CN" altLang="en-US"/>
            </a:p>
          </p:txBody>
        </p:sp>
        <p:sp>
          <p:nvSpPr>
            <p:cNvPr id="11283" name="Freeform 38"/>
            <p:cNvSpPr/>
            <p:nvPr/>
          </p:nvSpPr>
          <p:spPr>
            <a:xfrm>
              <a:off x="2366962" y="1719262"/>
              <a:ext cx="188913" cy="217488"/>
            </a:xfrm>
            <a:custGeom>
              <a:avLst/>
              <a:gdLst>
                <a:gd name="txL" fmla="*/ 0 w 41"/>
                <a:gd name="txT" fmla="*/ 0 h 47"/>
                <a:gd name="txR" fmla="*/ 41 w 41"/>
                <a:gd name="txB" fmla="*/ 47 h 47"/>
              </a:gdLst>
              <a:ahLst/>
              <a:cxnLst>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Lst>
              <a:rect l="txL" t="txT" r="txR" b="txB"/>
              <a:pathLst>
                <a:path w="41" h="47">
                  <a:moveTo>
                    <a:pt x="41" y="17"/>
                  </a:moveTo>
                  <a:cubicBezTo>
                    <a:pt x="25" y="41"/>
                    <a:pt x="25" y="41"/>
                    <a:pt x="25" y="41"/>
                  </a:cubicBezTo>
                  <a:cubicBezTo>
                    <a:pt x="23" y="45"/>
                    <a:pt x="19" y="47"/>
                    <a:pt x="15" y="47"/>
                  </a:cubicBezTo>
                  <a:cubicBezTo>
                    <a:pt x="18" y="26"/>
                    <a:pt x="18" y="26"/>
                    <a:pt x="18" y="26"/>
                  </a:cubicBezTo>
                  <a:cubicBezTo>
                    <a:pt x="0" y="24"/>
                    <a:pt x="0" y="24"/>
                    <a:pt x="0" y="24"/>
                  </a:cubicBezTo>
                  <a:cubicBezTo>
                    <a:pt x="15" y="0"/>
                    <a:pt x="15" y="0"/>
                    <a:pt x="15" y="0"/>
                  </a:cubicBezTo>
                  <a:cubicBezTo>
                    <a:pt x="17" y="1"/>
                    <a:pt x="18" y="2"/>
                    <a:pt x="20" y="3"/>
                  </a:cubicBezTo>
                  <a:cubicBezTo>
                    <a:pt x="36" y="13"/>
                    <a:pt x="36" y="13"/>
                    <a:pt x="36" y="13"/>
                  </a:cubicBezTo>
                  <a:cubicBezTo>
                    <a:pt x="38" y="14"/>
                    <a:pt x="39" y="15"/>
                    <a:pt x="41" y="17"/>
                  </a:cubicBezTo>
                  <a:close/>
                </a:path>
              </a:pathLst>
            </a:custGeom>
            <a:solidFill>
              <a:srgbClr val="65A3FF">
                <a:alpha val="100000"/>
              </a:srgbClr>
            </a:solidFill>
            <a:ln w="9525">
              <a:noFill/>
            </a:ln>
          </p:spPr>
          <p:txBody>
            <a:bodyPr/>
            <a:p>
              <a:endParaRPr lang="zh-CN" altLang="en-US"/>
            </a:p>
          </p:txBody>
        </p:sp>
        <p:sp>
          <p:nvSpPr>
            <p:cNvPr id="11284" name="Freeform 39"/>
            <p:cNvSpPr/>
            <p:nvPr/>
          </p:nvSpPr>
          <p:spPr>
            <a:xfrm>
              <a:off x="2347912" y="1830387"/>
              <a:ext cx="101600" cy="106363"/>
            </a:xfrm>
            <a:custGeom>
              <a:avLst/>
              <a:gdLst>
                <a:gd name="txL" fmla="*/ 0 w 22"/>
                <a:gd name="txT" fmla="*/ 0 h 23"/>
                <a:gd name="txR" fmla="*/ 22 w 22"/>
                <a:gd name="txB" fmla="*/ 23 h 23"/>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Lst>
              <a:rect l="txL" t="txT" r="txR" b="txB"/>
              <a:pathLst>
                <a:path w="22" h="23">
                  <a:moveTo>
                    <a:pt x="22" y="2"/>
                  </a:moveTo>
                  <a:cubicBezTo>
                    <a:pt x="19" y="23"/>
                    <a:pt x="19" y="23"/>
                    <a:pt x="19" y="23"/>
                  </a:cubicBezTo>
                  <a:cubicBezTo>
                    <a:pt x="19" y="22"/>
                    <a:pt x="18" y="22"/>
                    <a:pt x="17" y="22"/>
                  </a:cubicBezTo>
                  <a:cubicBezTo>
                    <a:pt x="4" y="13"/>
                    <a:pt x="4" y="13"/>
                    <a:pt x="4" y="13"/>
                  </a:cubicBezTo>
                  <a:cubicBezTo>
                    <a:pt x="1" y="11"/>
                    <a:pt x="0" y="5"/>
                    <a:pt x="3" y="1"/>
                  </a:cubicBezTo>
                  <a:cubicBezTo>
                    <a:pt x="4" y="0"/>
                    <a:pt x="4" y="0"/>
                    <a:pt x="4" y="0"/>
                  </a:cubicBezTo>
                  <a:lnTo>
                    <a:pt x="22" y="2"/>
                  </a:lnTo>
                  <a:close/>
                </a:path>
              </a:pathLst>
            </a:custGeom>
            <a:solidFill>
              <a:srgbClr val="65A3FF">
                <a:alpha val="100000"/>
              </a:srgbClr>
            </a:solidFill>
            <a:ln w="9525">
              <a:noFill/>
            </a:ln>
          </p:spPr>
          <p:txBody>
            <a:bodyPr/>
            <a:p>
              <a:endParaRPr lang="zh-CN" altLang="en-US"/>
            </a:p>
          </p:txBody>
        </p:sp>
        <p:sp>
          <p:nvSpPr>
            <p:cNvPr id="11285" name="Freeform 42"/>
            <p:cNvSpPr/>
            <p:nvPr/>
          </p:nvSpPr>
          <p:spPr>
            <a:xfrm>
              <a:off x="2159000" y="1820862"/>
              <a:ext cx="277813" cy="212725"/>
            </a:xfrm>
            <a:custGeom>
              <a:avLst/>
              <a:gdLst>
                <a:gd name="txL" fmla="*/ 0 w 60"/>
                <a:gd name="txT" fmla="*/ 0 h 46"/>
                <a:gd name="txR" fmla="*/ 60 w 60"/>
                <a:gd name="txB" fmla="*/ 46 h 46"/>
              </a:gdLst>
              <a:ahLst/>
              <a:cxnLst>
                <a:cxn ang="0">
                  <a:pos x="2147483647" y="2147483647"/>
                </a:cxn>
                <a:cxn ang="0">
                  <a:pos x="2147483647" y="2147483647"/>
                </a:cxn>
                <a:cxn ang="0">
                  <a:pos x="0"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Lst>
              <a:rect l="txL" t="txT" r="txR" b="txB"/>
              <a:pathLst>
                <a:path w="60" h="46">
                  <a:moveTo>
                    <a:pt x="60" y="25"/>
                  </a:moveTo>
                  <a:cubicBezTo>
                    <a:pt x="58" y="46"/>
                    <a:pt x="58" y="46"/>
                    <a:pt x="58" y="46"/>
                  </a:cubicBezTo>
                  <a:cubicBezTo>
                    <a:pt x="58" y="46"/>
                    <a:pt x="31" y="46"/>
                    <a:pt x="0" y="46"/>
                  </a:cubicBezTo>
                  <a:cubicBezTo>
                    <a:pt x="0" y="44"/>
                    <a:pt x="1" y="43"/>
                    <a:pt x="2" y="41"/>
                  </a:cubicBezTo>
                  <a:cubicBezTo>
                    <a:pt x="28" y="0"/>
                    <a:pt x="28" y="0"/>
                    <a:pt x="28" y="0"/>
                  </a:cubicBezTo>
                  <a:cubicBezTo>
                    <a:pt x="45" y="2"/>
                    <a:pt x="45" y="2"/>
                    <a:pt x="45" y="2"/>
                  </a:cubicBezTo>
                  <a:cubicBezTo>
                    <a:pt x="44" y="3"/>
                    <a:pt x="44" y="3"/>
                    <a:pt x="44" y="3"/>
                  </a:cubicBezTo>
                  <a:cubicBezTo>
                    <a:pt x="41" y="7"/>
                    <a:pt x="42" y="13"/>
                    <a:pt x="45" y="15"/>
                  </a:cubicBezTo>
                  <a:cubicBezTo>
                    <a:pt x="58" y="24"/>
                    <a:pt x="58" y="24"/>
                    <a:pt x="58" y="24"/>
                  </a:cubicBezTo>
                  <a:cubicBezTo>
                    <a:pt x="59" y="24"/>
                    <a:pt x="60" y="24"/>
                    <a:pt x="60" y="25"/>
                  </a:cubicBezTo>
                  <a:close/>
                </a:path>
              </a:pathLst>
            </a:custGeom>
            <a:solidFill>
              <a:srgbClr val="65A3FF">
                <a:alpha val="100000"/>
              </a:srgbClr>
            </a:solidFill>
            <a:ln w="9525">
              <a:noFill/>
            </a:ln>
          </p:spPr>
          <p:txBody>
            <a:bodyPr/>
            <a:p>
              <a:endParaRPr lang="zh-CN" altLang="en-US"/>
            </a:p>
          </p:txBody>
        </p:sp>
        <p:sp>
          <p:nvSpPr>
            <p:cNvPr id="11286" name="Freeform 43"/>
            <p:cNvSpPr/>
            <p:nvPr/>
          </p:nvSpPr>
          <p:spPr>
            <a:xfrm>
              <a:off x="2289175" y="1709737"/>
              <a:ext cx="147638" cy="120650"/>
            </a:xfrm>
            <a:custGeom>
              <a:avLst/>
              <a:gdLst>
                <a:gd name="txL" fmla="*/ 0 w 32"/>
                <a:gd name="txT" fmla="*/ 0 h 26"/>
                <a:gd name="txR" fmla="*/ 32 w 32"/>
                <a:gd name="txB" fmla="*/ 26 h 26"/>
              </a:gdLst>
              <a:ahLst/>
              <a:cxnLst>
                <a:cxn ang="0">
                  <a:pos x="2147483647" y="2147483647"/>
                </a:cxn>
                <a:cxn ang="0">
                  <a:pos x="2147483647" y="2147483647"/>
                </a:cxn>
                <a:cxn ang="0">
                  <a:pos x="0" y="2147483647"/>
                </a:cxn>
                <a:cxn ang="0">
                  <a:pos x="2147483647" y="2147483647"/>
                </a:cxn>
                <a:cxn ang="0">
                  <a:pos x="2147483647" y="2147483647"/>
                </a:cxn>
              </a:cxnLst>
              <a:rect l="txL" t="txT" r="txR" b="txB"/>
              <a:pathLst>
                <a:path w="32" h="26">
                  <a:moveTo>
                    <a:pt x="32" y="2"/>
                  </a:moveTo>
                  <a:cubicBezTo>
                    <a:pt x="17" y="26"/>
                    <a:pt x="17" y="26"/>
                    <a:pt x="17" y="26"/>
                  </a:cubicBezTo>
                  <a:cubicBezTo>
                    <a:pt x="0" y="24"/>
                    <a:pt x="0" y="24"/>
                    <a:pt x="0" y="24"/>
                  </a:cubicBezTo>
                  <a:cubicBezTo>
                    <a:pt x="9" y="11"/>
                    <a:pt x="9" y="11"/>
                    <a:pt x="9" y="11"/>
                  </a:cubicBezTo>
                  <a:cubicBezTo>
                    <a:pt x="14" y="3"/>
                    <a:pt x="23" y="0"/>
                    <a:pt x="32" y="2"/>
                  </a:cubicBezTo>
                  <a:close/>
                </a:path>
              </a:pathLst>
            </a:custGeom>
            <a:solidFill>
              <a:srgbClr val="65A3FF">
                <a:alpha val="100000"/>
              </a:srgbClr>
            </a:solidFill>
            <a:ln w="9525">
              <a:noFill/>
            </a:ln>
          </p:spPr>
          <p:txBody>
            <a:bodyPr/>
            <a:p>
              <a:endParaRPr lang="zh-CN" altLang="en-US"/>
            </a:p>
          </p:txBody>
        </p:sp>
        <p:sp>
          <p:nvSpPr>
            <p:cNvPr id="11287" name="Oval 44"/>
            <p:cNvSpPr/>
            <p:nvPr/>
          </p:nvSpPr>
          <p:spPr>
            <a:xfrm>
              <a:off x="763587" y="0"/>
              <a:ext cx="771525" cy="776288"/>
            </a:xfrm>
            <a:prstGeom prst="ellipse">
              <a:avLst/>
            </a:prstGeom>
            <a:solidFill>
              <a:srgbClr val="65A3FF"/>
            </a:solidFill>
            <a:ln w="9525">
              <a:noFill/>
            </a:ln>
          </p:spPr>
          <p:txBody>
            <a:bodyPr lIns="90170" tIns="46990" rIns="90170" bIns="46990"/>
            <a:lstStyle>
              <a:lvl1pPr marL="538480" indent="-538480" algn="l" rtl="0" eaLnBrk="0" fontAlgn="base" hangingPunct="0">
                <a:spcBef>
                  <a:spcPct val="20000"/>
                </a:spcBef>
                <a:spcAft>
                  <a:spcPct val="0"/>
                </a:spcAft>
                <a:buChar char="•"/>
                <a:defRPr sz="2500">
                  <a:solidFill>
                    <a:schemeClr val="tx1"/>
                  </a:solidFill>
                  <a:latin typeface="+mn-lt"/>
                  <a:ea typeface="+mn-ea"/>
                  <a:cs typeface="+mn-cs"/>
                </a:defRPr>
              </a:lvl1pPr>
              <a:lvl2pPr marL="1167130" indent="-447675" algn="l" rtl="0" eaLnBrk="0" fontAlgn="base" hangingPunct="0">
                <a:spcBef>
                  <a:spcPct val="20000"/>
                </a:spcBef>
                <a:spcAft>
                  <a:spcPct val="0"/>
                </a:spcAft>
                <a:buChar char="–"/>
                <a:defRPr sz="2500">
                  <a:solidFill>
                    <a:schemeClr val="tx1"/>
                  </a:solidFill>
                  <a:latin typeface="+mn-lt"/>
                  <a:ea typeface="+mn-ea"/>
                </a:defRPr>
              </a:lvl2pPr>
              <a:lvl3pPr marL="1795780" indent="-357505" algn="l" rtl="0" eaLnBrk="0" fontAlgn="base" hangingPunct="0">
                <a:spcBef>
                  <a:spcPct val="20000"/>
                </a:spcBef>
                <a:spcAft>
                  <a:spcPct val="0"/>
                </a:spcAft>
                <a:buChar char="•"/>
                <a:defRPr sz="2500">
                  <a:solidFill>
                    <a:schemeClr val="tx1"/>
                  </a:solidFill>
                  <a:latin typeface="+mn-lt"/>
                  <a:ea typeface="+mn-ea"/>
                </a:defRPr>
              </a:lvl3pPr>
              <a:lvl4pPr marL="2514600" indent="-357505" algn="l" rtl="0" eaLnBrk="0" fontAlgn="base" hangingPunct="0">
                <a:spcBef>
                  <a:spcPct val="20000"/>
                </a:spcBef>
                <a:spcAft>
                  <a:spcPct val="0"/>
                </a:spcAft>
                <a:buChar char="–"/>
                <a:defRPr sz="2500">
                  <a:solidFill>
                    <a:schemeClr val="tx1"/>
                  </a:solidFill>
                  <a:latin typeface="+mn-lt"/>
                  <a:ea typeface="+mn-ea"/>
                </a:defRPr>
              </a:lvl4pPr>
              <a:lvl5pPr marL="3234055" indent="-35750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1800" dirty="0"/>
            </a:p>
          </p:txBody>
        </p:sp>
        <p:sp>
          <p:nvSpPr>
            <p:cNvPr id="11288" name="Freeform 45"/>
            <p:cNvSpPr/>
            <p:nvPr/>
          </p:nvSpPr>
          <p:spPr>
            <a:xfrm>
              <a:off x="836612" y="998537"/>
              <a:ext cx="300038" cy="1020763"/>
            </a:xfrm>
            <a:custGeom>
              <a:avLst/>
              <a:gdLst>
                <a:gd name="txL" fmla="*/ 0 w 189"/>
                <a:gd name="txT" fmla="*/ 0 h 643"/>
                <a:gd name="txR" fmla="*/ 189 w 189"/>
                <a:gd name="txB" fmla="*/ 643 h 643"/>
              </a:gdLst>
              <a:ahLst/>
              <a:cxnLst>
                <a:cxn ang="0">
                  <a:pos x="2147483647" y="0"/>
                </a:cxn>
                <a:cxn ang="0">
                  <a:pos x="2147483647" y="2147483647"/>
                </a:cxn>
                <a:cxn ang="0">
                  <a:pos x="2147483647" y="2147483647"/>
                </a:cxn>
                <a:cxn ang="0">
                  <a:pos x="0" y="2147483647"/>
                </a:cxn>
                <a:cxn ang="0">
                  <a:pos x="2147483647" y="0"/>
                </a:cxn>
              </a:cxnLst>
              <a:rect l="txL" t="txT" r="txR" b="txB"/>
              <a:pathLst>
                <a:path w="189" h="643">
                  <a:moveTo>
                    <a:pt x="131" y="0"/>
                  </a:moveTo>
                  <a:lnTo>
                    <a:pt x="189" y="524"/>
                  </a:lnTo>
                  <a:lnTo>
                    <a:pt x="82" y="643"/>
                  </a:lnTo>
                  <a:lnTo>
                    <a:pt x="0" y="501"/>
                  </a:lnTo>
                  <a:lnTo>
                    <a:pt x="131" y="0"/>
                  </a:lnTo>
                  <a:close/>
                </a:path>
              </a:pathLst>
            </a:custGeom>
            <a:solidFill>
              <a:schemeClr val="bg1">
                <a:alpha val="100000"/>
              </a:schemeClr>
            </a:solidFill>
            <a:ln w="9525">
              <a:noFill/>
            </a:ln>
          </p:spPr>
          <p:txBody>
            <a:bodyPr/>
            <a:p>
              <a:endParaRPr lang="zh-CN" altLang="en-US"/>
            </a:p>
          </p:txBody>
        </p:sp>
        <p:sp>
          <p:nvSpPr>
            <p:cNvPr id="11289" name="Freeform 46"/>
            <p:cNvSpPr/>
            <p:nvPr/>
          </p:nvSpPr>
          <p:spPr>
            <a:xfrm>
              <a:off x="0" y="804862"/>
              <a:ext cx="2251075" cy="3840163"/>
            </a:xfrm>
            <a:custGeom>
              <a:avLst/>
              <a:gdLst>
                <a:gd name="txL" fmla="*/ 0 w 487"/>
                <a:gd name="txT" fmla="*/ 0 h 831"/>
                <a:gd name="txR" fmla="*/ 487 w 487"/>
                <a:gd name="txB" fmla="*/ 831 h 83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0"/>
                </a:cxn>
              </a:cxnLst>
              <a:rect l="txL" t="txT" r="txR" b="txB"/>
              <a:pathLst>
                <a:path w="487" h="831">
                  <a:moveTo>
                    <a:pt x="173" y="0"/>
                  </a:moveTo>
                  <a:cubicBezTo>
                    <a:pt x="173" y="0"/>
                    <a:pt x="169" y="42"/>
                    <a:pt x="226" y="42"/>
                  </a:cubicBezTo>
                  <a:cubicBezTo>
                    <a:pt x="181" y="214"/>
                    <a:pt x="181" y="214"/>
                    <a:pt x="181" y="214"/>
                  </a:cubicBezTo>
                  <a:cubicBezTo>
                    <a:pt x="209" y="263"/>
                    <a:pt x="209" y="263"/>
                    <a:pt x="209" y="263"/>
                  </a:cubicBezTo>
                  <a:cubicBezTo>
                    <a:pt x="246" y="222"/>
                    <a:pt x="246" y="222"/>
                    <a:pt x="246" y="222"/>
                  </a:cubicBezTo>
                  <a:cubicBezTo>
                    <a:pt x="226" y="42"/>
                    <a:pt x="226" y="42"/>
                    <a:pt x="226" y="42"/>
                  </a:cubicBezTo>
                  <a:cubicBezTo>
                    <a:pt x="283" y="42"/>
                    <a:pt x="265" y="5"/>
                    <a:pt x="265" y="5"/>
                  </a:cubicBezTo>
                  <a:cubicBezTo>
                    <a:pt x="304" y="11"/>
                    <a:pt x="346" y="27"/>
                    <a:pt x="360" y="68"/>
                  </a:cubicBezTo>
                  <a:cubicBezTo>
                    <a:pt x="360" y="68"/>
                    <a:pt x="371" y="103"/>
                    <a:pt x="385" y="149"/>
                  </a:cubicBezTo>
                  <a:cubicBezTo>
                    <a:pt x="399" y="196"/>
                    <a:pt x="422" y="212"/>
                    <a:pt x="422" y="212"/>
                  </a:cubicBezTo>
                  <a:cubicBezTo>
                    <a:pt x="487" y="219"/>
                    <a:pt x="487" y="219"/>
                    <a:pt x="487" y="219"/>
                  </a:cubicBezTo>
                  <a:cubicBezTo>
                    <a:pt x="456" y="266"/>
                    <a:pt x="456" y="266"/>
                    <a:pt x="456" y="266"/>
                  </a:cubicBezTo>
                  <a:cubicBezTo>
                    <a:pt x="437" y="266"/>
                    <a:pt x="418" y="266"/>
                    <a:pt x="403" y="266"/>
                  </a:cubicBezTo>
                  <a:cubicBezTo>
                    <a:pt x="362" y="266"/>
                    <a:pt x="351" y="226"/>
                    <a:pt x="351" y="226"/>
                  </a:cubicBezTo>
                  <a:cubicBezTo>
                    <a:pt x="319" y="125"/>
                    <a:pt x="319" y="125"/>
                    <a:pt x="319" y="125"/>
                  </a:cubicBezTo>
                  <a:cubicBezTo>
                    <a:pt x="319" y="125"/>
                    <a:pt x="298" y="304"/>
                    <a:pt x="298" y="379"/>
                  </a:cubicBezTo>
                  <a:cubicBezTo>
                    <a:pt x="298" y="453"/>
                    <a:pt x="266" y="831"/>
                    <a:pt x="266" y="831"/>
                  </a:cubicBezTo>
                  <a:cubicBezTo>
                    <a:pt x="209" y="831"/>
                    <a:pt x="209" y="831"/>
                    <a:pt x="209" y="831"/>
                  </a:cubicBezTo>
                  <a:cubicBezTo>
                    <a:pt x="202" y="379"/>
                    <a:pt x="202" y="379"/>
                    <a:pt x="202" y="379"/>
                  </a:cubicBezTo>
                  <a:cubicBezTo>
                    <a:pt x="174" y="379"/>
                    <a:pt x="174" y="379"/>
                    <a:pt x="174" y="379"/>
                  </a:cubicBezTo>
                  <a:cubicBezTo>
                    <a:pt x="158" y="831"/>
                    <a:pt x="158" y="831"/>
                    <a:pt x="158" y="831"/>
                  </a:cubicBezTo>
                  <a:cubicBezTo>
                    <a:pt x="103" y="831"/>
                    <a:pt x="103" y="831"/>
                    <a:pt x="103" y="831"/>
                  </a:cubicBezTo>
                  <a:cubicBezTo>
                    <a:pt x="73" y="453"/>
                    <a:pt x="73" y="453"/>
                    <a:pt x="73" y="453"/>
                  </a:cubicBezTo>
                  <a:cubicBezTo>
                    <a:pt x="73" y="317"/>
                    <a:pt x="113" y="111"/>
                    <a:pt x="113" y="111"/>
                  </a:cubicBezTo>
                  <a:cubicBezTo>
                    <a:pt x="57" y="235"/>
                    <a:pt x="57" y="235"/>
                    <a:pt x="57" y="235"/>
                  </a:cubicBezTo>
                  <a:cubicBezTo>
                    <a:pt x="57" y="400"/>
                    <a:pt x="57" y="400"/>
                    <a:pt x="57" y="400"/>
                  </a:cubicBezTo>
                  <a:cubicBezTo>
                    <a:pt x="12" y="400"/>
                    <a:pt x="12" y="400"/>
                    <a:pt x="12" y="400"/>
                  </a:cubicBezTo>
                  <a:cubicBezTo>
                    <a:pt x="0" y="226"/>
                    <a:pt x="0" y="226"/>
                    <a:pt x="0" y="226"/>
                  </a:cubicBezTo>
                  <a:cubicBezTo>
                    <a:pt x="0" y="226"/>
                    <a:pt x="12" y="199"/>
                    <a:pt x="41" y="87"/>
                  </a:cubicBezTo>
                  <a:cubicBezTo>
                    <a:pt x="49" y="60"/>
                    <a:pt x="75" y="30"/>
                    <a:pt x="100" y="17"/>
                  </a:cubicBezTo>
                  <a:cubicBezTo>
                    <a:pt x="122" y="6"/>
                    <a:pt x="147" y="1"/>
                    <a:pt x="173" y="0"/>
                  </a:cubicBezTo>
                  <a:close/>
                </a:path>
              </a:pathLst>
            </a:custGeom>
            <a:solidFill>
              <a:srgbClr val="65A3FF">
                <a:alpha val="100000"/>
              </a:srgbClr>
            </a:solidFill>
            <a:ln w="9525">
              <a:noFill/>
            </a:ln>
          </p:spPr>
          <p:txBody>
            <a:bodyPr/>
            <a:p>
              <a:endParaRPr lang="zh-CN" altLang="en-US"/>
            </a:p>
          </p:txBody>
        </p:sp>
      </p:grpSp>
      <p:sp>
        <p:nvSpPr>
          <p:cNvPr id="6160" name="Text Box 16"/>
          <p:cNvSpPr txBox="1">
            <a:spLocks noChangeArrowheads="1"/>
          </p:cNvSpPr>
          <p:nvPr/>
        </p:nvSpPr>
        <p:spPr bwMode="auto">
          <a:xfrm>
            <a:off x="5095875" y="1836738"/>
            <a:ext cx="8580438" cy="4846638"/>
          </a:xfrm>
          <a:prstGeom prst="rect">
            <a:avLst/>
          </a:prstGeom>
          <a:solidFill>
            <a:schemeClr val="accent1"/>
          </a:solidFill>
          <a:ln w="38100" cap="flat" cmpd="sng">
            <a:solidFill>
              <a:srgbClr val="65A3FF"/>
            </a:solidFill>
            <a:prstDash val="dash"/>
            <a:miter lim="800000"/>
          </a:ln>
        </p:spPr>
        <p:txBody>
          <a:bodyPr lIns="138516" tIns="72188" rIns="138516" bIns="72188">
            <a:spAutoFit/>
          </a:bodyPr>
          <a:lstStyle/>
          <a:p>
            <a:pPr marL="702310" marR="0" indent="-702310" defTabSz="914400" fontAlgn="auto">
              <a:spcBef>
                <a:spcPts val="0"/>
              </a:spcBef>
              <a:spcAft>
                <a:spcPts val="0"/>
              </a:spcAft>
              <a:buClr>
                <a:srgbClr val="333333"/>
              </a:buClr>
              <a:buSzPct val="80000"/>
              <a:buFont typeface="Wingdings" panose="05000000000000000000" pitchFamily="2" charset="2"/>
              <a:buChar char="l"/>
              <a:defRPr/>
            </a:pPr>
            <a:r>
              <a:rPr kumimoji="0" lang="zh-CN" altLang="en-US" sz="4300" b="1" kern="1200" cap="none" spc="0" normalizeH="0" baseline="0" noProof="0" dirty="0">
                <a:solidFill>
                  <a:srgbClr val="333333"/>
                </a:solidFill>
                <a:latin typeface="宋体" panose="02010600030101010101" pitchFamily="2" charset="-122"/>
                <a:ea typeface="宋体" panose="02010600030101010101" pitchFamily="2" charset="-122"/>
                <a:cs typeface="+mn-cs"/>
              </a:rPr>
              <a:t>知识目标：</a:t>
            </a:r>
            <a:endParaRPr kumimoji="0" lang="zh-CN" altLang="en-US" sz="4300" b="1" kern="1200" cap="none" spc="0" normalizeH="0" baseline="0" noProof="0" dirty="0">
              <a:solidFill>
                <a:srgbClr val="333333"/>
              </a:solidFill>
              <a:latin typeface="宋体" panose="02010600030101010101" pitchFamily="2" charset="-122"/>
              <a:ea typeface="宋体" panose="02010600030101010101" pitchFamily="2" charset="-122"/>
              <a:cs typeface="+mn-cs"/>
            </a:endParaRPr>
          </a:p>
          <a:p>
            <a:pPr marR="0" defTabSz="914400" fontAlgn="auto">
              <a:lnSpc>
                <a:spcPct val="150000"/>
              </a:lnSpc>
              <a:spcBef>
                <a:spcPts val="0"/>
              </a:spcBef>
              <a:spcAft>
                <a:spcPts val="0"/>
              </a:spcAft>
              <a:buClrTx/>
              <a:buSzTx/>
              <a:buFontTx/>
              <a:buNone/>
              <a:defRPr/>
            </a:pPr>
            <a:r>
              <a:rPr kumimoji="0" lang="zh-CN" altLang="en-US" sz="3500" b="1" kern="1200" cap="none" spc="0" normalizeH="0" baseline="0" noProof="0" dirty="0">
                <a:solidFill>
                  <a:srgbClr val="333333"/>
                </a:solidFill>
                <a:latin typeface="宋体" panose="02010600030101010101" pitchFamily="2" charset="-122"/>
                <a:ea typeface="宋体" panose="02010600030101010101" pitchFamily="2" charset="-122"/>
                <a:cs typeface="+mn-cs"/>
              </a:rPr>
              <a:t>掌握国际货运代理的含义；</a:t>
            </a:r>
            <a:endParaRPr kumimoji="0" lang="zh-CN" altLang="en-US" sz="3500" b="1" kern="1200" cap="none" spc="0" normalizeH="0" baseline="0" noProof="0" dirty="0">
              <a:solidFill>
                <a:srgbClr val="333333"/>
              </a:solidFill>
              <a:latin typeface="宋体" panose="02010600030101010101" pitchFamily="2" charset="-122"/>
              <a:ea typeface="宋体" panose="02010600030101010101" pitchFamily="2" charset="-122"/>
              <a:cs typeface="+mn-cs"/>
            </a:endParaRPr>
          </a:p>
          <a:p>
            <a:pPr marR="0" defTabSz="914400" fontAlgn="auto">
              <a:lnSpc>
                <a:spcPct val="150000"/>
              </a:lnSpc>
              <a:spcBef>
                <a:spcPts val="0"/>
              </a:spcBef>
              <a:spcAft>
                <a:spcPts val="0"/>
              </a:spcAft>
              <a:buClrTx/>
              <a:buSzTx/>
              <a:buFontTx/>
              <a:buNone/>
              <a:defRPr/>
            </a:pPr>
            <a:r>
              <a:rPr kumimoji="0" lang="zh-CN" altLang="en-US" sz="3500" b="1" kern="1200" cap="none" spc="0" normalizeH="0" baseline="0" noProof="0" dirty="0">
                <a:solidFill>
                  <a:srgbClr val="333333"/>
                </a:solidFill>
                <a:latin typeface="宋体" panose="02010600030101010101" pitchFamily="2" charset="-122"/>
                <a:ea typeface="宋体" panose="02010600030101010101" pitchFamily="2" charset="-122"/>
                <a:cs typeface="+mn-cs"/>
              </a:rPr>
              <a:t>理解国际货运代理的性质；</a:t>
            </a:r>
            <a:endParaRPr kumimoji="0" lang="zh-CN" altLang="en-US" sz="3500" b="1" kern="1200" cap="none" spc="0" normalizeH="0" baseline="0" noProof="0" dirty="0">
              <a:solidFill>
                <a:srgbClr val="333333"/>
              </a:solidFill>
              <a:latin typeface="宋体" panose="02010600030101010101" pitchFamily="2" charset="-122"/>
              <a:ea typeface="宋体" panose="02010600030101010101" pitchFamily="2" charset="-122"/>
              <a:cs typeface="+mn-cs"/>
            </a:endParaRPr>
          </a:p>
          <a:p>
            <a:pPr marR="0" defTabSz="914400" fontAlgn="auto">
              <a:lnSpc>
                <a:spcPct val="150000"/>
              </a:lnSpc>
              <a:spcBef>
                <a:spcPts val="0"/>
              </a:spcBef>
              <a:spcAft>
                <a:spcPts val="0"/>
              </a:spcAft>
              <a:buClrTx/>
              <a:buSzTx/>
              <a:buFontTx/>
              <a:buNone/>
              <a:defRPr/>
            </a:pPr>
            <a:r>
              <a:rPr kumimoji="0" lang="zh-CN" altLang="en-US" sz="3500" b="1" kern="1200" cap="none" spc="0" normalizeH="0" baseline="0" noProof="0" dirty="0">
                <a:solidFill>
                  <a:srgbClr val="333333"/>
                </a:solidFill>
                <a:latin typeface="宋体" panose="02010600030101010101" pitchFamily="2" charset="-122"/>
                <a:ea typeface="宋体" panose="02010600030101010101" pitchFamily="2" charset="-122"/>
                <a:cs typeface="+mn-cs"/>
              </a:rPr>
              <a:t>熟悉国际货运代理业务范围；</a:t>
            </a:r>
            <a:endParaRPr kumimoji="0" lang="zh-CN" altLang="en-US" sz="3500" b="1" kern="1200" cap="none" spc="0" normalizeH="0" baseline="0" noProof="0" dirty="0">
              <a:solidFill>
                <a:srgbClr val="333333"/>
              </a:solidFill>
              <a:latin typeface="宋体" panose="02010600030101010101" pitchFamily="2" charset="-122"/>
              <a:ea typeface="宋体" panose="02010600030101010101" pitchFamily="2" charset="-122"/>
              <a:cs typeface="+mn-cs"/>
            </a:endParaRPr>
          </a:p>
          <a:p>
            <a:pPr marR="0" defTabSz="914400" fontAlgn="auto">
              <a:lnSpc>
                <a:spcPct val="150000"/>
              </a:lnSpc>
              <a:spcBef>
                <a:spcPts val="0"/>
              </a:spcBef>
              <a:spcAft>
                <a:spcPts val="0"/>
              </a:spcAft>
              <a:buClrTx/>
              <a:buSzTx/>
              <a:buFontTx/>
              <a:buNone/>
              <a:defRPr/>
            </a:pPr>
            <a:r>
              <a:rPr kumimoji="0" lang="zh-CN" altLang="en-US" sz="3500" b="1" kern="1200" cap="none" spc="0" normalizeH="0" baseline="0" noProof="0" dirty="0">
                <a:solidFill>
                  <a:srgbClr val="333333"/>
                </a:solidFill>
                <a:latin typeface="宋体" panose="02010600030101010101" pitchFamily="2" charset="-122"/>
                <a:ea typeface="宋体" panose="02010600030101010101" pitchFamily="2" charset="-122"/>
                <a:cs typeface="+mn-cs"/>
              </a:rPr>
              <a:t>熟悉国际货运代理基本岗位；</a:t>
            </a:r>
            <a:endParaRPr kumimoji="0" lang="zh-CN" altLang="en-US" sz="3500" b="1" kern="1200" cap="none" spc="0" normalizeH="0" baseline="0" noProof="0" dirty="0">
              <a:solidFill>
                <a:srgbClr val="333333"/>
              </a:solidFill>
              <a:latin typeface="宋体" panose="02010600030101010101" pitchFamily="2" charset="-122"/>
              <a:ea typeface="宋体" panose="02010600030101010101" pitchFamily="2" charset="-122"/>
              <a:cs typeface="+mn-cs"/>
            </a:endParaRPr>
          </a:p>
          <a:p>
            <a:pPr marR="0" defTabSz="914400" fontAlgn="auto">
              <a:lnSpc>
                <a:spcPct val="150000"/>
              </a:lnSpc>
              <a:spcBef>
                <a:spcPts val="0"/>
              </a:spcBef>
              <a:spcAft>
                <a:spcPts val="0"/>
              </a:spcAft>
              <a:buClrTx/>
              <a:buSzTx/>
              <a:buFontTx/>
              <a:buNone/>
              <a:defRPr/>
            </a:pPr>
            <a:r>
              <a:rPr kumimoji="0" lang="zh-CN" altLang="en-US" sz="3500" b="1" kern="1200" cap="none" spc="0" normalizeH="0" baseline="0" noProof="0" dirty="0">
                <a:solidFill>
                  <a:srgbClr val="333333"/>
                </a:solidFill>
                <a:latin typeface="宋体" panose="02010600030101010101" pitchFamily="2" charset="-122"/>
                <a:ea typeface="宋体" panose="02010600030101010101" pitchFamily="2" charset="-122"/>
                <a:cs typeface="+mn-cs"/>
              </a:rPr>
              <a:t>了解各岗位的基本职责及能力要求。</a:t>
            </a:r>
            <a:endParaRPr kumimoji="0" lang="zh-CN" altLang="en-US" sz="3500" b="1" kern="1200" cap="none" spc="0" normalizeH="0" baseline="0" noProof="0" dirty="0">
              <a:solidFill>
                <a:srgbClr val="333333"/>
              </a:solidFill>
              <a:latin typeface="宋体" panose="02010600030101010101" pitchFamily="2" charset="-122"/>
              <a:ea typeface="宋体" panose="02010600030101010101" pitchFamily="2" charset="-122"/>
              <a:cs typeface="+mn-cs"/>
            </a:endParaRPr>
          </a:p>
        </p:txBody>
      </p:sp>
      <p:grpSp>
        <p:nvGrpSpPr>
          <p:cNvPr id="11269" name="组合 36"/>
          <p:cNvGrpSpPr/>
          <p:nvPr/>
        </p:nvGrpSpPr>
        <p:grpSpPr>
          <a:xfrm rot="-5100000">
            <a:off x="4851400" y="7231063"/>
            <a:ext cx="1069975" cy="1130300"/>
            <a:chOff x="0" y="0"/>
            <a:chExt cx="1509711" cy="1509711"/>
          </a:xfrm>
        </p:grpSpPr>
        <p:sp>
          <p:nvSpPr>
            <p:cNvPr id="11276" name="泪滴形 37"/>
            <p:cNvSpPr/>
            <p:nvPr/>
          </p:nvSpPr>
          <p:spPr>
            <a:xfrm rot="8067191">
              <a:off x="0" y="0"/>
              <a:ext cx="1509711" cy="1509711"/>
            </a:xfrm>
            <a:custGeom>
              <a:avLst/>
              <a:gdLst>
                <a:gd name="txL" fmla="*/ 221092 w 1509711"/>
                <a:gd name="txT" fmla="*/ 221092 h 1509711"/>
                <a:gd name="txR" fmla="*/ 1288619 w 1509711"/>
                <a:gd name="txB" fmla="*/ 1288619 h 1509711"/>
              </a:gdLst>
              <a:ahLst/>
              <a:cxnLst>
                <a:cxn ang="0">
                  <a:pos x="1509711" y="754856"/>
                </a:cxn>
                <a:cxn ang="5898240">
                  <a:pos x="1288619" y="1288619"/>
                </a:cxn>
                <a:cxn ang="5898240">
                  <a:pos x="754856" y="1509711"/>
                </a:cxn>
                <a:cxn ang="5898240">
                  <a:pos x="221092" y="1288619"/>
                </a:cxn>
                <a:cxn ang="11796480">
                  <a:pos x="0" y="754856"/>
                </a:cxn>
                <a:cxn ang="17694720">
                  <a:pos x="221092" y="221092"/>
                </a:cxn>
                <a:cxn ang="17694720">
                  <a:pos x="754856" y="0"/>
                </a:cxn>
                <a:cxn ang="17694720">
                  <a:pos x="1509711" y="0"/>
                </a:cxn>
              </a:cxnLst>
              <a:rect l="txL" t="txT" r="txR" b="txB"/>
              <a:pathLst>
                <a:path w="1509711" h="1509711">
                  <a:moveTo>
                    <a:pt x="0" y="754856"/>
                  </a:moveTo>
                  <a:lnTo>
                    <a:pt x="0" y="754856"/>
                  </a:lnTo>
                  <a:cubicBezTo>
                    <a:pt x="0" y="337960"/>
                    <a:pt x="337960" y="0"/>
                    <a:pt x="754856" y="1"/>
                  </a:cubicBezTo>
                  <a:cubicBezTo>
                    <a:pt x="754856" y="1"/>
                    <a:pt x="754856" y="1"/>
                    <a:pt x="754856" y="1"/>
                  </a:cubicBezTo>
                  <a:cubicBezTo>
                    <a:pt x="1006474" y="0"/>
                    <a:pt x="1258092" y="0"/>
                    <a:pt x="1509711" y="0"/>
                  </a:cubicBezTo>
                  <a:cubicBezTo>
                    <a:pt x="1509711" y="251619"/>
                    <a:pt x="1509711" y="503237"/>
                    <a:pt x="1509711" y="754856"/>
                  </a:cubicBezTo>
                  <a:cubicBezTo>
                    <a:pt x="1509711" y="1171751"/>
                    <a:pt x="1171750" y="1509711"/>
                    <a:pt x="754855" y="1509712"/>
                  </a:cubicBezTo>
                  <a:cubicBezTo>
                    <a:pt x="337959" y="1509712"/>
                    <a:pt x="-1" y="1171751"/>
                    <a:pt x="-1" y="754856"/>
                  </a:cubicBezTo>
                  <a:cubicBezTo>
                    <a:pt x="-2" y="754855"/>
                    <a:pt x="-1" y="754855"/>
                    <a:pt x="-1" y="754855"/>
                  </a:cubicBezTo>
                  <a:lnTo>
                    <a:pt x="0" y="754856"/>
                  </a:lnTo>
                  <a:close/>
                </a:path>
              </a:pathLst>
            </a:custGeom>
            <a:solidFill>
              <a:srgbClr val="9DC3E6">
                <a:alpha val="100000"/>
              </a:srgbClr>
            </a:solidFill>
            <a:ln w="9525">
              <a:noFill/>
            </a:ln>
          </p:spPr>
          <p:txBody>
            <a:bodyPr/>
            <a:p>
              <a:endParaRPr lang="zh-CN" altLang="en-US"/>
            </a:p>
          </p:txBody>
        </p:sp>
        <p:sp>
          <p:nvSpPr>
            <p:cNvPr id="11277" name="椭圆 38"/>
            <p:cNvSpPr/>
            <p:nvPr/>
          </p:nvSpPr>
          <p:spPr>
            <a:xfrm>
              <a:off x="76320" y="76755"/>
              <a:ext cx="1357073" cy="1357073"/>
            </a:xfrm>
            <a:prstGeom prst="ellipse">
              <a:avLst/>
            </a:prstGeom>
            <a:noFill/>
            <a:ln w="25400" cap="flat" cmpd="sng">
              <a:solidFill>
                <a:schemeClr val="bg1"/>
              </a:solidFill>
              <a:prstDash val="solid"/>
              <a:headEnd type="none" w="med" len="med"/>
              <a:tailEnd type="none" w="med" len="med"/>
            </a:ln>
          </p:spPr>
          <p:txBody>
            <a:bodyPr anchor="ctr" anchorCtr="0"/>
            <a:lstStyle>
              <a:lvl1pPr marL="538480" indent="-538480" algn="l" rtl="0" eaLnBrk="0" fontAlgn="base" hangingPunct="0">
                <a:spcBef>
                  <a:spcPct val="20000"/>
                </a:spcBef>
                <a:spcAft>
                  <a:spcPct val="0"/>
                </a:spcAft>
                <a:buChar char="•"/>
                <a:defRPr sz="2500">
                  <a:solidFill>
                    <a:schemeClr val="tx1"/>
                  </a:solidFill>
                  <a:latin typeface="+mn-lt"/>
                  <a:ea typeface="+mn-ea"/>
                  <a:cs typeface="+mn-cs"/>
                </a:defRPr>
              </a:lvl1pPr>
              <a:lvl2pPr marL="1167130" indent="-447675" algn="l" rtl="0" eaLnBrk="0" fontAlgn="base" hangingPunct="0">
                <a:spcBef>
                  <a:spcPct val="20000"/>
                </a:spcBef>
                <a:spcAft>
                  <a:spcPct val="0"/>
                </a:spcAft>
                <a:buChar char="–"/>
                <a:defRPr sz="2500">
                  <a:solidFill>
                    <a:schemeClr val="tx1"/>
                  </a:solidFill>
                  <a:latin typeface="+mn-lt"/>
                  <a:ea typeface="+mn-ea"/>
                </a:defRPr>
              </a:lvl2pPr>
              <a:lvl3pPr marL="1795780" indent="-357505" algn="l" rtl="0" eaLnBrk="0" fontAlgn="base" hangingPunct="0">
                <a:spcBef>
                  <a:spcPct val="20000"/>
                </a:spcBef>
                <a:spcAft>
                  <a:spcPct val="0"/>
                </a:spcAft>
                <a:buChar char="•"/>
                <a:defRPr sz="2500">
                  <a:solidFill>
                    <a:schemeClr val="tx1"/>
                  </a:solidFill>
                  <a:latin typeface="+mn-lt"/>
                  <a:ea typeface="+mn-ea"/>
                </a:defRPr>
              </a:lvl3pPr>
              <a:lvl4pPr marL="2514600" indent="-357505" algn="l" rtl="0" eaLnBrk="0" fontAlgn="base" hangingPunct="0">
                <a:spcBef>
                  <a:spcPct val="20000"/>
                </a:spcBef>
                <a:spcAft>
                  <a:spcPct val="0"/>
                </a:spcAft>
                <a:buChar char="–"/>
                <a:defRPr sz="2500">
                  <a:solidFill>
                    <a:schemeClr val="tx1"/>
                  </a:solidFill>
                  <a:latin typeface="+mn-lt"/>
                  <a:ea typeface="+mn-ea"/>
                </a:defRPr>
              </a:lvl4pPr>
              <a:lvl5pPr marL="3234055" indent="-35750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grpSp>
        <p:nvGrpSpPr>
          <p:cNvPr id="11270" name="组合 85"/>
          <p:cNvGrpSpPr/>
          <p:nvPr/>
        </p:nvGrpSpPr>
        <p:grpSpPr>
          <a:xfrm>
            <a:off x="5045075" y="7473950"/>
            <a:ext cx="682625" cy="647700"/>
            <a:chOff x="0" y="0"/>
            <a:chExt cx="479425" cy="479425"/>
          </a:xfrm>
        </p:grpSpPr>
        <p:sp>
          <p:nvSpPr>
            <p:cNvPr id="11274" name="Freeform 101"/>
            <p:cNvSpPr>
              <a:spLocks noEditPoints="1"/>
            </p:cNvSpPr>
            <p:nvPr/>
          </p:nvSpPr>
          <p:spPr>
            <a:xfrm>
              <a:off x="115887" y="115887"/>
              <a:ext cx="363538" cy="363538"/>
            </a:xfrm>
            <a:custGeom>
              <a:avLst/>
              <a:gdLst>
                <a:gd name="txL" fmla="*/ 0 w 170"/>
                <a:gd name="txT" fmla="*/ 0 h 170"/>
                <a:gd name="txR" fmla="*/ 170 w 170"/>
                <a:gd name="txB" fmla="*/ 170 h 17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70" h="170">
                  <a:moveTo>
                    <a:pt x="159" y="68"/>
                  </a:moveTo>
                  <a:cubicBezTo>
                    <a:pt x="151" y="68"/>
                    <a:pt x="151" y="68"/>
                    <a:pt x="151" y="68"/>
                  </a:cubicBezTo>
                  <a:cubicBezTo>
                    <a:pt x="149" y="68"/>
                    <a:pt x="146" y="66"/>
                    <a:pt x="146" y="64"/>
                  </a:cubicBezTo>
                  <a:cubicBezTo>
                    <a:pt x="145" y="61"/>
                    <a:pt x="144" y="59"/>
                    <a:pt x="143" y="57"/>
                  </a:cubicBezTo>
                  <a:cubicBezTo>
                    <a:pt x="142" y="55"/>
                    <a:pt x="142" y="52"/>
                    <a:pt x="144" y="50"/>
                  </a:cubicBezTo>
                  <a:cubicBezTo>
                    <a:pt x="150" y="44"/>
                    <a:pt x="150" y="44"/>
                    <a:pt x="150" y="44"/>
                  </a:cubicBezTo>
                  <a:cubicBezTo>
                    <a:pt x="154" y="40"/>
                    <a:pt x="154" y="34"/>
                    <a:pt x="150" y="30"/>
                  </a:cubicBezTo>
                  <a:cubicBezTo>
                    <a:pt x="140" y="20"/>
                    <a:pt x="140" y="20"/>
                    <a:pt x="140" y="20"/>
                  </a:cubicBezTo>
                  <a:cubicBezTo>
                    <a:pt x="138" y="18"/>
                    <a:pt x="136" y="17"/>
                    <a:pt x="133" y="17"/>
                  </a:cubicBezTo>
                  <a:cubicBezTo>
                    <a:pt x="130" y="17"/>
                    <a:pt x="127" y="18"/>
                    <a:pt x="125" y="20"/>
                  </a:cubicBezTo>
                  <a:cubicBezTo>
                    <a:pt x="120" y="26"/>
                    <a:pt x="120" y="26"/>
                    <a:pt x="120" y="26"/>
                  </a:cubicBezTo>
                  <a:cubicBezTo>
                    <a:pt x="119" y="27"/>
                    <a:pt x="117" y="28"/>
                    <a:pt x="116" y="28"/>
                  </a:cubicBezTo>
                  <a:cubicBezTo>
                    <a:pt x="115" y="28"/>
                    <a:pt x="114" y="27"/>
                    <a:pt x="113" y="27"/>
                  </a:cubicBezTo>
                  <a:cubicBezTo>
                    <a:pt x="111" y="26"/>
                    <a:pt x="108" y="25"/>
                    <a:pt x="106" y="24"/>
                  </a:cubicBezTo>
                  <a:cubicBezTo>
                    <a:pt x="104" y="23"/>
                    <a:pt x="102" y="21"/>
                    <a:pt x="102" y="19"/>
                  </a:cubicBezTo>
                  <a:cubicBezTo>
                    <a:pt x="102" y="10"/>
                    <a:pt x="102" y="10"/>
                    <a:pt x="102" y="10"/>
                  </a:cubicBezTo>
                  <a:cubicBezTo>
                    <a:pt x="102" y="5"/>
                    <a:pt x="97" y="0"/>
                    <a:pt x="92" y="0"/>
                  </a:cubicBezTo>
                  <a:cubicBezTo>
                    <a:pt x="78" y="0"/>
                    <a:pt x="78" y="0"/>
                    <a:pt x="78" y="0"/>
                  </a:cubicBezTo>
                  <a:cubicBezTo>
                    <a:pt x="73" y="0"/>
                    <a:pt x="68" y="5"/>
                    <a:pt x="68" y="10"/>
                  </a:cubicBezTo>
                  <a:cubicBezTo>
                    <a:pt x="68" y="19"/>
                    <a:pt x="68" y="19"/>
                    <a:pt x="68" y="19"/>
                  </a:cubicBezTo>
                  <a:cubicBezTo>
                    <a:pt x="68" y="21"/>
                    <a:pt x="66" y="23"/>
                    <a:pt x="64" y="24"/>
                  </a:cubicBezTo>
                  <a:cubicBezTo>
                    <a:pt x="61" y="25"/>
                    <a:pt x="59" y="26"/>
                    <a:pt x="57" y="27"/>
                  </a:cubicBezTo>
                  <a:cubicBezTo>
                    <a:pt x="56" y="27"/>
                    <a:pt x="55" y="28"/>
                    <a:pt x="54" y="28"/>
                  </a:cubicBezTo>
                  <a:cubicBezTo>
                    <a:pt x="53" y="28"/>
                    <a:pt x="51" y="27"/>
                    <a:pt x="50" y="26"/>
                  </a:cubicBezTo>
                  <a:cubicBezTo>
                    <a:pt x="44" y="20"/>
                    <a:pt x="44" y="20"/>
                    <a:pt x="44" y="20"/>
                  </a:cubicBezTo>
                  <a:cubicBezTo>
                    <a:pt x="42" y="18"/>
                    <a:pt x="40" y="17"/>
                    <a:pt x="37" y="17"/>
                  </a:cubicBezTo>
                  <a:cubicBezTo>
                    <a:pt x="34" y="17"/>
                    <a:pt x="32" y="18"/>
                    <a:pt x="30" y="20"/>
                  </a:cubicBezTo>
                  <a:cubicBezTo>
                    <a:pt x="20" y="30"/>
                    <a:pt x="20" y="30"/>
                    <a:pt x="20" y="30"/>
                  </a:cubicBezTo>
                  <a:cubicBezTo>
                    <a:pt x="18" y="32"/>
                    <a:pt x="17" y="34"/>
                    <a:pt x="17" y="37"/>
                  </a:cubicBezTo>
                  <a:cubicBezTo>
                    <a:pt x="17" y="40"/>
                    <a:pt x="18" y="42"/>
                    <a:pt x="20" y="44"/>
                  </a:cubicBezTo>
                  <a:cubicBezTo>
                    <a:pt x="26" y="50"/>
                    <a:pt x="26" y="50"/>
                    <a:pt x="26" y="50"/>
                  </a:cubicBezTo>
                  <a:cubicBezTo>
                    <a:pt x="28" y="52"/>
                    <a:pt x="28" y="55"/>
                    <a:pt x="27" y="57"/>
                  </a:cubicBezTo>
                  <a:cubicBezTo>
                    <a:pt x="26" y="59"/>
                    <a:pt x="25" y="61"/>
                    <a:pt x="24" y="64"/>
                  </a:cubicBezTo>
                  <a:cubicBezTo>
                    <a:pt x="23" y="66"/>
                    <a:pt x="21" y="68"/>
                    <a:pt x="19" y="68"/>
                  </a:cubicBezTo>
                  <a:cubicBezTo>
                    <a:pt x="11" y="68"/>
                    <a:pt x="11" y="68"/>
                    <a:pt x="11" y="68"/>
                  </a:cubicBezTo>
                  <a:cubicBezTo>
                    <a:pt x="5" y="68"/>
                    <a:pt x="0" y="73"/>
                    <a:pt x="0" y="78"/>
                  </a:cubicBezTo>
                  <a:cubicBezTo>
                    <a:pt x="0" y="92"/>
                    <a:pt x="0" y="92"/>
                    <a:pt x="0" y="92"/>
                  </a:cubicBezTo>
                  <a:cubicBezTo>
                    <a:pt x="0" y="97"/>
                    <a:pt x="5" y="102"/>
                    <a:pt x="11" y="102"/>
                  </a:cubicBezTo>
                  <a:cubicBezTo>
                    <a:pt x="19" y="102"/>
                    <a:pt x="19" y="102"/>
                    <a:pt x="19" y="102"/>
                  </a:cubicBezTo>
                  <a:cubicBezTo>
                    <a:pt x="21" y="102"/>
                    <a:pt x="23" y="104"/>
                    <a:pt x="24" y="106"/>
                  </a:cubicBezTo>
                  <a:cubicBezTo>
                    <a:pt x="25" y="108"/>
                    <a:pt x="26" y="111"/>
                    <a:pt x="27" y="113"/>
                  </a:cubicBezTo>
                  <a:cubicBezTo>
                    <a:pt x="28" y="115"/>
                    <a:pt x="28" y="118"/>
                    <a:pt x="26" y="120"/>
                  </a:cubicBezTo>
                  <a:cubicBezTo>
                    <a:pt x="20" y="125"/>
                    <a:pt x="20" y="125"/>
                    <a:pt x="20" y="125"/>
                  </a:cubicBezTo>
                  <a:cubicBezTo>
                    <a:pt x="16" y="129"/>
                    <a:pt x="16" y="136"/>
                    <a:pt x="20" y="140"/>
                  </a:cubicBezTo>
                  <a:cubicBezTo>
                    <a:pt x="30" y="149"/>
                    <a:pt x="30" y="149"/>
                    <a:pt x="30" y="149"/>
                  </a:cubicBezTo>
                  <a:cubicBezTo>
                    <a:pt x="32" y="151"/>
                    <a:pt x="34" y="153"/>
                    <a:pt x="37" y="153"/>
                  </a:cubicBezTo>
                  <a:cubicBezTo>
                    <a:pt x="40" y="153"/>
                    <a:pt x="42" y="151"/>
                    <a:pt x="44" y="149"/>
                  </a:cubicBezTo>
                  <a:cubicBezTo>
                    <a:pt x="50" y="144"/>
                    <a:pt x="50" y="144"/>
                    <a:pt x="50" y="144"/>
                  </a:cubicBezTo>
                  <a:cubicBezTo>
                    <a:pt x="51" y="143"/>
                    <a:pt x="53" y="142"/>
                    <a:pt x="54" y="142"/>
                  </a:cubicBezTo>
                  <a:cubicBezTo>
                    <a:pt x="55" y="142"/>
                    <a:pt x="56" y="142"/>
                    <a:pt x="57" y="143"/>
                  </a:cubicBezTo>
                  <a:cubicBezTo>
                    <a:pt x="59" y="144"/>
                    <a:pt x="61" y="145"/>
                    <a:pt x="64" y="146"/>
                  </a:cubicBezTo>
                  <a:cubicBezTo>
                    <a:pt x="66" y="146"/>
                    <a:pt x="68" y="149"/>
                    <a:pt x="68" y="151"/>
                  </a:cubicBezTo>
                  <a:cubicBezTo>
                    <a:pt x="68" y="159"/>
                    <a:pt x="68" y="159"/>
                    <a:pt x="68" y="159"/>
                  </a:cubicBezTo>
                  <a:cubicBezTo>
                    <a:pt x="68" y="165"/>
                    <a:pt x="73" y="170"/>
                    <a:pt x="78" y="170"/>
                  </a:cubicBezTo>
                  <a:cubicBezTo>
                    <a:pt x="92" y="170"/>
                    <a:pt x="92" y="170"/>
                    <a:pt x="92" y="170"/>
                  </a:cubicBezTo>
                  <a:cubicBezTo>
                    <a:pt x="97" y="170"/>
                    <a:pt x="102" y="165"/>
                    <a:pt x="102" y="159"/>
                  </a:cubicBezTo>
                  <a:cubicBezTo>
                    <a:pt x="102" y="151"/>
                    <a:pt x="102" y="151"/>
                    <a:pt x="102" y="151"/>
                  </a:cubicBezTo>
                  <a:cubicBezTo>
                    <a:pt x="102" y="149"/>
                    <a:pt x="104" y="146"/>
                    <a:pt x="106" y="146"/>
                  </a:cubicBezTo>
                  <a:cubicBezTo>
                    <a:pt x="108" y="145"/>
                    <a:pt x="111" y="144"/>
                    <a:pt x="113" y="143"/>
                  </a:cubicBezTo>
                  <a:cubicBezTo>
                    <a:pt x="114" y="142"/>
                    <a:pt x="115" y="142"/>
                    <a:pt x="116" y="142"/>
                  </a:cubicBezTo>
                  <a:cubicBezTo>
                    <a:pt x="117" y="142"/>
                    <a:pt x="119" y="143"/>
                    <a:pt x="120" y="144"/>
                  </a:cubicBezTo>
                  <a:cubicBezTo>
                    <a:pt x="125" y="149"/>
                    <a:pt x="125" y="149"/>
                    <a:pt x="125" y="149"/>
                  </a:cubicBezTo>
                  <a:cubicBezTo>
                    <a:pt x="127" y="151"/>
                    <a:pt x="130" y="153"/>
                    <a:pt x="133" y="153"/>
                  </a:cubicBezTo>
                  <a:cubicBezTo>
                    <a:pt x="136" y="153"/>
                    <a:pt x="138" y="151"/>
                    <a:pt x="140" y="149"/>
                  </a:cubicBezTo>
                  <a:cubicBezTo>
                    <a:pt x="150" y="140"/>
                    <a:pt x="150" y="140"/>
                    <a:pt x="150" y="140"/>
                  </a:cubicBezTo>
                  <a:cubicBezTo>
                    <a:pt x="154" y="136"/>
                    <a:pt x="154" y="129"/>
                    <a:pt x="150" y="125"/>
                  </a:cubicBezTo>
                  <a:cubicBezTo>
                    <a:pt x="144" y="120"/>
                    <a:pt x="144" y="120"/>
                    <a:pt x="144" y="120"/>
                  </a:cubicBezTo>
                  <a:cubicBezTo>
                    <a:pt x="142" y="118"/>
                    <a:pt x="142" y="115"/>
                    <a:pt x="143" y="113"/>
                  </a:cubicBezTo>
                  <a:cubicBezTo>
                    <a:pt x="144" y="111"/>
                    <a:pt x="145" y="108"/>
                    <a:pt x="146" y="106"/>
                  </a:cubicBezTo>
                  <a:cubicBezTo>
                    <a:pt x="146" y="104"/>
                    <a:pt x="149" y="102"/>
                    <a:pt x="151" y="102"/>
                  </a:cubicBezTo>
                  <a:cubicBezTo>
                    <a:pt x="159" y="102"/>
                    <a:pt x="159" y="102"/>
                    <a:pt x="159" y="102"/>
                  </a:cubicBezTo>
                  <a:cubicBezTo>
                    <a:pt x="165" y="102"/>
                    <a:pt x="170" y="97"/>
                    <a:pt x="170" y="92"/>
                  </a:cubicBezTo>
                  <a:cubicBezTo>
                    <a:pt x="170" y="78"/>
                    <a:pt x="170" y="78"/>
                    <a:pt x="170" y="78"/>
                  </a:cubicBezTo>
                  <a:cubicBezTo>
                    <a:pt x="170" y="73"/>
                    <a:pt x="165" y="68"/>
                    <a:pt x="159" y="68"/>
                  </a:cubicBezTo>
                  <a:moveTo>
                    <a:pt x="115" y="85"/>
                  </a:moveTo>
                  <a:cubicBezTo>
                    <a:pt x="115" y="102"/>
                    <a:pt x="102" y="115"/>
                    <a:pt x="85" y="115"/>
                  </a:cubicBezTo>
                  <a:cubicBezTo>
                    <a:pt x="68" y="115"/>
                    <a:pt x="55" y="102"/>
                    <a:pt x="55" y="85"/>
                  </a:cubicBezTo>
                  <a:cubicBezTo>
                    <a:pt x="55" y="68"/>
                    <a:pt x="68" y="54"/>
                    <a:pt x="85" y="54"/>
                  </a:cubicBezTo>
                  <a:cubicBezTo>
                    <a:pt x="102" y="54"/>
                    <a:pt x="115" y="68"/>
                    <a:pt x="115" y="85"/>
                  </a:cubicBezTo>
                </a:path>
              </a:pathLst>
            </a:custGeom>
            <a:solidFill>
              <a:schemeClr val="bg1">
                <a:alpha val="100000"/>
              </a:schemeClr>
            </a:solidFill>
            <a:ln w="9525">
              <a:noFill/>
            </a:ln>
          </p:spPr>
          <p:txBody>
            <a:bodyPr/>
            <a:p>
              <a:endParaRPr lang="zh-CN" altLang="en-US"/>
            </a:p>
          </p:txBody>
        </p:sp>
        <p:sp>
          <p:nvSpPr>
            <p:cNvPr id="11275" name="Freeform 102"/>
            <p:cNvSpPr>
              <a:spLocks noEditPoints="1"/>
            </p:cNvSpPr>
            <p:nvPr/>
          </p:nvSpPr>
          <p:spPr>
            <a:xfrm>
              <a:off x="0" y="0"/>
              <a:ext cx="188913" cy="187325"/>
            </a:xfrm>
            <a:custGeom>
              <a:avLst/>
              <a:gdLst>
                <a:gd name="txL" fmla="*/ 0 w 88"/>
                <a:gd name="txT" fmla="*/ 0 h 88"/>
                <a:gd name="txR" fmla="*/ 88 w 88"/>
                <a:gd name="txB" fmla="*/ 88 h 8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88" h="88">
                  <a:moveTo>
                    <a:pt x="76" y="55"/>
                  </a:moveTo>
                  <a:cubicBezTo>
                    <a:pt x="76" y="55"/>
                    <a:pt x="77" y="54"/>
                    <a:pt x="77" y="54"/>
                  </a:cubicBezTo>
                  <a:cubicBezTo>
                    <a:pt x="81" y="54"/>
                    <a:pt x="81" y="54"/>
                    <a:pt x="81" y="54"/>
                  </a:cubicBezTo>
                  <a:cubicBezTo>
                    <a:pt x="85" y="54"/>
                    <a:pt x="88" y="51"/>
                    <a:pt x="88" y="47"/>
                  </a:cubicBezTo>
                  <a:cubicBezTo>
                    <a:pt x="88" y="41"/>
                    <a:pt x="88" y="41"/>
                    <a:pt x="88" y="41"/>
                  </a:cubicBezTo>
                  <a:cubicBezTo>
                    <a:pt x="88" y="37"/>
                    <a:pt x="85" y="34"/>
                    <a:pt x="81" y="34"/>
                  </a:cubicBezTo>
                  <a:cubicBezTo>
                    <a:pt x="77" y="34"/>
                    <a:pt x="77" y="34"/>
                    <a:pt x="77" y="34"/>
                  </a:cubicBezTo>
                  <a:cubicBezTo>
                    <a:pt x="77" y="34"/>
                    <a:pt x="76" y="33"/>
                    <a:pt x="76" y="33"/>
                  </a:cubicBezTo>
                  <a:cubicBezTo>
                    <a:pt x="76" y="32"/>
                    <a:pt x="75" y="30"/>
                    <a:pt x="75" y="29"/>
                  </a:cubicBezTo>
                  <a:cubicBezTo>
                    <a:pt x="74" y="29"/>
                    <a:pt x="75" y="28"/>
                    <a:pt x="75" y="28"/>
                  </a:cubicBezTo>
                  <a:cubicBezTo>
                    <a:pt x="78" y="25"/>
                    <a:pt x="78" y="25"/>
                    <a:pt x="78" y="25"/>
                  </a:cubicBezTo>
                  <a:cubicBezTo>
                    <a:pt x="80" y="22"/>
                    <a:pt x="80" y="18"/>
                    <a:pt x="78" y="15"/>
                  </a:cubicBezTo>
                  <a:cubicBezTo>
                    <a:pt x="73" y="11"/>
                    <a:pt x="73" y="11"/>
                    <a:pt x="73" y="11"/>
                  </a:cubicBezTo>
                  <a:cubicBezTo>
                    <a:pt x="72" y="9"/>
                    <a:pt x="70" y="8"/>
                    <a:pt x="68" y="8"/>
                  </a:cubicBezTo>
                  <a:cubicBezTo>
                    <a:pt x="66" y="8"/>
                    <a:pt x="64" y="9"/>
                    <a:pt x="63" y="11"/>
                  </a:cubicBezTo>
                  <a:cubicBezTo>
                    <a:pt x="60" y="13"/>
                    <a:pt x="60" y="13"/>
                    <a:pt x="60" y="13"/>
                  </a:cubicBezTo>
                  <a:cubicBezTo>
                    <a:pt x="60" y="13"/>
                    <a:pt x="60" y="14"/>
                    <a:pt x="59" y="14"/>
                  </a:cubicBezTo>
                  <a:cubicBezTo>
                    <a:pt x="59" y="13"/>
                    <a:pt x="59" y="13"/>
                    <a:pt x="59" y="13"/>
                  </a:cubicBezTo>
                  <a:cubicBezTo>
                    <a:pt x="58" y="13"/>
                    <a:pt x="56" y="12"/>
                    <a:pt x="55" y="12"/>
                  </a:cubicBezTo>
                  <a:cubicBezTo>
                    <a:pt x="55" y="12"/>
                    <a:pt x="54" y="11"/>
                    <a:pt x="54" y="11"/>
                  </a:cubicBezTo>
                  <a:cubicBezTo>
                    <a:pt x="54" y="7"/>
                    <a:pt x="54" y="7"/>
                    <a:pt x="54" y="7"/>
                  </a:cubicBezTo>
                  <a:cubicBezTo>
                    <a:pt x="54" y="3"/>
                    <a:pt x="51" y="0"/>
                    <a:pt x="47" y="0"/>
                  </a:cubicBezTo>
                  <a:cubicBezTo>
                    <a:pt x="41" y="0"/>
                    <a:pt x="41" y="0"/>
                    <a:pt x="41" y="0"/>
                  </a:cubicBezTo>
                  <a:cubicBezTo>
                    <a:pt x="37" y="0"/>
                    <a:pt x="34" y="3"/>
                    <a:pt x="34" y="7"/>
                  </a:cubicBezTo>
                  <a:cubicBezTo>
                    <a:pt x="34" y="11"/>
                    <a:pt x="34" y="11"/>
                    <a:pt x="34" y="11"/>
                  </a:cubicBezTo>
                  <a:cubicBezTo>
                    <a:pt x="34" y="11"/>
                    <a:pt x="33" y="12"/>
                    <a:pt x="33" y="12"/>
                  </a:cubicBezTo>
                  <a:cubicBezTo>
                    <a:pt x="32" y="12"/>
                    <a:pt x="31" y="13"/>
                    <a:pt x="29" y="13"/>
                  </a:cubicBezTo>
                  <a:cubicBezTo>
                    <a:pt x="29" y="14"/>
                    <a:pt x="29" y="14"/>
                    <a:pt x="29" y="14"/>
                  </a:cubicBezTo>
                  <a:cubicBezTo>
                    <a:pt x="28" y="14"/>
                    <a:pt x="28" y="13"/>
                    <a:pt x="28" y="13"/>
                  </a:cubicBezTo>
                  <a:cubicBezTo>
                    <a:pt x="25" y="11"/>
                    <a:pt x="25" y="11"/>
                    <a:pt x="25" y="11"/>
                  </a:cubicBezTo>
                  <a:cubicBezTo>
                    <a:pt x="24" y="9"/>
                    <a:pt x="22" y="8"/>
                    <a:pt x="20" y="8"/>
                  </a:cubicBezTo>
                  <a:cubicBezTo>
                    <a:pt x="18" y="8"/>
                    <a:pt x="17" y="9"/>
                    <a:pt x="15" y="11"/>
                  </a:cubicBezTo>
                  <a:cubicBezTo>
                    <a:pt x="11" y="15"/>
                    <a:pt x="11" y="15"/>
                    <a:pt x="11" y="15"/>
                  </a:cubicBezTo>
                  <a:cubicBezTo>
                    <a:pt x="8" y="18"/>
                    <a:pt x="8" y="22"/>
                    <a:pt x="11" y="25"/>
                  </a:cubicBezTo>
                  <a:cubicBezTo>
                    <a:pt x="13" y="28"/>
                    <a:pt x="13" y="28"/>
                    <a:pt x="13" y="28"/>
                  </a:cubicBezTo>
                  <a:cubicBezTo>
                    <a:pt x="14" y="28"/>
                    <a:pt x="14" y="29"/>
                    <a:pt x="14" y="29"/>
                  </a:cubicBezTo>
                  <a:cubicBezTo>
                    <a:pt x="13" y="30"/>
                    <a:pt x="13" y="32"/>
                    <a:pt x="12" y="33"/>
                  </a:cubicBezTo>
                  <a:cubicBezTo>
                    <a:pt x="12" y="33"/>
                    <a:pt x="11" y="34"/>
                    <a:pt x="11" y="34"/>
                  </a:cubicBezTo>
                  <a:cubicBezTo>
                    <a:pt x="7" y="34"/>
                    <a:pt x="7" y="34"/>
                    <a:pt x="7" y="34"/>
                  </a:cubicBezTo>
                  <a:cubicBezTo>
                    <a:pt x="3" y="34"/>
                    <a:pt x="0" y="37"/>
                    <a:pt x="0" y="41"/>
                  </a:cubicBezTo>
                  <a:cubicBezTo>
                    <a:pt x="0" y="47"/>
                    <a:pt x="0" y="47"/>
                    <a:pt x="0" y="47"/>
                  </a:cubicBezTo>
                  <a:cubicBezTo>
                    <a:pt x="0" y="51"/>
                    <a:pt x="3" y="54"/>
                    <a:pt x="7" y="54"/>
                  </a:cubicBezTo>
                  <a:cubicBezTo>
                    <a:pt x="11" y="54"/>
                    <a:pt x="11" y="54"/>
                    <a:pt x="11" y="54"/>
                  </a:cubicBezTo>
                  <a:cubicBezTo>
                    <a:pt x="11" y="54"/>
                    <a:pt x="12" y="55"/>
                    <a:pt x="12" y="55"/>
                  </a:cubicBezTo>
                  <a:cubicBezTo>
                    <a:pt x="13" y="56"/>
                    <a:pt x="13" y="58"/>
                    <a:pt x="14" y="59"/>
                  </a:cubicBezTo>
                  <a:cubicBezTo>
                    <a:pt x="14" y="59"/>
                    <a:pt x="14" y="60"/>
                    <a:pt x="13" y="60"/>
                  </a:cubicBezTo>
                  <a:cubicBezTo>
                    <a:pt x="11" y="63"/>
                    <a:pt x="11" y="63"/>
                    <a:pt x="11" y="63"/>
                  </a:cubicBezTo>
                  <a:cubicBezTo>
                    <a:pt x="9" y="64"/>
                    <a:pt x="9" y="66"/>
                    <a:pt x="9" y="68"/>
                  </a:cubicBezTo>
                  <a:cubicBezTo>
                    <a:pt x="9" y="70"/>
                    <a:pt x="9" y="72"/>
                    <a:pt x="11" y="73"/>
                  </a:cubicBezTo>
                  <a:cubicBezTo>
                    <a:pt x="15" y="78"/>
                    <a:pt x="15" y="78"/>
                    <a:pt x="15" y="78"/>
                  </a:cubicBezTo>
                  <a:cubicBezTo>
                    <a:pt x="17" y="79"/>
                    <a:pt x="18" y="80"/>
                    <a:pt x="20" y="80"/>
                  </a:cubicBezTo>
                  <a:cubicBezTo>
                    <a:pt x="22" y="80"/>
                    <a:pt x="24" y="79"/>
                    <a:pt x="25" y="78"/>
                  </a:cubicBezTo>
                  <a:cubicBezTo>
                    <a:pt x="28" y="75"/>
                    <a:pt x="28" y="75"/>
                    <a:pt x="28" y="75"/>
                  </a:cubicBezTo>
                  <a:cubicBezTo>
                    <a:pt x="28" y="75"/>
                    <a:pt x="28" y="74"/>
                    <a:pt x="29" y="74"/>
                  </a:cubicBezTo>
                  <a:cubicBezTo>
                    <a:pt x="29" y="75"/>
                    <a:pt x="29" y="75"/>
                    <a:pt x="29" y="75"/>
                  </a:cubicBezTo>
                  <a:cubicBezTo>
                    <a:pt x="31" y="75"/>
                    <a:pt x="32" y="76"/>
                    <a:pt x="33" y="76"/>
                  </a:cubicBezTo>
                  <a:cubicBezTo>
                    <a:pt x="33" y="76"/>
                    <a:pt x="34" y="77"/>
                    <a:pt x="34" y="77"/>
                  </a:cubicBezTo>
                  <a:cubicBezTo>
                    <a:pt x="34" y="81"/>
                    <a:pt x="34" y="81"/>
                    <a:pt x="34" y="81"/>
                  </a:cubicBezTo>
                  <a:cubicBezTo>
                    <a:pt x="34" y="85"/>
                    <a:pt x="37" y="88"/>
                    <a:pt x="41" y="88"/>
                  </a:cubicBezTo>
                  <a:cubicBezTo>
                    <a:pt x="47" y="88"/>
                    <a:pt x="47" y="88"/>
                    <a:pt x="47" y="88"/>
                  </a:cubicBezTo>
                  <a:cubicBezTo>
                    <a:pt x="51" y="88"/>
                    <a:pt x="54" y="85"/>
                    <a:pt x="54" y="81"/>
                  </a:cubicBezTo>
                  <a:cubicBezTo>
                    <a:pt x="54" y="77"/>
                    <a:pt x="54" y="77"/>
                    <a:pt x="54" y="77"/>
                  </a:cubicBezTo>
                  <a:cubicBezTo>
                    <a:pt x="54" y="77"/>
                    <a:pt x="55" y="76"/>
                    <a:pt x="55" y="76"/>
                  </a:cubicBezTo>
                  <a:cubicBezTo>
                    <a:pt x="56" y="76"/>
                    <a:pt x="58" y="75"/>
                    <a:pt x="59" y="75"/>
                  </a:cubicBezTo>
                  <a:cubicBezTo>
                    <a:pt x="59" y="74"/>
                    <a:pt x="59" y="74"/>
                    <a:pt x="59" y="74"/>
                  </a:cubicBezTo>
                  <a:cubicBezTo>
                    <a:pt x="60" y="74"/>
                    <a:pt x="60" y="75"/>
                    <a:pt x="60" y="75"/>
                  </a:cubicBezTo>
                  <a:cubicBezTo>
                    <a:pt x="63" y="78"/>
                    <a:pt x="63" y="78"/>
                    <a:pt x="63" y="78"/>
                  </a:cubicBezTo>
                  <a:cubicBezTo>
                    <a:pt x="64" y="79"/>
                    <a:pt x="66" y="80"/>
                    <a:pt x="68" y="80"/>
                  </a:cubicBezTo>
                  <a:cubicBezTo>
                    <a:pt x="70" y="80"/>
                    <a:pt x="72" y="79"/>
                    <a:pt x="73" y="78"/>
                  </a:cubicBezTo>
                  <a:cubicBezTo>
                    <a:pt x="78" y="73"/>
                    <a:pt x="78" y="73"/>
                    <a:pt x="78" y="73"/>
                  </a:cubicBezTo>
                  <a:cubicBezTo>
                    <a:pt x="80" y="70"/>
                    <a:pt x="80" y="66"/>
                    <a:pt x="78" y="63"/>
                  </a:cubicBezTo>
                  <a:cubicBezTo>
                    <a:pt x="75" y="60"/>
                    <a:pt x="75" y="60"/>
                    <a:pt x="75" y="60"/>
                  </a:cubicBezTo>
                  <a:cubicBezTo>
                    <a:pt x="75" y="60"/>
                    <a:pt x="74" y="59"/>
                    <a:pt x="75" y="59"/>
                  </a:cubicBezTo>
                  <a:cubicBezTo>
                    <a:pt x="75" y="58"/>
                    <a:pt x="76" y="56"/>
                    <a:pt x="76" y="55"/>
                  </a:cubicBezTo>
                  <a:close/>
                  <a:moveTo>
                    <a:pt x="58" y="44"/>
                  </a:moveTo>
                  <a:cubicBezTo>
                    <a:pt x="58" y="51"/>
                    <a:pt x="52" y="58"/>
                    <a:pt x="44" y="58"/>
                  </a:cubicBezTo>
                  <a:cubicBezTo>
                    <a:pt x="37" y="58"/>
                    <a:pt x="31" y="51"/>
                    <a:pt x="31" y="44"/>
                  </a:cubicBezTo>
                  <a:cubicBezTo>
                    <a:pt x="31" y="37"/>
                    <a:pt x="37" y="31"/>
                    <a:pt x="44" y="31"/>
                  </a:cubicBezTo>
                  <a:cubicBezTo>
                    <a:pt x="52" y="31"/>
                    <a:pt x="58" y="37"/>
                    <a:pt x="58" y="44"/>
                  </a:cubicBezTo>
                  <a:close/>
                </a:path>
              </a:pathLst>
            </a:custGeom>
            <a:solidFill>
              <a:schemeClr val="bg1">
                <a:alpha val="100000"/>
              </a:schemeClr>
            </a:solidFill>
            <a:ln w="9525">
              <a:noFill/>
            </a:ln>
          </p:spPr>
          <p:txBody>
            <a:bodyPr/>
            <a:p>
              <a:endParaRPr lang="zh-CN" altLang="en-US"/>
            </a:p>
          </p:txBody>
        </p:sp>
      </p:grpSp>
      <p:sp>
        <p:nvSpPr>
          <p:cNvPr id="11271" name="直角三角形 83"/>
          <p:cNvSpPr/>
          <p:nvPr/>
        </p:nvSpPr>
        <p:spPr>
          <a:xfrm>
            <a:off x="0" y="9266238"/>
            <a:ext cx="5095875" cy="958850"/>
          </a:xfrm>
          <a:prstGeom prst="rtTriangle">
            <a:avLst/>
          </a:prstGeom>
          <a:solidFill>
            <a:srgbClr val="2E75B6"/>
          </a:solidFill>
          <a:ln w="9525">
            <a:noFill/>
          </a:ln>
        </p:spPr>
        <p:txBody>
          <a:bodyPr lIns="140471" tIns="70235" rIns="140471" bIns="70235" anchor="ctr" anchorCtr="0"/>
          <a:lstStyle>
            <a:lvl1pPr marL="538480" indent="-538480" algn="l" rtl="0" eaLnBrk="0" fontAlgn="base" hangingPunct="0">
              <a:spcBef>
                <a:spcPct val="20000"/>
              </a:spcBef>
              <a:spcAft>
                <a:spcPct val="0"/>
              </a:spcAft>
              <a:buChar char="•"/>
              <a:defRPr sz="2500">
                <a:solidFill>
                  <a:schemeClr val="tx1"/>
                </a:solidFill>
                <a:latin typeface="+mn-lt"/>
                <a:ea typeface="+mn-ea"/>
                <a:cs typeface="+mn-cs"/>
              </a:defRPr>
            </a:lvl1pPr>
            <a:lvl2pPr marL="1167130" indent="-447675" algn="l" rtl="0" eaLnBrk="0" fontAlgn="base" hangingPunct="0">
              <a:spcBef>
                <a:spcPct val="20000"/>
              </a:spcBef>
              <a:spcAft>
                <a:spcPct val="0"/>
              </a:spcAft>
              <a:buChar char="–"/>
              <a:defRPr sz="2500">
                <a:solidFill>
                  <a:schemeClr val="tx1"/>
                </a:solidFill>
                <a:latin typeface="+mn-lt"/>
                <a:ea typeface="+mn-ea"/>
              </a:defRPr>
            </a:lvl2pPr>
            <a:lvl3pPr marL="1795780" indent="-357505" algn="l" rtl="0" eaLnBrk="0" fontAlgn="base" hangingPunct="0">
              <a:spcBef>
                <a:spcPct val="20000"/>
              </a:spcBef>
              <a:spcAft>
                <a:spcPct val="0"/>
              </a:spcAft>
              <a:buChar char="•"/>
              <a:defRPr sz="2500">
                <a:solidFill>
                  <a:schemeClr val="tx1"/>
                </a:solidFill>
                <a:latin typeface="+mn-lt"/>
                <a:ea typeface="+mn-ea"/>
              </a:defRPr>
            </a:lvl3pPr>
            <a:lvl4pPr marL="2514600" indent="-357505" algn="l" rtl="0" eaLnBrk="0" fontAlgn="base" hangingPunct="0">
              <a:spcBef>
                <a:spcPct val="20000"/>
              </a:spcBef>
              <a:spcAft>
                <a:spcPct val="0"/>
              </a:spcAft>
              <a:buChar char="–"/>
              <a:defRPr sz="2500">
                <a:solidFill>
                  <a:schemeClr val="tx1"/>
                </a:solidFill>
                <a:latin typeface="+mn-lt"/>
                <a:ea typeface="+mn-ea"/>
              </a:defRPr>
            </a:lvl4pPr>
            <a:lvl5pPr marL="3234055" indent="-35750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11272" name="直角三角形 84"/>
          <p:cNvSpPr/>
          <p:nvPr/>
        </p:nvSpPr>
        <p:spPr>
          <a:xfrm flipH="1">
            <a:off x="9356725" y="9299575"/>
            <a:ext cx="5067300" cy="960438"/>
          </a:xfrm>
          <a:prstGeom prst="rtTriangle">
            <a:avLst/>
          </a:prstGeom>
          <a:solidFill>
            <a:srgbClr val="2E75B6"/>
          </a:solidFill>
          <a:ln w="9525">
            <a:noFill/>
          </a:ln>
        </p:spPr>
        <p:txBody>
          <a:bodyPr lIns="140471" tIns="70235" rIns="140471" bIns="70235" anchor="ctr" anchorCtr="0"/>
          <a:lstStyle>
            <a:lvl1pPr marL="538480" indent="-538480" algn="l" rtl="0" eaLnBrk="0" fontAlgn="base" hangingPunct="0">
              <a:spcBef>
                <a:spcPct val="20000"/>
              </a:spcBef>
              <a:spcAft>
                <a:spcPct val="0"/>
              </a:spcAft>
              <a:buChar char="•"/>
              <a:defRPr sz="2500">
                <a:solidFill>
                  <a:schemeClr val="tx1"/>
                </a:solidFill>
                <a:latin typeface="+mn-lt"/>
                <a:ea typeface="+mn-ea"/>
                <a:cs typeface="+mn-cs"/>
              </a:defRPr>
            </a:lvl1pPr>
            <a:lvl2pPr marL="1167130" indent="-447675" algn="l" rtl="0" eaLnBrk="0" fontAlgn="base" hangingPunct="0">
              <a:spcBef>
                <a:spcPct val="20000"/>
              </a:spcBef>
              <a:spcAft>
                <a:spcPct val="0"/>
              </a:spcAft>
              <a:buChar char="–"/>
              <a:defRPr sz="2500">
                <a:solidFill>
                  <a:schemeClr val="tx1"/>
                </a:solidFill>
                <a:latin typeface="+mn-lt"/>
                <a:ea typeface="+mn-ea"/>
              </a:defRPr>
            </a:lvl2pPr>
            <a:lvl3pPr marL="1795780" indent="-357505" algn="l" rtl="0" eaLnBrk="0" fontAlgn="base" hangingPunct="0">
              <a:spcBef>
                <a:spcPct val="20000"/>
              </a:spcBef>
              <a:spcAft>
                <a:spcPct val="0"/>
              </a:spcAft>
              <a:buChar char="•"/>
              <a:defRPr sz="2500">
                <a:solidFill>
                  <a:schemeClr val="tx1"/>
                </a:solidFill>
                <a:latin typeface="+mn-lt"/>
                <a:ea typeface="+mn-ea"/>
              </a:defRPr>
            </a:lvl3pPr>
            <a:lvl4pPr marL="2514600" indent="-357505" algn="l" rtl="0" eaLnBrk="0" fontAlgn="base" hangingPunct="0">
              <a:spcBef>
                <a:spcPct val="20000"/>
              </a:spcBef>
              <a:spcAft>
                <a:spcPct val="0"/>
              </a:spcAft>
              <a:buChar char="–"/>
              <a:defRPr sz="2500">
                <a:solidFill>
                  <a:schemeClr val="tx1"/>
                </a:solidFill>
                <a:latin typeface="+mn-lt"/>
                <a:ea typeface="+mn-ea"/>
              </a:defRPr>
            </a:lvl4pPr>
            <a:lvl5pPr marL="3234055" indent="-35750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11273" name="Text Box 34"/>
          <p:cNvSpPr txBox="1"/>
          <p:nvPr/>
        </p:nvSpPr>
        <p:spPr>
          <a:xfrm>
            <a:off x="5468938" y="7272338"/>
            <a:ext cx="7880350" cy="2424112"/>
          </a:xfrm>
          <a:prstGeom prst="rect">
            <a:avLst/>
          </a:prstGeom>
          <a:solidFill>
            <a:schemeClr val="accent1"/>
          </a:solidFill>
          <a:ln w="38100" cap="flat" cmpd="sng">
            <a:solidFill>
              <a:srgbClr val="65A3FF"/>
            </a:solidFill>
            <a:prstDash val="dash"/>
            <a:miter/>
            <a:headEnd type="none" w="med" len="med"/>
            <a:tailEnd type="none" w="med" len="med"/>
          </a:ln>
        </p:spPr>
        <p:txBody>
          <a:bodyPr lIns="138516" tIns="72188" rIns="138516" bIns="72188">
            <a:spAutoFit/>
          </a:bodyPr>
          <a:lstStyle>
            <a:lvl1pPr marL="538480" indent="-538480" algn="l" rtl="0" eaLnBrk="0" fontAlgn="base" hangingPunct="0">
              <a:spcBef>
                <a:spcPct val="20000"/>
              </a:spcBef>
              <a:spcAft>
                <a:spcPct val="0"/>
              </a:spcAft>
              <a:buChar char="•"/>
              <a:defRPr sz="2500">
                <a:solidFill>
                  <a:schemeClr val="tx1"/>
                </a:solidFill>
                <a:latin typeface="+mn-lt"/>
                <a:ea typeface="+mn-ea"/>
                <a:cs typeface="+mn-cs"/>
              </a:defRPr>
            </a:lvl1pPr>
            <a:lvl2pPr marL="1167130" indent="-447675" algn="l" rtl="0" eaLnBrk="0" fontAlgn="base" hangingPunct="0">
              <a:spcBef>
                <a:spcPct val="20000"/>
              </a:spcBef>
              <a:spcAft>
                <a:spcPct val="0"/>
              </a:spcAft>
              <a:buChar char="–"/>
              <a:defRPr sz="2500">
                <a:solidFill>
                  <a:schemeClr val="tx1"/>
                </a:solidFill>
                <a:latin typeface="+mn-lt"/>
                <a:ea typeface="+mn-ea"/>
              </a:defRPr>
            </a:lvl2pPr>
            <a:lvl3pPr marL="1795780" indent="-357505" algn="l" rtl="0" eaLnBrk="0" fontAlgn="base" hangingPunct="0">
              <a:spcBef>
                <a:spcPct val="20000"/>
              </a:spcBef>
              <a:spcAft>
                <a:spcPct val="0"/>
              </a:spcAft>
              <a:buChar char="•"/>
              <a:defRPr sz="2500">
                <a:solidFill>
                  <a:schemeClr val="tx1"/>
                </a:solidFill>
                <a:latin typeface="+mn-lt"/>
                <a:ea typeface="+mn-ea"/>
              </a:defRPr>
            </a:lvl3pPr>
            <a:lvl4pPr marL="2514600" indent="-357505" algn="l" rtl="0" eaLnBrk="0" fontAlgn="base" hangingPunct="0">
              <a:spcBef>
                <a:spcPct val="20000"/>
              </a:spcBef>
              <a:spcAft>
                <a:spcPct val="0"/>
              </a:spcAft>
              <a:buChar char="–"/>
              <a:defRPr sz="2500">
                <a:solidFill>
                  <a:schemeClr val="tx1"/>
                </a:solidFill>
                <a:latin typeface="+mn-lt"/>
                <a:ea typeface="+mn-ea"/>
              </a:defRPr>
            </a:lvl4pPr>
            <a:lvl5pPr marL="3234055" indent="-35750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SzPct val="80000"/>
              <a:buFont typeface="Wingdings" panose="05000000000000000000" pitchFamily="2" charset="2"/>
              <a:buChar char="l"/>
            </a:pPr>
            <a:r>
              <a:rPr lang="zh-CN" altLang="en-US" sz="4300" b="1" dirty="0">
                <a:solidFill>
                  <a:srgbClr val="333333"/>
                </a:solidFill>
                <a:latin typeface="楷体" panose="02010609060101010101" pitchFamily="49" charset="-122"/>
                <a:ea typeface="楷体" panose="02010609060101010101" pitchFamily="49" charset="-122"/>
              </a:rPr>
              <a:t> </a:t>
            </a:r>
            <a:r>
              <a:rPr lang="zh-CN" altLang="en-US" sz="4300" b="1" dirty="0">
                <a:solidFill>
                  <a:srgbClr val="333333"/>
                </a:solidFill>
                <a:latin typeface="宋体" panose="02010600030101010101" pitchFamily="2" charset="-122"/>
                <a:ea typeface="宋体" panose="02010600030101010101" pitchFamily="2" charset="-122"/>
              </a:rPr>
              <a:t>能力目标：</a:t>
            </a:r>
            <a:endParaRPr lang="zh-CN" altLang="en-US" sz="4300" b="1" dirty="0">
              <a:solidFill>
                <a:srgbClr val="333333"/>
              </a:solidFill>
              <a:latin typeface="宋体" panose="02010600030101010101" pitchFamily="2" charset="-122"/>
              <a:ea typeface="宋体" panose="02010600030101010101" pitchFamily="2" charset="-122"/>
            </a:endParaRPr>
          </a:p>
          <a:p>
            <a:pPr marL="0" lvl="0" indent="0" eaLnBrk="1" hangingPunct="1">
              <a:spcBef>
                <a:spcPct val="0"/>
              </a:spcBef>
              <a:buNone/>
            </a:pPr>
            <a:r>
              <a:rPr lang="zh-CN" altLang="en-US" sz="3500" b="1" dirty="0">
                <a:solidFill>
                  <a:srgbClr val="333333"/>
                </a:solidFill>
                <a:latin typeface="宋体" panose="02010600030101010101" pitchFamily="2" charset="-122"/>
                <a:ea typeface="宋体" panose="02010600030101010101" pitchFamily="2" charset="-122"/>
              </a:rPr>
              <a:t>能开展国际货运代理准备工作；</a:t>
            </a:r>
            <a:endParaRPr lang="zh-CN" altLang="en-US" sz="3500" b="1" dirty="0">
              <a:solidFill>
                <a:srgbClr val="333333"/>
              </a:solidFill>
              <a:latin typeface="宋体" panose="02010600030101010101" pitchFamily="2" charset="-122"/>
              <a:ea typeface="宋体" panose="02010600030101010101" pitchFamily="2" charset="-122"/>
            </a:endParaRPr>
          </a:p>
          <a:p>
            <a:pPr marL="0" lvl="0" indent="0" eaLnBrk="1" hangingPunct="1">
              <a:spcBef>
                <a:spcPct val="0"/>
              </a:spcBef>
              <a:buNone/>
            </a:pPr>
            <a:r>
              <a:rPr lang="zh-CN" altLang="en-US" sz="3500" b="1" dirty="0">
                <a:solidFill>
                  <a:srgbClr val="333333"/>
                </a:solidFill>
                <a:latin typeface="宋体" panose="02010600030101010101" pitchFamily="2" charset="-122"/>
                <a:ea typeface="宋体" panose="02010600030101010101" pitchFamily="2" charset="-122"/>
              </a:rPr>
              <a:t>能识别国际货运代理中的各当事人；</a:t>
            </a:r>
            <a:endParaRPr lang="zh-CN" altLang="en-US" sz="3500" b="1" dirty="0">
              <a:solidFill>
                <a:srgbClr val="333333"/>
              </a:solidFill>
              <a:latin typeface="宋体" panose="02010600030101010101" pitchFamily="2" charset="-122"/>
              <a:ea typeface="宋体" panose="02010600030101010101" pitchFamily="2" charset="-122"/>
            </a:endParaRPr>
          </a:p>
          <a:p>
            <a:pPr marL="0" lvl="0" indent="0" eaLnBrk="1" hangingPunct="1">
              <a:spcBef>
                <a:spcPct val="0"/>
              </a:spcBef>
              <a:buNone/>
            </a:pPr>
            <a:r>
              <a:rPr lang="zh-CN" altLang="en-US" sz="3500" b="1" dirty="0">
                <a:solidFill>
                  <a:srgbClr val="333333"/>
                </a:solidFill>
                <a:latin typeface="宋体" panose="02010600030101010101" pitchFamily="2" charset="-122"/>
                <a:ea typeface="宋体" panose="02010600030101010101" pitchFamily="2" charset="-122"/>
              </a:rPr>
              <a:t>能区分不同岗位的职责及能力要求。</a:t>
            </a:r>
            <a:endParaRPr lang="zh-CN" altLang="en-US" sz="3500" b="1" dirty="0">
              <a:solidFill>
                <a:srgbClr val="333333"/>
              </a:solidFill>
              <a:latin typeface="宋体" panose="02010600030101010101" pitchFamily="2" charset="-122"/>
              <a:ea typeface="宋体" panose="02010600030101010101" pitchFamily="2" charset="-122"/>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12376150" cy="838200"/>
          </a:xfrm>
        </p:spPr>
        <p:txBody>
          <a:bodyPr vert="horz" wrap="square" lIns="143756" tIns="71882" rIns="143756" bIns="71882"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任务一  认识国际货运代理</a:t>
            </a:r>
            <a:endPar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6147" name="Rectangle 3"/>
          <p:cNvSpPr>
            <a:spLocks noGrp="1"/>
          </p:cNvSpPr>
          <p:nvPr>
            <p:ph idx="1"/>
          </p:nvPr>
        </p:nvSpPr>
        <p:spPr>
          <a:xfrm>
            <a:off x="1190625" y="2751138"/>
            <a:ext cx="11680825" cy="6226175"/>
          </a:xfrm>
          <a:solidFill>
            <a:srgbClr val="0066CC">
              <a:alpha val="12941"/>
            </a:srgbClr>
          </a:solidFill>
          <a:ln w="22225" cap="rnd">
            <a:solidFill>
              <a:srgbClr val="0066FF">
                <a:alpha val="81960"/>
              </a:srgbClr>
            </a:solidFill>
            <a:prstDash val="sysDash"/>
          </a:ln>
        </p:spPr>
        <p:txBody>
          <a:bodyPr vert="horz" wrap="square" lIns="143756" tIns="71882" rIns="143756" bIns="71882" anchor="t" anchorCtr="0"/>
          <a:p>
            <a:pPr marL="0" indent="0" eaLnBrk="1" hangingPunct="1">
              <a:lnSpc>
                <a:spcPct val="150000"/>
              </a:lnSpc>
              <a:spcBef>
                <a:spcPct val="0"/>
              </a:spcBef>
              <a:buNone/>
            </a:pPr>
            <a:r>
              <a:rPr lang="zh-CN" altLang="en-US" sz="3800" dirty="0">
                <a:solidFill>
                  <a:srgbClr val="000000"/>
                </a:solidFill>
              </a:rPr>
              <a:t>         </a:t>
            </a:r>
            <a:r>
              <a:rPr lang="en-US" altLang="zh-CN" sz="3800" dirty="0">
                <a:solidFill>
                  <a:srgbClr val="000000"/>
                </a:solidFill>
              </a:rPr>
              <a:t>2021</a:t>
            </a:r>
            <a:r>
              <a:rPr lang="zh-CN" altLang="en-US" sz="3800" dirty="0">
                <a:solidFill>
                  <a:srgbClr val="000000"/>
                </a:solidFill>
              </a:rPr>
              <a:t>年</a:t>
            </a:r>
            <a:r>
              <a:rPr lang="en-US" altLang="zh-CN" sz="3800" dirty="0">
                <a:solidFill>
                  <a:srgbClr val="000000"/>
                </a:solidFill>
              </a:rPr>
              <a:t>3</a:t>
            </a:r>
            <a:r>
              <a:rPr lang="zh-CN" altLang="en-US" sz="3800" dirty="0">
                <a:solidFill>
                  <a:srgbClr val="000000"/>
                </a:solidFill>
              </a:rPr>
              <a:t>月</a:t>
            </a:r>
            <a:r>
              <a:rPr lang="en-US" altLang="zh-CN" sz="3800" dirty="0">
                <a:solidFill>
                  <a:srgbClr val="000000"/>
                </a:solidFill>
              </a:rPr>
              <a:t>10</a:t>
            </a:r>
            <a:r>
              <a:rPr lang="zh-CN" altLang="en-US" sz="3800" dirty="0">
                <a:solidFill>
                  <a:srgbClr val="000000"/>
                </a:solidFill>
              </a:rPr>
              <a:t>日，长三角某高职高专院校的四名学生胡小涂、王就大、陈好学、赵萌萌被分配至学校合作企业腾飞国际货运代理公司开展实习工作。</a:t>
            </a:r>
            <a:endParaRPr lang="en-US" altLang="zh-CN" sz="3800" dirty="0">
              <a:solidFill>
                <a:srgbClr val="2A2A2A"/>
              </a:solidFill>
            </a:endParaRPr>
          </a:p>
          <a:p>
            <a:pPr marL="0" indent="0" eaLnBrk="1" hangingPunct="1">
              <a:lnSpc>
                <a:spcPct val="150000"/>
              </a:lnSpc>
              <a:spcBef>
                <a:spcPct val="0"/>
              </a:spcBef>
              <a:buNone/>
            </a:pPr>
            <a:r>
              <a:rPr lang="zh-CN" altLang="en-US" sz="3800" dirty="0">
                <a:solidFill>
                  <a:srgbClr val="000000"/>
                </a:solidFill>
              </a:rPr>
              <a:t>        腾飞公司是一家已经营近十年的大中型货代企业，正在稳步向国际物流综合型企业过渡。业务经理尹伯乐要求四位实习生通过网络及公司资料，先对本行业获得框架性认知。</a:t>
            </a:r>
            <a:endParaRPr lang="en-US" altLang="zh-CN" sz="3800" dirty="0">
              <a:solidFill>
                <a:srgbClr val="000000"/>
              </a:solidFill>
            </a:endParaRPr>
          </a:p>
          <a:p>
            <a:pPr marL="0" indent="0" eaLnBrk="1" hangingPunct="1">
              <a:lnSpc>
                <a:spcPct val="160000"/>
              </a:lnSpc>
              <a:spcBef>
                <a:spcPct val="0"/>
              </a:spcBef>
              <a:buNone/>
            </a:pPr>
            <a:endParaRPr lang="en-US" altLang="zh-CN" sz="3200" dirty="0">
              <a:solidFill>
                <a:srgbClr val="2A2A2A"/>
              </a:solidFill>
            </a:endParaRPr>
          </a:p>
          <a:p>
            <a:pPr marL="0" indent="0" eaLnBrk="1" hangingPunct="1">
              <a:lnSpc>
                <a:spcPct val="160000"/>
              </a:lnSpc>
              <a:spcBef>
                <a:spcPct val="0"/>
              </a:spcBef>
              <a:buNone/>
            </a:pPr>
            <a:endParaRPr lang="zh-CN" altLang="en-US" sz="3200" dirty="0">
              <a:solidFill>
                <a:srgbClr val="2A2A2A"/>
              </a:solidFill>
            </a:endParaRPr>
          </a:p>
        </p:txBody>
      </p:sp>
      <p:sp>
        <p:nvSpPr>
          <p:cNvPr id="4" name="Rectangle 2"/>
          <p:cNvSpPr txBox="1">
            <a:spLocks noChangeArrowheads="1"/>
          </p:cNvSpPr>
          <p:nvPr/>
        </p:nvSpPr>
        <p:spPr bwMode="auto">
          <a:xfrm>
            <a:off x="6337300" y="1800225"/>
            <a:ext cx="475773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3756" tIns="71882" rIns="143756" bIns="71882" anchor="ctr"/>
          <a:lstStyle>
            <a:lvl1pPr algn="r" rtl="0" eaLnBrk="0" fontAlgn="base" hangingPunct="0">
              <a:spcBef>
                <a:spcPct val="0"/>
              </a:spcBef>
              <a:spcAft>
                <a:spcPct val="0"/>
              </a:spcAft>
              <a:defRPr sz="4500">
                <a:solidFill>
                  <a:schemeClr val="bg1"/>
                </a:solidFill>
                <a:latin typeface="+mj-lt"/>
                <a:ea typeface="+mj-ea"/>
                <a:cs typeface="+mj-cs"/>
              </a:defRPr>
            </a:lvl1pPr>
            <a:lvl2pPr algn="r" rtl="0" eaLnBrk="0" fontAlgn="base" hangingPunct="0">
              <a:spcBef>
                <a:spcPct val="0"/>
              </a:spcBef>
              <a:spcAft>
                <a:spcPct val="0"/>
              </a:spcAft>
              <a:defRPr sz="45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45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45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4500">
                <a:solidFill>
                  <a:schemeClr val="bg1"/>
                </a:solidFill>
                <a:latin typeface="Arial" panose="020B0604020202020204" pitchFamily="34" charset="0"/>
                <a:ea typeface="黑体" panose="02010609060101010101" pitchFamily="49" charset="-122"/>
              </a:defRPr>
            </a:lvl5pPr>
            <a:lvl6pPr marL="720090" algn="r" rtl="0" fontAlgn="base">
              <a:spcBef>
                <a:spcPct val="0"/>
              </a:spcBef>
              <a:spcAft>
                <a:spcPct val="0"/>
              </a:spcAft>
              <a:defRPr sz="4500">
                <a:solidFill>
                  <a:schemeClr val="bg1"/>
                </a:solidFill>
                <a:latin typeface="Arial" panose="020B0604020202020204" pitchFamily="34" charset="0"/>
                <a:ea typeface="黑体" panose="02010609060101010101" pitchFamily="49" charset="-122"/>
              </a:defRPr>
            </a:lvl6pPr>
            <a:lvl7pPr marL="1440180" algn="r" rtl="0" fontAlgn="base">
              <a:spcBef>
                <a:spcPct val="0"/>
              </a:spcBef>
              <a:spcAft>
                <a:spcPct val="0"/>
              </a:spcAft>
              <a:defRPr sz="4500">
                <a:solidFill>
                  <a:schemeClr val="bg1"/>
                </a:solidFill>
                <a:latin typeface="Arial" panose="020B0604020202020204" pitchFamily="34" charset="0"/>
                <a:ea typeface="黑体" panose="02010609060101010101" pitchFamily="49" charset="-122"/>
              </a:defRPr>
            </a:lvl7pPr>
            <a:lvl8pPr marL="2160270" algn="r" rtl="0" fontAlgn="base">
              <a:spcBef>
                <a:spcPct val="0"/>
              </a:spcBef>
              <a:spcAft>
                <a:spcPct val="0"/>
              </a:spcAft>
              <a:defRPr sz="4500">
                <a:solidFill>
                  <a:schemeClr val="bg1"/>
                </a:solidFill>
                <a:latin typeface="Arial" panose="020B0604020202020204" pitchFamily="34" charset="0"/>
                <a:ea typeface="黑体" panose="02010609060101010101" pitchFamily="49" charset="-122"/>
              </a:defRPr>
            </a:lvl8pPr>
            <a:lvl9pPr marL="2880360" algn="r" rtl="0" fontAlgn="base">
              <a:spcBef>
                <a:spcPct val="0"/>
              </a:spcBef>
              <a:spcAft>
                <a:spcPct val="0"/>
              </a:spcAft>
              <a:defRPr sz="4500">
                <a:solidFill>
                  <a:schemeClr val="bg1"/>
                </a:solidFill>
                <a:latin typeface="Arial" panose="020B0604020202020204" pitchFamily="34" charset="0"/>
                <a:ea typeface="黑体" panose="02010609060101010101" pitchFamily="49"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300" b="1" i="0" u="none" strike="noStrike" kern="0" cap="none" spc="0" normalizeH="0" baseline="0" noProof="0" dirty="0">
                <a:ln>
                  <a:noFill/>
                </a:ln>
                <a:solidFill>
                  <a:schemeClr val="tx1"/>
                </a:solidFill>
                <a:effectLst>
                  <a:outerShdw blurRad="38100" dist="38100" dir="2700000" algn="tl">
                    <a:srgbClr val="C0C0C0"/>
                  </a:outerShdw>
                </a:effectLst>
                <a:uLnTx/>
                <a:uFillTx/>
                <a:latin typeface="楷体_GB2312" pitchFamily="49" charset="-122"/>
                <a:ea typeface="+mj-ea"/>
                <a:cs typeface="+mj-cs"/>
              </a:rPr>
              <a:t>项目引入</a:t>
            </a:r>
            <a:endParaRPr kumimoji="0" lang="zh-CN" altLang="en-US" sz="6300" b="1" i="0" u="none" strike="noStrike" kern="0" cap="none" spc="0" normalizeH="0" baseline="0" noProof="0" dirty="0">
              <a:ln>
                <a:noFill/>
              </a:ln>
              <a:solidFill>
                <a:schemeClr val="tx1"/>
              </a:solidFill>
              <a:effectLst>
                <a:outerShdw blurRad="38100" dist="38100" dir="2700000" algn="tl">
                  <a:srgbClr val="C0C0C0"/>
                </a:outerShdw>
              </a:effectLst>
              <a:uLnTx/>
              <a:uFillTx/>
              <a:latin typeface="楷体_GB2312" pitchFamily="49" charset="-122"/>
              <a:ea typeface="+mj-ea"/>
              <a:cs typeface="+mj-cs"/>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wipe(down)">
                                      <p:cBhvr>
                                        <p:cTn id="7" dur="580">
                                          <p:stCondLst>
                                            <p:cond delay="0"/>
                                          </p:stCondLst>
                                        </p:cTn>
                                        <p:tgtEl>
                                          <p:spTgt spid="6147"/>
                                        </p:tgtEl>
                                      </p:cBhvr>
                                    </p:animEffect>
                                    <p:anim calcmode="lin" valueType="num">
                                      <p:cBhvr>
                                        <p:cTn id="8" dur="1822" tmFilter="0,0; 0.14,0.36; 0.43,0.73; 0.71,0.91; 1.0,1.0">
                                          <p:stCondLst>
                                            <p:cond delay="0"/>
                                          </p:stCondLst>
                                        </p:cTn>
                                        <p:tgtEl>
                                          <p:spTgt spid="614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147"/>
                                        </p:tgtEl>
                                        <p:attrNameLst>
                                          <p:attrName>ppt_y</p:attrName>
                                        </p:attrNameLst>
                                      </p:cBhvr>
                                      <p:tavLst>
                                        <p:tav tm="0" fmla="#ppt_y-sin(pi*$)/3">
                                          <p:val>
                                            <p:fltVal val="0.500000"/>
                                          </p:val>
                                        </p:tav>
                                        <p:tav tm="100000">
                                          <p:val>
                                            <p:fltVal val="1.000000"/>
                                          </p:val>
                                        </p:tav>
                                      </p:tavLst>
                                    </p:anim>
                                    <p:anim calcmode="lin" valueType="num">
                                      <p:cBhvr>
                                        <p:cTn id="10" dur="664" tmFilter="0, 0; 0.125,0.2665; 0.25,0.4; 0.375,0.465; 0.5,0.5;  0.625,0.535; 0.75,0.6; 0.875,0.7335; 1,1">
                                          <p:stCondLst>
                                            <p:cond delay="664"/>
                                          </p:stCondLst>
                                        </p:cTn>
                                        <p:tgtEl>
                                          <p:spTgt spid="6147"/>
                                        </p:tgtEl>
                                        <p:attrNameLst>
                                          <p:attrName>ppt_y</p:attrName>
                                        </p:attrNameLst>
                                      </p:cBhvr>
                                      <p:tavLst>
                                        <p:tav tm="0" fmla="#ppt_y-sin(pi*$)/9">
                                          <p:val>
                                            <p:fltVal val="0.000000"/>
                                          </p:val>
                                        </p:tav>
                                        <p:tav tm="100000">
                                          <p:val>
                                            <p:fltVal val="1.000000"/>
                                          </p:val>
                                        </p:tav>
                                      </p:tavLst>
                                    </p:anim>
                                    <p:anim calcmode="lin" valueType="num">
                                      <p:cBhvr>
                                        <p:cTn id="11" dur="332" tmFilter="0, 0; 0.125,0.2665; 0.25,0.4; 0.375,0.465; 0.5,0.5;  0.625,0.535; 0.75,0.6; 0.875,0.7335; 1,1">
                                          <p:stCondLst>
                                            <p:cond delay="1324"/>
                                          </p:stCondLst>
                                        </p:cTn>
                                        <p:tgtEl>
                                          <p:spTgt spid="6147"/>
                                        </p:tgtEl>
                                        <p:attrNameLst>
                                          <p:attrName>ppt_y</p:attrName>
                                        </p:attrNameLst>
                                      </p:cBhvr>
                                      <p:tavLst>
                                        <p:tav tm="0" fmla="#ppt_y-sin(pi*$)/27">
                                          <p:val>
                                            <p:fltVal val="0.000000"/>
                                          </p:val>
                                        </p:tav>
                                        <p:tav tm="100000">
                                          <p:val>
                                            <p:fltVal val="1.000000"/>
                                          </p:val>
                                        </p:tav>
                                      </p:tavLst>
                                    </p:anim>
                                    <p:anim calcmode="lin" valueType="num">
                                      <p:cBhvr>
                                        <p:cTn id="12" dur="164" tmFilter="0, 0; 0.125,0.2665; 0.25,0.4; 0.375,0.465; 0.5,0.5;  0.625,0.535; 0.75,0.6; 0.875,0.7335; 1,1">
                                          <p:stCondLst>
                                            <p:cond delay="1656"/>
                                          </p:stCondLst>
                                        </p:cTn>
                                        <p:tgtEl>
                                          <p:spTgt spid="6147"/>
                                        </p:tgtEl>
                                        <p:attrNameLst>
                                          <p:attrName>ppt_y</p:attrName>
                                        </p:attrNameLst>
                                      </p:cBhvr>
                                      <p:tavLst>
                                        <p:tav tm="0" fmla="#ppt_y-sin(pi*$)/81">
                                          <p:val>
                                            <p:fltVal val="0.000000"/>
                                          </p:val>
                                        </p:tav>
                                        <p:tav tm="100000">
                                          <p:val>
                                            <p:fltVal val="1.000000"/>
                                          </p:val>
                                        </p:tav>
                                      </p:tavLst>
                                    </p:anim>
                                    <p:animScale>
                                      <p:cBhvr>
                                        <p:cTn id="13" dur="26">
                                          <p:stCondLst>
                                            <p:cond delay="650"/>
                                          </p:stCondLst>
                                        </p:cTn>
                                        <p:tgtEl>
                                          <p:spTgt spid="6147"/>
                                        </p:tgtEl>
                                      </p:cBhvr>
                                      <p:to x="100000" y="60000"/>
                                    </p:animScale>
                                    <p:animScale>
                                      <p:cBhvr>
                                        <p:cTn id="14" dur="166" decel="50000">
                                          <p:stCondLst>
                                            <p:cond delay="676"/>
                                          </p:stCondLst>
                                        </p:cTn>
                                        <p:tgtEl>
                                          <p:spTgt spid="6147"/>
                                        </p:tgtEl>
                                      </p:cBhvr>
                                      <p:to x="100000" y="100000"/>
                                    </p:animScale>
                                    <p:animScale>
                                      <p:cBhvr>
                                        <p:cTn id="15" dur="26">
                                          <p:stCondLst>
                                            <p:cond delay="1312"/>
                                          </p:stCondLst>
                                        </p:cTn>
                                        <p:tgtEl>
                                          <p:spTgt spid="6147"/>
                                        </p:tgtEl>
                                      </p:cBhvr>
                                      <p:to x="100000" y="80000"/>
                                    </p:animScale>
                                    <p:animScale>
                                      <p:cBhvr>
                                        <p:cTn id="16" dur="166" decel="50000">
                                          <p:stCondLst>
                                            <p:cond delay="1338"/>
                                          </p:stCondLst>
                                        </p:cTn>
                                        <p:tgtEl>
                                          <p:spTgt spid="6147"/>
                                        </p:tgtEl>
                                      </p:cBhvr>
                                      <p:to x="100000" y="100000"/>
                                    </p:animScale>
                                    <p:animScale>
                                      <p:cBhvr>
                                        <p:cTn id="17" dur="26">
                                          <p:stCondLst>
                                            <p:cond delay="1642"/>
                                          </p:stCondLst>
                                        </p:cTn>
                                        <p:tgtEl>
                                          <p:spTgt spid="6147"/>
                                        </p:tgtEl>
                                      </p:cBhvr>
                                      <p:to x="100000" y="90000"/>
                                    </p:animScale>
                                    <p:animScale>
                                      <p:cBhvr>
                                        <p:cTn id="18" dur="166" decel="50000">
                                          <p:stCondLst>
                                            <p:cond delay="1668"/>
                                          </p:stCondLst>
                                        </p:cTn>
                                        <p:tgtEl>
                                          <p:spTgt spid="6147"/>
                                        </p:tgtEl>
                                      </p:cBhvr>
                                      <p:to x="100000" y="100000"/>
                                    </p:animScale>
                                    <p:animScale>
                                      <p:cBhvr>
                                        <p:cTn id="19" dur="26">
                                          <p:stCondLst>
                                            <p:cond delay="1808"/>
                                          </p:stCondLst>
                                        </p:cTn>
                                        <p:tgtEl>
                                          <p:spTgt spid="6147"/>
                                        </p:tgtEl>
                                      </p:cBhvr>
                                      <p:to x="100000" y="95000"/>
                                    </p:animScale>
                                    <p:animScale>
                                      <p:cBhvr>
                                        <p:cTn id="20" dur="166" decel="50000">
                                          <p:stCondLst>
                                            <p:cond delay="1834"/>
                                          </p:stCondLst>
                                        </p:cTn>
                                        <p:tgtEl>
                                          <p:spTgt spid="614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6147">
                                            <p:txEl>
                                              <p:charRg st="0" end="78"/>
                                            </p:txEl>
                                          </p:spTgt>
                                        </p:tgtEl>
                                        <p:attrNameLst>
                                          <p:attrName>style.visibility</p:attrName>
                                        </p:attrNameLst>
                                      </p:cBhvr>
                                      <p:to>
                                        <p:strVal val="visible"/>
                                      </p:to>
                                    </p:set>
                                    <p:animEffect transition="in" filter="wipe(down)">
                                      <p:cBhvr>
                                        <p:cTn id="25" dur="580">
                                          <p:stCondLst>
                                            <p:cond delay="0"/>
                                          </p:stCondLst>
                                        </p:cTn>
                                        <p:tgtEl>
                                          <p:spTgt spid="6147">
                                            <p:txEl>
                                              <p:charRg st="0" end="78"/>
                                            </p:txEl>
                                          </p:spTgt>
                                        </p:tgtEl>
                                      </p:cBhvr>
                                    </p:animEffect>
                                    <p:anim calcmode="lin" valueType="num">
                                      <p:cBhvr>
                                        <p:cTn id="26" dur="1822" tmFilter="0,0; 0.14,0.36; 0.43,0.73; 0.71,0.91; 1.0,1.0">
                                          <p:stCondLst>
                                            <p:cond delay="0"/>
                                          </p:stCondLst>
                                        </p:cTn>
                                        <p:tgtEl>
                                          <p:spTgt spid="6147">
                                            <p:txEl>
                                              <p:charRg st="0" end="78"/>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6147">
                                            <p:txEl>
                                              <p:charRg st="0" end="78"/>
                                            </p:txEl>
                                          </p:spTgt>
                                        </p:tgtEl>
                                        <p:attrNameLst>
                                          <p:attrName>ppt_y</p:attrName>
                                        </p:attrNameLst>
                                      </p:cBhvr>
                                      <p:tavLst>
                                        <p:tav tm="0" fmla="#ppt_y-sin(pi*$)/3">
                                          <p:val>
                                            <p:fltVal val="0.500000"/>
                                          </p:val>
                                        </p:tav>
                                        <p:tav tm="100000">
                                          <p:val>
                                            <p:fltVal val="1.000000"/>
                                          </p:val>
                                        </p:tav>
                                      </p:tavLst>
                                    </p:anim>
                                    <p:anim calcmode="lin" valueType="num">
                                      <p:cBhvr>
                                        <p:cTn id="28" dur="664" tmFilter="0, 0; 0.125,0.2665; 0.25,0.4; 0.375,0.465; 0.5,0.5;  0.625,0.535; 0.75,0.6; 0.875,0.7335; 1,1">
                                          <p:stCondLst>
                                            <p:cond delay="664"/>
                                          </p:stCondLst>
                                        </p:cTn>
                                        <p:tgtEl>
                                          <p:spTgt spid="6147">
                                            <p:txEl>
                                              <p:charRg st="0" end="78"/>
                                            </p:txEl>
                                          </p:spTgt>
                                        </p:tgtEl>
                                        <p:attrNameLst>
                                          <p:attrName>ppt_y</p:attrName>
                                        </p:attrNameLst>
                                      </p:cBhvr>
                                      <p:tavLst>
                                        <p:tav tm="0" fmla="#ppt_y-sin(pi*$)/9">
                                          <p:val>
                                            <p:fltVal val="0.000000"/>
                                          </p:val>
                                        </p:tav>
                                        <p:tav tm="100000">
                                          <p:val>
                                            <p:fltVal val="1.000000"/>
                                          </p:val>
                                        </p:tav>
                                      </p:tavLst>
                                    </p:anim>
                                    <p:anim calcmode="lin" valueType="num">
                                      <p:cBhvr>
                                        <p:cTn id="29" dur="332" tmFilter="0, 0; 0.125,0.2665; 0.25,0.4; 0.375,0.465; 0.5,0.5;  0.625,0.535; 0.75,0.6; 0.875,0.7335; 1,1">
                                          <p:stCondLst>
                                            <p:cond delay="1324"/>
                                          </p:stCondLst>
                                        </p:cTn>
                                        <p:tgtEl>
                                          <p:spTgt spid="6147">
                                            <p:txEl>
                                              <p:charRg st="0" end="78"/>
                                            </p:txEl>
                                          </p:spTgt>
                                        </p:tgtEl>
                                        <p:attrNameLst>
                                          <p:attrName>ppt_y</p:attrName>
                                        </p:attrNameLst>
                                      </p:cBhvr>
                                      <p:tavLst>
                                        <p:tav tm="0" fmla="#ppt_y-sin(pi*$)/27">
                                          <p:val>
                                            <p:fltVal val="0.000000"/>
                                          </p:val>
                                        </p:tav>
                                        <p:tav tm="100000">
                                          <p:val>
                                            <p:fltVal val="1.000000"/>
                                          </p:val>
                                        </p:tav>
                                      </p:tavLst>
                                    </p:anim>
                                    <p:anim calcmode="lin" valueType="num">
                                      <p:cBhvr>
                                        <p:cTn id="30" dur="164" tmFilter="0, 0; 0.125,0.2665; 0.25,0.4; 0.375,0.465; 0.5,0.5;  0.625,0.535; 0.75,0.6; 0.875,0.7335; 1,1">
                                          <p:stCondLst>
                                            <p:cond delay="1656"/>
                                          </p:stCondLst>
                                        </p:cTn>
                                        <p:tgtEl>
                                          <p:spTgt spid="6147">
                                            <p:txEl>
                                              <p:charRg st="0" end="78"/>
                                            </p:txEl>
                                          </p:spTgt>
                                        </p:tgtEl>
                                        <p:attrNameLst>
                                          <p:attrName>ppt_y</p:attrName>
                                        </p:attrNameLst>
                                      </p:cBhvr>
                                      <p:tavLst>
                                        <p:tav tm="0" fmla="#ppt_y-sin(pi*$)/81">
                                          <p:val>
                                            <p:fltVal val="0.000000"/>
                                          </p:val>
                                        </p:tav>
                                        <p:tav tm="100000">
                                          <p:val>
                                            <p:fltVal val="1.000000"/>
                                          </p:val>
                                        </p:tav>
                                      </p:tavLst>
                                    </p:anim>
                                    <p:animScale>
                                      <p:cBhvr>
                                        <p:cTn id="31" dur="26">
                                          <p:stCondLst>
                                            <p:cond delay="650"/>
                                          </p:stCondLst>
                                        </p:cTn>
                                        <p:tgtEl>
                                          <p:spTgt spid="6147">
                                            <p:txEl>
                                              <p:charRg st="0" end="78"/>
                                            </p:txEl>
                                          </p:spTgt>
                                        </p:tgtEl>
                                      </p:cBhvr>
                                      <p:to x="100000" y="60000"/>
                                    </p:animScale>
                                    <p:animScale>
                                      <p:cBhvr>
                                        <p:cTn id="32" dur="166" decel="50000">
                                          <p:stCondLst>
                                            <p:cond delay="676"/>
                                          </p:stCondLst>
                                        </p:cTn>
                                        <p:tgtEl>
                                          <p:spTgt spid="6147">
                                            <p:txEl>
                                              <p:charRg st="0" end="78"/>
                                            </p:txEl>
                                          </p:spTgt>
                                        </p:tgtEl>
                                      </p:cBhvr>
                                      <p:to x="100000" y="100000"/>
                                    </p:animScale>
                                    <p:animScale>
                                      <p:cBhvr>
                                        <p:cTn id="33" dur="26">
                                          <p:stCondLst>
                                            <p:cond delay="1312"/>
                                          </p:stCondLst>
                                        </p:cTn>
                                        <p:tgtEl>
                                          <p:spTgt spid="6147">
                                            <p:txEl>
                                              <p:charRg st="0" end="78"/>
                                            </p:txEl>
                                          </p:spTgt>
                                        </p:tgtEl>
                                      </p:cBhvr>
                                      <p:to x="100000" y="80000"/>
                                    </p:animScale>
                                    <p:animScale>
                                      <p:cBhvr>
                                        <p:cTn id="34" dur="166" decel="50000">
                                          <p:stCondLst>
                                            <p:cond delay="1338"/>
                                          </p:stCondLst>
                                        </p:cTn>
                                        <p:tgtEl>
                                          <p:spTgt spid="6147">
                                            <p:txEl>
                                              <p:charRg st="0" end="78"/>
                                            </p:txEl>
                                          </p:spTgt>
                                        </p:tgtEl>
                                      </p:cBhvr>
                                      <p:to x="100000" y="100000"/>
                                    </p:animScale>
                                    <p:animScale>
                                      <p:cBhvr>
                                        <p:cTn id="35" dur="26">
                                          <p:stCondLst>
                                            <p:cond delay="1642"/>
                                          </p:stCondLst>
                                        </p:cTn>
                                        <p:tgtEl>
                                          <p:spTgt spid="6147">
                                            <p:txEl>
                                              <p:charRg st="0" end="78"/>
                                            </p:txEl>
                                          </p:spTgt>
                                        </p:tgtEl>
                                      </p:cBhvr>
                                      <p:to x="100000" y="90000"/>
                                    </p:animScale>
                                    <p:animScale>
                                      <p:cBhvr>
                                        <p:cTn id="36" dur="166" decel="50000">
                                          <p:stCondLst>
                                            <p:cond delay="1668"/>
                                          </p:stCondLst>
                                        </p:cTn>
                                        <p:tgtEl>
                                          <p:spTgt spid="6147">
                                            <p:txEl>
                                              <p:charRg st="0" end="78"/>
                                            </p:txEl>
                                          </p:spTgt>
                                        </p:tgtEl>
                                      </p:cBhvr>
                                      <p:to x="100000" y="100000"/>
                                    </p:animScale>
                                    <p:animScale>
                                      <p:cBhvr>
                                        <p:cTn id="37" dur="26">
                                          <p:stCondLst>
                                            <p:cond delay="1808"/>
                                          </p:stCondLst>
                                        </p:cTn>
                                        <p:tgtEl>
                                          <p:spTgt spid="6147">
                                            <p:txEl>
                                              <p:charRg st="0" end="78"/>
                                            </p:txEl>
                                          </p:spTgt>
                                        </p:tgtEl>
                                      </p:cBhvr>
                                      <p:to x="100000" y="95000"/>
                                    </p:animScale>
                                    <p:animScale>
                                      <p:cBhvr>
                                        <p:cTn id="38" dur="166" decel="50000">
                                          <p:stCondLst>
                                            <p:cond delay="1834"/>
                                          </p:stCondLst>
                                        </p:cTn>
                                        <p:tgtEl>
                                          <p:spTgt spid="6147">
                                            <p:txEl>
                                              <p:charRg st="0" end="78"/>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6147">
                                            <p:txEl>
                                              <p:charRg st="78" end="163"/>
                                            </p:txEl>
                                          </p:spTgt>
                                        </p:tgtEl>
                                        <p:attrNameLst>
                                          <p:attrName>style.visibility</p:attrName>
                                        </p:attrNameLst>
                                      </p:cBhvr>
                                      <p:to>
                                        <p:strVal val="visible"/>
                                      </p:to>
                                    </p:set>
                                    <p:animEffect transition="in" filter="wipe(down)">
                                      <p:cBhvr>
                                        <p:cTn id="43" dur="580">
                                          <p:stCondLst>
                                            <p:cond delay="0"/>
                                          </p:stCondLst>
                                        </p:cTn>
                                        <p:tgtEl>
                                          <p:spTgt spid="6147">
                                            <p:txEl>
                                              <p:charRg st="78" end="163"/>
                                            </p:txEl>
                                          </p:spTgt>
                                        </p:tgtEl>
                                      </p:cBhvr>
                                    </p:animEffect>
                                    <p:anim calcmode="lin" valueType="num">
                                      <p:cBhvr>
                                        <p:cTn id="44" dur="1822" tmFilter="0,0; 0.14,0.36; 0.43,0.73; 0.71,0.91; 1.0,1.0">
                                          <p:stCondLst>
                                            <p:cond delay="0"/>
                                          </p:stCondLst>
                                        </p:cTn>
                                        <p:tgtEl>
                                          <p:spTgt spid="6147">
                                            <p:txEl>
                                              <p:charRg st="78" end="163"/>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6147">
                                            <p:txEl>
                                              <p:charRg st="78" end="163"/>
                                            </p:txEl>
                                          </p:spTgt>
                                        </p:tgtEl>
                                        <p:attrNameLst>
                                          <p:attrName>ppt_y</p:attrName>
                                        </p:attrNameLst>
                                      </p:cBhvr>
                                      <p:tavLst>
                                        <p:tav tm="0" fmla="#ppt_y-sin(pi*$)/3">
                                          <p:val>
                                            <p:fltVal val="0.500000"/>
                                          </p:val>
                                        </p:tav>
                                        <p:tav tm="100000">
                                          <p:val>
                                            <p:fltVal val="1.000000"/>
                                          </p:val>
                                        </p:tav>
                                      </p:tavLst>
                                    </p:anim>
                                    <p:anim calcmode="lin" valueType="num">
                                      <p:cBhvr>
                                        <p:cTn id="46" dur="664" tmFilter="0, 0; 0.125,0.2665; 0.25,0.4; 0.375,0.465; 0.5,0.5;  0.625,0.535; 0.75,0.6; 0.875,0.7335; 1,1">
                                          <p:stCondLst>
                                            <p:cond delay="664"/>
                                          </p:stCondLst>
                                        </p:cTn>
                                        <p:tgtEl>
                                          <p:spTgt spid="6147">
                                            <p:txEl>
                                              <p:charRg st="78" end="163"/>
                                            </p:txEl>
                                          </p:spTgt>
                                        </p:tgtEl>
                                        <p:attrNameLst>
                                          <p:attrName>ppt_y</p:attrName>
                                        </p:attrNameLst>
                                      </p:cBhvr>
                                      <p:tavLst>
                                        <p:tav tm="0" fmla="#ppt_y-sin(pi*$)/9">
                                          <p:val>
                                            <p:fltVal val="0.000000"/>
                                          </p:val>
                                        </p:tav>
                                        <p:tav tm="100000">
                                          <p:val>
                                            <p:fltVal val="1.000000"/>
                                          </p:val>
                                        </p:tav>
                                      </p:tavLst>
                                    </p:anim>
                                    <p:anim calcmode="lin" valueType="num">
                                      <p:cBhvr>
                                        <p:cTn id="47" dur="332" tmFilter="0, 0; 0.125,0.2665; 0.25,0.4; 0.375,0.465; 0.5,0.5;  0.625,0.535; 0.75,0.6; 0.875,0.7335; 1,1">
                                          <p:stCondLst>
                                            <p:cond delay="1324"/>
                                          </p:stCondLst>
                                        </p:cTn>
                                        <p:tgtEl>
                                          <p:spTgt spid="6147">
                                            <p:txEl>
                                              <p:charRg st="78" end="163"/>
                                            </p:txEl>
                                          </p:spTgt>
                                        </p:tgtEl>
                                        <p:attrNameLst>
                                          <p:attrName>ppt_y</p:attrName>
                                        </p:attrNameLst>
                                      </p:cBhvr>
                                      <p:tavLst>
                                        <p:tav tm="0" fmla="#ppt_y-sin(pi*$)/27">
                                          <p:val>
                                            <p:fltVal val="0.000000"/>
                                          </p:val>
                                        </p:tav>
                                        <p:tav tm="100000">
                                          <p:val>
                                            <p:fltVal val="1.000000"/>
                                          </p:val>
                                        </p:tav>
                                      </p:tavLst>
                                    </p:anim>
                                    <p:anim calcmode="lin" valueType="num">
                                      <p:cBhvr>
                                        <p:cTn id="48" dur="164" tmFilter="0, 0; 0.125,0.2665; 0.25,0.4; 0.375,0.465; 0.5,0.5;  0.625,0.535; 0.75,0.6; 0.875,0.7335; 1,1">
                                          <p:stCondLst>
                                            <p:cond delay="1656"/>
                                          </p:stCondLst>
                                        </p:cTn>
                                        <p:tgtEl>
                                          <p:spTgt spid="6147">
                                            <p:txEl>
                                              <p:charRg st="78" end="163"/>
                                            </p:txEl>
                                          </p:spTgt>
                                        </p:tgtEl>
                                        <p:attrNameLst>
                                          <p:attrName>ppt_y</p:attrName>
                                        </p:attrNameLst>
                                      </p:cBhvr>
                                      <p:tavLst>
                                        <p:tav tm="0" fmla="#ppt_y-sin(pi*$)/81">
                                          <p:val>
                                            <p:fltVal val="0.000000"/>
                                          </p:val>
                                        </p:tav>
                                        <p:tav tm="100000">
                                          <p:val>
                                            <p:fltVal val="1.000000"/>
                                          </p:val>
                                        </p:tav>
                                      </p:tavLst>
                                    </p:anim>
                                    <p:animScale>
                                      <p:cBhvr>
                                        <p:cTn id="49" dur="26">
                                          <p:stCondLst>
                                            <p:cond delay="650"/>
                                          </p:stCondLst>
                                        </p:cTn>
                                        <p:tgtEl>
                                          <p:spTgt spid="6147">
                                            <p:txEl>
                                              <p:charRg st="78" end="163"/>
                                            </p:txEl>
                                          </p:spTgt>
                                        </p:tgtEl>
                                      </p:cBhvr>
                                      <p:to x="100000" y="60000"/>
                                    </p:animScale>
                                    <p:animScale>
                                      <p:cBhvr>
                                        <p:cTn id="50" dur="166" decel="50000">
                                          <p:stCondLst>
                                            <p:cond delay="676"/>
                                          </p:stCondLst>
                                        </p:cTn>
                                        <p:tgtEl>
                                          <p:spTgt spid="6147">
                                            <p:txEl>
                                              <p:charRg st="78" end="163"/>
                                            </p:txEl>
                                          </p:spTgt>
                                        </p:tgtEl>
                                      </p:cBhvr>
                                      <p:to x="100000" y="100000"/>
                                    </p:animScale>
                                    <p:animScale>
                                      <p:cBhvr>
                                        <p:cTn id="51" dur="26">
                                          <p:stCondLst>
                                            <p:cond delay="1312"/>
                                          </p:stCondLst>
                                        </p:cTn>
                                        <p:tgtEl>
                                          <p:spTgt spid="6147">
                                            <p:txEl>
                                              <p:charRg st="78" end="163"/>
                                            </p:txEl>
                                          </p:spTgt>
                                        </p:tgtEl>
                                      </p:cBhvr>
                                      <p:to x="100000" y="80000"/>
                                    </p:animScale>
                                    <p:animScale>
                                      <p:cBhvr>
                                        <p:cTn id="52" dur="166" decel="50000">
                                          <p:stCondLst>
                                            <p:cond delay="1338"/>
                                          </p:stCondLst>
                                        </p:cTn>
                                        <p:tgtEl>
                                          <p:spTgt spid="6147">
                                            <p:txEl>
                                              <p:charRg st="78" end="163"/>
                                            </p:txEl>
                                          </p:spTgt>
                                        </p:tgtEl>
                                      </p:cBhvr>
                                      <p:to x="100000" y="100000"/>
                                    </p:animScale>
                                    <p:animScale>
                                      <p:cBhvr>
                                        <p:cTn id="53" dur="26">
                                          <p:stCondLst>
                                            <p:cond delay="1642"/>
                                          </p:stCondLst>
                                        </p:cTn>
                                        <p:tgtEl>
                                          <p:spTgt spid="6147">
                                            <p:txEl>
                                              <p:charRg st="78" end="163"/>
                                            </p:txEl>
                                          </p:spTgt>
                                        </p:tgtEl>
                                      </p:cBhvr>
                                      <p:to x="100000" y="90000"/>
                                    </p:animScale>
                                    <p:animScale>
                                      <p:cBhvr>
                                        <p:cTn id="54" dur="166" decel="50000">
                                          <p:stCondLst>
                                            <p:cond delay="1668"/>
                                          </p:stCondLst>
                                        </p:cTn>
                                        <p:tgtEl>
                                          <p:spTgt spid="6147">
                                            <p:txEl>
                                              <p:charRg st="78" end="163"/>
                                            </p:txEl>
                                          </p:spTgt>
                                        </p:tgtEl>
                                      </p:cBhvr>
                                      <p:to x="100000" y="100000"/>
                                    </p:animScale>
                                    <p:animScale>
                                      <p:cBhvr>
                                        <p:cTn id="55" dur="26">
                                          <p:stCondLst>
                                            <p:cond delay="1808"/>
                                          </p:stCondLst>
                                        </p:cTn>
                                        <p:tgtEl>
                                          <p:spTgt spid="6147">
                                            <p:txEl>
                                              <p:charRg st="78" end="163"/>
                                            </p:txEl>
                                          </p:spTgt>
                                        </p:tgtEl>
                                      </p:cBhvr>
                                      <p:to x="100000" y="95000"/>
                                    </p:animScale>
                                    <p:animScale>
                                      <p:cBhvr>
                                        <p:cTn id="56" dur="166" decel="50000">
                                          <p:stCondLst>
                                            <p:cond delay="1834"/>
                                          </p:stCondLst>
                                        </p:cTn>
                                        <p:tgtEl>
                                          <p:spTgt spid="6147">
                                            <p:txEl>
                                              <p:charRg st="78" end="16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animBg="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7710488" cy="838200"/>
          </a:xfrm>
        </p:spPr>
        <p:txBody>
          <a:bodyPr vert="horz" wrap="square" lIns="143756" tIns="71882" rIns="143756" bIns="71882"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项目引入</a:t>
            </a:r>
            <a:endPar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7171" name="Rectangle 3"/>
          <p:cNvSpPr>
            <a:spLocks noGrp="1" noChangeArrowheads="1"/>
          </p:cNvSpPr>
          <p:nvPr>
            <p:ph idx="1"/>
          </p:nvPr>
        </p:nvSpPr>
        <p:spPr>
          <a:xfrm>
            <a:off x="1190625" y="2751138"/>
            <a:ext cx="12490450" cy="2362200"/>
          </a:xfrm>
        </p:spPr>
        <p:txBody>
          <a:bodyPr vert="horz" wrap="square" lIns="143756" tIns="71882" rIns="143756" bIns="71882" numCol="1" anchor="t" anchorCtr="0" compatLnSpc="1"/>
          <a:lstStyle/>
          <a:p>
            <a:pPr marL="539115" marR="0" lvl="0" indent="-539115" algn="l" defTabSz="914400" rtl="0" eaLnBrk="1" fontAlgn="base" latinLnBrk="0" hangingPunct="1">
              <a:lnSpc>
                <a:spcPct val="100000"/>
              </a:lnSpc>
              <a:spcBef>
                <a:spcPct val="20000"/>
              </a:spcBef>
              <a:spcAft>
                <a:spcPct val="0"/>
              </a:spcAft>
              <a:buClrTx/>
              <a:buSzTx/>
              <a:buFontTx/>
              <a:buNone/>
              <a:defRPr/>
            </a:pPr>
            <a:r>
              <a:rPr kumimoji="0" lang="zh-CN" altLang="en-US" sz="5500" b="0" i="0" u="none" strike="noStrike" kern="0" cap="none" spc="0" normalizeH="0" baseline="0" noProof="0" dirty="0">
                <a:ln>
                  <a:noFill/>
                </a:ln>
                <a:solidFill>
                  <a:schemeClr val="tx1"/>
                </a:solidFill>
                <a:effectLst>
                  <a:outerShdw blurRad="38100" dist="38100" dir="2700000" algn="tl">
                    <a:srgbClr val="C0C0C0"/>
                  </a:outerShdw>
                </a:effectLst>
                <a:uLnTx/>
                <a:uFillTx/>
                <a:latin typeface="黑体" panose="02010609060101010101" pitchFamily="49" charset="-122"/>
                <a:ea typeface="+mn-ea"/>
                <a:cs typeface="+mn-cs"/>
              </a:rPr>
              <a:t>什么是国际货运代理？</a:t>
            </a:r>
            <a:endParaRPr kumimoji="0" lang="en-US" altLang="zh-CN" sz="5500" b="0" i="0" u="none" strike="noStrike" kern="0" cap="none" spc="0" normalizeH="0" baseline="0" noProof="0" dirty="0">
              <a:ln>
                <a:noFill/>
              </a:ln>
              <a:solidFill>
                <a:schemeClr val="tx1"/>
              </a:solidFill>
              <a:effectLst>
                <a:outerShdw blurRad="38100" dist="38100" dir="2700000" algn="tl">
                  <a:srgbClr val="C0C0C0"/>
                </a:outerShdw>
              </a:effectLst>
              <a:uLnTx/>
              <a:uFillTx/>
              <a:latin typeface="黑体" panose="02010609060101010101" pitchFamily="49" charset="-122"/>
              <a:ea typeface="+mn-ea"/>
              <a:cs typeface="+mn-cs"/>
            </a:endParaRPr>
          </a:p>
          <a:p>
            <a:pPr marL="539115" marR="0" lvl="0" indent="-539115" algn="l" defTabSz="914400" rtl="0" eaLnBrk="1" fontAlgn="base" latinLnBrk="0" hangingPunct="1">
              <a:lnSpc>
                <a:spcPct val="100000"/>
              </a:lnSpc>
              <a:spcBef>
                <a:spcPct val="20000"/>
              </a:spcBef>
              <a:spcAft>
                <a:spcPct val="0"/>
              </a:spcAft>
              <a:buClrTx/>
              <a:buSzTx/>
              <a:buFontTx/>
              <a:buNone/>
              <a:defRPr/>
            </a:pPr>
            <a:endParaRPr kumimoji="0" lang="zh-CN" altLang="en-US" sz="5500" b="0" i="0" u="none" strike="noStrike" kern="0" cap="none" spc="0" normalizeH="0" baseline="0" noProof="0" dirty="0">
              <a:ln>
                <a:noFill/>
              </a:ln>
              <a:solidFill>
                <a:schemeClr val="tx1"/>
              </a:solidFill>
              <a:effectLst>
                <a:outerShdw blurRad="38100" dist="38100" dir="2700000" algn="tl">
                  <a:srgbClr val="C0C0C0"/>
                </a:outerShdw>
              </a:effectLst>
              <a:uLnTx/>
              <a:uFillTx/>
              <a:latin typeface="黑体" panose="02010609060101010101" pitchFamily="49" charset="-122"/>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3200" b="0" i="0" u="none" strike="noStrike" kern="0" cap="none" spc="0" normalizeH="0" baseline="0" noProof="0" dirty="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3200" b="0" i="0" u="none" strike="noStrike" kern="0" cap="none" spc="0" normalizeH="0" baseline="0" noProof="0" dirty="0">
              <a:ln>
                <a:noFill/>
              </a:ln>
              <a:solidFill>
                <a:srgbClr val="2A2A2A"/>
              </a:solidFill>
              <a:effectLst/>
              <a:uLnTx/>
              <a:uFillTx/>
              <a:latin typeface="+mn-lt"/>
              <a:ea typeface="+mn-ea"/>
              <a:cs typeface="+mn-cs"/>
            </a:endParaRPr>
          </a:p>
        </p:txBody>
      </p:sp>
      <p:sp>
        <p:nvSpPr>
          <p:cNvPr id="13316" name="AutoShape 4" descr="\\"/>
          <p:cNvSpPr>
            <a:spLocks noChangeAspect="1"/>
          </p:cNvSpPr>
          <p:nvPr/>
        </p:nvSpPr>
        <p:spPr>
          <a:xfrm>
            <a:off x="0" y="0"/>
            <a:ext cx="304800" cy="304800"/>
          </a:xfrm>
          <a:prstGeom prst="rect">
            <a:avLst/>
          </a:prstGeom>
          <a:noFill/>
          <a:ln w="9525">
            <a:noFill/>
          </a:ln>
        </p:spPr>
        <p:txBody>
          <a:bodyPr lIns="91275" tIns="45639" rIns="91275" bIns="45639"/>
          <a:lstStyle>
            <a:lvl1pPr marL="538480" indent="-538480" algn="l" rtl="0" eaLnBrk="0" fontAlgn="base" hangingPunct="0">
              <a:spcBef>
                <a:spcPct val="20000"/>
              </a:spcBef>
              <a:spcAft>
                <a:spcPct val="0"/>
              </a:spcAft>
              <a:buChar char="•"/>
              <a:defRPr sz="2500">
                <a:solidFill>
                  <a:schemeClr val="tx1"/>
                </a:solidFill>
                <a:latin typeface="+mn-lt"/>
                <a:ea typeface="+mn-ea"/>
                <a:cs typeface="+mn-cs"/>
              </a:defRPr>
            </a:lvl1pPr>
            <a:lvl2pPr marL="1167130" indent="-447675" algn="l" rtl="0" eaLnBrk="0" fontAlgn="base" hangingPunct="0">
              <a:spcBef>
                <a:spcPct val="20000"/>
              </a:spcBef>
              <a:spcAft>
                <a:spcPct val="0"/>
              </a:spcAft>
              <a:buChar char="–"/>
              <a:defRPr sz="2500">
                <a:solidFill>
                  <a:schemeClr val="tx1"/>
                </a:solidFill>
                <a:latin typeface="+mn-lt"/>
                <a:ea typeface="+mn-ea"/>
              </a:defRPr>
            </a:lvl2pPr>
            <a:lvl3pPr marL="1795780" indent="-357505" algn="l" rtl="0" eaLnBrk="0" fontAlgn="base" hangingPunct="0">
              <a:spcBef>
                <a:spcPct val="20000"/>
              </a:spcBef>
              <a:spcAft>
                <a:spcPct val="0"/>
              </a:spcAft>
              <a:buChar char="•"/>
              <a:defRPr sz="2500">
                <a:solidFill>
                  <a:schemeClr val="tx1"/>
                </a:solidFill>
                <a:latin typeface="+mn-lt"/>
                <a:ea typeface="+mn-ea"/>
              </a:defRPr>
            </a:lvl3pPr>
            <a:lvl4pPr marL="2514600" indent="-357505" algn="l" rtl="0" eaLnBrk="0" fontAlgn="base" hangingPunct="0">
              <a:spcBef>
                <a:spcPct val="20000"/>
              </a:spcBef>
              <a:spcAft>
                <a:spcPct val="0"/>
              </a:spcAft>
              <a:buChar char="–"/>
              <a:defRPr sz="2500">
                <a:solidFill>
                  <a:schemeClr val="tx1"/>
                </a:solidFill>
                <a:latin typeface="+mn-lt"/>
                <a:ea typeface="+mn-ea"/>
              </a:defRPr>
            </a:lvl4pPr>
            <a:lvl5pPr marL="3234055" indent="-35750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p:txBody>
      </p:sp>
      <p:pic>
        <p:nvPicPr>
          <p:cNvPr id="7175" name="Picture 7" descr="http://img2.duitang.com/uploads/item/201302/18/20130218140507_Fdcre.jpeg"/>
          <p:cNvPicPr>
            <a:picLocks noChangeAspect="1"/>
          </p:cNvPicPr>
          <p:nvPr/>
        </p:nvPicPr>
        <p:blipFill>
          <a:blip r:embed="rId1"/>
          <a:stretch>
            <a:fillRect/>
          </a:stretch>
        </p:blipFill>
        <p:spPr>
          <a:xfrm>
            <a:off x="9785350" y="5608638"/>
            <a:ext cx="4616450" cy="4616450"/>
          </a:xfrm>
          <a:prstGeom prst="rect">
            <a:avLst/>
          </a:prstGeom>
          <a:noFill/>
          <a:ln w="9525">
            <a:noFill/>
          </a:ln>
        </p:spPr>
      </p:pic>
      <p:pic>
        <p:nvPicPr>
          <p:cNvPr id="6" name="Picture 4" descr="E-Quiz01_L(CE)"/>
          <p:cNvPicPr>
            <a:picLocks noChangeAspect="1"/>
          </p:cNvPicPr>
          <p:nvPr/>
        </p:nvPicPr>
        <p:blipFill>
          <a:blip r:embed="rId2">
            <a:clrChange>
              <a:clrFrom>
                <a:srgbClr val="FFFFFF"/>
              </a:clrFrom>
              <a:clrTo>
                <a:srgbClr val="FFFFFF">
                  <a:alpha val="0"/>
                </a:srgbClr>
              </a:clrTo>
            </a:clrChange>
          </a:blip>
          <a:stretch>
            <a:fillRect/>
          </a:stretch>
        </p:blipFill>
        <p:spPr>
          <a:xfrm>
            <a:off x="914400" y="4111625"/>
            <a:ext cx="5143500" cy="3573463"/>
          </a:xfrm>
          <a:prstGeom prst="rect">
            <a:avLst/>
          </a:prstGeom>
          <a:noFill/>
          <a:ln w="9525">
            <a:noFill/>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71">
                                            <p:txEl>
                                              <p:charRg st="0" end="11"/>
                                            </p:txEl>
                                          </p:spTgt>
                                        </p:tgtEl>
                                        <p:attrNameLst>
                                          <p:attrName>style.visibility</p:attrName>
                                        </p:attrNameLst>
                                      </p:cBhvr>
                                      <p:to>
                                        <p:strVal val="visible"/>
                                      </p:to>
                                    </p:set>
                                    <p:anim calcmode="lin" valueType="num">
                                      <p:cBhvr additive="base">
                                        <p:cTn id="7" dur="500" fill="hold"/>
                                        <p:tgtEl>
                                          <p:spTgt spid="7171">
                                            <p:txEl>
                                              <p:charRg st="0" end="1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71">
                                            <p:txEl>
                                              <p:charRg st="0" end="1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7175"/>
                                        </p:tgtEl>
                                        <p:attrNameLst>
                                          <p:attrName>style.visibility</p:attrName>
                                        </p:attrNameLst>
                                      </p:cBhvr>
                                      <p:to>
                                        <p:strVal val="visible"/>
                                      </p:to>
                                    </p:set>
                                    <p:animEffect transition="in" filter="randombar(horizontal)">
                                      <p:cBhvr>
                                        <p:cTn id="13" dur="500"/>
                                        <p:tgtEl>
                                          <p:spTgt spid="717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0-#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50" name="Rectangle 2"/>
          <p:cNvSpPr>
            <a:spLocks noGrp="1" noChangeArrowheads="1"/>
          </p:cNvSpPr>
          <p:nvPr>
            <p:ph type="title" idx="4294967295"/>
          </p:nvPr>
        </p:nvSpPr>
        <p:spPr/>
        <p:txBody>
          <a:bodyPr vert="horz" wrap="square" lIns="143756" tIns="71882" rIns="143756" bIns="71882"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知识点拨</a:t>
            </a:r>
            <a:endPar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4339" name="Rectangle 3"/>
          <p:cNvSpPr>
            <a:spLocks noGrp="1"/>
          </p:cNvSpPr>
          <p:nvPr>
            <p:ph type="body" idx="4294967295"/>
          </p:nvPr>
        </p:nvSpPr>
        <p:spPr>
          <a:xfrm>
            <a:off x="557213" y="2754313"/>
            <a:ext cx="13292137" cy="6707187"/>
          </a:xfrm>
          <a:ln/>
        </p:spPr>
        <p:txBody>
          <a:bodyPr vert="horz" wrap="square" lIns="143756" tIns="71882" rIns="143756" bIns="71882" anchor="t" anchorCtr="0"/>
          <a:p>
            <a:pPr>
              <a:buFont typeface="Wingdings" panose="05000000000000000000" pitchFamily="2" charset="2"/>
              <a:buChar char="Ø"/>
            </a:pPr>
            <a:r>
              <a:rPr lang="zh-CN" altLang="en-US" sz="4500" dirty="0"/>
              <a:t>例如：</a:t>
            </a:r>
            <a:endParaRPr lang="en-US" altLang="zh-CN" sz="4500" dirty="0"/>
          </a:p>
          <a:p>
            <a:pPr>
              <a:buChar char="•"/>
            </a:pPr>
            <a:r>
              <a:rPr lang="zh-CN" altLang="en-US" sz="4900" dirty="0"/>
              <a:t>我公司有一批货物想要出口到国外，要使用什么样的交通工具，走什么路线，才能使成本低、速度快、确保货物安全抵达呢？</a:t>
            </a:r>
            <a:endParaRPr lang="en-US" altLang="zh-CN" sz="4900" dirty="0"/>
          </a:p>
          <a:p>
            <a:pPr>
              <a:buChar char="•"/>
            </a:pPr>
            <a:endParaRPr lang="zh-CN" altLang="zh-CN" dirty="0"/>
          </a:p>
        </p:txBody>
      </p:sp>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标题 1"/>
          <p:cNvSpPr>
            <a:spLocks noGrp="1"/>
          </p:cNvSpPr>
          <p:nvPr>
            <p:ph type="title" idx="4294967295"/>
          </p:nvPr>
        </p:nvSpPr>
        <p:spPr/>
        <p:txBody>
          <a:bodyPr vert="horz" wrap="square" lIns="143756" tIns="71882" rIns="143756" bIns="71882"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知识点拨</a:t>
            </a:r>
            <a:endParaRPr kumimoji="0" lang="zh-CN" altLang="zh-CN" sz="6300" b="0" i="0" u="none" strike="noStrike" kern="0" cap="none" spc="0" normalizeH="0" baseline="0" noProof="0" dirty="0">
              <a:ln>
                <a:noFill/>
              </a:ln>
              <a:solidFill>
                <a:schemeClr val="bg1"/>
              </a:solidFill>
              <a:effectLst/>
              <a:uLnTx/>
              <a:uFillTx/>
              <a:latin typeface="+mj-lt"/>
              <a:ea typeface="+mj-ea"/>
              <a:cs typeface="+mj-cs"/>
            </a:endParaRPr>
          </a:p>
        </p:txBody>
      </p:sp>
      <p:sp>
        <p:nvSpPr>
          <p:cNvPr id="15363" name="内容占位符 2"/>
          <p:cNvSpPr>
            <a:spLocks noGrp="1"/>
          </p:cNvSpPr>
          <p:nvPr>
            <p:ph idx="1"/>
          </p:nvPr>
        </p:nvSpPr>
        <p:spPr>
          <a:xfrm>
            <a:off x="985838" y="3611563"/>
            <a:ext cx="8143875" cy="5986462"/>
          </a:xfrm>
          <a:ln/>
        </p:spPr>
        <p:txBody>
          <a:bodyPr vert="horz" wrap="square" lIns="143756" tIns="71882" rIns="143756" bIns="71882" anchor="t" anchorCtr="0"/>
          <a:p>
            <a:r>
              <a:rPr lang="zh-CN" altLang="en-US" sz="4800" dirty="0"/>
              <a:t>请一个优质的国际货运代理企业吧，他能帮你搞定。</a:t>
            </a:r>
            <a:endParaRPr lang="zh-CN" altLang="zh-CN" sz="4800" dirty="0"/>
          </a:p>
        </p:txBody>
      </p:sp>
      <p:pic>
        <p:nvPicPr>
          <p:cNvPr id="15364" name="Picture 6" descr="Econ4A-H02-04"/>
          <p:cNvPicPr>
            <a:picLocks noChangeAspect="1"/>
          </p:cNvPicPr>
          <p:nvPr/>
        </p:nvPicPr>
        <p:blipFill>
          <a:blip r:embed="rId1">
            <a:clrChange>
              <a:clrFrom>
                <a:srgbClr val="FFFFFF"/>
              </a:clrFrom>
              <a:clrTo>
                <a:srgbClr val="FFFFFF">
                  <a:alpha val="0"/>
                </a:srgbClr>
              </a:clrTo>
            </a:clrChange>
          </a:blip>
          <a:srcRect l="4646" r="25653" b="53123"/>
          <a:stretch>
            <a:fillRect/>
          </a:stretch>
        </p:blipFill>
        <p:spPr>
          <a:xfrm>
            <a:off x="9272588" y="1897063"/>
            <a:ext cx="4572000" cy="4470400"/>
          </a:xfrm>
          <a:prstGeom prst="rect">
            <a:avLst/>
          </a:prstGeom>
          <a:noFill/>
          <a:ln w="9525">
            <a:noFill/>
          </a:ln>
        </p:spPr>
      </p:pic>
      <p:grpSp>
        <p:nvGrpSpPr>
          <p:cNvPr id="15365" name="组合 4"/>
          <p:cNvGrpSpPr/>
          <p:nvPr/>
        </p:nvGrpSpPr>
        <p:grpSpPr>
          <a:xfrm>
            <a:off x="485775" y="5613400"/>
            <a:ext cx="12363450" cy="4398963"/>
            <a:chOff x="1190149" y="3065161"/>
            <a:chExt cx="12364046" cy="5979967"/>
          </a:xfrm>
        </p:grpSpPr>
        <p:sp>
          <p:nvSpPr>
            <p:cNvPr id="15366" name="AutoShape 4"/>
            <p:cNvSpPr/>
            <p:nvPr/>
          </p:nvSpPr>
          <p:spPr>
            <a:xfrm>
              <a:off x="1190149" y="5088876"/>
              <a:ext cx="2722841" cy="1181093"/>
            </a:xfrm>
            <a:prstGeom prst="roundRect">
              <a:avLst>
                <a:gd name="adj" fmla="val 16667"/>
              </a:avLst>
            </a:prstGeom>
            <a:solidFill>
              <a:schemeClr val="accent1"/>
            </a:solidFill>
            <a:ln w="9525" cap="flat" cmpd="sng">
              <a:solidFill>
                <a:schemeClr val="tx1"/>
              </a:solidFill>
              <a:prstDash val="solid"/>
              <a:headEnd type="none" w="med" len="med"/>
              <a:tailEnd type="none" w="med" len="med"/>
            </a:ln>
          </p:spPr>
          <p:txBody>
            <a:bodyPr wrap="none" lIns="140717" tIns="70359" rIns="140717" bIns="70359" anchor="ctr" anchorCtr="0"/>
            <a:lstStyle>
              <a:lvl1pPr marL="538480" indent="-538480" algn="l" rtl="0" eaLnBrk="0" fontAlgn="base" hangingPunct="0">
                <a:spcBef>
                  <a:spcPct val="20000"/>
                </a:spcBef>
                <a:spcAft>
                  <a:spcPct val="0"/>
                </a:spcAft>
                <a:buChar char="•"/>
                <a:defRPr sz="2500">
                  <a:solidFill>
                    <a:schemeClr val="tx1"/>
                  </a:solidFill>
                  <a:latin typeface="+mn-lt"/>
                  <a:ea typeface="+mn-ea"/>
                  <a:cs typeface="+mn-cs"/>
                </a:defRPr>
              </a:lvl1pPr>
              <a:lvl2pPr marL="1167130" indent="-447675" algn="l" rtl="0" eaLnBrk="0" fontAlgn="base" hangingPunct="0">
                <a:spcBef>
                  <a:spcPct val="20000"/>
                </a:spcBef>
                <a:spcAft>
                  <a:spcPct val="0"/>
                </a:spcAft>
                <a:buChar char="–"/>
                <a:defRPr sz="2500">
                  <a:solidFill>
                    <a:schemeClr val="tx1"/>
                  </a:solidFill>
                  <a:latin typeface="+mn-lt"/>
                  <a:ea typeface="+mn-ea"/>
                </a:defRPr>
              </a:lvl2pPr>
              <a:lvl3pPr marL="1795780" indent="-357505" algn="l" rtl="0" eaLnBrk="0" fontAlgn="base" hangingPunct="0">
                <a:spcBef>
                  <a:spcPct val="20000"/>
                </a:spcBef>
                <a:spcAft>
                  <a:spcPct val="0"/>
                </a:spcAft>
                <a:buChar char="•"/>
                <a:defRPr sz="2500">
                  <a:solidFill>
                    <a:schemeClr val="tx1"/>
                  </a:solidFill>
                  <a:latin typeface="+mn-lt"/>
                  <a:ea typeface="+mn-ea"/>
                </a:defRPr>
              </a:lvl3pPr>
              <a:lvl4pPr marL="2514600" indent="-357505" algn="l" rtl="0" eaLnBrk="0" fontAlgn="base" hangingPunct="0">
                <a:spcBef>
                  <a:spcPct val="20000"/>
                </a:spcBef>
                <a:spcAft>
                  <a:spcPct val="0"/>
                </a:spcAft>
                <a:buChar char="–"/>
                <a:defRPr sz="2500">
                  <a:solidFill>
                    <a:schemeClr val="tx1"/>
                  </a:solidFill>
                  <a:latin typeface="+mn-lt"/>
                  <a:ea typeface="+mn-ea"/>
                </a:defRPr>
              </a:lvl4pPr>
              <a:lvl5pPr marL="3234055" indent="-35750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5500" b="1" dirty="0">
                  <a:ea typeface="宋体" panose="02010600030101010101" pitchFamily="2" charset="-122"/>
                </a:rPr>
                <a:t>出  口</a:t>
              </a:r>
              <a:endParaRPr lang="zh-CN" altLang="en-US" sz="5500" b="1" dirty="0">
                <a:ea typeface="宋体" panose="02010600030101010101" pitchFamily="2" charset="-122"/>
              </a:endParaRPr>
            </a:p>
          </p:txBody>
        </p:sp>
        <p:sp>
          <p:nvSpPr>
            <p:cNvPr id="15367" name="AutoShape 5"/>
            <p:cNvSpPr/>
            <p:nvPr/>
          </p:nvSpPr>
          <p:spPr>
            <a:xfrm>
              <a:off x="5613202" y="5088876"/>
              <a:ext cx="3517939" cy="1181093"/>
            </a:xfrm>
            <a:prstGeom prst="roundRect">
              <a:avLst>
                <a:gd name="adj" fmla="val 16667"/>
              </a:avLst>
            </a:prstGeom>
            <a:solidFill>
              <a:srgbClr val="00FF00"/>
            </a:solidFill>
            <a:ln w="9525" cap="flat" cmpd="sng">
              <a:solidFill>
                <a:schemeClr val="tx1"/>
              </a:solidFill>
              <a:prstDash val="solid"/>
              <a:headEnd type="none" w="med" len="med"/>
              <a:tailEnd type="none" w="med" len="med"/>
            </a:ln>
          </p:spPr>
          <p:txBody>
            <a:bodyPr wrap="none" lIns="140717" tIns="70359" rIns="140717" bIns="70359" anchor="ctr" anchorCtr="0"/>
            <a:lstStyle>
              <a:lvl1pPr marL="538480" indent="-538480" algn="l" rtl="0" eaLnBrk="0" fontAlgn="base" hangingPunct="0">
                <a:spcBef>
                  <a:spcPct val="20000"/>
                </a:spcBef>
                <a:spcAft>
                  <a:spcPct val="0"/>
                </a:spcAft>
                <a:buChar char="•"/>
                <a:defRPr sz="2500">
                  <a:solidFill>
                    <a:schemeClr val="tx1"/>
                  </a:solidFill>
                  <a:latin typeface="+mn-lt"/>
                  <a:ea typeface="+mn-ea"/>
                  <a:cs typeface="+mn-cs"/>
                </a:defRPr>
              </a:lvl1pPr>
              <a:lvl2pPr marL="1167130" indent="-447675" algn="l" rtl="0" eaLnBrk="0" fontAlgn="base" hangingPunct="0">
                <a:spcBef>
                  <a:spcPct val="20000"/>
                </a:spcBef>
                <a:spcAft>
                  <a:spcPct val="0"/>
                </a:spcAft>
                <a:buChar char="–"/>
                <a:defRPr sz="2500">
                  <a:solidFill>
                    <a:schemeClr val="tx1"/>
                  </a:solidFill>
                  <a:latin typeface="+mn-lt"/>
                  <a:ea typeface="+mn-ea"/>
                </a:defRPr>
              </a:lvl2pPr>
              <a:lvl3pPr marL="1795780" indent="-357505" algn="l" rtl="0" eaLnBrk="0" fontAlgn="base" hangingPunct="0">
                <a:spcBef>
                  <a:spcPct val="20000"/>
                </a:spcBef>
                <a:spcAft>
                  <a:spcPct val="0"/>
                </a:spcAft>
                <a:buChar char="•"/>
                <a:defRPr sz="2500">
                  <a:solidFill>
                    <a:schemeClr val="tx1"/>
                  </a:solidFill>
                  <a:latin typeface="+mn-lt"/>
                  <a:ea typeface="+mn-ea"/>
                </a:defRPr>
              </a:lvl3pPr>
              <a:lvl4pPr marL="2514600" indent="-357505" algn="l" rtl="0" eaLnBrk="0" fontAlgn="base" hangingPunct="0">
                <a:spcBef>
                  <a:spcPct val="20000"/>
                </a:spcBef>
                <a:spcAft>
                  <a:spcPct val="0"/>
                </a:spcAft>
                <a:buChar char="–"/>
                <a:defRPr sz="2500">
                  <a:solidFill>
                    <a:schemeClr val="tx1"/>
                  </a:solidFill>
                  <a:latin typeface="+mn-lt"/>
                  <a:ea typeface="+mn-ea"/>
                </a:defRPr>
              </a:lvl4pPr>
              <a:lvl5pPr marL="3234055" indent="-35750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5500" b="1" dirty="0">
                  <a:ea typeface="宋体" panose="02010600030101010101" pitchFamily="2" charset="-122"/>
                </a:rPr>
                <a:t>国际运输</a:t>
              </a:r>
              <a:endParaRPr lang="zh-CN" altLang="en-US" sz="5500" b="1" dirty="0">
                <a:ea typeface="宋体" panose="02010600030101010101" pitchFamily="2" charset="-122"/>
              </a:endParaRPr>
            </a:p>
          </p:txBody>
        </p:sp>
        <p:sp>
          <p:nvSpPr>
            <p:cNvPr id="15368" name="AutoShape 6"/>
            <p:cNvSpPr/>
            <p:nvPr/>
          </p:nvSpPr>
          <p:spPr>
            <a:xfrm>
              <a:off x="10831354" y="5088876"/>
              <a:ext cx="2722841" cy="1181093"/>
            </a:xfrm>
            <a:prstGeom prst="roundRect">
              <a:avLst>
                <a:gd name="adj" fmla="val 16667"/>
              </a:avLst>
            </a:prstGeom>
            <a:solidFill>
              <a:schemeClr val="accent1"/>
            </a:solidFill>
            <a:ln w="9525" cap="flat" cmpd="sng">
              <a:solidFill>
                <a:schemeClr val="tx1"/>
              </a:solidFill>
              <a:prstDash val="solid"/>
              <a:headEnd type="none" w="med" len="med"/>
              <a:tailEnd type="none" w="med" len="med"/>
            </a:ln>
          </p:spPr>
          <p:txBody>
            <a:bodyPr wrap="none" lIns="140717" tIns="70359" rIns="140717" bIns="70359" anchor="ctr" anchorCtr="0"/>
            <a:lstStyle>
              <a:lvl1pPr marL="538480" indent="-538480" algn="l" rtl="0" eaLnBrk="0" fontAlgn="base" hangingPunct="0">
                <a:spcBef>
                  <a:spcPct val="20000"/>
                </a:spcBef>
                <a:spcAft>
                  <a:spcPct val="0"/>
                </a:spcAft>
                <a:buChar char="•"/>
                <a:defRPr sz="2500">
                  <a:solidFill>
                    <a:schemeClr val="tx1"/>
                  </a:solidFill>
                  <a:latin typeface="+mn-lt"/>
                  <a:ea typeface="+mn-ea"/>
                  <a:cs typeface="+mn-cs"/>
                </a:defRPr>
              </a:lvl1pPr>
              <a:lvl2pPr marL="1167130" indent="-447675" algn="l" rtl="0" eaLnBrk="0" fontAlgn="base" hangingPunct="0">
                <a:spcBef>
                  <a:spcPct val="20000"/>
                </a:spcBef>
                <a:spcAft>
                  <a:spcPct val="0"/>
                </a:spcAft>
                <a:buChar char="–"/>
                <a:defRPr sz="2500">
                  <a:solidFill>
                    <a:schemeClr val="tx1"/>
                  </a:solidFill>
                  <a:latin typeface="+mn-lt"/>
                  <a:ea typeface="+mn-ea"/>
                </a:defRPr>
              </a:lvl2pPr>
              <a:lvl3pPr marL="1795780" indent="-357505" algn="l" rtl="0" eaLnBrk="0" fontAlgn="base" hangingPunct="0">
                <a:spcBef>
                  <a:spcPct val="20000"/>
                </a:spcBef>
                <a:spcAft>
                  <a:spcPct val="0"/>
                </a:spcAft>
                <a:buChar char="•"/>
                <a:defRPr sz="2500">
                  <a:solidFill>
                    <a:schemeClr val="tx1"/>
                  </a:solidFill>
                  <a:latin typeface="+mn-lt"/>
                  <a:ea typeface="+mn-ea"/>
                </a:defRPr>
              </a:lvl3pPr>
              <a:lvl4pPr marL="2514600" indent="-357505" algn="l" rtl="0" eaLnBrk="0" fontAlgn="base" hangingPunct="0">
                <a:spcBef>
                  <a:spcPct val="20000"/>
                </a:spcBef>
                <a:spcAft>
                  <a:spcPct val="0"/>
                </a:spcAft>
                <a:buChar char="–"/>
                <a:defRPr sz="2500">
                  <a:solidFill>
                    <a:schemeClr val="tx1"/>
                  </a:solidFill>
                  <a:latin typeface="+mn-lt"/>
                  <a:ea typeface="+mn-ea"/>
                </a:defRPr>
              </a:lvl4pPr>
              <a:lvl5pPr marL="3234055" indent="-35750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5500" b="1" dirty="0">
                  <a:ea typeface="宋体" panose="02010600030101010101" pitchFamily="2" charset="-122"/>
                </a:rPr>
                <a:t>进  口</a:t>
              </a:r>
              <a:endParaRPr lang="zh-CN" altLang="en-US" sz="5500" b="1" dirty="0">
                <a:ea typeface="宋体" panose="02010600030101010101" pitchFamily="2" charset="-122"/>
              </a:endParaRPr>
            </a:p>
          </p:txBody>
        </p:sp>
        <p:sp>
          <p:nvSpPr>
            <p:cNvPr id="15369" name="AutoShape 8"/>
            <p:cNvSpPr/>
            <p:nvPr/>
          </p:nvSpPr>
          <p:spPr>
            <a:xfrm>
              <a:off x="2665334" y="4123173"/>
              <a:ext cx="4535567" cy="1502994"/>
            </a:xfrm>
            <a:custGeom>
              <a:avLst/>
              <a:gdLst>
                <a:gd name="txL" fmla="*/ 0 w 21600"/>
                <a:gd name="txT" fmla="*/ 0 h 21600"/>
                <a:gd name="txR" fmla="*/ 21600 w 21600"/>
                <a:gd name="txB" fmla="*/ 7713 h 21600"/>
              </a:gdLst>
              <a:ahLst/>
              <a:cxnLst>
                <a:cxn ang="0">
                  <a:pos x="2147483647" y="0"/>
                </a:cxn>
                <a:cxn ang="0">
                  <a:pos x="2147483647" y="2147483647"/>
                </a:cxn>
                <a:cxn ang="0">
                  <a:pos x="2147483647" y="2147483647"/>
                </a:cxn>
                <a:cxn ang="0">
                  <a:pos x="2147483647" y="2147483647"/>
                </a:cxn>
              </a:cxnLst>
              <a:rect l="txL" t="txT" r="txR" b="txB"/>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FF00">
                <a:alpha val="100000"/>
              </a:srgbClr>
            </a:solidFill>
            <a:ln w="9525" cap="flat" cmpd="sng">
              <a:solidFill>
                <a:schemeClr val="tx1">
                  <a:alpha val="100000"/>
                </a:schemeClr>
              </a:solidFill>
              <a:prstDash val="solid"/>
              <a:miter lim="800000"/>
              <a:headEnd type="none" w="med" len="med"/>
              <a:tailEnd type="none" w="med" len="med"/>
            </a:ln>
          </p:spPr>
          <p:txBody>
            <a:bodyPr/>
            <a:p>
              <a:endParaRPr lang="zh-CN" altLang="en-US"/>
            </a:p>
          </p:txBody>
        </p:sp>
        <p:sp>
          <p:nvSpPr>
            <p:cNvPr id="15370" name="AutoShape 9"/>
            <p:cNvSpPr/>
            <p:nvPr/>
          </p:nvSpPr>
          <p:spPr>
            <a:xfrm rot="10800000">
              <a:off x="7996000" y="5948067"/>
              <a:ext cx="4535567" cy="1502993"/>
            </a:xfrm>
            <a:custGeom>
              <a:avLst/>
              <a:gdLst>
                <a:gd name="txL" fmla="*/ 0 w 21600"/>
                <a:gd name="txT" fmla="*/ 0 h 21600"/>
                <a:gd name="txR" fmla="*/ 21600 w 21600"/>
                <a:gd name="txB" fmla="*/ 7713 h 21600"/>
              </a:gdLst>
              <a:ahLst/>
              <a:cxnLst>
                <a:cxn ang="0">
                  <a:pos x="2147483647" y="0"/>
                </a:cxn>
                <a:cxn ang="0">
                  <a:pos x="2147483647" y="2147483647"/>
                </a:cxn>
                <a:cxn ang="0">
                  <a:pos x="2147483647" y="2147483647"/>
                </a:cxn>
                <a:cxn ang="0">
                  <a:pos x="2147483647" y="2147483647"/>
                </a:cxn>
              </a:cxnLst>
              <a:rect l="txL" t="txT" r="txR" b="txB"/>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FFFF00">
                <a:alpha val="100000"/>
              </a:srgbClr>
            </a:solidFill>
            <a:ln w="9525" cap="flat" cmpd="sng">
              <a:solidFill>
                <a:schemeClr val="tx1">
                  <a:alpha val="100000"/>
                </a:schemeClr>
              </a:solidFill>
              <a:prstDash val="solid"/>
              <a:miter lim="800000"/>
              <a:headEnd type="none" w="med" len="med"/>
              <a:tailEnd type="none" w="med" len="med"/>
            </a:ln>
          </p:spPr>
          <p:txBody>
            <a:bodyPr/>
            <a:p>
              <a:endParaRPr lang="zh-CN" altLang="en-US"/>
            </a:p>
          </p:txBody>
        </p:sp>
        <p:sp>
          <p:nvSpPr>
            <p:cNvPr id="15371" name="Text Box 10"/>
            <p:cNvSpPr txBox="1"/>
            <p:nvPr/>
          </p:nvSpPr>
          <p:spPr>
            <a:xfrm>
              <a:off x="3145393" y="3065161"/>
              <a:ext cx="3464707" cy="1489923"/>
            </a:xfrm>
            <a:prstGeom prst="rect">
              <a:avLst/>
            </a:prstGeom>
            <a:noFill/>
            <a:ln w="9525">
              <a:noFill/>
            </a:ln>
          </p:spPr>
          <p:txBody>
            <a:bodyPr wrap="none" lIns="140717" tIns="70359" rIns="140717" bIns="70359">
              <a:spAutoFit/>
            </a:bodyPr>
            <a:lstStyle>
              <a:lvl1pPr marL="538480" indent="-538480" algn="l" rtl="0" eaLnBrk="0" fontAlgn="base" hangingPunct="0">
                <a:spcBef>
                  <a:spcPct val="20000"/>
                </a:spcBef>
                <a:spcAft>
                  <a:spcPct val="0"/>
                </a:spcAft>
                <a:buChar char="•"/>
                <a:defRPr sz="2500">
                  <a:solidFill>
                    <a:schemeClr val="tx1"/>
                  </a:solidFill>
                  <a:latin typeface="+mn-lt"/>
                  <a:ea typeface="+mn-ea"/>
                  <a:cs typeface="+mn-cs"/>
                </a:defRPr>
              </a:lvl1pPr>
              <a:lvl2pPr marL="1167130" indent="-447675" algn="l" rtl="0" eaLnBrk="0" fontAlgn="base" hangingPunct="0">
                <a:spcBef>
                  <a:spcPct val="20000"/>
                </a:spcBef>
                <a:spcAft>
                  <a:spcPct val="0"/>
                </a:spcAft>
                <a:buChar char="–"/>
                <a:defRPr sz="2500">
                  <a:solidFill>
                    <a:schemeClr val="tx1"/>
                  </a:solidFill>
                  <a:latin typeface="+mn-lt"/>
                  <a:ea typeface="+mn-ea"/>
                </a:defRPr>
              </a:lvl2pPr>
              <a:lvl3pPr marL="1795780" indent="-357505" algn="l" rtl="0" eaLnBrk="0" fontAlgn="base" hangingPunct="0">
                <a:spcBef>
                  <a:spcPct val="20000"/>
                </a:spcBef>
                <a:spcAft>
                  <a:spcPct val="0"/>
                </a:spcAft>
                <a:buChar char="•"/>
                <a:defRPr sz="2500">
                  <a:solidFill>
                    <a:schemeClr val="tx1"/>
                  </a:solidFill>
                  <a:latin typeface="+mn-lt"/>
                  <a:ea typeface="+mn-ea"/>
                </a:defRPr>
              </a:lvl3pPr>
              <a:lvl4pPr marL="2514600" indent="-357505" algn="l" rtl="0" eaLnBrk="0" fontAlgn="base" hangingPunct="0">
                <a:spcBef>
                  <a:spcPct val="20000"/>
                </a:spcBef>
                <a:spcAft>
                  <a:spcPct val="0"/>
                </a:spcAft>
                <a:buChar char="–"/>
                <a:defRPr sz="2500">
                  <a:solidFill>
                    <a:schemeClr val="tx1"/>
                  </a:solidFill>
                  <a:latin typeface="+mn-lt"/>
                  <a:ea typeface="+mn-ea"/>
                </a:defRPr>
              </a:lvl4pPr>
              <a:lvl5pPr marL="3234055" indent="-35750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6200" b="1" dirty="0">
                  <a:solidFill>
                    <a:srgbClr val="FF0066"/>
                  </a:solidFill>
                  <a:latin typeface="Century Schoolbook" pitchFamily="18" charset="0"/>
                  <a:ea typeface="华文行楷" pitchFamily="2" charset="-122"/>
                </a:rPr>
                <a:t>货运代理</a:t>
              </a:r>
              <a:endParaRPr lang="zh-CN" altLang="en-US" sz="6200" b="1" dirty="0">
                <a:solidFill>
                  <a:srgbClr val="FF0066"/>
                </a:solidFill>
                <a:latin typeface="Century Schoolbook" pitchFamily="18" charset="0"/>
                <a:ea typeface="华文行楷" pitchFamily="2" charset="-122"/>
              </a:endParaRPr>
            </a:p>
          </p:txBody>
        </p:sp>
        <p:sp>
          <p:nvSpPr>
            <p:cNvPr id="15372" name="Text Box 11"/>
            <p:cNvSpPr txBox="1"/>
            <p:nvPr/>
          </p:nvSpPr>
          <p:spPr>
            <a:xfrm>
              <a:off x="8536066" y="7555205"/>
              <a:ext cx="3464707" cy="1489923"/>
            </a:xfrm>
            <a:prstGeom prst="rect">
              <a:avLst/>
            </a:prstGeom>
            <a:noFill/>
            <a:ln w="9525">
              <a:noFill/>
            </a:ln>
          </p:spPr>
          <p:txBody>
            <a:bodyPr wrap="none" lIns="140717" tIns="70359" rIns="140717" bIns="70359">
              <a:spAutoFit/>
            </a:bodyPr>
            <a:lstStyle>
              <a:lvl1pPr marL="538480" indent="-538480" algn="l" rtl="0" eaLnBrk="0" fontAlgn="base" hangingPunct="0">
                <a:spcBef>
                  <a:spcPct val="20000"/>
                </a:spcBef>
                <a:spcAft>
                  <a:spcPct val="0"/>
                </a:spcAft>
                <a:buChar char="•"/>
                <a:defRPr sz="2500">
                  <a:solidFill>
                    <a:schemeClr val="tx1"/>
                  </a:solidFill>
                  <a:latin typeface="+mn-lt"/>
                  <a:ea typeface="+mn-ea"/>
                  <a:cs typeface="+mn-cs"/>
                </a:defRPr>
              </a:lvl1pPr>
              <a:lvl2pPr marL="1167130" indent="-447675" algn="l" rtl="0" eaLnBrk="0" fontAlgn="base" hangingPunct="0">
                <a:spcBef>
                  <a:spcPct val="20000"/>
                </a:spcBef>
                <a:spcAft>
                  <a:spcPct val="0"/>
                </a:spcAft>
                <a:buChar char="–"/>
                <a:defRPr sz="2500">
                  <a:solidFill>
                    <a:schemeClr val="tx1"/>
                  </a:solidFill>
                  <a:latin typeface="+mn-lt"/>
                  <a:ea typeface="+mn-ea"/>
                </a:defRPr>
              </a:lvl2pPr>
              <a:lvl3pPr marL="1795780" indent="-357505" algn="l" rtl="0" eaLnBrk="0" fontAlgn="base" hangingPunct="0">
                <a:spcBef>
                  <a:spcPct val="20000"/>
                </a:spcBef>
                <a:spcAft>
                  <a:spcPct val="0"/>
                </a:spcAft>
                <a:buChar char="•"/>
                <a:defRPr sz="2500">
                  <a:solidFill>
                    <a:schemeClr val="tx1"/>
                  </a:solidFill>
                  <a:latin typeface="+mn-lt"/>
                  <a:ea typeface="+mn-ea"/>
                </a:defRPr>
              </a:lvl3pPr>
              <a:lvl4pPr marL="2514600" indent="-357505" algn="l" rtl="0" eaLnBrk="0" fontAlgn="base" hangingPunct="0">
                <a:spcBef>
                  <a:spcPct val="20000"/>
                </a:spcBef>
                <a:spcAft>
                  <a:spcPct val="0"/>
                </a:spcAft>
                <a:buChar char="–"/>
                <a:defRPr sz="2500">
                  <a:solidFill>
                    <a:schemeClr val="tx1"/>
                  </a:solidFill>
                  <a:latin typeface="+mn-lt"/>
                  <a:ea typeface="+mn-ea"/>
                </a:defRPr>
              </a:lvl4pPr>
              <a:lvl5pPr marL="3234055" indent="-35750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6200" b="1" dirty="0">
                  <a:solidFill>
                    <a:srgbClr val="FF0066"/>
                  </a:solidFill>
                  <a:latin typeface="Century Schoolbook" pitchFamily="18" charset="0"/>
                  <a:ea typeface="华文行楷" pitchFamily="2" charset="-122"/>
                </a:rPr>
                <a:t>货运代理</a:t>
              </a:r>
              <a:endParaRPr lang="zh-CN" altLang="en-US" sz="6200" b="1" dirty="0">
                <a:solidFill>
                  <a:srgbClr val="FF0066"/>
                </a:solidFill>
                <a:latin typeface="Century Schoolbook" pitchFamily="18" charset="0"/>
                <a:ea typeface="华文行楷" pitchFamily="2" charset="-122"/>
              </a:endParaRPr>
            </a:p>
          </p:txBody>
        </p:sp>
      </p:grpSp>
    </p:spTree>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8" name="图示 7"/>
          <p:cNvGraphicFramePr/>
          <p:nvPr/>
        </p:nvGraphicFramePr>
        <p:xfrm>
          <a:off x="1643683" y="2750583"/>
          <a:ext cx="10913940" cy="6059311"/>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6387" name="TextBox 8"/>
          <p:cNvSpPr txBox="1"/>
          <p:nvPr/>
        </p:nvSpPr>
        <p:spPr>
          <a:xfrm>
            <a:off x="415925" y="3609975"/>
            <a:ext cx="852488" cy="4899025"/>
          </a:xfrm>
          <a:prstGeom prst="rect">
            <a:avLst/>
          </a:prstGeom>
          <a:noFill/>
          <a:ln w="9525">
            <a:noFill/>
          </a:ln>
        </p:spPr>
        <p:txBody>
          <a:bodyPr vert="eaVert" lIns="140471" tIns="70235" rIns="140471" bIns="70235">
            <a:spAutoFit/>
          </a:bodyPr>
          <a:lstStyle>
            <a:lvl1pPr marL="538480" indent="-538480" algn="l" rtl="0" eaLnBrk="0" fontAlgn="base" hangingPunct="0">
              <a:spcBef>
                <a:spcPct val="20000"/>
              </a:spcBef>
              <a:spcAft>
                <a:spcPct val="0"/>
              </a:spcAft>
              <a:buChar char="•"/>
              <a:defRPr sz="2500">
                <a:solidFill>
                  <a:schemeClr val="tx1"/>
                </a:solidFill>
                <a:latin typeface="+mn-lt"/>
                <a:ea typeface="+mn-ea"/>
                <a:cs typeface="+mn-cs"/>
              </a:defRPr>
            </a:lvl1pPr>
            <a:lvl2pPr marL="1167130" indent="-447675" algn="l" rtl="0" eaLnBrk="0" fontAlgn="base" hangingPunct="0">
              <a:spcBef>
                <a:spcPct val="20000"/>
              </a:spcBef>
              <a:spcAft>
                <a:spcPct val="0"/>
              </a:spcAft>
              <a:buChar char="–"/>
              <a:defRPr sz="2500">
                <a:solidFill>
                  <a:schemeClr val="tx1"/>
                </a:solidFill>
                <a:latin typeface="+mn-lt"/>
                <a:ea typeface="+mn-ea"/>
              </a:defRPr>
            </a:lvl2pPr>
            <a:lvl3pPr marL="1795780" indent="-357505" algn="l" rtl="0" eaLnBrk="0" fontAlgn="base" hangingPunct="0">
              <a:spcBef>
                <a:spcPct val="20000"/>
              </a:spcBef>
              <a:spcAft>
                <a:spcPct val="0"/>
              </a:spcAft>
              <a:buChar char="•"/>
              <a:defRPr sz="2500">
                <a:solidFill>
                  <a:schemeClr val="tx1"/>
                </a:solidFill>
                <a:latin typeface="+mn-lt"/>
                <a:ea typeface="+mn-ea"/>
              </a:defRPr>
            </a:lvl3pPr>
            <a:lvl4pPr marL="2514600" indent="-357505" algn="l" rtl="0" eaLnBrk="0" fontAlgn="base" hangingPunct="0">
              <a:spcBef>
                <a:spcPct val="20000"/>
              </a:spcBef>
              <a:spcAft>
                <a:spcPct val="0"/>
              </a:spcAft>
              <a:buChar char="–"/>
              <a:defRPr sz="2500">
                <a:solidFill>
                  <a:schemeClr val="tx1"/>
                </a:solidFill>
                <a:latin typeface="+mn-lt"/>
                <a:ea typeface="+mn-ea"/>
              </a:defRPr>
            </a:lvl4pPr>
            <a:lvl5pPr marL="3234055" indent="-35750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latin typeface="楷体_GB2312" pitchFamily="49" charset="-122"/>
                <a:ea typeface="楷体_GB2312" pitchFamily="49" charset="-122"/>
              </a:rPr>
              <a:t>国际货物运输的关系方</a:t>
            </a:r>
            <a:endParaRPr lang="zh-CN" altLang="en-US" sz="3700" b="1" dirty="0">
              <a:latin typeface="楷体_GB2312" pitchFamily="49" charset="-122"/>
              <a:ea typeface="楷体_GB2312" pitchFamily="49" charset="-122"/>
            </a:endParaRPr>
          </a:p>
        </p:txBody>
      </p:sp>
      <p:sp>
        <p:nvSpPr>
          <p:cNvPr id="18436" name="标题 1"/>
          <p:cNvSpPr>
            <a:spLocks noGrp="1"/>
          </p:cNvSpPr>
          <p:nvPr>
            <p:ph type="title"/>
          </p:nvPr>
        </p:nvSpPr>
        <p:spPr/>
        <p:txBody>
          <a:bodyPr vert="horz" wrap="square" lIns="143756" tIns="71882" rIns="143756" bIns="71882"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60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知识点拨</a:t>
            </a:r>
            <a:endParaRPr kumimoji="0" lang="zh-CN" altLang="en-US" sz="5500" b="0" i="0" u="none" strike="noStrike" kern="0" cap="none" spc="0" normalizeH="0" baseline="0" noProof="0" dirty="0">
              <a:ln>
                <a:noFill/>
              </a:ln>
              <a:solidFill>
                <a:schemeClr val="bg1"/>
              </a:solidFill>
              <a:effectLst/>
              <a:uLnTx/>
              <a:uFillTx/>
              <a:latin typeface="+mj-lt"/>
              <a:ea typeface="+mj-ea"/>
              <a:cs typeface="+mj-cs"/>
            </a:endParaRPr>
          </a:p>
        </p:txBody>
      </p:sp>
      <p:sp>
        <p:nvSpPr>
          <p:cNvPr id="16389" name="灯片编号占位符 4"/>
          <p:cNvSpPr txBox="1">
            <a:spLocks noGrp="1"/>
          </p:cNvSpPr>
          <p:nvPr>
            <p:ph type="sldNum" sz="quarter"/>
          </p:nvPr>
        </p:nvSpPr>
        <p:spPr>
          <a:xfrm>
            <a:off x="4921250" y="9477375"/>
            <a:ext cx="4559300" cy="544513"/>
          </a:xfrm>
          <a:prstGeom prst="rect">
            <a:avLst/>
          </a:prstGeom>
          <a:noFill/>
          <a:ln w="9525">
            <a:noFill/>
          </a:ln>
        </p:spPr>
        <p:txBody>
          <a:bodyPr lIns="140471" tIns="70235" rIns="140471" bIns="70235"/>
          <a:p>
            <a:pPr marL="0" indent="0" eaLnBrk="1" hangingPunct="1">
              <a:spcBef>
                <a:spcPct val="0"/>
              </a:spcBef>
              <a:buNone/>
            </a:pPr>
            <a:fld id="{9A0DB2DC-4C9A-4742-B13C-FB6460FD3503}" type="slidenum">
              <a:rPr lang="zh-CN" altLang="en-US" sz="1800" dirty="0">
                <a:solidFill>
                  <a:srgbClr val="FFFFFF"/>
                </a:solidFill>
                <a:latin typeface="Century Schoolbook" pitchFamily="18" charset="0"/>
                <a:ea typeface="宋体" panose="02010600030101010101" pitchFamily="2" charset="-122"/>
              </a:rPr>
            </a:fld>
            <a:endParaRPr lang="zh-CN" altLang="en-US" sz="1800" dirty="0">
              <a:solidFill>
                <a:srgbClr val="FFFFFF"/>
              </a:solidFill>
              <a:latin typeface="Century Schoolbook" pitchFamily="18" charset="0"/>
              <a:ea typeface="宋体" panose="02010600030101010101" pitchFamily="2" charset="-122"/>
            </a:endParaRPr>
          </a:p>
        </p:txBody>
      </p:sp>
    </p:spTree>
  </p:cSld>
  <p:clrMapOvr>
    <a:masterClrMapping/>
  </p:clrMapOvr>
  <p:transition spd="med">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标题 1"/>
          <p:cNvSpPr>
            <a:spLocks noGrp="1"/>
          </p:cNvSpPr>
          <p:nvPr>
            <p:ph type="title" idx="4294967295"/>
          </p:nvPr>
        </p:nvSpPr>
        <p:spPr/>
        <p:txBody>
          <a:bodyPr vert="horz" wrap="square" lIns="140471" tIns="70235" rIns="140471" bIns="70235" numCol="1" anchor="ctr" anchorCtr="1"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6300" b="1" i="0" u="none" strike="noStrike" kern="0" cap="none" spc="0" normalizeH="0" baseline="0" noProof="0" dirty="0">
                <a:ln>
                  <a:noFill/>
                </a:ln>
                <a:solidFill>
                  <a:schemeClr val="tx2"/>
                </a:solidFill>
                <a:effectLst>
                  <a:outerShdw blurRad="38100" dist="38100" dir="2700000" algn="tl">
                    <a:srgbClr val="C0C0C0"/>
                  </a:outerShdw>
                </a:effectLst>
                <a:uLnTx/>
                <a:uFillTx/>
                <a:latin typeface="楷体_GB2312" pitchFamily="49" charset="-122"/>
                <a:ea typeface="+mj-ea"/>
                <a:cs typeface="+mj-cs"/>
              </a:rPr>
              <a:t>知识点拨</a:t>
            </a:r>
            <a:endParaRPr kumimoji="0" lang="zh-CN" altLang="zh-CN" sz="6300" b="0" i="0" u="none" strike="noStrike" kern="0" cap="none" spc="0" normalizeH="0" baseline="0" noProof="0" dirty="0">
              <a:ln>
                <a:noFill/>
              </a:ln>
              <a:solidFill>
                <a:schemeClr val="tx2"/>
              </a:solidFill>
              <a:effectLst/>
              <a:uLnTx/>
              <a:uFillTx/>
              <a:latin typeface="+mj-lt"/>
              <a:ea typeface="+mj-ea"/>
              <a:cs typeface="+mj-cs"/>
            </a:endParaRPr>
          </a:p>
        </p:txBody>
      </p:sp>
      <p:sp>
        <p:nvSpPr>
          <p:cNvPr id="9219" name="内容占位符 2"/>
          <p:cNvSpPr>
            <a:spLocks noGrp="1"/>
          </p:cNvSpPr>
          <p:nvPr>
            <p:ph idx="1"/>
          </p:nvPr>
        </p:nvSpPr>
        <p:spPr>
          <a:xfrm>
            <a:off x="628650" y="3397250"/>
            <a:ext cx="11215688" cy="4359275"/>
          </a:xfrm>
          <a:ln/>
        </p:spPr>
        <p:txBody>
          <a:bodyPr vert="horz" wrap="square" lIns="140471" tIns="70235" rIns="140471" bIns="70235" anchor="t" anchorCtr="0"/>
          <a:p>
            <a:r>
              <a:rPr lang="zh-CN" altLang="en-US" sz="4000" dirty="0"/>
              <a:t>  一整票外贸业务环节非常多，如果全靠自己，岂不苦煞人也，毕竟人非全才嘛。</a:t>
            </a:r>
            <a:endParaRPr lang="en-US" altLang="zh-CN" sz="4000" dirty="0"/>
          </a:p>
          <a:p>
            <a:r>
              <a:rPr lang="zh-CN" altLang="en-US" sz="4000" dirty="0"/>
              <a:t>因此，外贸企业会把部分业务外包出去，接包方</a:t>
            </a:r>
            <a:r>
              <a:rPr lang="en-US" altLang="zh-CN" sz="4000" dirty="0"/>
              <a:t>——</a:t>
            </a:r>
            <a:r>
              <a:rPr lang="zh-CN" altLang="en-US" sz="4000" dirty="0"/>
              <a:t>国际货运代理就此横空出世了</a:t>
            </a:r>
            <a:r>
              <a:rPr lang="en-US" altLang="zh-CN" sz="4000" dirty="0"/>
              <a:t>……</a:t>
            </a:r>
            <a:endParaRPr lang="zh-CN" altLang="zh-CN" sz="4000" dirty="0"/>
          </a:p>
        </p:txBody>
      </p:sp>
      <p:pic>
        <p:nvPicPr>
          <p:cNvPr id="7" name="Picture 6" descr="Econ4A-H02-04"/>
          <p:cNvPicPr>
            <a:picLocks noChangeAspect="1"/>
          </p:cNvPicPr>
          <p:nvPr/>
        </p:nvPicPr>
        <p:blipFill>
          <a:blip r:embed="rId1">
            <a:clrChange>
              <a:clrFrom>
                <a:srgbClr val="FFFFFF"/>
              </a:clrFrom>
              <a:clrTo>
                <a:srgbClr val="FFFFFF">
                  <a:alpha val="0"/>
                </a:srgbClr>
              </a:clrTo>
            </a:clrChange>
          </a:blip>
          <a:srcRect l="4646" r="25653" b="53123"/>
          <a:stretch>
            <a:fillRect/>
          </a:stretch>
        </p:blipFill>
        <p:spPr>
          <a:xfrm>
            <a:off x="9829800" y="5327650"/>
            <a:ext cx="4572000" cy="4470400"/>
          </a:xfrm>
          <a:prstGeom prst="rect">
            <a:avLst/>
          </a:prstGeom>
          <a:noFill/>
          <a:ln w="9525">
            <a:noFill/>
          </a:ln>
        </p:spPr>
      </p:pic>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9219">
                                            <p:txEl>
                                              <p:charRg st="0" end="38"/>
                                            </p:txEl>
                                          </p:spTgt>
                                        </p:tgtEl>
                                        <p:attrNameLst>
                                          <p:attrName>style.visibility</p:attrName>
                                        </p:attrNameLst>
                                      </p:cBhvr>
                                      <p:to>
                                        <p:strVal val="visible"/>
                                      </p:to>
                                    </p:set>
                                    <p:animEffect transition="in" filter="diamond(in)">
                                      <p:cBhvr>
                                        <p:cTn id="7" dur="2000"/>
                                        <p:tgtEl>
                                          <p:spTgt spid="9219">
                                            <p:txEl>
                                              <p:charRg st="0" end="38"/>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9219">
                                            <p:txEl>
                                              <p:charRg st="38" end="77"/>
                                            </p:txEl>
                                          </p:spTgt>
                                        </p:tgtEl>
                                        <p:attrNameLst>
                                          <p:attrName>style.visibility</p:attrName>
                                        </p:attrNameLst>
                                      </p:cBhvr>
                                      <p:to>
                                        <p:strVal val="visible"/>
                                      </p:to>
                                    </p:set>
                                    <p:animEffect transition="in" filter="diamond(in)">
                                      <p:cBhvr>
                                        <p:cTn id="12" dur="2000"/>
                                        <p:tgtEl>
                                          <p:spTgt spid="9219">
                                            <p:txEl>
                                              <p:charRg st="38" end="7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1+#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标题 1"/>
          <p:cNvSpPr>
            <a:spLocks noGrp="1"/>
          </p:cNvSpPr>
          <p:nvPr>
            <p:ph type="title" idx="4294967295"/>
          </p:nvPr>
        </p:nvSpPr>
        <p:spPr/>
        <p:txBody>
          <a:bodyPr vert="horz" wrap="square" lIns="140471" tIns="70235" rIns="140471" bIns="70235" numCol="1" anchor="ctr" anchorCtr="1"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6300" b="1" i="0" u="none" strike="noStrike" kern="0" cap="none" spc="0" normalizeH="0" baseline="0" noProof="0" dirty="0">
                <a:ln>
                  <a:noFill/>
                </a:ln>
                <a:solidFill>
                  <a:schemeClr val="tx2"/>
                </a:solidFill>
                <a:effectLst>
                  <a:outerShdw blurRad="38100" dist="38100" dir="2700000" algn="tl">
                    <a:srgbClr val="C0C0C0"/>
                  </a:outerShdw>
                </a:effectLst>
                <a:uLnTx/>
                <a:uFillTx/>
                <a:latin typeface="楷体_GB2312" pitchFamily="49" charset="-122"/>
                <a:ea typeface="+mj-ea"/>
                <a:cs typeface="+mj-cs"/>
              </a:rPr>
              <a:t>知识点拨</a:t>
            </a:r>
            <a:endParaRPr kumimoji="0" lang="zh-CN" altLang="zh-CN" sz="6300" b="0" i="0" u="none" strike="noStrike" kern="0" cap="none" spc="0" normalizeH="0" baseline="0" noProof="0" dirty="0">
              <a:ln>
                <a:noFill/>
              </a:ln>
              <a:solidFill>
                <a:schemeClr val="tx2"/>
              </a:solidFill>
              <a:effectLst/>
              <a:uLnTx/>
              <a:uFillTx/>
              <a:latin typeface="+mj-lt"/>
              <a:ea typeface="+mj-ea"/>
              <a:cs typeface="+mj-cs"/>
            </a:endParaRPr>
          </a:p>
        </p:txBody>
      </p:sp>
      <p:pic>
        <p:nvPicPr>
          <p:cNvPr id="18435" name="Picture 2" descr="E:\1-科研和课程建设改革\3-国贸资源库建设\1-国际货运代理\1-2015-8开始赶工\货代角色图片\现代尹经理1.jpg"/>
          <p:cNvPicPr>
            <a:picLocks noChangeAspect="1"/>
          </p:cNvPicPr>
          <p:nvPr/>
        </p:nvPicPr>
        <p:blipFill>
          <a:blip r:embed="rId1"/>
          <a:stretch>
            <a:fillRect/>
          </a:stretch>
        </p:blipFill>
        <p:spPr>
          <a:xfrm>
            <a:off x="10344150" y="6042025"/>
            <a:ext cx="4057650" cy="4183063"/>
          </a:xfrm>
          <a:prstGeom prst="rect">
            <a:avLst/>
          </a:prstGeom>
          <a:noFill/>
          <a:ln w="9525">
            <a:noFill/>
          </a:ln>
        </p:spPr>
      </p:pic>
      <p:sp>
        <p:nvSpPr>
          <p:cNvPr id="6" name="TextBox 5"/>
          <p:cNvSpPr txBox="1"/>
          <p:nvPr/>
        </p:nvSpPr>
        <p:spPr>
          <a:xfrm>
            <a:off x="914400" y="3182938"/>
            <a:ext cx="8715375" cy="6248400"/>
          </a:xfrm>
          <a:prstGeom prst="rect">
            <a:avLst/>
          </a:prstGeom>
          <a:noFill/>
        </p:spPr>
        <p:txBody>
          <a:bodyPr lIns="91275" tIns="45639" rIns="91275" bIns="45639">
            <a:spAutoFit/>
          </a:bodyPr>
          <a:lstStyle/>
          <a:p>
            <a:pPr marR="0" defTabSz="914400">
              <a:buClrTx/>
              <a:buSzTx/>
              <a:buFontTx/>
              <a:buNone/>
              <a:defRPr/>
            </a:pPr>
            <a:r>
              <a:rPr kumimoji="0" lang="zh-CN" altLang="en-US" sz="6000" kern="1200" cap="none" spc="0" normalizeH="0" baseline="0" noProof="0" dirty="0">
                <a:latin typeface="+mn-lt"/>
                <a:ea typeface="+mn-ea"/>
                <a:cs typeface="+mn-cs"/>
              </a:rPr>
              <a:t>货代可以承接哪些业务呢？</a:t>
            </a:r>
            <a:endParaRPr kumimoji="0" lang="en-US" altLang="zh-CN" sz="6000" kern="1200" cap="none" spc="0" normalizeH="0" baseline="0" noProof="0" dirty="0">
              <a:latin typeface="+mn-lt"/>
              <a:ea typeface="+mn-ea"/>
              <a:cs typeface="+mn-cs"/>
            </a:endParaRPr>
          </a:p>
          <a:p>
            <a:pPr marR="0" defTabSz="914400">
              <a:buClrTx/>
              <a:buSzTx/>
              <a:buFontTx/>
              <a:buNone/>
              <a:defRPr/>
            </a:pPr>
            <a:endParaRPr kumimoji="0" lang="en-US" altLang="zh-CN" sz="4000" kern="1200" cap="none" spc="0" normalizeH="0" baseline="0" noProof="0" dirty="0">
              <a:latin typeface="+mn-lt"/>
              <a:ea typeface="+mn-ea"/>
              <a:cs typeface="+mn-cs"/>
            </a:endParaRPr>
          </a:p>
          <a:p>
            <a:pPr marR="0" defTabSz="914400">
              <a:lnSpc>
                <a:spcPct val="150000"/>
              </a:lnSpc>
              <a:buClrTx/>
              <a:buSzTx/>
              <a:buFontTx/>
              <a:buNone/>
              <a:defRPr/>
            </a:pPr>
            <a:r>
              <a:rPr kumimoji="0" lang="en-US" altLang="zh-CN" sz="4000" kern="1200" cap="none" spc="0" normalizeH="0" baseline="0" noProof="0" dirty="0">
                <a:latin typeface="+mn-lt"/>
                <a:ea typeface="+mn-ea"/>
                <a:cs typeface="+mn-cs"/>
              </a:rPr>
              <a:t>※</a:t>
            </a:r>
            <a:r>
              <a:rPr kumimoji="0" lang="zh-CN" altLang="en-US" sz="4000" kern="1200" cap="none" spc="0" normalizeH="0" baseline="0" noProof="0" dirty="0">
                <a:latin typeface="+mn-lt"/>
                <a:ea typeface="+mn-ea"/>
                <a:cs typeface="+mn-cs"/>
              </a:rPr>
              <a:t>托运订舱、报检通关、仓储包装、投保装船、制单结算、发货提货</a:t>
            </a:r>
            <a:r>
              <a:rPr kumimoji="0" lang="en-US" altLang="zh-CN" sz="4000" kern="1200" cap="none" spc="0" normalizeH="0" baseline="0" noProof="0" dirty="0">
                <a:latin typeface="+mn-lt"/>
                <a:ea typeface="+mn-ea"/>
                <a:cs typeface="+mn-cs"/>
              </a:rPr>
              <a:t>……</a:t>
            </a:r>
            <a:endParaRPr kumimoji="0" lang="en-US" altLang="zh-CN" sz="4000" kern="1200" cap="none" spc="0" normalizeH="0" baseline="0" noProof="0" dirty="0">
              <a:latin typeface="+mn-lt"/>
              <a:ea typeface="+mn-ea"/>
              <a:cs typeface="+mn-cs"/>
            </a:endParaRPr>
          </a:p>
          <a:p>
            <a:pPr marR="0" defTabSz="914400">
              <a:lnSpc>
                <a:spcPct val="150000"/>
              </a:lnSpc>
              <a:buClrTx/>
              <a:buSzTx/>
              <a:buFontTx/>
              <a:buNone/>
              <a:defRPr/>
            </a:pPr>
            <a:r>
              <a:rPr kumimoji="0" lang="en-US" altLang="zh-CN" sz="4000" kern="1200" cap="none" spc="0" normalizeH="0" baseline="0" noProof="0" dirty="0">
                <a:latin typeface="+mn-lt"/>
                <a:ea typeface="+mn-ea"/>
                <a:cs typeface="+mn-cs"/>
              </a:rPr>
              <a:t> ※</a:t>
            </a:r>
            <a:r>
              <a:rPr kumimoji="0" lang="zh-CN" altLang="en-US" sz="4000" kern="1200" cap="none" spc="0" normalizeH="0" baseline="0" noProof="0" dirty="0">
                <a:latin typeface="+mn-lt"/>
                <a:ea typeface="+mn-ea"/>
                <a:cs typeface="+mn-cs"/>
              </a:rPr>
              <a:t>以上项目可单选、多选、叠加一条龙服务</a:t>
            </a:r>
            <a:r>
              <a:rPr kumimoji="0" lang="en-US" altLang="zh-CN" sz="4000" kern="1200" cap="none" spc="0" normalizeH="0" baseline="0" noProof="0" dirty="0">
                <a:latin typeface="+mn-lt"/>
                <a:ea typeface="+mn-ea"/>
                <a:cs typeface="+mn-cs"/>
              </a:rPr>
              <a:t>……</a:t>
            </a:r>
            <a:endParaRPr kumimoji="0" lang="en-US" altLang="zh-CN" sz="4000" kern="1200" cap="none" spc="0" normalizeH="0" baseline="0" noProof="0" dirty="0">
              <a:latin typeface="+mn-lt"/>
              <a:ea typeface="+mn-ea"/>
              <a:cs typeface="+mn-cs"/>
            </a:endParaRPr>
          </a:p>
          <a:p>
            <a:pPr marR="0" defTabSz="914400">
              <a:lnSpc>
                <a:spcPct val="150000"/>
              </a:lnSpc>
              <a:buClrTx/>
              <a:buSzTx/>
              <a:buFontTx/>
              <a:buNone/>
              <a:defRPr/>
            </a:pPr>
            <a:r>
              <a:rPr kumimoji="0" lang="en-US" altLang="zh-CN" sz="4000" kern="1200" cap="none" spc="0" normalizeH="0" baseline="0" noProof="0" dirty="0">
                <a:latin typeface="+mn-lt"/>
                <a:ea typeface="+mn-ea"/>
                <a:cs typeface="+mn-cs"/>
              </a:rPr>
              <a:t>※</a:t>
            </a:r>
            <a:r>
              <a:rPr kumimoji="0" lang="zh-CN" altLang="en-US" sz="4000" kern="1200" cap="none" spc="0" normalizeH="0" baseline="0" noProof="0" dirty="0">
                <a:latin typeface="+mn-lt"/>
                <a:ea typeface="+mn-ea"/>
                <a:cs typeface="+mn-cs"/>
              </a:rPr>
              <a:t>只有你想不到，没有我办不到。</a:t>
            </a:r>
            <a:endParaRPr kumimoji="0" lang="zh-CN" altLang="en-US" sz="4000" kern="1200" cap="none" spc="0" normalizeH="0" baseline="0" noProof="0" dirty="0">
              <a:latin typeface="+mn-lt"/>
              <a:ea typeface="+mn-ea"/>
              <a:cs typeface="+mn-cs"/>
            </a:endParaRPr>
          </a:p>
        </p:txBody>
      </p:sp>
    </p:spTree>
  </p:cSld>
  <p:clrMapOvr>
    <a:masterClrMapping/>
  </p:clrMapOvr>
  <p:transition>
    <p:sndAc>
      <p:stSnd>
        <p:snd r:embed="rId2" name="type.wav"/>
      </p:stSnd>
    </p:sndAc>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标题 1"/>
          <p:cNvSpPr>
            <a:spLocks noGrp="1"/>
          </p:cNvSpPr>
          <p:nvPr>
            <p:ph type="title" idx="4294967295"/>
          </p:nvPr>
        </p:nvSpPr>
        <p:spPr>
          <a:xfrm>
            <a:off x="3797300" y="388938"/>
            <a:ext cx="10604500" cy="836612"/>
          </a:xfrm>
          <a:ln/>
        </p:spPr>
        <p:txBody>
          <a:bodyPr vert="horz" wrap="square" lIns="140471" tIns="70235" rIns="140471" bIns="70235" anchor="ctr" anchorCtr="1"/>
          <a:p>
            <a:r>
              <a:rPr lang="zh-CN" altLang="en-US" sz="5500" b="1" dirty="0"/>
              <a:t>什么是国际货运代理？</a:t>
            </a:r>
            <a:endParaRPr lang="zh-CN" altLang="zh-CN" sz="5500" b="1" dirty="0"/>
          </a:p>
        </p:txBody>
      </p:sp>
      <p:sp>
        <p:nvSpPr>
          <p:cNvPr id="10243" name="内容占位符 2"/>
          <p:cNvSpPr>
            <a:spLocks noGrp="1"/>
          </p:cNvSpPr>
          <p:nvPr>
            <p:ph idx="1"/>
          </p:nvPr>
        </p:nvSpPr>
        <p:spPr>
          <a:xfrm>
            <a:off x="720725" y="2611438"/>
            <a:ext cx="12960350" cy="6523037"/>
          </a:xfrm>
          <a:ln/>
        </p:spPr>
        <p:txBody>
          <a:bodyPr vert="horz" wrap="square" lIns="140471" tIns="70235" rIns="140471" bIns="70235" anchor="t" anchorCtr="0"/>
          <a:p>
            <a:r>
              <a:rPr lang="en-US" altLang="zh-CN" sz="4500" dirty="0"/>
              <a:t>1995</a:t>
            </a:r>
            <a:r>
              <a:rPr lang="zh-CN" altLang="en-US" sz="4500" dirty="0"/>
              <a:t>年</a:t>
            </a:r>
            <a:r>
              <a:rPr lang="en-US" altLang="zh-CN" sz="4500" dirty="0"/>
              <a:t>6</a:t>
            </a:r>
            <a:r>
              <a:rPr lang="zh-CN" altLang="en-US" sz="4500" dirty="0"/>
              <a:t>月</a:t>
            </a:r>
            <a:r>
              <a:rPr lang="en-US" altLang="zh-CN" sz="4500" dirty="0"/>
              <a:t>29</a:t>
            </a:r>
            <a:r>
              <a:rPr lang="zh-CN" altLang="en-US" sz="4500" dirty="0"/>
              <a:t>日，国务院批准的</a:t>
            </a:r>
            <a:r>
              <a:rPr lang="en-US" altLang="zh-CN" sz="4500" dirty="0"/>
              <a:t>《</a:t>
            </a:r>
            <a:r>
              <a:rPr lang="zh-CN" altLang="en-US" sz="4500" dirty="0"/>
              <a:t>中华人民共和国国际货物运输代理业管理规定</a:t>
            </a:r>
            <a:r>
              <a:rPr lang="en-US" altLang="zh-CN" sz="4500" dirty="0"/>
              <a:t>》</a:t>
            </a:r>
            <a:r>
              <a:rPr lang="zh-CN" altLang="en-US" sz="4500" dirty="0"/>
              <a:t>第</a:t>
            </a:r>
            <a:r>
              <a:rPr lang="en-US" altLang="zh-CN" sz="4500" dirty="0"/>
              <a:t>2</a:t>
            </a:r>
            <a:r>
              <a:rPr lang="zh-CN" altLang="en-US" sz="4500" dirty="0"/>
              <a:t>条：</a:t>
            </a:r>
            <a:endParaRPr lang="en-US" altLang="zh-CN" sz="4500" dirty="0"/>
          </a:p>
          <a:p>
            <a:r>
              <a:rPr lang="zh-CN" altLang="en-US" sz="4500" dirty="0"/>
              <a:t>国际货运代理业，是指接受进出口货物收货人、发货人的委托，以委托人的名义或者以自己的名义，为委托人</a:t>
            </a:r>
            <a:r>
              <a:rPr lang="zh-CN" altLang="en-US" sz="4500" dirty="0">
                <a:solidFill>
                  <a:srgbClr val="C00000"/>
                </a:solidFill>
              </a:rPr>
              <a:t>办理国际货物运输及相关业务</a:t>
            </a:r>
            <a:r>
              <a:rPr lang="zh-CN" altLang="en-US" sz="4500" dirty="0"/>
              <a:t>并收取服务报酬的行业。</a:t>
            </a:r>
            <a:endParaRPr lang="en-US" altLang="zh-CN" sz="4500" dirty="0"/>
          </a:p>
          <a:p>
            <a:pPr>
              <a:buNone/>
            </a:pPr>
            <a:endParaRPr lang="zh-CN" altLang="zh-CN" sz="4500" dirty="0"/>
          </a:p>
        </p:txBody>
      </p:sp>
      <p:grpSp>
        <p:nvGrpSpPr>
          <p:cNvPr id="2" name="Group 13"/>
          <p:cNvGrpSpPr/>
          <p:nvPr/>
        </p:nvGrpSpPr>
        <p:grpSpPr>
          <a:xfrm>
            <a:off x="2279650" y="7043738"/>
            <a:ext cx="10682288" cy="2308225"/>
            <a:chOff x="912" y="2976"/>
            <a:chExt cx="4272" cy="975"/>
          </a:xfrm>
        </p:grpSpPr>
        <p:sp>
          <p:nvSpPr>
            <p:cNvPr id="19461" name="Text Box 8"/>
            <p:cNvSpPr txBox="1"/>
            <p:nvPr/>
          </p:nvSpPr>
          <p:spPr>
            <a:xfrm>
              <a:off x="912" y="3024"/>
              <a:ext cx="624" cy="766"/>
            </a:xfrm>
            <a:prstGeom prst="rect">
              <a:avLst/>
            </a:prstGeom>
            <a:solidFill>
              <a:srgbClr val="99CCFF"/>
            </a:solidFill>
            <a:ln w="9525">
              <a:noFill/>
            </a:ln>
            <a:effectLst>
              <a:outerShdw dist="107763" dir="13499999" algn="ctr" rotWithShape="0">
                <a:schemeClr val="bg2"/>
              </a:outerShdw>
            </a:effectLst>
          </p:spPr>
          <p:txBody>
            <a:bodyPr>
              <a:spAutoFit/>
            </a:bodyPr>
            <a:p>
              <a:pPr>
                <a:spcBef>
                  <a:spcPct val="50000"/>
                </a:spcBef>
              </a:pPr>
              <a:r>
                <a:rPr lang="zh-CN" altLang="en-US" sz="3200" b="1" dirty="0">
                  <a:latin typeface="Arial" panose="020B0604020202020204" pitchFamily="34" charset="0"/>
                </a:rPr>
                <a:t>货主</a:t>
              </a:r>
              <a:endParaRPr lang="zh-CN" altLang="en-US" sz="3200" b="1" dirty="0">
                <a:latin typeface="Arial" panose="020B0604020202020204" pitchFamily="34" charset="0"/>
              </a:endParaRPr>
            </a:p>
            <a:p>
              <a:pPr>
                <a:spcBef>
                  <a:spcPct val="50000"/>
                </a:spcBef>
              </a:pPr>
              <a:r>
                <a:rPr lang="zh-CN" altLang="en-US" sz="3200" b="1" dirty="0">
                  <a:latin typeface="Arial" panose="020B0604020202020204" pitchFamily="34" charset="0"/>
                </a:rPr>
                <a:t>（进出口公司</a:t>
              </a:r>
              <a:r>
                <a:rPr lang="zh-CN" altLang="en-US" dirty="0">
                  <a:latin typeface="Arial" panose="020B0604020202020204" pitchFamily="34" charset="0"/>
                </a:rPr>
                <a:t>）</a:t>
              </a:r>
              <a:endParaRPr lang="zh-CN" altLang="en-US" dirty="0">
                <a:latin typeface="Arial" panose="020B0604020202020204" pitchFamily="34" charset="0"/>
              </a:endParaRPr>
            </a:p>
          </p:txBody>
        </p:sp>
        <p:sp>
          <p:nvSpPr>
            <p:cNvPr id="19462" name="Text Box 9"/>
            <p:cNvSpPr txBox="1"/>
            <p:nvPr/>
          </p:nvSpPr>
          <p:spPr>
            <a:xfrm>
              <a:off x="2563" y="3316"/>
              <a:ext cx="634" cy="267"/>
            </a:xfrm>
            <a:prstGeom prst="rect">
              <a:avLst/>
            </a:prstGeom>
            <a:solidFill>
              <a:srgbClr val="FFFF99"/>
            </a:solidFill>
            <a:ln w="9525">
              <a:noFill/>
            </a:ln>
            <a:effectLst>
              <a:outerShdw dist="107763" dir="13499999" algn="ctr" rotWithShape="0">
                <a:schemeClr val="bg2"/>
              </a:outerShdw>
            </a:effectLst>
          </p:spPr>
          <p:txBody>
            <a:bodyPr>
              <a:spAutoFit/>
            </a:bodyPr>
            <a:p>
              <a:pPr>
                <a:spcBef>
                  <a:spcPct val="50000"/>
                </a:spcBef>
              </a:pPr>
              <a:r>
                <a:rPr lang="zh-CN" altLang="en-US" sz="3500" b="1" dirty="0">
                  <a:latin typeface="Arial" panose="020B0604020202020204" pitchFamily="34" charset="0"/>
                </a:rPr>
                <a:t>货 代</a:t>
              </a:r>
              <a:endParaRPr lang="zh-CN" altLang="en-US" sz="3500" b="1" dirty="0">
                <a:latin typeface="Arial" panose="020B0604020202020204" pitchFamily="34" charset="0"/>
              </a:endParaRPr>
            </a:p>
          </p:txBody>
        </p:sp>
        <p:sp>
          <p:nvSpPr>
            <p:cNvPr id="19463" name="Text Box 10"/>
            <p:cNvSpPr txBox="1"/>
            <p:nvPr/>
          </p:nvSpPr>
          <p:spPr>
            <a:xfrm>
              <a:off x="4224" y="2976"/>
              <a:ext cx="960" cy="975"/>
            </a:xfrm>
            <a:prstGeom prst="rect">
              <a:avLst/>
            </a:prstGeom>
            <a:solidFill>
              <a:srgbClr val="99CCFF"/>
            </a:solidFill>
            <a:ln w="9525">
              <a:noFill/>
            </a:ln>
            <a:effectLst>
              <a:outerShdw dist="107763" dir="13499999" algn="ctr" rotWithShape="0">
                <a:schemeClr val="bg2"/>
              </a:outerShdw>
            </a:effectLst>
          </p:spPr>
          <p:txBody>
            <a:bodyPr>
              <a:spAutoFit/>
            </a:bodyPr>
            <a:p>
              <a:pPr>
                <a:spcBef>
                  <a:spcPct val="50000"/>
                </a:spcBef>
              </a:pPr>
              <a:r>
                <a:rPr lang="zh-CN" altLang="en-US" sz="3200" b="1" dirty="0">
                  <a:latin typeface="Arial" panose="020B0604020202020204" pitchFamily="34" charset="0"/>
                </a:rPr>
                <a:t>承运人</a:t>
              </a:r>
              <a:endParaRPr lang="zh-CN" altLang="en-US" sz="3200" b="1" dirty="0">
                <a:latin typeface="Arial" panose="020B0604020202020204" pitchFamily="34" charset="0"/>
              </a:endParaRPr>
            </a:p>
            <a:p>
              <a:pPr>
                <a:spcBef>
                  <a:spcPct val="50000"/>
                </a:spcBef>
              </a:pPr>
              <a:r>
                <a:rPr lang="zh-CN" altLang="en-US" sz="3200" b="1" dirty="0">
                  <a:latin typeface="Arial" panose="020B0604020202020204" pitchFamily="34" charset="0"/>
                </a:rPr>
                <a:t>（船公司、航空公司、铁路部门等</a:t>
              </a:r>
              <a:r>
                <a:rPr lang="zh-CN" altLang="en-US" dirty="0">
                  <a:latin typeface="Arial" panose="020B0604020202020204" pitchFamily="34" charset="0"/>
                </a:rPr>
                <a:t>）</a:t>
              </a:r>
              <a:endParaRPr lang="zh-CN" altLang="en-US" dirty="0">
                <a:latin typeface="Arial" panose="020B0604020202020204" pitchFamily="34" charset="0"/>
              </a:endParaRPr>
            </a:p>
          </p:txBody>
        </p:sp>
        <p:sp>
          <p:nvSpPr>
            <p:cNvPr id="19464" name="AutoShape 11"/>
            <p:cNvSpPr/>
            <p:nvPr/>
          </p:nvSpPr>
          <p:spPr>
            <a:xfrm>
              <a:off x="1632" y="3456"/>
              <a:ext cx="864" cy="48"/>
            </a:xfrm>
            <a:prstGeom prst="rightArrow">
              <a:avLst>
                <a:gd name="adj1" fmla="val 50000"/>
                <a:gd name="adj2" fmla="val 450000"/>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525780" indent="-525780" algn="l" rtl="0" eaLnBrk="0" fontAlgn="base" hangingPunct="0">
                <a:spcBef>
                  <a:spcPct val="20000"/>
                </a:spcBef>
                <a:spcAft>
                  <a:spcPct val="0"/>
                </a:spcAft>
                <a:buChar char="•"/>
                <a:defRPr sz="4900">
                  <a:solidFill>
                    <a:schemeClr val="tx1"/>
                  </a:solidFill>
                  <a:latin typeface="+mn-lt"/>
                  <a:ea typeface="+mn-ea"/>
                  <a:cs typeface="+mn-cs"/>
                </a:defRPr>
              </a:lvl1pPr>
              <a:lvl2pPr marL="1139825" indent="-438150" algn="l" rtl="0" eaLnBrk="0" fontAlgn="base" hangingPunct="0">
                <a:spcBef>
                  <a:spcPct val="20000"/>
                </a:spcBef>
                <a:spcAft>
                  <a:spcPct val="0"/>
                </a:spcAft>
                <a:buChar char="–"/>
                <a:defRPr sz="4300">
                  <a:solidFill>
                    <a:schemeClr val="tx1"/>
                  </a:solidFill>
                  <a:latin typeface="+mn-lt"/>
                  <a:ea typeface="+mn-ea"/>
                </a:defRPr>
              </a:lvl2pPr>
              <a:lvl3pPr marL="1755775" indent="-349250" algn="l" rtl="0" eaLnBrk="0" fontAlgn="base" hangingPunct="0">
                <a:spcBef>
                  <a:spcPct val="20000"/>
                </a:spcBef>
                <a:spcAft>
                  <a:spcPct val="0"/>
                </a:spcAft>
                <a:buChar char="•"/>
                <a:defRPr sz="3700">
                  <a:solidFill>
                    <a:schemeClr val="tx1"/>
                  </a:solidFill>
                  <a:latin typeface="+mn-lt"/>
                  <a:ea typeface="+mn-ea"/>
                </a:defRPr>
              </a:lvl3pPr>
              <a:lvl4pPr marL="2457450" indent="-349250" algn="l" rtl="0" eaLnBrk="0" fontAlgn="base" hangingPunct="0">
                <a:spcBef>
                  <a:spcPct val="20000"/>
                </a:spcBef>
                <a:spcAft>
                  <a:spcPct val="0"/>
                </a:spcAft>
                <a:buChar char="–"/>
                <a:defRPr sz="3100">
                  <a:solidFill>
                    <a:schemeClr val="tx1"/>
                  </a:solidFill>
                  <a:latin typeface="+mn-lt"/>
                  <a:ea typeface="+mn-ea"/>
                </a:defRPr>
              </a:lvl4pPr>
              <a:lvl5pPr marL="3159125" indent="-349250" algn="l" rtl="0" eaLnBrk="0" fontAlgn="base" hangingPunct="0">
                <a:spcBef>
                  <a:spcPct val="20000"/>
                </a:spcBef>
                <a:spcAft>
                  <a:spcPct val="0"/>
                </a:spcAft>
                <a:buChar char="»"/>
                <a:defRPr sz="3100">
                  <a:solidFill>
                    <a:schemeClr val="tx1"/>
                  </a:solidFill>
                  <a:latin typeface="+mn-lt"/>
                  <a:ea typeface="+mn-ea"/>
                </a:defRPr>
              </a:lvl5pPr>
            </a:lstStyle>
            <a:p>
              <a:pPr marL="0" lvl="0" indent="0" eaLnBrk="1" hangingPunct="1">
                <a:spcBef>
                  <a:spcPct val="0"/>
                </a:spcBef>
                <a:buNone/>
              </a:pPr>
              <a:endParaRPr lang="zh-CN" altLang="en-US" sz="1800" dirty="0"/>
            </a:p>
          </p:txBody>
        </p:sp>
        <p:sp>
          <p:nvSpPr>
            <p:cNvPr id="19465" name="AutoShape 12"/>
            <p:cNvSpPr/>
            <p:nvPr/>
          </p:nvSpPr>
          <p:spPr>
            <a:xfrm>
              <a:off x="3216" y="3408"/>
              <a:ext cx="864" cy="48"/>
            </a:xfrm>
            <a:prstGeom prst="rightArrow">
              <a:avLst>
                <a:gd name="adj1" fmla="val 50000"/>
                <a:gd name="adj2" fmla="val 450000"/>
              </a:avLst>
            </a:prstGeom>
            <a:solidFill>
              <a:schemeClr val="accent1"/>
            </a:solidFill>
            <a:ln w="9525" cap="flat" cmpd="sng">
              <a:solidFill>
                <a:schemeClr val="tx1"/>
              </a:solidFill>
              <a:prstDash val="solid"/>
              <a:miter/>
              <a:headEnd type="none" w="med" len="med"/>
              <a:tailEnd type="none" w="med" len="med"/>
            </a:ln>
          </p:spPr>
          <p:txBody>
            <a:bodyPr wrap="none" anchor="ctr" anchorCtr="0"/>
            <a:lstStyle>
              <a:lvl1pPr marL="525780" indent="-525780" algn="l" rtl="0" eaLnBrk="0" fontAlgn="base" hangingPunct="0">
                <a:spcBef>
                  <a:spcPct val="20000"/>
                </a:spcBef>
                <a:spcAft>
                  <a:spcPct val="0"/>
                </a:spcAft>
                <a:buChar char="•"/>
                <a:defRPr sz="4900">
                  <a:solidFill>
                    <a:schemeClr val="tx1"/>
                  </a:solidFill>
                  <a:latin typeface="+mn-lt"/>
                  <a:ea typeface="+mn-ea"/>
                  <a:cs typeface="+mn-cs"/>
                </a:defRPr>
              </a:lvl1pPr>
              <a:lvl2pPr marL="1139825" indent="-438150" algn="l" rtl="0" eaLnBrk="0" fontAlgn="base" hangingPunct="0">
                <a:spcBef>
                  <a:spcPct val="20000"/>
                </a:spcBef>
                <a:spcAft>
                  <a:spcPct val="0"/>
                </a:spcAft>
                <a:buChar char="–"/>
                <a:defRPr sz="4300">
                  <a:solidFill>
                    <a:schemeClr val="tx1"/>
                  </a:solidFill>
                  <a:latin typeface="+mn-lt"/>
                  <a:ea typeface="+mn-ea"/>
                </a:defRPr>
              </a:lvl2pPr>
              <a:lvl3pPr marL="1755775" indent="-349250" algn="l" rtl="0" eaLnBrk="0" fontAlgn="base" hangingPunct="0">
                <a:spcBef>
                  <a:spcPct val="20000"/>
                </a:spcBef>
                <a:spcAft>
                  <a:spcPct val="0"/>
                </a:spcAft>
                <a:buChar char="•"/>
                <a:defRPr sz="3700">
                  <a:solidFill>
                    <a:schemeClr val="tx1"/>
                  </a:solidFill>
                  <a:latin typeface="+mn-lt"/>
                  <a:ea typeface="+mn-ea"/>
                </a:defRPr>
              </a:lvl3pPr>
              <a:lvl4pPr marL="2457450" indent="-349250" algn="l" rtl="0" eaLnBrk="0" fontAlgn="base" hangingPunct="0">
                <a:spcBef>
                  <a:spcPct val="20000"/>
                </a:spcBef>
                <a:spcAft>
                  <a:spcPct val="0"/>
                </a:spcAft>
                <a:buChar char="–"/>
                <a:defRPr sz="3100">
                  <a:solidFill>
                    <a:schemeClr val="tx1"/>
                  </a:solidFill>
                  <a:latin typeface="+mn-lt"/>
                  <a:ea typeface="+mn-ea"/>
                </a:defRPr>
              </a:lvl4pPr>
              <a:lvl5pPr marL="3159125" indent="-349250" algn="l" rtl="0" eaLnBrk="0" fontAlgn="base" hangingPunct="0">
                <a:spcBef>
                  <a:spcPct val="20000"/>
                </a:spcBef>
                <a:spcAft>
                  <a:spcPct val="0"/>
                </a:spcAft>
                <a:buChar char="»"/>
                <a:defRPr sz="3100">
                  <a:solidFill>
                    <a:schemeClr val="tx1"/>
                  </a:solidFill>
                  <a:latin typeface="+mn-lt"/>
                  <a:ea typeface="+mn-ea"/>
                </a:defRPr>
              </a:lvl5pPr>
            </a:lstStyle>
            <a:p>
              <a:pPr marL="0" lvl="0" indent="0" eaLnBrk="1" hangingPunct="1">
                <a:spcBef>
                  <a:spcPct val="0"/>
                </a:spcBef>
                <a:buNone/>
              </a:pPr>
              <a:endParaRPr lang="zh-CN" altLang="en-US" sz="1800" dirty="0"/>
            </a:p>
          </p:txBody>
        </p:sp>
      </p:grpSp>
    </p:spTree>
  </p:cSld>
  <p:clrMapOvr>
    <a:masterClrMapping/>
  </p:clrMapOvr>
  <p:transition>
    <p:sndAc>
      <p:stSnd>
        <p:snd r:embed="rId1" name="typ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243">
                                            <p:txEl>
                                              <p:charRg st="0" end="44"/>
                                            </p:txEl>
                                          </p:spTgt>
                                        </p:tgtEl>
                                        <p:attrNameLst>
                                          <p:attrName>style.visibility</p:attrName>
                                        </p:attrNameLst>
                                      </p:cBhvr>
                                      <p:to>
                                        <p:strVal val="visible"/>
                                      </p:to>
                                    </p:set>
                                    <p:animEffect transition="in" filter="checkerboard(across)">
                                      <p:cBhvr>
                                        <p:cTn id="7" dur="500"/>
                                        <p:tgtEl>
                                          <p:spTgt spid="10243">
                                            <p:txEl>
                                              <p:charRg st="0" end="44"/>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3">
                                            <p:txEl>
                                              <p:charRg st="44" end="117"/>
                                            </p:txEl>
                                          </p:spTgt>
                                        </p:tgtEl>
                                        <p:attrNameLst>
                                          <p:attrName>style.visibility</p:attrName>
                                        </p:attrNameLst>
                                      </p:cBhvr>
                                      <p:to>
                                        <p:strVal val="visible"/>
                                      </p:to>
                                    </p:set>
                                    <p:animEffect transition="in" filter="checkerboard(across)">
                                      <p:cBhvr>
                                        <p:cTn id="12" dur="500"/>
                                        <p:tgtEl>
                                          <p:spTgt spid="10243">
                                            <p:txEl>
                                              <p:charRg st="44" end="11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80">
                                          <p:stCondLst>
                                            <p:cond delay="0"/>
                                          </p:stCondLst>
                                        </p:cTn>
                                        <p:tgtEl>
                                          <p:spTgt spid="2"/>
                                        </p:tgtEl>
                                      </p:cBhvr>
                                    </p:animEffect>
                                    <p:anim calcmode="lin" valueType="num">
                                      <p:cBhvr>
                                        <p:cTn id="1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2"/>
                                        </p:tgtEl>
                                        <p:attrNameLst>
                                          <p:attrName>ppt_y</p:attrName>
                                        </p:attrNameLst>
                                      </p:cBhvr>
                                      <p:tavLst>
                                        <p:tav tm="0" fmla="#ppt_y-sin(pi*$)/3">
                                          <p:val>
                                            <p:fltVal val="0.500000"/>
                                          </p:val>
                                        </p:tav>
                                        <p:tav tm="100000">
                                          <p:val>
                                            <p:fltVal val="1.000000"/>
                                          </p:val>
                                        </p:tav>
                                      </p:tavLst>
                                    </p:anim>
                                    <p:anim calcmode="lin" valueType="num">
                                      <p:cBhvr>
                                        <p:cTn id="20" dur="664" tmFilter="0, 0; 0.125,0.2665; 0.25,0.4; 0.375,0.465; 0.5,0.5;  0.625,0.535; 0.75,0.6; 0.875,0.7335; 1,1">
                                          <p:stCondLst>
                                            <p:cond delay="664"/>
                                          </p:stCondLst>
                                        </p:cTn>
                                        <p:tgtEl>
                                          <p:spTgt spid="2"/>
                                        </p:tgtEl>
                                        <p:attrNameLst>
                                          <p:attrName>ppt_y</p:attrName>
                                        </p:attrNameLst>
                                      </p:cBhvr>
                                      <p:tavLst>
                                        <p:tav tm="0" fmla="#ppt_y-sin(pi*$)/9">
                                          <p:val>
                                            <p:fltVal val="0.000000"/>
                                          </p:val>
                                        </p:tav>
                                        <p:tav tm="100000">
                                          <p:val>
                                            <p:fltVal val="1.000000"/>
                                          </p:val>
                                        </p:tav>
                                      </p:tavLst>
                                    </p:anim>
                                    <p:anim calcmode="lin" valueType="num">
                                      <p:cBhvr>
                                        <p:cTn id="21" dur="332" tmFilter="0, 0; 0.125,0.2665; 0.25,0.4; 0.375,0.465; 0.5,0.5;  0.625,0.535; 0.75,0.6; 0.875,0.7335; 1,1">
                                          <p:stCondLst>
                                            <p:cond delay="1324"/>
                                          </p:stCondLst>
                                        </p:cTn>
                                        <p:tgtEl>
                                          <p:spTgt spid="2"/>
                                        </p:tgtEl>
                                        <p:attrNameLst>
                                          <p:attrName>ppt_y</p:attrName>
                                        </p:attrNameLst>
                                      </p:cBhvr>
                                      <p:tavLst>
                                        <p:tav tm="0" fmla="#ppt_y-sin(pi*$)/27">
                                          <p:val>
                                            <p:fltVal val="0.000000"/>
                                          </p:val>
                                        </p:tav>
                                        <p:tav tm="100000">
                                          <p:val>
                                            <p:fltVal val="1.000000"/>
                                          </p:val>
                                        </p:tav>
                                      </p:tavLst>
                                    </p:anim>
                                    <p:anim calcmode="lin" valueType="num">
                                      <p:cBhvr>
                                        <p:cTn id="22" dur="164" tmFilter="0, 0; 0.125,0.2665; 0.25,0.4; 0.375,0.465; 0.5,0.5;  0.625,0.535; 0.75,0.6; 0.875,0.7335; 1,1">
                                          <p:stCondLst>
                                            <p:cond delay="1656"/>
                                          </p:stCondLst>
                                        </p:cTn>
                                        <p:tgtEl>
                                          <p:spTgt spid="2"/>
                                        </p:tgtEl>
                                        <p:attrNameLst>
                                          <p:attrName>ppt_y</p:attrName>
                                        </p:attrNameLst>
                                      </p:cBhvr>
                                      <p:tavLst>
                                        <p:tav tm="0" fmla="#ppt_y-sin(pi*$)/81">
                                          <p:val>
                                            <p:fltVal val="0.000000"/>
                                          </p:val>
                                        </p:tav>
                                        <p:tav tm="100000">
                                          <p:val>
                                            <p:fltVal val="1.000000"/>
                                          </p:val>
                                        </p:tav>
                                      </p:tavLst>
                                    </p:anim>
                                    <p:animScale>
                                      <p:cBhvr>
                                        <p:cTn id="23" dur="26">
                                          <p:stCondLst>
                                            <p:cond delay="650"/>
                                          </p:stCondLst>
                                        </p:cTn>
                                        <p:tgtEl>
                                          <p:spTgt spid="2"/>
                                        </p:tgtEl>
                                      </p:cBhvr>
                                      <p:to x="100000" y="60000"/>
                                    </p:animScale>
                                    <p:animScale>
                                      <p:cBhvr>
                                        <p:cTn id="24" dur="166" decel="50000">
                                          <p:stCondLst>
                                            <p:cond delay="676"/>
                                          </p:stCondLst>
                                        </p:cTn>
                                        <p:tgtEl>
                                          <p:spTgt spid="2"/>
                                        </p:tgtEl>
                                      </p:cBhvr>
                                      <p:to x="100000" y="100000"/>
                                    </p:animScale>
                                    <p:animScale>
                                      <p:cBhvr>
                                        <p:cTn id="25" dur="26">
                                          <p:stCondLst>
                                            <p:cond delay="1312"/>
                                          </p:stCondLst>
                                        </p:cTn>
                                        <p:tgtEl>
                                          <p:spTgt spid="2"/>
                                        </p:tgtEl>
                                      </p:cBhvr>
                                      <p:to x="100000" y="80000"/>
                                    </p:animScale>
                                    <p:animScale>
                                      <p:cBhvr>
                                        <p:cTn id="26" dur="166" decel="50000">
                                          <p:stCondLst>
                                            <p:cond delay="1338"/>
                                          </p:stCondLst>
                                        </p:cTn>
                                        <p:tgtEl>
                                          <p:spTgt spid="2"/>
                                        </p:tgtEl>
                                      </p:cBhvr>
                                      <p:to x="100000" y="100000"/>
                                    </p:animScale>
                                    <p:animScale>
                                      <p:cBhvr>
                                        <p:cTn id="27" dur="26">
                                          <p:stCondLst>
                                            <p:cond delay="1642"/>
                                          </p:stCondLst>
                                        </p:cTn>
                                        <p:tgtEl>
                                          <p:spTgt spid="2"/>
                                        </p:tgtEl>
                                      </p:cBhvr>
                                      <p:to x="100000" y="90000"/>
                                    </p:animScale>
                                    <p:animScale>
                                      <p:cBhvr>
                                        <p:cTn id="28" dur="166" decel="50000">
                                          <p:stCondLst>
                                            <p:cond delay="1668"/>
                                          </p:stCondLst>
                                        </p:cTn>
                                        <p:tgtEl>
                                          <p:spTgt spid="2"/>
                                        </p:tgtEl>
                                      </p:cBhvr>
                                      <p:to x="100000" y="100000"/>
                                    </p:animScale>
                                    <p:animScale>
                                      <p:cBhvr>
                                        <p:cTn id="29" dur="26">
                                          <p:stCondLst>
                                            <p:cond delay="1808"/>
                                          </p:stCondLst>
                                        </p:cTn>
                                        <p:tgtEl>
                                          <p:spTgt spid="2"/>
                                        </p:tgtEl>
                                      </p:cBhvr>
                                      <p:to x="100000" y="95000"/>
                                    </p:animScale>
                                    <p:animScale>
                                      <p:cBhvr>
                                        <p:cTn id="3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Rectangle 2"/>
          <p:cNvSpPr>
            <a:spLocks noGrp="1"/>
          </p:cNvSpPr>
          <p:nvPr>
            <p:ph type="title"/>
          </p:nvPr>
        </p:nvSpPr>
        <p:spPr>
          <a:ln/>
        </p:spPr>
        <p:txBody>
          <a:bodyPr vert="horz" wrap="square" lIns="140471" tIns="70235" rIns="140471" bIns="70235" anchor="ctr" anchorCtr="0"/>
          <a:p>
            <a:r>
              <a:rPr lang="zh-CN" altLang="en-US" sz="5400" b="1" dirty="0">
                <a:latin typeface="宋体" panose="02010600030101010101" pitchFamily="2" charset="-122"/>
              </a:rPr>
              <a:t>国际货运代理的业务范围</a:t>
            </a:r>
            <a:r>
              <a:rPr lang="zh-CN" altLang="en-US" sz="5400" b="1" dirty="0"/>
              <a:t> </a:t>
            </a:r>
            <a:endParaRPr lang="zh-CN" altLang="en-US" sz="5400" b="1" dirty="0"/>
          </a:p>
        </p:txBody>
      </p:sp>
      <p:sp>
        <p:nvSpPr>
          <p:cNvPr id="20483" name="Rectangle 3"/>
          <p:cNvSpPr>
            <a:spLocks noGrp="1"/>
          </p:cNvSpPr>
          <p:nvPr>
            <p:ph idx="1"/>
          </p:nvPr>
        </p:nvSpPr>
        <p:spPr>
          <a:ln/>
        </p:spPr>
        <p:txBody>
          <a:bodyPr vert="horz" wrap="square" lIns="140471" tIns="70235" rIns="140471" bIns="70235" anchor="t" anchorCtr="0"/>
          <a:p>
            <a:pPr algn="just">
              <a:lnSpc>
                <a:spcPct val="120000"/>
              </a:lnSpc>
              <a:buClr>
                <a:schemeClr val="accent1"/>
              </a:buClr>
              <a:buSzPct val="80000"/>
              <a:buFont typeface="Wingdings" panose="05000000000000000000" pitchFamily="2" charset="2"/>
              <a:buChar char="n"/>
            </a:pPr>
            <a:r>
              <a:rPr lang="zh-CN" altLang="en-US" sz="3100" b="1" dirty="0">
                <a:latin typeface="宋体" panose="02010600030101010101" pitchFamily="2" charset="-122"/>
              </a:rPr>
              <a:t>根据《中华人民共和国国际货运代理业管理规定实施细则》的规定，国际货代企业可以从事下列全部或部分业务：</a:t>
            </a:r>
            <a:endParaRPr lang="zh-CN" altLang="en-US" sz="3100" b="1" dirty="0">
              <a:latin typeface="宋体" panose="02010600030101010101" pitchFamily="2" charset="-122"/>
            </a:endParaRPr>
          </a:p>
          <a:p>
            <a:pPr algn="just">
              <a:lnSpc>
                <a:spcPct val="120000"/>
              </a:lnSpc>
              <a:buClr>
                <a:schemeClr val="accent1"/>
              </a:buClr>
              <a:buSzPct val="80000"/>
              <a:buFont typeface="Wingdings" panose="05000000000000000000" pitchFamily="2" charset="2"/>
              <a:buChar char="n"/>
            </a:pPr>
            <a:r>
              <a:rPr lang="zh-CN" altLang="en-US" sz="3100" dirty="0">
                <a:latin typeface="宋体" panose="02010600030101010101" pitchFamily="2" charset="-122"/>
              </a:rPr>
              <a:t>（一）揽货、订舱</a:t>
            </a:r>
            <a:r>
              <a:rPr lang="zh-CN" altLang="en-US" sz="3100" dirty="0">
                <a:latin typeface="Times New Roman" panose="02020603050405020304" pitchFamily="18" charset="0"/>
              </a:rPr>
              <a:t>（含租船、包机、包舱）</a:t>
            </a:r>
            <a:r>
              <a:rPr lang="zh-CN" altLang="en-US" sz="3100" dirty="0">
                <a:latin typeface="宋体" panose="02010600030101010101" pitchFamily="2" charset="-122"/>
              </a:rPr>
              <a:t>、托运、仓储、包装</a:t>
            </a:r>
            <a:endParaRPr lang="zh-CN" altLang="en-US" sz="3100" dirty="0">
              <a:latin typeface="宋体" panose="02010600030101010101" pitchFamily="2" charset="-122"/>
            </a:endParaRPr>
          </a:p>
          <a:p>
            <a:pPr algn="just">
              <a:lnSpc>
                <a:spcPct val="120000"/>
              </a:lnSpc>
              <a:buClr>
                <a:schemeClr val="accent1"/>
              </a:buClr>
              <a:buSzPct val="80000"/>
              <a:buFont typeface="Wingdings" panose="05000000000000000000" pitchFamily="2" charset="2"/>
              <a:buChar char="n"/>
            </a:pPr>
            <a:r>
              <a:rPr lang="zh-CN" altLang="en-US" sz="3100" dirty="0">
                <a:latin typeface="宋体" panose="02010600030101010101" pitchFamily="2" charset="-122"/>
              </a:rPr>
              <a:t>（二）货物的监装、监卸、集装箱的拆箱、分拨、中转及相关的短途运输服务</a:t>
            </a:r>
            <a:endParaRPr lang="zh-CN" altLang="en-US" sz="3100" dirty="0">
              <a:latin typeface="宋体" panose="02010600030101010101" pitchFamily="2" charset="-122"/>
            </a:endParaRPr>
          </a:p>
          <a:p>
            <a:pPr algn="just">
              <a:lnSpc>
                <a:spcPct val="120000"/>
              </a:lnSpc>
              <a:buClr>
                <a:schemeClr val="accent1"/>
              </a:buClr>
              <a:buSzPct val="80000"/>
              <a:buFont typeface="Wingdings" panose="05000000000000000000" pitchFamily="2" charset="2"/>
              <a:buChar char="n"/>
            </a:pPr>
            <a:r>
              <a:rPr lang="zh-CN" altLang="en-US" sz="3100" dirty="0">
                <a:latin typeface="宋体" panose="02010600030101010101" pitchFamily="2" charset="-122"/>
              </a:rPr>
              <a:t>（三）报关、报检、报验、保险</a:t>
            </a:r>
            <a:endParaRPr lang="zh-CN" altLang="en-US" sz="3100" dirty="0">
              <a:latin typeface="宋体" panose="02010600030101010101" pitchFamily="2" charset="-122"/>
            </a:endParaRPr>
          </a:p>
          <a:p>
            <a:pPr algn="just">
              <a:lnSpc>
                <a:spcPct val="120000"/>
              </a:lnSpc>
              <a:buClr>
                <a:schemeClr val="accent1"/>
              </a:buClr>
              <a:buSzPct val="80000"/>
              <a:buFont typeface="Wingdings" panose="05000000000000000000" pitchFamily="2" charset="2"/>
              <a:buChar char="n"/>
            </a:pPr>
            <a:r>
              <a:rPr lang="zh-CN" altLang="en-US" sz="3100" dirty="0">
                <a:latin typeface="宋体" panose="02010600030101010101" pitchFamily="2" charset="-122"/>
              </a:rPr>
              <a:t>（四）缮制签发有关单证、交付运费、结算及交付杂费</a:t>
            </a:r>
            <a:endParaRPr lang="zh-CN" altLang="en-US" sz="3100" dirty="0">
              <a:latin typeface="宋体" panose="02010600030101010101" pitchFamily="2" charset="-122"/>
            </a:endParaRPr>
          </a:p>
          <a:p>
            <a:pPr algn="just">
              <a:lnSpc>
                <a:spcPct val="120000"/>
              </a:lnSpc>
              <a:buClr>
                <a:schemeClr val="accent1"/>
              </a:buClr>
              <a:buSzPct val="80000"/>
              <a:buFont typeface="Wingdings" panose="05000000000000000000" pitchFamily="2" charset="2"/>
              <a:buChar char="n"/>
            </a:pPr>
            <a:r>
              <a:rPr lang="zh-CN" altLang="en-US" sz="3100" dirty="0">
                <a:latin typeface="宋体" panose="02010600030101010101" pitchFamily="2" charset="-122"/>
              </a:rPr>
              <a:t>（五）国际展品、私人物品及过境货物运输代理</a:t>
            </a:r>
            <a:endParaRPr lang="zh-CN" altLang="en-US" sz="3100" dirty="0">
              <a:latin typeface="宋体" panose="02010600030101010101" pitchFamily="2" charset="-122"/>
            </a:endParaRPr>
          </a:p>
          <a:p>
            <a:pPr algn="just">
              <a:lnSpc>
                <a:spcPct val="120000"/>
              </a:lnSpc>
              <a:buClr>
                <a:schemeClr val="accent1"/>
              </a:buClr>
              <a:buSzPct val="80000"/>
              <a:buFont typeface="Wingdings" panose="05000000000000000000" pitchFamily="2" charset="2"/>
              <a:buChar char="n"/>
            </a:pPr>
            <a:r>
              <a:rPr lang="zh-CN" altLang="en-US" sz="3100" dirty="0">
                <a:latin typeface="宋体" panose="02010600030101010101" pitchFamily="2" charset="-122"/>
              </a:rPr>
              <a:t>（六）国际多式联运、集运</a:t>
            </a:r>
            <a:r>
              <a:rPr lang="zh-CN" altLang="en-US" sz="3100" dirty="0">
                <a:latin typeface="Times New Roman" panose="02020603050405020304" pitchFamily="18" charset="0"/>
              </a:rPr>
              <a:t>（含集装箱拼箱）</a:t>
            </a:r>
            <a:endParaRPr lang="zh-CN" altLang="en-US" sz="3100" dirty="0">
              <a:latin typeface="Times New Roman" panose="02020603050405020304" pitchFamily="18" charset="0"/>
            </a:endParaRPr>
          </a:p>
          <a:p>
            <a:pPr algn="just">
              <a:lnSpc>
                <a:spcPct val="120000"/>
              </a:lnSpc>
              <a:buClr>
                <a:schemeClr val="accent1"/>
              </a:buClr>
              <a:buSzPct val="80000"/>
              <a:buFont typeface="Wingdings" panose="05000000000000000000" pitchFamily="2" charset="2"/>
              <a:buChar char="n"/>
            </a:pPr>
            <a:r>
              <a:rPr lang="zh-CN" altLang="en-US" sz="3100" dirty="0">
                <a:latin typeface="宋体" panose="02010600030101010101" pitchFamily="2" charset="-122"/>
              </a:rPr>
              <a:t>（七）国际快递</a:t>
            </a:r>
            <a:r>
              <a:rPr lang="zh-CN" altLang="en-US" sz="3100" dirty="0">
                <a:latin typeface="Times New Roman" panose="02020603050405020304" pitchFamily="18" charset="0"/>
              </a:rPr>
              <a:t>（</a:t>
            </a:r>
            <a:r>
              <a:rPr lang="zh-CN" altLang="en-US" sz="3100" dirty="0">
                <a:solidFill>
                  <a:srgbClr val="FF3300"/>
                </a:solidFill>
                <a:latin typeface="Times New Roman" panose="02020603050405020304" pitchFamily="18" charset="0"/>
              </a:rPr>
              <a:t>不含私人信函</a:t>
            </a:r>
            <a:r>
              <a:rPr lang="zh-CN" altLang="en-US" sz="3100" dirty="0">
                <a:latin typeface="Times New Roman" panose="02020603050405020304" pitchFamily="18" charset="0"/>
              </a:rPr>
              <a:t>）</a:t>
            </a:r>
            <a:endParaRPr lang="zh-CN" altLang="en-US" sz="3100" dirty="0">
              <a:latin typeface="Times New Roman" panose="02020603050405020304" pitchFamily="18" charset="0"/>
            </a:endParaRPr>
          </a:p>
          <a:p>
            <a:pPr algn="just">
              <a:lnSpc>
                <a:spcPct val="120000"/>
              </a:lnSpc>
              <a:buClr>
                <a:schemeClr val="accent1"/>
              </a:buClr>
              <a:buSzPct val="80000"/>
              <a:buFont typeface="Wingdings" panose="05000000000000000000" pitchFamily="2" charset="2"/>
              <a:buChar char="n"/>
            </a:pPr>
            <a:r>
              <a:rPr lang="zh-CN" altLang="en-US" sz="3100" dirty="0">
                <a:latin typeface="宋体" panose="02010600030101010101" pitchFamily="2" charset="-122"/>
              </a:rPr>
              <a:t>（八）咨询及其他相关国际货运代理业务</a:t>
            </a:r>
            <a:endParaRPr lang="zh-CN" altLang="en-US" sz="3100" dirty="0">
              <a:latin typeface="宋体" panose="02010600030101010101" pitchFamily="2" charset="-122"/>
            </a:endParaRPr>
          </a:p>
        </p:txBody>
      </p:sp>
    </p:spTree>
  </p:cSld>
  <p:clrMapOvr>
    <a:masterClrMapping/>
  </p:clrMapOvr>
  <p:transition>
    <p:sndAc>
      <p:stSnd>
        <p:snd r:embed="rId1" name="type.wav"/>
      </p:stSnd>
    </p:sndAc>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标题 1"/>
          <p:cNvSpPr>
            <a:spLocks noGrp="1"/>
          </p:cNvSpPr>
          <p:nvPr>
            <p:ph type="title" idx="4294967295"/>
          </p:nvPr>
        </p:nvSpPr>
        <p:spPr>
          <a:xfrm>
            <a:off x="3117850" y="409575"/>
            <a:ext cx="11283950" cy="838200"/>
          </a:xfrm>
          <a:ln/>
        </p:spPr>
        <p:txBody>
          <a:bodyPr vert="horz" wrap="square" lIns="140471" tIns="70235" rIns="140471" bIns="70235" anchor="ctr" anchorCtr="1"/>
          <a:p>
            <a:r>
              <a:rPr lang="zh-CN" altLang="en-US" sz="6300" b="1" dirty="0"/>
              <a:t>国际货运代理的性质？</a:t>
            </a:r>
            <a:endParaRPr lang="zh-CN" altLang="zh-CN" sz="6300" b="1" dirty="0"/>
          </a:p>
        </p:txBody>
      </p:sp>
      <p:sp>
        <p:nvSpPr>
          <p:cNvPr id="4" name="Text Box 4"/>
          <p:cNvSpPr txBox="1"/>
          <p:nvPr/>
        </p:nvSpPr>
        <p:spPr>
          <a:xfrm>
            <a:off x="962025" y="2751138"/>
            <a:ext cx="11522075" cy="1654175"/>
          </a:xfrm>
          <a:prstGeom prst="rect">
            <a:avLst/>
          </a:prstGeom>
          <a:noFill/>
          <a:ln w="9525">
            <a:noFill/>
          </a:ln>
        </p:spPr>
        <p:txBody>
          <a:bodyPr lIns="143756" tIns="71882" rIns="143756" bIns="71882">
            <a:spAutoFit/>
          </a:bodyPr>
          <a:lstStyle>
            <a:lvl1pPr marL="525780" indent="-525780" algn="l" rtl="0" eaLnBrk="0" fontAlgn="base" hangingPunct="0">
              <a:spcBef>
                <a:spcPct val="20000"/>
              </a:spcBef>
              <a:spcAft>
                <a:spcPct val="0"/>
              </a:spcAft>
              <a:buChar char="•"/>
              <a:defRPr sz="4900">
                <a:solidFill>
                  <a:schemeClr val="tx1"/>
                </a:solidFill>
                <a:latin typeface="+mn-lt"/>
                <a:ea typeface="+mn-ea"/>
                <a:cs typeface="+mn-cs"/>
              </a:defRPr>
            </a:lvl1pPr>
            <a:lvl2pPr marL="1139825" indent="-438150" algn="l" rtl="0" eaLnBrk="0" fontAlgn="base" hangingPunct="0">
              <a:spcBef>
                <a:spcPct val="20000"/>
              </a:spcBef>
              <a:spcAft>
                <a:spcPct val="0"/>
              </a:spcAft>
              <a:buChar char="–"/>
              <a:defRPr sz="4300">
                <a:solidFill>
                  <a:schemeClr val="tx1"/>
                </a:solidFill>
                <a:latin typeface="+mn-lt"/>
                <a:ea typeface="+mn-ea"/>
              </a:defRPr>
            </a:lvl2pPr>
            <a:lvl3pPr marL="1755775" indent="-349250" algn="l" rtl="0" eaLnBrk="0" fontAlgn="base" hangingPunct="0">
              <a:spcBef>
                <a:spcPct val="20000"/>
              </a:spcBef>
              <a:spcAft>
                <a:spcPct val="0"/>
              </a:spcAft>
              <a:buChar char="•"/>
              <a:defRPr sz="3700">
                <a:solidFill>
                  <a:schemeClr val="tx1"/>
                </a:solidFill>
                <a:latin typeface="+mn-lt"/>
                <a:ea typeface="+mn-ea"/>
              </a:defRPr>
            </a:lvl3pPr>
            <a:lvl4pPr marL="2457450" indent="-349250" algn="l" rtl="0" eaLnBrk="0" fontAlgn="base" hangingPunct="0">
              <a:spcBef>
                <a:spcPct val="20000"/>
              </a:spcBef>
              <a:spcAft>
                <a:spcPct val="0"/>
              </a:spcAft>
              <a:buChar char="–"/>
              <a:defRPr sz="3100">
                <a:solidFill>
                  <a:schemeClr val="tx1"/>
                </a:solidFill>
                <a:latin typeface="+mn-lt"/>
                <a:ea typeface="+mn-ea"/>
              </a:defRPr>
            </a:lvl4pPr>
            <a:lvl5pPr marL="3159125" indent="-349250" algn="l" rtl="0" eaLnBrk="0" fontAlgn="base" hangingPunct="0">
              <a:spcBef>
                <a:spcPct val="20000"/>
              </a:spcBef>
              <a:spcAft>
                <a:spcPct val="0"/>
              </a:spcAft>
              <a:buChar char="»"/>
              <a:defRPr sz="3100">
                <a:solidFill>
                  <a:schemeClr val="tx1"/>
                </a:solidFill>
                <a:latin typeface="+mn-lt"/>
                <a:ea typeface="+mn-ea"/>
              </a:defRPr>
            </a:lvl5pPr>
          </a:lstStyle>
          <a:p>
            <a:pPr marL="0" lvl="0" indent="0" algn="just" eaLnBrk="1" hangingPunct="1">
              <a:buClr>
                <a:schemeClr val="accent1"/>
              </a:buClr>
              <a:buSzPct val="80000"/>
              <a:buFont typeface="Wingdings" panose="05000000000000000000" pitchFamily="2" charset="2"/>
              <a:buNone/>
            </a:pPr>
            <a:r>
              <a:rPr lang="zh-CN" altLang="en-US" b="1" dirty="0"/>
              <a:t>        </a:t>
            </a:r>
            <a:r>
              <a:rPr lang="zh-CN" altLang="en-US" b="1" dirty="0">
                <a:ea typeface="楷体_GB2312" pitchFamily="49" charset="-122"/>
              </a:rPr>
              <a:t>国际货运代理业在社会产业结构中属于</a:t>
            </a:r>
            <a:r>
              <a:rPr lang="zh-CN" altLang="en-US" b="1" dirty="0">
                <a:solidFill>
                  <a:srgbClr val="CC3300"/>
                </a:solidFill>
                <a:ea typeface="楷体_GB2312" pitchFamily="49" charset="-122"/>
              </a:rPr>
              <a:t>第三产业</a:t>
            </a:r>
            <a:r>
              <a:rPr lang="zh-CN" altLang="en-US" b="1" dirty="0">
                <a:ea typeface="楷体_GB2312" pitchFamily="49" charset="-122"/>
              </a:rPr>
              <a:t>，性质上属于</a:t>
            </a:r>
            <a:r>
              <a:rPr lang="zh-CN" altLang="en-US" b="1" dirty="0">
                <a:solidFill>
                  <a:srgbClr val="CC3300"/>
                </a:solidFill>
                <a:ea typeface="楷体_GB2312" pitchFamily="49" charset="-122"/>
              </a:rPr>
              <a:t>服务行业</a:t>
            </a:r>
            <a:r>
              <a:rPr lang="zh-CN" altLang="en-US" b="1" dirty="0">
                <a:ea typeface="楷体_GB2312" pitchFamily="49" charset="-122"/>
              </a:rPr>
              <a:t>。</a:t>
            </a:r>
            <a:endParaRPr lang="zh-CN" altLang="en-US" b="1" dirty="0">
              <a:ea typeface="楷体_GB2312" pitchFamily="49" charset="-122"/>
            </a:endParaRPr>
          </a:p>
        </p:txBody>
      </p:sp>
      <p:sp>
        <p:nvSpPr>
          <p:cNvPr id="5" name="Text Box 5"/>
          <p:cNvSpPr txBox="1"/>
          <p:nvPr/>
        </p:nvSpPr>
        <p:spPr>
          <a:xfrm>
            <a:off x="850900" y="4791075"/>
            <a:ext cx="11401425" cy="2408238"/>
          </a:xfrm>
          <a:prstGeom prst="rect">
            <a:avLst/>
          </a:prstGeom>
          <a:noFill/>
          <a:ln w="9525">
            <a:noFill/>
          </a:ln>
        </p:spPr>
        <p:txBody>
          <a:bodyPr lIns="143756" tIns="71882" rIns="143756" bIns="71882">
            <a:spAutoFit/>
          </a:bodyPr>
          <a:lstStyle>
            <a:lvl1pPr marL="525780" indent="-525780" algn="l" rtl="0" eaLnBrk="0" fontAlgn="base" hangingPunct="0">
              <a:spcBef>
                <a:spcPct val="20000"/>
              </a:spcBef>
              <a:spcAft>
                <a:spcPct val="0"/>
              </a:spcAft>
              <a:buChar char="•"/>
              <a:defRPr sz="4900">
                <a:solidFill>
                  <a:schemeClr val="tx1"/>
                </a:solidFill>
                <a:latin typeface="+mn-lt"/>
                <a:ea typeface="+mn-ea"/>
                <a:cs typeface="+mn-cs"/>
              </a:defRPr>
            </a:lvl1pPr>
            <a:lvl2pPr marL="1139825" indent="-438150" algn="l" rtl="0" eaLnBrk="0" fontAlgn="base" hangingPunct="0">
              <a:spcBef>
                <a:spcPct val="20000"/>
              </a:spcBef>
              <a:spcAft>
                <a:spcPct val="0"/>
              </a:spcAft>
              <a:buChar char="–"/>
              <a:defRPr sz="4300">
                <a:solidFill>
                  <a:schemeClr val="tx1"/>
                </a:solidFill>
                <a:latin typeface="+mn-lt"/>
                <a:ea typeface="+mn-ea"/>
              </a:defRPr>
            </a:lvl2pPr>
            <a:lvl3pPr marL="1755775" indent="-349250" algn="l" rtl="0" eaLnBrk="0" fontAlgn="base" hangingPunct="0">
              <a:spcBef>
                <a:spcPct val="20000"/>
              </a:spcBef>
              <a:spcAft>
                <a:spcPct val="0"/>
              </a:spcAft>
              <a:buChar char="•"/>
              <a:defRPr sz="3700">
                <a:solidFill>
                  <a:schemeClr val="tx1"/>
                </a:solidFill>
                <a:latin typeface="+mn-lt"/>
                <a:ea typeface="+mn-ea"/>
              </a:defRPr>
            </a:lvl3pPr>
            <a:lvl4pPr marL="2457450" indent="-349250" algn="l" rtl="0" eaLnBrk="0" fontAlgn="base" hangingPunct="0">
              <a:spcBef>
                <a:spcPct val="20000"/>
              </a:spcBef>
              <a:spcAft>
                <a:spcPct val="0"/>
              </a:spcAft>
              <a:buChar char="–"/>
              <a:defRPr sz="3100">
                <a:solidFill>
                  <a:schemeClr val="tx1"/>
                </a:solidFill>
                <a:latin typeface="+mn-lt"/>
                <a:ea typeface="+mn-ea"/>
              </a:defRPr>
            </a:lvl4pPr>
            <a:lvl5pPr marL="3159125" indent="-349250" algn="l" rtl="0" eaLnBrk="0" fontAlgn="base" hangingPunct="0">
              <a:spcBef>
                <a:spcPct val="20000"/>
              </a:spcBef>
              <a:spcAft>
                <a:spcPct val="0"/>
              </a:spcAft>
              <a:buChar char="»"/>
              <a:defRPr sz="3100">
                <a:solidFill>
                  <a:schemeClr val="tx1"/>
                </a:solidFill>
                <a:latin typeface="+mn-lt"/>
                <a:ea typeface="+mn-ea"/>
              </a:defRPr>
            </a:lvl5pPr>
          </a:lstStyle>
          <a:p>
            <a:pPr marL="0" lvl="0" indent="0" eaLnBrk="1" hangingPunct="1">
              <a:spcBef>
                <a:spcPct val="50000"/>
              </a:spcBef>
              <a:buNone/>
            </a:pPr>
            <a:r>
              <a:rPr lang="zh-CN" altLang="en-US" sz="4500" b="1" dirty="0">
                <a:latin typeface="宋体" panose="02010600030101010101" pitchFamily="2" charset="-122"/>
              </a:rPr>
              <a:t>    </a:t>
            </a:r>
            <a:r>
              <a:rPr lang="zh-CN" altLang="en-US" b="1" dirty="0">
                <a:latin typeface="楷体_GB2312" pitchFamily="49" charset="-122"/>
                <a:ea typeface="楷体_GB2312" pitchFamily="49" charset="-122"/>
              </a:rPr>
              <a:t>国际货运代理从本质上属于运输关系人的代理，是联系发货人、收货人和承运人的</a:t>
            </a:r>
            <a:r>
              <a:rPr lang="zh-CN" altLang="en-US" b="1" dirty="0">
                <a:solidFill>
                  <a:srgbClr val="CC3300"/>
                </a:solidFill>
                <a:latin typeface="楷体_GB2312" pitchFamily="49" charset="-122"/>
                <a:ea typeface="楷体_GB2312" pitchFamily="49" charset="-122"/>
              </a:rPr>
              <a:t>运输中间人</a:t>
            </a:r>
            <a:r>
              <a:rPr lang="zh-CN" altLang="en-US" b="1" dirty="0">
                <a:latin typeface="楷体_GB2312" pitchFamily="49" charset="-122"/>
                <a:ea typeface="楷体_GB2312" pitchFamily="49" charset="-122"/>
              </a:rPr>
              <a:t>。</a:t>
            </a:r>
            <a:endParaRPr lang="zh-CN" altLang="en-US" b="1" dirty="0">
              <a:latin typeface="楷体_GB2312" pitchFamily="49" charset="-122"/>
              <a:ea typeface="楷体_GB2312" pitchFamily="49" charset="-122"/>
            </a:endParaRPr>
          </a:p>
        </p:txBody>
      </p:sp>
    </p:spTree>
  </p:cSld>
  <p:clrMapOvr>
    <a:masterClrMapping/>
  </p:clrMapOvr>
  <p:transition>
    <p:sndAc>
      <p:stSnd>
        <p:snd r:embed="rId1" name="typ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idx="4294967295"/>
          </p:nvPr>
        </p:nvSpPr>
        <p:spPr/>
        <p:txBody>
          <a:bodyPr vert="horz" wrap="square" lIns="140471" tIns="70235" rIns="140471" bIns="70235"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6300" b="0" i="0" u="none" strike="noStrike" kern="0" cap="none" spc="0" normalizeH="0" baseline="0" noProof="0" dirty="0">
                <a:ln>
                  <a:noFill/>
                </a:ln>
                <a:solidFill>
                  <a:schemeClr val="tx2"/>
                </a:solidFill>
                <a:effectLst>
                  <a:outerShdw blurRad="38100" dist="38100" dir="2700000" algn="tl">
                    <a:srgbClr val="C0C0C0"/>
                  </a:outerShdw>
                </a:effectLst>
                <a:uLnTx/>
                <a:uFillTx/>
                <a:latin typeface="+mj-lt"/>
                <a:ea typeface="+mj-ea"/>
                <a:cs typeface="+mj-cs"/>
              </a:rPr>
              <a:t>结  论</a:t>
            </a:r>
            <a:endParaRPr kumimoji="0" lang="zh-CN" altLang="en-US" sz="6300" b="0" i="0" u="none" strike="noStrike" kern="0" cap="none" spc="0" normalizeH="0" baseline="0" noProof="0" dirty="0">
              <a:ln>
                <a:noFill/>
              </a:ln>
              <a:solidFill>
                <a:schemeClr val="tx2"/>
              </a:solidFill>
              <a:effectLst>
                <a:outerShdw blurRad="38100" dist="38100" dir="2700000" algn="tl">
                  <a:srgbClr val="C0C0C0"/>
                </a:outerShdw>
              </a:effectLst>
              <a:uLnTx/>
              <a:uFillTx/>
              <a:latin typeface="+mj-lt"/>
              <a:ea typeface="+mj-ea"/>
              <a:cs typeface="+mj-cs"/>
            </a:endParaRPr>
          </a:p>
        </p:txBody>
      </p:sp>
      <p:sp>
        <p:nvSpPr>
          <p:cNvPr id="22531" name="内容占位符 2"/>
          <p:cNvSpPr>
            <a:spLocks noGrp="1"/>
          </p:cNvSpPr>
          <p:nvPr>
            <p:ph idx="1"/>
          </p:nvPr>
        </p:nvSpPr>
        <p:spPr>
          <a:xfrm>
            <a:off x="395288" y="3287713"/>
            <a:ext cx="13496925" cy="5846762"/>
          </a:xfrm>
          <a:ln/>
        </p:spPr>
        <p:txBody>
          <a:bodyPr vert="horz" wrap="square" lIns="140471" tIns="70235" rIns="140471" bIns="70235" anchor="t" anchorCtr="0"/>
          <a:p>
            <a:r>
              <a:rPr lang="en-US" altLang="zh-CN" sz="4500" dirty="0"/>
              <a:t>1.</a:t>
            </a:r>
            <a:r>
              <a:rPr lang="zh-CN" altLang="en-US" sz="4500" dirty="0"/>
              <a:t>国际货运代理属于外贸服务行业，在充满竞争与变数的市场环境下，从业人员需要具备良好的专业能力和职业素养</a:t>
            </a:r>
            <a:r>
              <a:rPr lang="zh-CN" altLang="zh-CN" sz="4500" dirty="0"/>
              <a:t>；</a:t>
            </a:r>
            <a:endParaRPr lang="zh-CN" altLang="zh-CN" sz="4500" dirty="0"/>
          </a:p>
          <a:p>
            <a:r>
              <a:rPr lang="en-US" altLang="zh-CN" sz="4500" dirty="0"/>
              <a:t>2.</a:t>
            </a:r>
            <a:r>
              <a:rPr lang="zh-CN" altLang="en-US" sz="4500" dirty="0"/>
              <a:t>为了扩展生存空间，很多国际货运代理企业正在向综合物流服务商的方向发展，以便为客户提供更为系统全面的服务</a:t>
            </a:r>
            <a:r>
              <a:rPr lang="zh-CN" altLang="zh-CN" sz="4500" dirty="0"/>
              <a:t>。</a:t>
            </a:r>
            <a:endParaRPr lang="zh-CN" altLang="zh-CN" sz="4500" dirty="0"/>
          </a:p>
        </p:txBody>
      </p:sp>
    </p:spTree>
  </p:cSld>
  <p:clrMapOvr>
    <a:masterClrMapping/>
  </p:clrMapOvr>
  <p:transition>
    <p:sndAc>
      <p:stSnd>
        <p:snd r:embed="rId1" name="type.wav"/>
      </p:stSnd>
    </p:sndAc>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50" name="Rectangle 2"/>
          <p:cNvSpPr>
            <a:spLocks noGrp="1" noChangeArrowheads="1"/>
          </p:cNvSpPr>
          <p:nvPr>
            <p:ph type="title" idx="4294967295"/>
          </p:nvPr>
        </p:nvSpPr>
        <p:spPr/>
        <p:txBody>
          <a:bodyPr vert="horz" wrap="square" lIns="143756" tIns="71882" rIns="143756" bIns="71882"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300" b="1" i="0" u="none" strike="noStrike" kern="0" cap="none" spc="0" normalizeH="0" baseline="0" noProof="0" dirty="0" smtClean="0">
                <a:ln>
                  <a:noFill/>
                </a:ln>
                <a:solidFill>
                  <a:schemeClr val="bg1"/>
                </a:solidFill>
                <a:effectLst>
                  <a:outerShdw blurRad="38100" dist="38100" dir="2700000" algn="tl">
                    <a:srgbClr val="C0C0C0"/>
                  </a:outerShdw>
                </a:effectLst>
                <a:uLnTx/>
                <a:uFillTx/>
                <a:latin typeface="楷体_GB2312" pitchFamily="49" charset="-122"/>
                <a:ea typeface="+mj-ea"/>
                <a:cs typeface="+mj-cs"/>
              </a:rPr>
              <a:t>知识扩展</a:t>
            </a:r>
            <a:endPar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23555" name="Rectangle 3"/>
          <p:cNvSpPr>
            <a:spLocks noGrp="1"/>
          </p:cNvSpPr>
          <p:nvPr>
            <p:ph type="body" idx="4294967295"/>
          </p:nvPr>
        </p:nvSpPr>
        <p:spPr>
          <a:xfrm>
            <a:off x="557213" y="2754313"/>
            <a:ext cx="13292137" cy="6707187"/>
          </a:xfrm>
          <a:ln/>
        </p:spPr>
        <p:txBody>
          <a:bodyPr vert="horz" wrap="square" lIns="143756" tIns="71882" rIns="143756" bIns="71882" anchor="t" anchorCtr="0"/>
          <a:p>
            <a:pPr>
              <a:buFont typeface="Wingdings" panose="05000000000000000000" pitchFamily="2" charset="2"/>
              <a:buChar char="Ø"/>
            </a:pPr>
            <a:r>
              <a:rPr lang="zh-CN" altLang="en-US" sz="4500" dirty="0"/>
              <a:t>跨境电商与国际物流</a:t>
            </a:r>
            <a:endParaRPr lang="en-US" altLang="zh-CN" sz="4500" dirty="0"/>
          </a:p>
          <a:p>
            <a:pPr>
              <a:buChar char="•"/>
            </a:pPr>
            <a:r>
              <a:rPr lang="zh-CN" altLang="en-US" sz="2800" dirty="0"/>
              <a:t>邮件直运与国际快递</a:t>
            </a:r>
            <a:endParaRPr lang="en-US" altLang="zh-CN" sz="2800" dirty="0"/>
          </a:p>
          <a:p>
            <a:pPr>
              <a:buChar char="•"/>
            </a:pPr>
            <a:r>
              <a:rPr lang="zh-CN" altLang="en-US" sz="2800" dirty="0"/>
              <a:t>集货转运与国际物流专线</a:t>
            </a:r>
            <a:endParaRPr lang="en-US" altLang="zh-CN" sz="2800" dirty="0"/>
          </a:p>
          <a:p>
            <a:pPr>
              <a:buChar char="•"/>
            </a:pPr>
            <a:r>
              <a:rPr lang="zh-CN" altLang="en-US" sz="2800" dirty="0"/>
              <a:t>边境仓与海外仓</a:t>
            </a:r>
            <a:endParaRPr lang="en-US" altLang="zh-CN" sz="2800" dirty="0"/>
          </a:p>
          <a:p>
            <a:pPr>
              <a:buChar char="•"/>
            </a:pPr>
            <a:endParaRPr lang="zh-CN" altLang="zh-CN" dirty="0"/>
          </a:p>
        </p:txBody>
      </p:sp>
    </p:spTree>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Rectangle 2"/>
          <p:cNvSpPr>
            <a:spLocks noGrp="1"/>
          </p:cNvSpPr>
          <p:nvPr>
            <p:ph type="title"/>
          </p:nvPr>
        </p:nvSpPr>
        <p:spPr>
          <a:xfrm>
            <a:off x="5503863" y="280988"/>
            <a:ext cx="7953375" cy="838200"/>
          </a:xfrm>
          <a:ln/>
        </p:spPr>
        <p:txBody>
          <a:bodyPr vert="horz" wrap="square" lIns="140471" tIns="70235" rIns="140471" bIns="70235" anchor="ctr" anchorCtr="0"/>
          <a:p>
            <a:r>
              <a:rPr lang="zh-CN" altLang="en-US" sz="6000" b="1" dirty="0"/>
              <a:t>思   考</a:t>
            </a:r>
            <a:endParaRPr lang="zh-CN" altLang="en-US" sz="6000" b="1" dirty="0"/>
          </a:p>
        </p:txBody>
      </p:sp>
      <p:sp>
        <p:nvSpPr>
          <p:cNvPr id="15363" name="TextBox 1"/>
          <p:cNvSpPr txBox="1"/>
          <p:nvPr/>
        </p:nvSpPr>
        <p:spPr>
          <a:xfrm>
            <a:off x="985838" y="3111500"/>
            <a:ext cx="12701587" cy="4300538"/>
          </a:xfrm>
          <a:prstGeom prst="rect">
            <a:avLst/>
          </a:prstGeom>
          <a:noFill/>
          <a:ln w="9525">
            <a:noFill/>
          </a:ln>
        </p:spPr>
        <p:txBody>
          <a:bodyPr lIns="143756" tIns="71882" rIns="143756" bIns="71882">
            <a:spAutoFit/>
          </a:bodyPr>
          <a:lstStyle>
            <a:lvl1pPr marL="525780" indent="-525780" algn="l" rtl="0" eaLnBrk="0" fontAlgn="base" hangingPunct="0">
              <a:spcBef>
                <a:spcPct val="20000"/>
              </a:spcBef>
              <a:spcAft>
                <a:spcPct val="0"/>
              </a:spcAft>
              <a:buChar char="•"/>
              <a:defRPr sz="4900">
                <a:solidFill>
                  <a:schemeClr val="tx1"/>
                </a:solidFill>
                <a:latin typeface="+mn-lt"/>
                <a:ea typeface="+mn-ea"/>
                <a:cs typeface="+mn-cs"/>
              </a:defRPr>
            </a:lvl1pPr>
            <a:lvl2pPr marL="1139825" indent="-438150" algn="l" rtl="0" eaLnBrk="0" fontAlgn="base" hangingPunct="0">
              <a:spcBef>
                <a:spcPct val="20000"/>
              </a:spcBef>
              <a:spcAft>
                <a:spcPct val="0"/>
              </a:spcAft>
              <a:buChar char="–"/>
              <a:defRPr sz="4300">
                <a:solidFill>
                  <a:schemeClr val="tx1"/>
                </a:solidFill>
                <a:latin typeface="+mn-lt"/>
                <a:ea typeface="+mn-ea"/>
              </a:defRPr>
            </a:lvl2pPr>
            <a:lvl3pPr marL="1755775" indent="-349250" algn="l" rtl="0" eaLnBrk="0" fontAlgn="base" hangingPunct="0">
              <a:spcBef>
                <a:spcPct val="20000"/>
              </a:spcBef>
              <a:spcAft>
                <a:spcPct val="0"/>
              </a:spcAft>
              <a:buChar char="•"/>
              <a:defRPr sz="3700">
                <a:solidFill>
                  <a:schemeClr val="tx1"/>
                </a:solidFill>
                <a:latin typeface="+mn-lt"/>
                <a:ea typeface="+mn-ea"/>
              </a:defRPr>
            </a:lvl3pPr>
            <a:lvl4pPr marL="2457450" indent="-349250" algn="l" rtl="0" eaLnBrk="0" fontAlgn="base" hangingPunct="0">
              <a:spcBef>
                <a:spcPct val="20000"/>
              </a:spcBef>
              <a:spcAft>
                <a:spcPct val="0"/>
              </a:spcAft>
              <a:buChar char="–"/>
              <a:defRPr sz="3100">
                <a:solidFill>
                  <a:schemeClr val="tx1"/>
                </a:solidFill>
                <a:latin typeface="+mn-lt"/>
                <a:ea typeface="+mn-ea"/>
              </a:defRPr>
            </a:lvl4pPr>
            <a:lvl5pPr marL="3159125" indent="-349250" algn="l" rtl="0" eaLnBrk="0" fontAlgn="base" hangingPunct="0">
              <a:spcBef>
                <a:spcPct val="20000"/>
              </a:spcBef>
              <a:spcAft>
                <a:spcPct val="0"/>
              </a:spcAft>
              <a:buChar char="»"/>
              <a:defRPr sz="3100">
                <a:solidFill>
                  <a:schemeClr val="tx1"/>
                </a:solidFill>
                <a:latin typeface="+mn-lt"/>
                <a:ea typeface="+mn-ea"/>
              </a:defRPr>
            </a:lvl5pPr>
          </a:lstStyle>
          <a:p>
            <a:pPr marL="0" lvl="0" indent="0" eaLnBrk="1" hangingPunct="1">
              <a:lnSpc>
                <a:spcPct val="200000"/>
              </a:lnSpc>
              <a:spcBef>
                <a:spcPct val="0"/>
              </a:spcBef>
              <a:buAutoNum type="arabicPeriod"/>
            </a:pPr>
            <a:r>
              <a:rPr lang="zh-CN" altLang="en-US" sz="4500" dirty="0">
                <a:latin typeface="黑体" panose="02010609060101010101" pitchFamily="49" charset="-122"/>
                <a:ea typeface="黑体" panose="02010609060101010101" pitchFamily="49" charset="-122"/>
              </a:rPr>
              <a:t>目前国际货运代理行业发展状况如何？</a:t>
            </a:r>
            <a:endParaRPr lang="en-US" altLang="zh-CN" sz="4500" dirty="0">
              <a:latin typeface="黑体" panose="02010609060101010101" pitchFamily="49" charset="-122"/>
              <a:ea typeface="黑体" panose="02010609060101010101" pitchFamily="49" charset="-122"/>
            </a:endParaRPr>
          </a:p>
          <a:p>
            <a:pPr marL="0" lvl="0" indent="0" eaLnBrk="1" hangingPunct="1">
              <a:lnSpc>
                <a:spcPct val="200000"/>
              </a:lnSpc>
              <a:spcBef>
                <a:spcPct val="0"/>
              </a:spcBef>
              <a:buAutoNum type="arabicPeriod"/>
            </a:pPr>
            <a:r>
              <a:rPr lang="zh-CN" altLang="en-US" sz="4500" dirty="0">
                <a:latin typeface="黑体" panose="02010609060101010101" pitchFamily="49" charset="-122"/>
                <a:ea typeface="黑体" panose="02010609060101010101" pitchFamily="49" charset="-122"/>
              </a:rPr>
              <a:t>业内龙头企业有哪些？各自的竞争优势是什么？</a:t>
            </a:r>
            <a:endParaRPr lang="en-US" altLang="zh-CN" sz="4500" dirty="0">
              <a:latin typeface="黑体" panose="02010609060101010101" pitchFamily="49" charset="-122"/>
              <a:ea typeface="黑体" panose="02010609060101010101" pitchFamily="49" charset="-122"/>
            </a:endParaRPr>
          </a:p>
          <a:p>
            <a:pPr marL="0" lvl="0" indent="0" eaLnBrk="1" hangingPunct="1">
              <a:lnSpc>
                <a:spcPct val="200000"/>
              </a:lnSpc>
              <a:spcBef>
                <a:spcPct val="0"/>
              </a:spcBef>
              <a:buAutoNum type="arabicPeriod"/>
            </a:pPr>
            <a:r>
              <a:rPr lang="zh-CN" altLang="en-US" sz="4500" dirty="0">
                <a:latin typeface="黑体" panose="02010609060101010101" pitchFamily="49" charset="-122"/>
                <a:ea typeface="黑体" panose="02010609060101010101" pitchFamily="49" charset="-122"/>
              </a:rPr>
              <a:t>相关的行业协会及规章规范文件有哪些？</a:t>
            </a:r>
            <a:endParaRPr lang="en-US" altLang="zh-CN" sz="4500" dirty="0">
              <a:latin typeface="黑体" panose="02010609060101010101" pitchFamily="49" charset="-122"/>
              <a:ea typeface="黑体" panose="02010609060101010101" pitchFamily="49" charset="-122"/>
            </a:endParaRPr>
          </a:p>
        </p:txBody>
      </p:sp>
      <p:pic>
        <p:nvPicPr>
          <p:cNvPr id="24580" name="Picture 2"/>
          <p:cNvPicPr>
            <a:picLocks noChangeAspect="1"/>
          </p:cNvPicPr>
          <p:nvPr/>
        </p:nvPicPr>
        <p:blipFill>
          <a:blip r:embed="rId1"/>
          <a:stretch>
            <a:fillRect/>
          </a:stretch>
        </p:blipFill>
        <p:spPr>
          <a:xfrm>
            <a:off x="11880850" y="7391400"/>
            <a:ext cx="2520950" cy="2833688"/>
          </a:xfrm>
          <a:prstGeom prst="rect">
            <a:avLst/>
          </a:prstGeom>
          <a:noFill/>
          <a:ln w="9525">
            <a:noFill/>
          </a:ln>
        </p:spPr>
      </p:pic>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blinds(horizontal)">
                                      <p:cBhvr>
                                        <p:cTn id="7" dur="500"/>
                                        <p:tgtEl>
                                          <p:spTgt spid="15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Rectangle 2"/>
          <p:cNvSpPr>
            <a:spLocks noGrp="1" noChangeArrowheads="1"/>
          </p:cNvSpPr>
          <p:nvPr>
            <p:ph type="title" idx="4294967295"/>
          </p:nvPr>
        </p:nvSpPr>
        <p:spPr>
          <a:xfrm>
            <a:off x="360363" y="2808288"/>
            <a:ext cx="13452475" cy="1403350"/>
          </a:xfrm>
        </p:spPr>
        <p:txBody>
          <a:bodyPr vert="horz" wrap="square" lIns="140471" tIns="70235" rIns="140471" bIns="70235"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65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rPr>
              <a:t>导  入</a:t>
            </a:r>
            <a:endParaRPr kumimoji="0" lang="zh-CN" altLang="en-US" sz="65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3075" name="Rectangle 3"/>
          <p:cNvSpPr>
            <a:spLocks noGrp="1" noChangeArrowheads="1"/>
          </p:cNvSpPr>
          <p:nvPr>
            <p:ph type="body" idx="1"/>
          </p:nvPr>
        </p:nvSpPr>
        <p:spPr>
          <a:xfrm>
            <a:off x="282575" y="2965450"/>
            <a:ext cx="13758863" cy="3798888"/>
          </a:xfrm>
        </p:spPr>
        <p:txBody>
          <a:bodyPr vert="horz" wrap="square" lIns="140471" tIns="70235" rIns="140471" bIns="70235" numCol="1" anchor="t" anchorCtr="0" compatLnSpc="1"/>
          <a:lstStyle/>
          <a:p>
            <a:pPr marL="508000" marR="0" lvl="0" indent="-508000" algn="l" defTabSz="914400" rtl="0" eaLnBrk="1" fontAlgn="base" latinLnBrk="0" hangingPunct="1">
              <a:lnSpc>
                <a:spcPct val="100000"/>
              </a:lnSpc>
              <a:spcBef>
                <a:spcPct val="20000"/>
              </a:spcBef>
              <a:spcAft>
                <a:spcPct val="0"/>
              </a:spcAft>
              <a:buClrTx/>
              <a:buSzTx/>
              <a:buFontTx/>
              <a:buChar char="•"/>
              <a:defRPr/>
            </a:pPr>
            <a:endParaRPr kumimoji="0" lang="en-US" altLang="zh-CN" sz="4900" b="0" i="0" u="none" strike="noStrike" kern="0" cap="none" spc="0" normalizeH="0" baseline="0" noProof="0" dirty="0" smtClean="0">
              <a:ln>
                <a:noFill/>
              </a:ln>
              <a:solidFill>
                <a:schemeClr val="tx1"/>
              </a:solidFill>
              <a:effectLst>
                <a:outerShdw blurRad="38100" dist="38100" dir="2700000" algn="tl">
                  <a:srgbClr val="C0C0C0"/>
                </a:outerShdw>
              </a:effectLst>
              <a:uLnTx/>
              <a:uFillTx/>
              <a:latin typeface="+mn-lt"/>
              <a:ea typeface="+mn-ea"/>
              <a:cs typeface="+mn-cs"/>
            </a:endParaRPr>
          </a:p>
          <a:p>
            <a:pPr marL="508000" marR="0" lvl="0" indent="-508000" algn="l" defTabSz="914400" rtl="0" eaLnBrk="1" fontAlgn="base" latinLnBrk="0" hangingPunct="1">
              <a:lnSpc>
                <a:spcPct val="100000"/>
              </a:lnSpc>
              <a:spcBef>
                <a:spcPct val="20000"/>
              </a:spcBef>
              <a:spcAft>
                <a:spcPct val="0"/>
              </a:spcAft>
              <a:buClrTx/>
              <a:buSzTx/>
              <a:buFontTx/>
              <a:buChar char="•"/>
              <a:defRPr/>
            </a:pPr>
            <a:endParaRPr kumimoji="0" lang="en-US" altLang="zh-CN" sz="4900" b="0" i="0" u="none" strike="noStrike" kern="0" cap="none" spc="0" normalizeH="0" baseline="0" noProof="0" dirty="0" smtClean="0">
              <a:ln>
                <a:noFill/>
              </a:ln>
              <a:solidFill>
                <a:schemeClr val="tx1"/>
              </a:solidFill>
              <a:effectLst>
                <a:outerShdw blurRad="38100" dist="38100" dir="2700000" algn="tl">
                  <a:srgbClr val="C0C0C0"/>
                </a:outerShdw>
              </a:effectLst>
              <a:uLnTx/>
              <a:uFillTx/>
              <a:latin typeface="+mn-lt"/>
              <a:ea typeface="+mn-ea"/>
              <a:cs typeface="+mn-cs"/>
            </a:endParaRPr>
          </a:p>
          <a:p>
            <a:pPr marL="508000" marR="0" lvl="0" indent="-508000" algn="l" defTabSz="914400" rtl="0" eaLnBrk="1" fontAlgn="base" latinLnBrk="0" hangingPunct="1">
              <a:lnSpc>
                <a:spcPct val="100000"/>
              </a:lnSpc>
              <a:spcBef>
                <a:spcPct val="20000"/>
              </a:spcBef>
              <a:spcAft>
                <a:spcPct val="0"/>
              </a:spcAft>
              <a:buClrTx/>
              <a:buSzTx/>
              <a:buFont typeface="Wingdings" panose="05000000000000000000" pitchFamily="2" charset="2"/>
              <a:buChar char="ü"/>
              <a:defRPr/>
            </a:pPr>
            <a:r>
              <a:rPr kumimoji="0" lang="zh-CN" altLang="en-US" sz="8000" b="0" i="0" u="none" strike="noStrike" kern="0" cap="none" spc="0" normalizeH="0" baseline="0" noProof="0" dirty="0">
                <a:ln>
                  <a:noFill/>
                </a:ln>
                <a:solidFill>
                  <a:schemeClr val="tx1"/>
                </a:solidFill>
                <a:effectLst>
                  <a:outerShdw blurRad="38100" dist="38100" dir="2700000" algn="tl">
                    <a:srgbClr val="C0C0C0"/>
                  </a:outerShdw>
                </a:effectLst>
                <a:uLnTx/>
                <a:uFillTx/>
                <a:latin typeface="黑体" panose="02010609060101010101" pitchFamily="49" charset="-122"/>
                <a:ea typeface="+mn-ea"/>
                <a:cs typeface="+mn-cs"/>
              </a:rPr>
              <a:t> 货代企业有哪些基本岗位？</a:t>
            </a:r>
            <a:endParaRPr kumimoji="0" lang="zh-CN" altLang="en-US" sz="8000" b="0" i="0" u="none" strike="noStrike" kern="0" cap="none" spc="0" normalizeH="0" baseline="0" noProof="0" dirty="0">
              <a:ln>
                <a:noFill/>
              </a:ln>
              <a:solidFill>
                <a:schemeClr val="tx1"/>
              </a:solidFill>
              <a:effectLst>
                <a:outerShdw blurRad="38100" dist="38100" dir="2700000" algn="tl">
                  <a:srgbClr val="C0C0C0"/>
                </a:outerShdw>
              </a:effectLst>
              <a:uLnTx/>
              <a:uFillTx/>
              <a:latin typeface="黑体" panose="02010609060101010101" pitchFamily="49" charset="-122"/>
              <a:ea typeface="+mn-ea"/>
              <a:cs typeface="+mn-cs"/>
            </a:endParaRPr>
          </a:p>
        </p:txBody>
      </p:sp>
      <p:pic>
        <p:nvPicPr>
          <p:cNvPr id="6149" name="Picture 5" descr="http://pic.58pic.com/58pic/14/78/14/92W58PICzw9_1024.jpg"/>
          <p:cNvPicPr>
            <a:picLocks noChangeAspect="1"/>
          </p:cNvPicPr>
          <p:nvPr/>
        </p:nvPicPr>
        <p:blipFill>
          <a:blip r:embed="rId1"/>
          <a:stretch>
            <a:fillRect/>
          </a:stretch>
        </p:blipFill>
        <p:spPr>
          <a:xfrm>
            <a:off x="10585450" y="6184900"/>
            <a:ext cx="3643313" cy="3527425"/>
          </a:xfrm>
          <a:prstGeom prst="rect">
            <a:avLst/>
          </a:prstGeom>
          <a:noFill/>
          <a:ln w="9525">
            <a:noFill/>
          </a:ln>
        </p:spPr>
      </p:pic>
      <p:sp>
        <p:nvSpPr>
          <p:cNvPr id="5" name="Rectangle 2"/>
          <p:cNvSpPr txBox="1">
            <a:spLocks noChangeArrowheads="1"/>
          </p:cNvSpPr>
          <p:nvPr/>
        </p:nvSpPr>
        <p:spPr bwMode="auto">
          <a:xfrm>
            <a:off x="512763" y="936625"/>
            <a:ext cx="13452475" cy="140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471" tIns="70235" rIns="140471" bIns="70235" anchor="ctr" anchorCtr="1"/>
          <a:lstStyle>
            <a:lvl1pPr algn="ctr" rtl="0" eaLnBrk="0" fontAlgn="base" hangingPunct="0">
              <a:spcBef>
                <a:spcPct val="0"/>
              </a:spcBef>
              <a:spcAft>
                <a:spcPct val="0"/>
              </a:spcAft>
              <a:defRPr sz="6800">
                <a:solidFill>
                  <a:schemeClr val="tx2"/>
                </a:solidFill>
                <a:latin typeface="+mj-lt"/>
                <a:ea typeface="+mj-ea"/>
                <a:cs typeface="+mj-cs"/>
              </a:defRPr>
            </a:lvl1pPr>
            <a:lvl2pPr algn="ctr" rtl="0" eaLnBrk="0" fontAlgn="base" hangingPunct="0">
              <a:spcBef>
                <a:spcPct val="0"/>
              </a:spcBef>
              <a:spcAft>
                <a:spcPct val="0"/>
              </a:spcAft>
              <a:defRPr sz="68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68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68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6800">
                <a:solidFill>
                  <a:schemeClr val="tx2"/>
                </a:solidFill>
                <a:latin typeface="Arial" panose="020B0604020202020204" pitchFamily="34" charset="0"/>
                <a:ea typeface="宋体" panose="02010600030101010101" pitchFamily="2" charset="-122"/>
              </a:defRPr>
            </a:lvl5pPr>
            <a:lvl6pPr marL="703580" algn="ctr" rtl="0" fontAlgn="base">
              <a:spcBef>
                <a:spcPct val="0"/>
              </a:spcBef>
              <a:spcAft>
                <a:spcPct val="0"/>
              </a:spcAft>
              <a:defRPr sz="6800">
                <a:solidFill>
                  <a:schemeClr val="tx2"/>
                </a:solidFill>
                <a:latin typeface="Arial" panose="020B0604020202020204" pitchFamily="34" charset="0"/>
                <a:ea typeface="宋体" panose="02010600030101010101" pitchFamily="2" charset="-122"/>
              </a:defRPr>
            </a:lvl6pPr>
            <a:lvl7pPr marL="1407160" algn="ctr" rtl="0" fontAlgn="base">
              <a:spcBef>
                <a:spcPct val="0"/>
              </a:spcBef>
              <a:spcAft>
                <a:spcPct val="0"/>
              </a:spcAft>
              <a:defRPr sz="6800">
                <a:solidFill>
                  <a:schemeClr val="tx2"/>
                </a:solidFill>
                <a:latin typeface="Arial" panose="020B0604020202020204" pitchFamily="34" charset="0"/>
                <a:ea typeface="宋体" panose="02010600030101010101" pitchFamily="2" charset="-122"/>
              </a:defRPr>
            </a:lvl7pPr>
            <a:lvl8pPr marL="2110740" algn="ctr" rtl="0" fontAlgn="base">
              <a:spcBef>
                <a:spcPct val="0"/>
              </a:spcBef>
              <a:spcAft>
                <a:spcPct val="0"/>
              </a:spcAft>
              <a:defRPr sz="6800">
                <a:solidFill>
                  <a:schemeClr val="tx2"/>
                </a:solidFill>
                <a:latin typeface="Arial" panose="020B0604020202020204" pitchFamily="34" charset="0"/>
                <a:ea typeface="宋体" panose="02010600030101010101" pitchFamily="2" charset="-122"/>
              </a:defRPr>
            </a:lvl8pPr>
            <a:lvl9pPr marL="2814320" algn="ctr" rtl="0" fontAlgn="base">
              <a:spcBef>
                <a:spcPct val="0"/>
              </a:spcBef>
              <a:spcAft>
                <a:spcPct val="0"/>
              </a:spcAft>
              <a:defRPr sz="6800">
                <a:solidFill>
                  <a:schemeClr val="tx2"/>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65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rPr>
              <a:t>任务二  国际货运代理基本岗位</a:t>
            </a:r>
            <a:endParaRPr kumimoji="0" lang="zh-CN" altLang="en-US" sz="65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075">
                                            <p:txEl>
                                              <p:charRg st="2" end="16"/>
                                            </p:txEl>
                                          </p:spTgt>
                                        </p:tgtEl>
                                        <p:attrNameLst>
                                          <p:attrName>style.visibility</p:attrName>
                                        </p:attrNameLst>
                                      </p:cBhvr>
                                      <p:to>
                                        <p:strVal val="visible"/>
                                      </p:to>
                                    </p:set>
                                    <p:animEffect transition="in" filter="diamond(in)">
                                      <p:cBhvr>
                                        <p:cTn id="7" dur="2000"/>
                                        <p:tgtEl>
                                          <p:spTgt spid="3075">
                                            <p:txEl>
                                              <p:charRg st="2" end="16"/>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149"/>
                                        </p:tgtEl>
                                        <p:attrNameLst>
                                          <p:attrName>style.visibility</p:attrName>
                                        </p:attrNameLst>
                                      </p:cBhvr>
                                      <p:to>
                                        <p:strVal val="visible"/>
                                      </p:to>
                                    </p:set>
                                    <p:animEffect transition="in" filter="checkerboard(across)">
                                      <p:cBhvr>
                                        <p:cTn id="12" dur="500"/>
                                        <p:tgtEl>
                                          <p:spTgt spid="6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50" name="Rectangle 2"/>
          <p:cNvSpPr>
            <a:spLocks noGrp="1" noChangeArrowheads="1"/>
          </p:cNvSpPr>
          <p:nvPr>
            <p:ph type="title" idx="4294967295"/>
          </p:nvPr>
        </p:nvSpPr>
        <p:spPr>
          <a:xfrm>
            <a:off x="1643063" y="409575"/>
            <a:ext cx="12038013" cy="836613"/>
          </a:xfrm>
        </p:spPr>
        <p:txBody>
          <a:bodyPr vert="horz" wrap="square" lIns="140471" tIns="70235" rIns="140471" bIns="70235"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58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rPr>
              <a:t>岗位业务运转流程图</a:t>
            </a:r>
            <a:endParaRPr kumimoji="0" lang="zh-CN" altLang="en-US" sz="58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26627" name="Rectangle 3"/>
          <p:cNvSpPr>
            <a:spLocks noGrp="1"/>
          </p:cNvSpPr>
          <p:nvPr>
            <p:ph type="body" idx="4294967295"/>
          </p:nvPr>
        </p:nvSpPr>
        <p:spPr>
          <a:xfrm>
            <a:off x="509588" y="2386013"/>
            <a:ext cx="13292137" cy="6708775"/>
          </a:xfrm>
          <a:ln/>
        </p:spPr>
        <p:txBody>
          <a:bodyPr vert="horz" wrap="square" lIns="140471" tIns="70235" rIns="140471" bIns="70235" anchor="t" anchorCtr="0"/>
          <a:p>
            <a:endParaRPr lang="zh-CN" altLang="zh-CN" dirty="0"/>
          </a:p>
        </p:txBody>
      </p:sp>
      <p:graphicFrame>
        <p:nvGraphicFramePr>
          <p:cNvPr id="5" name="表格 4"/>
          <p:cNvGraphicFramePr>
            <a:graphicFrameLocks noGrp="1"/>
          </p:cNvGraphicFramePr>
          <p:nvPr/>
        </p:nvGraphicFramePr>
        <p:xfrm>
          <a:off x="962025" y="2428875"/>
          <a:ext cx="12815888" cy="6975475"/>
        </p:xfrm>
        <a:graphic>
          <a:graphicData uri="http://schemas.openxmlformats.org/drawingml/2006/table">
            <a:tbl>
              <a:tblPr firstRow="1" bandRow="1">
                <a:tableStyleId>{5C22544A-7EE6-4342-B048-85BDC9FD1C3A}</a:tableStyleId>
              </a:tblPr>
              <a:tblGrid>
                <a:gridCol w="3203972"/>
                <a:gridCol w="3203972"/>
                <a:gridCol w="3203972"/>
                <a:gridCol w="3203972"/>
              </a:tblGrid>
              <a:tr h="685640">
                <a:tc>
                  <a:txBody>
                    <a:bodyPr/>
                    <a:lstStyle/>
                    <a:p>
                      <a:pPr algn="ctr"/>
                      <a:r>
                        <a:rPr lang="zh-CN" altLang="en-US" sz="3600" dirty="0" smtClean="0">
                          <a:solidFill>
                            <a:schemeClr val="tx1"/>
                          </a:solidFill>
                        </a:rPr>
                        <a:t>销售岗</a:t>
                      </a:r>
                      <a:endParaRPr lang="zh-CN" altLang="en-US" sz="3600" dirty="0">
                        <a:solidFill>
                          <a:schemeClr val="tx1"/>
                        </a:solidFill>
                      </a:endParaRPr>
                    </a:p>
                  </a:txBody>
                  <a:tcPr marL="144021" marR="144021" marT="68167" marB="68167"/>
                </a:tc>
                <a:tc>
                  <a:txBody>
                    <a:bodyPr/>
                    <a:lstStyle/>
                    <a:p>
                      <a:pPr algn="ctr"/>
                      <a:r>
                        <a:rPr lang="zh-CN" altLang="en-US" sz="3600" dirty="0" smtClean="0">
                          <a:solidFill>
                            <a:schemeClr val="tx1"/>
                          </a:solidFill>
                        </a:rPr>
                        <a:t>操作岗</a:t>
                      </a:r>
                      <a:endParaRPr lang="zh-CN" altLang="en-US" sz="3600" dirty="0">
                        <a:solidFill>
                          <a:schemeClr val="tx1"/>
                        </a:solidFill>
                      </a:endParaRPr>
                    </a:p>
                  </a:txBody>
                  <a:tcPr marL="144021" marR="144021" marT="68167" marB="68167"/>
                </a:tc>
                <a:tc>
                  <a:txBody>
                    <a:bodyPr/>
                    <a:lstStyle/>
                    <a:p>
                      <a:pPr algn="ctr"/>
                      <a:r>
                        <a:rPr lang="zh-CN" altLang="en-US" sz="3600" dirty="0" smtClean="0">
                          <a:solidFill>
                            <a:schemeClr val="tx1"/>
                          </a:solidFill>
                        </a:rPr>
                        <a:t>单证岗</a:t>
                      </a:r>
                      <a:endParaRPr lang="zh-CN" altLang="en-US" sz="3600" dirty="0">
                        <a:solidFill>
                          <a:schemeClr val="tx1"/>
                        </a:solidFill>
                      </a:endParaRPr>
                    </a:p>
                  </a:txBody>
                  <a:tcPr marL="144021" marR="144021" marT="68167" marB="68167"/>
                </a:tc>
                <a:tc>
                  <a:txBody>
                    <a:bodyPr/>
                    <a:lstStyle/>
                    <a:p>
                      <a:pPr algn="ctr"/>
                      <a:r>
                        <a:rPr lang="zh-CN" altLang="en-US" sz="3600" dirty="0" smtClean="0">
                          <a:solidFill>
                            <a:schemeClr val="tx1"/>
                          </a:solidFill>
                        </a:rPr>
                        <a:t>客服岗</a:t>
                      </a:r>
                      <a:endParaRPr lang="zh-CN" altLang="en-US" sz="3600" dirty="0">
                        <a:solidFill>
                          <a:schemeClr val="tx1"/>
                        </a:solidFill>
                      </a:endParaRPr>
                    </a:p>
                  </a:txBody>
                  <a:tcPr marL="144021" marR="144021" marT="68167" marB="68167"/>
                </a:tc>
              </a:tr>
              <a:tr h="6289835">
                <a:tc>
                  <a:txBody>
                    <a:bodyPr/>
                    <a:lstStyle/>
                    <a:p>
                      <a:endParaRPr lang="zh-CN" altLang="en-US" sz="2700" dirty="0">
                        <a:solidFill>
                          <a:schemeClr val="tx1"/>
                        </a:solidFill>
                      </a:endParaRPr>
                    </a:p>
                  </a:txBody>
                  <a:tcPr marL="144021" marR="144021" marT="68167" marB="68167"/>
                </a:tc>
                <a:tc>
                  <a:txBody>
                    <a:bodyPr/>
                    <a:lstStyle/>
                    <a:p>
                      <a:endParaRPr lang="zh-CN" altLang="en-US" sz="2700" dirty="0">
                        <a:solidFill>
                          <a:schemeClr val="tx1"/>
                        </a:solidFill>
                      </a:endParaRPr>
                    </a:p>
                  </a:txBody>
                  <a:tcPr marL="144021" marR="144021" marT="68167" marB="68167"/>
                </a:tc>
                <a:tc>
                  <a:txBody>
                    <a:bodyPr/>
                    <a:lstStyle/>
                    <a:p>
                      <a:endParaRPr lang="zh-CN" altLang="en-US" sz="2700" dirty="0">
                        <a:solidFill>
                          <a:schemeClr val="tx1"/>
                        </a:solidFill>
                      </a:endParaRPr>
                    </a:p>
                  </a:txBody>
                  <a:tcPr marL="144021" marR="144021" marT="68167" marB="68167"/>
                </a:tc>
                <a:tc>
                  <a:txBody>
                    <a:bodyPr/>
                    <a:lstStyle/>
                    <a:p>
                      <a:endParaRPr lang="zh-CN" altLang="en-US" sz="2700" dirty="0">
                        <a:solidFill>
                          <a:schemeClr val="tx1"/>
                        </a:solidFill>
                      </a:endParaRPr>
                    </a:p>
                  </a:txBody>
                  <a:tcPr marL="144021" marR="144021" marT="68167" marB="68167"/>
                </a:tc>
              </a:tr>
            </a:tbl>
          </a:graphicData>
        </a:graphic>
      </p:graphicFrame>
      <p:sp>
        <p:nvSpPr>
          <p:cNvPr id="7189" name="圆角矩形 6"/>
          <p:cNvSpPr/>
          <p:nvPr/>
        </p:nvSpPr>
        <p:spPr>
          <a:xfrm>
            <a:off x="1870075" y="3181350"/>
            <a:ext cx="1474788" cy="749300"/>
          </a:xfrm>
          <a:prstGeom prst="roundRect">
            <a:avLst>
              <a:gd name="adj" fmla="val 16667"/>
            </a:avLst>
          </a:prstGeom>
          <a:solidFill>
            <a:schemeClr val="accent1"/>
          </a:solidFill>
          <a:ln w="9525" cap="flat" cmpd="sng">
            <a:solidFill>
              <a:schemeClr val="tx1"/>
            </a:solidFill>
            <a:prstDash val="solid"/>
            <a:headEnd type="none" w="med" len="med"/>
            <a:tailEnd type="none" w="med" len="med"/>
          </a:ln>
        </p:spPr>
        <p:txBody>
          <a:bodyPr lIns="135552" tIns="67773" rIns="135552" bIns="67773"/>
          <a:lstStyle>
            <a:lvl1pPr marL="525780" indent="-525780" algn="l" rtl="0" eaLnBrk="0" fontAlgn="base" hangingPunct="0">
              <a:spcBef>
                <a:spcPct val="20000"/>
              </a:spcBef>
              <a:spcAft>
                <a:spcPct val="0"/>
              </a:spcAft>
              <a:buChar char="•"/>
              <a:defRPr sz="4900">
                <a:solidFill>
                  <a:schemeClr val="tx1"/>
                </a:solidFill>
                <a:latin typeface="+mn-lt"/>
                <a:ea typeface="+mn-ea"/>
                <a:cs typeface="+mn-cs"/>
              </a:defRPr>
            </a:lvl1pPr>
            <a:lvl2pPr marL="1139825" indent="-438150" algn="l" rtl="0" eaLnBrk="0" fontAlgn="base" hangingPunct="0">
              <a:spcBef>
                <a:spcPct val="20000"/>
              </a:spcBef>
              <a:spcAft>
                <a:spcPct val="0"/>
              </a:spcAft>
              <a:buChar char="–"/>
              <a:defRPr sz="4300">
                <a:solidFill>
                  <a:schemeClr val="tx1"/>
                </a:solidFill>
                <a:latin typeface="+mn-lt"/>
                <a:ea typeface="+mn-ea"/>
              </a:defRPr>
            </a:lvl2pPr>
            <a:lvl3pPr marL="1755775" indent="-349250" algn="l" rtl="0" eaLnBrk="0" fontAlgn="base" hangingPunct="0">
              <a:spcBef>
                <a:spcPct val="20000"/>
              </a:spcBef>
              <a:spcAft>
                <a:spcPct val="0"/>
              </a:spcAft>
              <a:buChar char="•"/>
              <a:defRPr sz="3700">
                <a:solidFill>
                  <a:schemeClr val="tx1"/>
                </a:solidFill>
                <a:latin typeface="+mn-lt"/>
                <a:ea typeface="+mn-ea"/>
              </a:defRPr>
            </a:lvl3pPr>
            <a:lvl4pPr marL="2457450" indent="-349250" algn="l" rtl="0" eaLnBrk="0" fontAlgn="base" hangingPunct="0">
              <a:spcBef>
                <a:spcPct val="20000"/>
              </a:spcBef>
              <a:spcAft>
                <a:spcPct val="0"/>
              </a:spcAft>
              <a:buChar char="–"/>
              <a:defRPr sz="3100">
                <a:solidFill>
                  <a:schemeClr val="tx1"/>
                </a:solidFill>
                <a:latin typeface="+mn-lt"/>
                <a:ea typeface="+mn-ea"/>
              </a:defRPr>
            </a:lvl4pPr>
            <a:lvl5pPr marL="3159125" indent="-349250" algn="l" rtl="0" eaLnBrk="0" fontAlgn="base" hangingPunct="0">
              <a:spcBef>
                <a:spcPct val="20000"/>
              </a:spcBef>
              <a:spcAft>
                <a:spcPct val="0"/>
              </a:spcAft>
              <a:buChar char="»"/>
              <a:defRPr sz="3100">
                <a:solidFill>
                  <a:schemeClr val="tx1"/>
                </a:solidFill>
                <a:latin typeface="+mn-lt"/>
                <a:ea typeface="+mn-ea"/>
              </a:defRPr>
            </a:lvl5pPr>
          </a:lstStyle>
          <a:p>
            <a:pPr marL="0" lvl="0" indent="0" eaLnBrk="1" hangingPunct="1">
              <a:spcBef>
                <a:spcPct val="0"/>
              </a:spcBef>
              <a:buNone/>
            </a:pPr>
            <a:r>
              <a:rPr lang="zh-CN" altLang="en-US" sz="2900" dirty="0"/>
              <a:t>开始</a:t>
            </a:r>
            <a:endParaRPr lang="zh-CN" altLang="en-US" sz="2900" dirty="0"/>
          </a:p>
        </p:txBody>
      </p:sp>
      <p:cxnSp>
        <p:nvCxnSpPr>
          <p:cNvPr id="7190" name="直接连接符 29"/>
          <p:cNvCxnSpPr/>
          <p:nvPr/>
        </p:nvCxnSpPr>
        <p:spPr>
          <a:xfrm>
            <a:off x="2551113" y="3930650"/>
            <a:ext cx="0" cy="752475"/>
          </a:xfrm>
          <a:prstGeom prst="line">
            <a:avLst/>
          </a:prstGeom>
          <a:ln w="9525" cap="flat" cmpd="sng">
            <a:solidFill>
              <a:schemeClr val="tx1"/>
            </a:solidFill>
            <a:prstDash val="solid"/>
            <a:headEnd type="none" w="med" len="med"/>
            <a:tailEnd type="none" w="med" len="med"/>
          </a:ln>
        </p:spPr>
      </p:cxnSp>
      <p:sp>
        <p:nvSpPr>
          <p:cNvPr id="7191" name="圆角矩形 32"/>
          <p:cNvSpPr/>
          <p:nvPr/>
        </p:nvSpPr>
        <p:spPr>
          <a:xfrm>
            <a:off x="1530350" y="4683125"/>
            <a:ext cx="2382838" cy="750888"/>
          </a:xfrm>
          <a:prstGeom prst="roundRect">
            <a:avLst>
              <a:gd name="adj" fmla="val 16667"/>
            </a:avLst>
          </a:prstGeom>
          <a:solidFill>
            <a:schemeClr val="accent1"/>
          </a:solidFill>
          <a:ln w="9525" cap="flat" cmpd="sng">
            <a:solidFill>
              <a:schemeClr val="tx1"/>
            </a:solidFill>
            <a:prstDash val="solid"/>
            <a:headEnd type="none" w="med" len="med"/>
            <a:tailEnd type="none" w="med" len="med"/>
          </a:ln>
        </p:spPr>
        <p:txBody>
          <a:bodyPr lIns="135552" tIns="67773" rIns="135552" bIns="67773"/>
          <a:lstStyle>
            <a:lvl1pPr marL="525780" indent="-525780" algn="l" rtl="0" eaLnBrk="0" fontAlgn="base" hangingPunct="0">
              <a:spcBef>
                <a:spcPct val="20000"/>
              </a:spcBef>
              <a:spcAft>
                <a:spcPct val="0"/>
              </a:spcAft>
              <a:buChar char="•"/>
              <a:defRPr sz="4900">
                <a:solidFill>
                  <a:schemeClr val="tx1"/>
                </a:solidFill>
                <a:latin typeface="+mn-lt"/>
                <a:ea typeface="+mn-ea"/>
                <a:cs typeface="+mn-cs"/>
              </a:defRPr>
            </a:lvl1pPr>
            <a:lvl2pPr marL="1139825" indent="-438150" algn="l" rtl="0" eaLnBrk="0" fontAlgn="base" hangingPunct="0">
              <a:spcBef>
                <a:spcPct val="20000"/>
              </a:spcBef>
              <a:spcAft>
                <a:spcPct val="0"/>
              </a:spcAft>
              <a:buChar char="–"/>
              <a:defRPr sz="4300">
                <a:solidFill>
                  <a:schemeClr val="tx1"/>
                </a:solidFill>
                <a:latin typeface="+mn-lt"/>
                <a:ea typeface="+mn-ea"/>
              </a:defRPr>
            </a:lvl2pPr>
            <a:lvl3pPr marL="1755775" indent="-349250" algn="l" rtl="0" eaLnBrk="0" fontAlgn="base" hangingPunct="0">
              <a:spcBef>
                <a:spcPct val="20000"/>
              </a:spcBef>
              <a:spcAft>
                <a:spcPct val="0"/>
              </a:spcAft>
              <a:buChar char="•"/>
              <a:defRPr sz="3700">
                <a:solidFill>
                  <a:schemeClr val="tx1"/>
                </a:solidFill>
                <a:latin typeface="+mn-lt"/>
                <a:ea typeface="+mn-ea"/>
              </a:defRPr>
            </a:lvl3pPr>
            <a:lvl4pPr marL="2457450" indent="-349250" algn="l" rtl="0" eaLnBrk="0" fontAlgn="base" hangingPunct="0">
              <a:spcBef>
                <a:spcPct val="20000"/>
              </a:spcBef>
              <a:spcAft>
                <a:spcPct val="0"/>
              </a:spcAft>
              <a:buChar char="–"/>
              <a:defRPr sz="3100">
                <a:solidFill>
                  <a:schemeClr val="tx1"/>
                </a:solidFill>
                <a:latin typeface="+mn-lt"/>
                <a:ea typeface="+mn-ea"/>
              </a:defRPr>
            </a:lvl4pPr>
            <a:lvl5pPr marL="3159125" indent="-349250" algn="l" rtl="0" eaLnBrk="0" fontAlgn="base" hangingPunct="0">
              <a:spcBef>
                <a:spcPct val="20000"/>
              </a:spcBef>
              <a:spcAft>
                <a:spcPct val="0"/>
              </a:spcAft>
              <a:buChar char="»"/>
              <a:defRPr sz="3100">
                <a:solidFill>
                  <a:schemeClr val="tx1"/>
                </a:solidFill>
                <a:latin typeface="+mn-lt"/>
                <a:ea typeface="+mn-ea"/>
              </a:defRPr>
            </a:lvl5pPr>
          </a:lstStyle>
          <a:p>
            <a:pPr marL="0" lvl="0" indent="0" eaLnBrk="1" hangingPunct="1">
              <a:spcBef>
                <a:spcPct val="0"/>
              </a:spcBef>
              <a:buNone/>
            </a:pPr>
            <a:r>
              <a:rPr lang="zh-CN" altLang="en-US" sz="2900" dirty="0"/>
              <a:t>与客户洽商</a:t>
            </a:r>
            <a:endParaRPr lang="zh-CN" altLang="en-US" sz="2900" dirty="0"/>
          </a:p>
        </p:txBody>
      </p:sp>
      <p:cxnSp>
        <p:nvCxnSpPr>
          <p:cNvPr id="7192" name="直接连接符 34"/>
          <p:cNvCxnSpPr/>
          <p:nvPr/>
        </p:nvCxnSpPr>
        <p:spPr>
          <a:xfrm>
            <a:off x="4025900" y="5005388"/>
            <a:ext cx="906463" cy="0"/>
          </a:xfrm>
          <a:prstGeom prst="line">
            <a:avLst/>
          </a:prstGeom>
          <a:ln w="9525" cap="flat" cmpd="sng">
            <a:solidFill>
              <a:schemeClr val="tx1"/>
            </a:solidFill>
            <a:prstDash val="solid"/>
            <a:headEnd type="none" w="med" len="med"/>
            <a:tailEnd type="none" w="med" len="med"/>
          </a:ln>
        </p:spPr>
      </p:cxnSp>
      <p:sp>
        <p:nvSpPr>
          <p:cNvPr id="7193" name="圆角矩形 35"/>
          <p:cNvSpPr/>
          <p:nvPr/>
        </p:nvSpPr>
        <p:spPr>
          <a:xfrm>
            <a:off x="4932363" y="4683125"/>
            <a:ext cx="2381250" cy="750888"/>
          </a:xfrm>
          <a:prstGeom prst="roundRect">
            <a:avLst>
              <a:gd name="adj" fmla="val 16667"/>
            </a:avLst>
          </a:prstGeom>
          <a:solidFill>
            <a:schemeClr val="accent1"/>
          </a:solidFill>
          <a:ln w="9525" cap="flat" cmpd="sng">
            <a:solidFill>
              <a:schemeClr val="tx1"/>
            </a:solidFill>
            <a:prstDash val="solid"/>
            <a:headEnd type="none" w="med" len="med"/>
            <a:tailEnd type="none" w="med" len="med"/>
          </a:ln>
        </p:spPr>
        <p:txBody>
          <a:bodyPr lIns="135552" tIns="67773" rIns="135552" bIns="67773"/>
          <a:lstStyle>
            <a:lvl1pPr marL="525780" indent="-525780" algn="l" rtl="0" eaLnBrk="0" fontAlgn="base" hangingPunct="0">
              <a:spcBef>
                <a:spcPct val="20000"/>
              </a:spcBef>
              <a:spcAft>
                <a:spcPct val="0"/>
              </a:spcAft>
              <a:buChar char="•"/>
              <a:defRPr sz="4900">
                <a:solidFill>
                  <a:schemeClr val="tx1"/>
                </a:solidFill>
                <a:latin typeface="+mn-lt"/>
                <a:ea typeface="+mn-ea"/>
                <a:cs typeface="+mn-cs"/>
              </a:defRPr>
            </a:lvl1pPr>
            <a:lvl2pPr marL="1139825" indent="-438150" algn="l" rtl="0" eaLnBrk="0" fontAlgn="base" hangingPunct="0">
              <a:spcBef>
                <a:spcPct val="20000"/>
              </a:spcBef>
              <a:spcAft>
                <a:spcPct val="0"/>
              </a:spcAft>
              <a:buChar char="–"/>
              <a:defRPr sz="4300">
                <a:solidFill>
                  <a:schemeClr val="tx1"/>
                </a:solidFill>
                <a:latin typeface="+mn-lt"/>
                <a:ea typeface="+mn-ea"/>
              </a:defRPr>
            </a:lvl2pPr>
            <a:lvl3pPr marL="1755775" indent="-349250" algn="l" rtl="0" eaLnBrk="0" fontAlgn="base" hangingPunct="0">
              <a:spcBef>
                <a:spcPct val="20000"/>
              </a:spcBef>
              <a:spcAft>
                <a:spcPct val="0"/>
              </a:spcAft>
              <a:buChar char="•"/>
              <a:defRPr sz="3700">
                <a:solidFill>
                  <a:schemeClr val="tx1"/>
                </a:solidFill>
                <a:latin typeface="+mn-lt"/>
                <a:ea typeface="+mn-ea"/>
              </a:defRPr>
            </a:lvl3pPr>
            <a:lvl4pPr marL="2457450" indent="-349250" algn="l" rtl="0" eaLnBrk="0" fontAlgn="base" hangingPunct="0">
              <a:spcBef>
                <a:spcPct val="20000"/>
              </a:spcBef>
              <a:spcAft>
                <a:spcPct val="0"/>
              </a:spcAft>
              <a:buChar char="–"/>
              <a:defRPr sz="3100">
                <a:solidFill>
                  <a:schemeClr val="tx1"/>
                </a:solidFill>
                <a:latin typeface="+mn-lt"/>
                <a:ea typeface="+mn-ea"/>
              </a:defRPr>
            </a:lvl4pPr>
            <a:lvl5pPr marL="3159125" indent="-349250" algn="l" rtl="0" eaLnBrk="0" fontAlgn="base" hangingPunct="0">
              <a:spcBef>
                <a:spcPct val="20000"/>
              </a:spcBef>
              <a:spcAft>
                <a:spcPct val="0"/>
              </a:spcAft>
              <a:buChar char="»"/>
              <a:defRPr sz="3100">
                <a:solidFill>
                  <a:schemeClr val="tx1"/>
                </a:solidFill>
                <a:latin typeface="+mn-lt"/>
                <a:ea typeface="+mn-ea"/>
              </a:defRPr>
            </a:lvl5pPr>
          </a:lstStyle>
          <a:p>
            <a:pPr marL="0" lvl="0" indent="0" eaLnBrk="1" hangingPunct="1">
              <a:spcBef>
                <a:spcPct val="0"/>
              </a:spcBef>
              <a:buNone/>
            </a:pPr>
            <a:r>
              <a:rPr lang="zh-CN" altLang="en-US" sz="2900" dirty="0"/>
              <a:t>操作可行性</a:t>
            </a:r>
            <a:endParaRPr lang="zh-CN" altLang="en-US" sz="2900" dirty="0"/>
          </a:p>
        </p:txBody>
      </p:sp>
      <p:cxnSp>
        <p:nvCxnSpPr>
          <p:cNvPr id="7194" name="直接连接符 36"/>
          <p:cNvCxnSpPr/>
          <p:nvPr/>
        </p:nvCxnSpPr>
        <p:spPr>
          <a:xfrm>
            <a:off x="2665413" y="5434013"/>
            <a:ext cx="0" cy="752475"/>
          </a:xfrm>
          <a:prstGeom prst="line">
            <a:avLst/>
          </a:prstGeom>
          <a:ln w="9525" cap="flat" cmpd="sng">
            <a:solidFill>
              <a:schemeClr val="tx1"/>
            </a:solidFill>
            <a:prstDash val="solid"/>
            <a:headEnd type="none" w="med" len="med"/>
            <a:tailEnd type="none" w="med" len="med"/>
          </a:ln>
        </p:spPr>
      </p:cxnSp>
      <p:cxnSp>
        <p:nvCxnSpPr>
          <p:cNvPr id="7195" name="直接连接符 37"/>
          <p:cNvCxnSpPr/>
          <p:nvPr/>
        </p:nvCxnSpPr>
        <p:spPr>
          <a:xfrm>
            <a:off x="5953125" y="5434013"/>
            <a:ext cx="0" cy="1074737"/>
          </a:xfrm>
          <a:prstGeom prst="line">
            <a:avLst/>
          </a:prstGeom>
          <a:ln w="9525" cap="flat" cmpd="sng">
            <a:solidFill>
              <a:schemeClr val="tx1"/>
            </a:solidFill>
            <a:prstDash val="solid"/>
            <a:headEnd type="none" w="med" len="med"/>
            <a:tailEnd type="none" w="med" len="med"/>
          </a:ln>
        </p:spPr>
      </p:cxnSp>
      <p:sp>
        <p:nvSpPr>
          <p:cNvPr id="7196" name="圆角矩形 40"/>
          <p:cNvSpPr/>
          <p:nvPr/>
        </p:nvSpPr>
        <p:spPr>
          <a:xfrm>
            <a:off x="1643063" y="6186488"/>
            <a:ext cx="2382837" cy="750887"/>
          </a:xfrm>
          <a:prstGeom prst="roundRect">
            <a:avLst>
              <a:gd name="adj" fmla="val 16667"/>
            </a:avLst>
          </a:prstGeom>
          <a:solidFill>
            <a:schemeClr val="accent1"/>
          </a:solidFill>
          <a:ln w="9525" cap="flat" cmpd="sng">
            <a:solidFill>
              <a:schemeClr val="tx1"/>
            </a:solidFill>
            <a:prstDash val="solid"/>
            <a:headEnd type="none" w="med" len="med"/>
            <a:tailEnd type="none" w="med" len="med"/>
          </a:ln>
        </p:spPr>
        <p:txBody>
          <a:bodyPr lIns="135552" tIns="67773" rIns="135552" bIns="67773"/>
          <a:lstStyle>
            <a:lvl1pPr marL="525780" indent="-525780" algn="l" rtl="0" eaLnBrk="0" fontAlgn="base" hangingPunct="0">
              <a:spcBef>
                <a:spcPct val="20000"/>
              </a:spcBef>
              <a:spcAft>
                <a:spcPct val="0"/>
              </a:spcAft>
              <a:buChar char="•"/>
              <a:defRPr sz="4900">
                <a:solidFill>
                  <a:schemeClr val="tx1"/>
                </a:solidFill>
                <a:latin typeface="+mn-lt"/>
                <a:ea typeface="+mn-ea"/>
                <a:cs typeface="+mn-cs"/>
              </a:defRPr>
            </a:lvl1pPr>
            <a:lvl2pPr marL="1139825" indent="-438150" algn="l" rtl="0" eaLnBrk="0" fontAlgn="base" hangingPunct="0">
              <a:spcBef>
                <a:spcPct val="20000"/>
              </a:spcBef>
              <a:spcAft>
                <a:spcPct val="0"/>
              </a:spcAft>
              <a:buChar char="–"/>
              <a:defRPr sz="4300">
                <a:solidFill>
                  <a:schemeClr val="tx1"/>
                </a:solidFill>
                <a:latin typeface="+mn-lt"/>
                <a:ea typeface="+mn-ea"/>
              </a:defRPr>
            </a:lvl2pPr>
            <a:lvl3pPr marL="1755775" indent="-349250" algn="l" rtl="0" eaLnBrk="0" fontAlgn="base" hangingPunct="0">
              <a:spcBef>
                <a:spcPct val="20000"/>
              </a:spcBef>
              <a:spcAft>
                <a:spcPct val="0"/>
              </a:spcAft>
              <a:buChar char="•"/>
              <a:defRPr sz="3700">
                <a:solidFill>
                  <a:schemeClr val="tx1"/>
                </a:solidFill>
                <a:latin typeface="+mn-lt"/>
                <a:ea typeface="+mn-ea"/>
              </a:defRPr>
            </a:lvl3pPr>
            <a:lvl4pPr marL="2457450" indent="-349250" algn="l" rtl="0" eaLnBrk="0" fontAlgn="base" hangingPunct="0">
              <a:spcBef>
                <a:spcPct val="20000"/>
              </a:spcBef>
              <a:spcAft>
                <a:spcPct val="0"/>
              </a:spcAft>
              <a:buChar char="–"/>
              <a:defRPr sz="3100">
                <a:solidFill>
                  <a:schemeClr val="tx1"/>
                </a:solidFill>
                <a:latin typeface="+mn-lt"/>
                <a:ea typeface="+mn-ea"/>
              </a:defRPr>
            </a:lvl4pPr>
            <a:lvl5pPr marL="3159125" indent="-349250" algn="l" rtl="0" eaLnBrk="0" fontAlgn="base" hangingPunct="0">
              <a:spcBef>
                <a:spcPct val="20000"/>
              </a:spcBef>
              <a:spcAft>
                <a:spcPct val="0"/>
              </a:spcAft>
              <a:buChar char="»"/>
              <a:defRPr sz="3100">
                <a:solidFill>
                  <a:schemeClr val="tx1"/>
                </a:solidFill>
                <a:latin typeface="+mn-lt"/>
                <a:ea typeface="+mn-ea"/>
              </a:defRPr>
            </a:lvl5pPr>
          </a:lstStyle>
          <a:p>
            <a:pPr marL="0" lvl="0" indent="0" eaLnBrk="1" hangingPunct="1">
              <a:spcBef>
                <a:spcPct val="0"/>
              </a:spcBef>
              <a:buNone/>
            </a:pPr>
            <a:r>
              <a:rPr lang="zh-CN" altLang="en-US" sz="2900" dirty="0"/>
              <a:t>签订合同</a:t>
            </a:r>
            <a:endParaRPr lang="zh-CN" altLang="en-US" sz="2900" dirty="0"/>
          </a:p>
        </p:txBody>
      </p:sp>
      <p:cxnSp>
        <p:nvCxnSpPr>
          <p:cNvPr id="7197" name="直接连接符 48"/>
          <p:cNvCxnSpPr>
            <a:stCxn id="7196" idx="3"/>
          </p:cNvCxnSpPr>
          <p:nvPr/>
        </p:nvCxnSpPr>
        <p:spPr>
          <a:xfrm flipV="1">
            <a:off x="4025900" y="6508750"/>
            <a:ext cx="1927225" cy="52388"/>
          </a:xfrm>
          <a:prstGeom prst="line">
            <a:avLst/>
          </a:prstGeom>
          <a:ln w="9525" cap="flat" cmpd="sng">
            <a:solidFill>
              <a:schemeClr val="tx1"/>
            </a:solidFill>
            <a:prstDash val="solid"/>
            <a:headEnd type="none" w="med" len="med"/>
            <a:tailEnd type="none" w="med" len="med"/>
          </a:ln>
        </p:spPr>
      </p:cxnSp>
      <p:sp>
        <p:nvSpPr>
          <p:cNvPr id="7198" name="圆角矩形 50"/>
          <p:cNvSpPr/>
          <p:nvPr/>
        </p:nvSpPr>
        <p:spPr>
          <a:xfrm>
            <a:off x="1643063" y="7902575"/>
            <a:ext cx="2382837" cy="754063"/>
          </a:xfrm>
          <a:prstGeom prst="roundRect">
            <a:avLst>
              <a:gd name="adj" fmla="val 16667"/>
            </a:avLst>
          </a:prstGeom>
          <a:solidFill>
            <a:schemeClr val="accent1"/>
          </a:solidFill>
          <a:ln w="9525" cap="flat" cmpd="sng">
            <a:solidFill>
              <a:schemeClr val="tx1"/>
            </a:solidFill>
            <a:prstDash val="solid"/>
            <a:headEnd type="none" w="med" len="med"/>
            <a:tailEnd type="none" w="med" len="med"/>
          </a:ln>
        </p:spPr>
        <p:txBody>
          <a:bodyPr lIns="135552" tIns="67773" rIns="135552" bIns="67773"/>
          <a:lstStyle>
            <a:lvl1pPr marL="525780" indent="-525780" algn="l" rtl="0" eaLnBrk="0" fontAlgn="base" hangingPunct="0">
              <a:spcBef>
                <a:spcPct val="20000"/>
              </a:spcBef>
              <a:spcAft>
                <a:spcPct val="0"/>
              </a:spcAft>
              <a:buChar char="•"/>
              <a:defRPr sz="4900">
                <a:solidFill>
                  <a:schemeClr val="tx1"/>
                </a:solidFill>
                <a:latin typeface="+mn-lt"/>
                <a:ea typeface="+mn-ea"/>
                <a:cs typeface="+mn-cs"/>
              </a:defRPr>
            </a:lvl1pPr>
            <a:lvl2pPr marL="1139825" indent="-438150" algn="l" rtl="0" eaLnBrk="0" fontAlgn="base" hangingPunct="0">
              <a:spcBef>
                <a:spcPct val="20000"/>
              </a:spcBef>
              <a:spcAft>
                <a:spcPct val="0"/>
              </a:spcAft>
              <a:buChar char="–"/>
              <a:defRPr sz="4300">
                <a:solidFill>
                  <a:schemeClr val="tx1"/>
                </a:solidFill>
                <a:latin typeface="+mn-lt"/>
                <a:ea typeface="+mn-ea"/>
              </a:defRPr>
            </a:lvl2pPr>
            <a:lvl3pPr marL="1755775" indent="-349250" algn="l" rtl="0" eaLnBrk="0" fontAlgn="base" hangingPunct="0">
              <a:spcBef>
                <a:spcPct val="20000"/>
              </a:spcBef>
              <a:spcAft>
                <a:spcPct val="0"/>
              </a:spcAft>
              <a:buChar char="•"/>
              <a:defRPr sz="3700">
                <a:solidFill>
                  <a:schemeClr val="tx1"/>
                </a:solidFill>
                <a:latin typeface="+mn-lt"/>
                <a:ea typeface="+mn-ea"/>
              </a:defRPr>
            </a:lvl3pPr>
            <a:lvl4pPr marL="2457450" indent="-349250" algn="l" rtl="0" eaLnBrk="0" fontAlgn="base" hangingPunct="0">
              <a:spcBef>
                <a:spcPct val="20000"/>
              </a:spcBef>
              <a:spcAft>
                <a:spcPct val="0"/>
              </a:spcAft>
              <a:buChar char="–"/>
              <a:defRPr sz="3100">
                <a:solidFill>
                  <a:schemeClr val="tx1"/>
                </a:solidFill>
                <a:latin typeface="+mn-lt"/>
                <a:ea typeface="+mn-ea"/>
              </a:defRPr>
            </a:lvl4pPr>
            <a:lvl5pPr marL="3159125" indent="-349250" algn="l" rtl="0" eaLnBrk="0" fontAlgn="base" hangingPunct="0">
              <a:spcBef>
                <a:spcPct val="20000"/>
              </a:spcBef>
              <a:spcAft>
                <a:spcPct val="0"/>
              </a:spcAft>
              <a:buChar char="»"/>
              <a:defRPr sz="3100">
                <a:solidFill>
                  <a:schemeClr val="tx1"/>
                </a:solidFill>
                <a:latin typeface="+mn-lt"/>
                <a:ea typeface="+mn-ea"/>
              </a:defRPr>
            </a:lvl5pPr>
          </a:lstStyle>
          <a:p>
            <a:pPr marL="0" lvl="0" indent="0" eaLnBrk="1" hangingPunct="1">
              <a:spcBef>
                <a:spcPct val="0"/>
              </a:spcBef>
              <a:buNone/>
            </a:pPr>
            <a:r>
              <a:rPr lang="zh-CN" altLang="en-US" sz="2900" dirty="0"/>
              <a:t>执行合同</a:t>
            </a:r>
            <a:endParaRPr lang="zh-CN" altLang="en-US" sz="2900" dirty="0"/>
          </a:p>
        </p:txBody>
      </p:sp>
      <p:sp>
        <p:nvSpPr>
          <p:cNvPr id="7199" name="圆角矩形 51"/>
          <p:cNvSpPr/>
          <p:nvPr/>
        </p:nvSpPr>
        <p:spPr>
          <a:xfrm>
            <a:off x="4932363" y="7902575"/>
            <a:ext cx="2155825" cy="1076325"/>
          </a:xfrm>
          <a:prstGeom prst="roundRect">
            <a:avLst>
              <a:gd name="adj" fmla="val 16667"/>
            </a:avLst>
          </a:prstGeom>
          <a:solidFill>
            <a:schemeClr val="accent1"/>
          </a:solidFill>
          <a:ln w="9525" cap="flat" cmpd="sng">
            <a:solidFill>
              <a:schemeClr val="tx1"/>
            </a:solidFill>
            <a:prstDash val="solid"/>
            <a:headEnd type="none" w="med" len="med"/>
            <a:tailEnd type="none" w="med" len="med"/>
          </a:ln>
        </p:spPr>
        <p:txBody>
          <a:bodyPr lIns="135552" tIns="67773" rIns="135552" bIns="67773"/>
          <a:lstStyle>
            <a:lvl1pPr marL="525780" indent="-525780" algn="l" rtl="0" eaLnBrk="0" fontAlgn="base" hangingPunct="0">
              <a:spcBef>
                <a:spcPct val="20000"/>
              </a:spcBef>
              <a:spcAft>
                <a:spcPct val="0"/>
              </a:spcAft>
              <a:buChar char="•"/>
              <a:defRPr sz="4900">
                <a:solidFill>
                  <a:schemeClr val="tx1"/>
                </a:solidFill>
                <a:latin typeface="+mn-lt"/>
                <a:ea typeface="+mn-ea"/>
                <a:cs typeface="+mn-cs"/>
              </a:defRPr>
            </a:lvl1pPr>
            <a:lvl2pPr marL="1139825" indent="-438150" algn="l" rtl="0" eaLnBrk="0" fontAlgn="base" hangingPunct="0">
              <a:spcBef>
                <a:spcPct val="20000"/>
              </a:spcBef>
              <a:spcAft>
                <a:spcPct val="0"/>
              </a:spcAft>
              <a:buChar char="–"/>
              <a:defRPr sz="4300">
                <a:solidFill>
                  <a:schemeClr val="tx1"/>
                </a:solidFill>
                <a:latin typeface="+mn-lt"/>
                <a:ea typeface="+mn-ea"/>
              </a:defRPr>
            </a:lvl2pPr>
            <a:lvl3pPr marL="1755775" indent="-349250" algn="l" rtl="0" eaLnBrk="0" fontAlgn="base" hangingPunct="0">
              <a:spcBef>
                <a:spcPct val="20000"/>
              </a:spcBef>
              <a:spcAft>
                <a:spcPct val="0"/>
              </a:spcAft>
              <a:buChar char="•"/>
              <a:defRPr sz="3700">
                <a:solidFill>
                  <a:schemeClr val="tx1"/>
                </a:solidFill>
                <a:latin typeface="+mn-lt"/>
                <a:ea typeface="+mn-ea"/>
              </a:defRPr>
            </a:lvl3pPr>
            <a:lvl4pPr marL="2457450" indent="-349250" algn="l" rtl="0" eaLnBrk="0" fontAlgn="base" hangingPunct="0">
              <a:spcBef>
                <a:spcPct val="20000"/>
              </a:spcBef>
              <a:spcAft>
                <a:spcPct val="0"/>
              </a:spcAft>
              <a:buChar char="–"/>
              <a:defRPr sz="3100">
                <a:solidFill>
                  <a:schemeClr val="tx1"/>
                </a:solidFill>
                <a:latin typeface="+mn-lt"/>
                <a:ea typeface="+mn-ea"/>
              </a:defRPr>
            </a:lvl4pPr>
            <a:lvl5pPr marL="3159125" indent="-349250" algn="l" rtl="0" eaLnBrk="0" fontAlgn="base" hangingPunct="0">
              <a:spcBef>
                <a:spcPct val="20000"/>
              </a:spcBef>
              <a:spcAft>
                <a:spcPct val="0"/>
              </a:spcAft>
              <a:buChar char="»"/>
              <a:defRPr sz="3100">
                <a:solidFill>
                  <a:schemeClr val="tx1"/>
                </a:solidFill>
                <a:latin typeface="+mn-lt"/>
                <a:ea typeface="+mn-ea"/>
              </a:defRPr>
            </a:lvl5pPr>
          </a:lstStyle>
          <a:p>
            <a:pPr marL="0" lvl="0" indent="0" eaLnBrk="1" hangingPunct="1">
              <a:spcBef>
                <a:spcPct val="0"/>
              </a:spcBef>
              <a:buNone/>
            </a:pPr>
            <a:r>
              <a:rPr lang="zh-CN" altLang="en-US" sz="2900" dirty="0"/>
              <a:t>订舱等具体操作</a:t>
            </a:r>
            <a:endParaRPr lang="zh-CN" altLang="en-US" sz="2900" dirty="0"/>
          </a:p>
        </p:txBody>
      </p:sp>
      <p:sp>
        <p:nvSpPr>
          <p:cNvPr id="7200" name="圆角矩形 52"/>
          <p:cNvSpPr/>
          <p:nvPr/>
        </p:nvSpPr>
        <p:spPr>
          <a:xfrm>
            <a:off x="7769225" y="7043738"/>
            <a:ext cx="2719388" cy="1581150"/>
          </a:xfrm>
          <a:prstGeom prst="roundRect">
            <a:avLst>
              <a:gd name="adj" fmla="val 16667"/>
            </a:avLst>
          </a:prstGeom>
          <a:solidFill>
            <a:schemeClr val="accent1"/>
          </a:solidFill>
          <a:ln w="9525" cap="flat" cmpd="sng">
            <a:solidFill>
              <a:schemeClr val="tx1"/>
            </a:solidFill>
            <a:prstDash val="solid"/>
            <a:headEnd type="none" w="med" len="med"/>
            <a:tailEnd type="none" w="med" len="med"/>
          </a:ln>
        </p:spPr>
        <p:txBody>
          <a:bodyPr lIns="135552" tIns="67773" rIns="135552" bIns="67773"/>
          <a:lstStyle>
            <a:lvl1pPr marL="525780" indent="-525780" algn="l" rtl="0" eaLnBrk="0" fontAlgn="base" hangingPunct="0">
              <a:spcBef>
                <a:spcPct val="20000"/>
              </a:spcBef>
              <a:spcAft>
                <a:spcPct val="0"/>
              </a:spcAft>
              <a:buChar char="•"/>
              <a:defRPr sz="4900">
                <a:solidFill>
                  <a:schemeClr val="tx1"/>
                </a:solidFill>
                <a:latin typeface="+mn-lt"/>
                <a:ea typeface="+mn-ea"/>
                <a:cs typeface="+mn-cs"/>
              </a:defRPr>
            </a:lvl1pPr>
            <a:lvl2pPr marL="1139825" indent="-438150" algn="l" rtl="0" eaLnBrk="0" fontAlgn="base" hangingPunct="0">
              <a:spcBef>
                <a:spcPct val="20000"/>
              </a:spcBef>
              <a:spcAft>
                <a:spcPct val="0"/>
              </a:spcAft>
              <a:buChar char="–"/>
              <a:defRPr sz="4300">
                <a:solidFill>
                  <a:schemeClr val="tx1"/>
                </a:solidFill>
                <a:latin typeface="+mn-lt"/>
                <a:ea typeface="+mn-ea"/>
              </a:defRPr>
            </a:lvl2pPr>
            <a:lvl3pPr marL="1755775" indent="-349250" algn="l" rtl="0" eaLnBrk="0" fontAlgn="base" hangingPunct="0">
              <a:spcBef>
                <a:spcPct val="20000"/>
              </a:spcBef>
              <a:spcAft>
                <a:spcPct val="0"/>
              </a:spcAft>
              <a:buChar char="•"/>
              <a:defRPr sz="3700">
                <a:solidFill>
                  <a:schemeClr val="tx1"/>
                </a:solidFill>
                <a:latin typeface="+mn-lt"/>
                <a:ea typeface="+mn-ea"/>
              </a:defRPr>
            </a:lvl3pPr>
            <a:lvl4pPr marL="2457450" indent="-349250" algn="l" rtl="0" eaLnBrk="0" fontAlgn="base" hangingPunct="0">
              <a:spcBef>
                <a:spcPct val="20000"/>
              </a:spcBef>
              <a:spcAft>
                <a:spcPct val="0"/>
              </a:spcAft>
              <a:buChar char="–"/>
              <a:defRPr sz="3100">
                <a:solidFill>
                  <a:schemeClr val="tx1"/>
                </a:solidFill>
                <a:latin typeface="+mn-lt"/>
                <a:ea typeface="+mn-ea"/>
              </a:defRPr>
            </a:lvl4pPr>
            <a:lvl5pPr marL="3159125" indent="-349250" algn="l" rtl="0" eaLnBrk="0" fontAlgn="base" hangingPunct="0">
              <a:spcBef>
                <a:spcPct val="20000"/>
              </a:spcBef>
              <a:spcAft>
                <a:spcPct val="0"/>
              </a:spcAft>
              <a:buChar char="»"/>
              <a:defRPr sz="3100">
                <a:solidFill>
                  <a:schemeClr val="tx1"/>
                </a:solidFill>
                <a:latin typeface="+mn-lt"/>
                <a:ea typeface="+mn-ea"/>
              </a:defRPr>
            </a:lvl5pPr>
          </a:lstStyle>
          <a:p>
            <a:pPr marL="0" lvl="0" indent="0" eaLnBrk="1" hangingPunct="1">
              <a:spcBef>
                <a:spcPct val="0"/>
              </a:spcBef>
              <a:buNone/>
            </a:pPr>
            <a:r>
              <a:rPr lang="zh-CN" altLang="en-US" sz="2900" dirty="0"/>
              <a:t>缮制相关单据，确保业务有序流转</a:t>
            </a:r>
            <a:endParaRPr lang="zh-CN" altLang="en-US" sz="2900" dirty="0"/>
          </a:p>
        </p:txBody>
      </p:sp>
      <p:sp>
        <p:nvSpPr>
          <p:cNvPr id="7201" name="圆角矩形 53"/>
          <p:cNvSpPr/>
          <p:nvPr/>
        </p:nvSpPr>
        <p:spPr>
          <a:xfrm>
            <a:off x="11171238" y="5865813"/>
            <a:ext cx="2744787" cy="1930400"/>
          </a:xfrm>
          <a:prstGeom prst="roundRect">
            <a:avLst>
              <a:gd name="adj" fmla="val 16667"/>
            </a:avLst>
          </a:prstGeom>
          <a:solidFill>
            <a:schemeClr val="accent1"/>
          </a:solidFill>
          <a:ln w="9525" cap="flat" cmpd="sng">
            <a:solidFill>
              <a:schemeClr val="tx1"/>
            </a:solidFill>
            <a:prstDash val="solid"/>
            <a:headEnd type="none" w="med" len="med"/>
            <a:tailEnd type="none" w="med" len="med"/>
          </a:ln>
        </p:spPr>
        <p:txBody>
          <a:bodyPr lIns="135552" tIns="67773" rIns="135552" bIns="67773"/>
          <a:lstStyle>
            <a:lvl1pPr marL="525780" indent="-525780" algn="l" rtl="0" eaLnBrk="0" fontAlgn="base" hangingPunct="0">
              <a:spcBef>
                <a:spcPct val="20000"/>
              </a:spcBef>
              <a:spcAft>
                <a:spcPct val="0"/>
              </a:spcAft>
              <a:buChar char="•"/>
              <a:defRPr sz="4900">
                <a:solidFill>
                  <a:schemeClr val="tx1"/>
                </a:solidFill>
                <a:latin typeface="+mn-lt"/>
                <a:ea typeface="+mn-ea"/>
                <a:cs typeface="+mn-cs"/>
              </a:defRPr>
            </a:lvl1pPr>
            <a:lvl2pPr marL="1139825" indent="-438150" algn="l" rtl="0" eaLnBrk="0" fontAlgn="base" hangingPunct="0">
              <a:spcBef>
                <a:spcPct val="20000"/>
              </a:spcBef>
              <a:spcAft>
                <a:spcPct val="0"/>
              </a:spcAft>
              <a:buChar char="–"/>
              <a:defRPr sz="4300">
                <a:solidFill>
                  <a:schemeClr val="tx1"/>
                </a:solidFill>
                <a:latin typeface="+mn-lt"/>
                <a:ea typeface="+mn-ea"/>
              </a:defRPr>
            </a:lvl2pPr>
            <a:lvl3pPr marL="1755775" indent="-349250" algn="l" rtl="0" eaLnBrk="0" fontAlgn="base" hangingPunct="0">
              <a:spcBef>
                <a:spcPct val="20000"/>
              </a:spcBef>
              <a:spcAft>
                <a:spcPct val="0"/>
              </a:spcAft>
              <a:buChar char="•"/>
              <a:defRPr sz="3700">
                <a:solidFill>
                  <a:schemeClr val="tx1"/>
                </a:solidFill>
                <a:latin typeface="+mn-lt"/>
                <a:ea typeface="+mn-ea"/>
              </a:defRPr>
            </a:lvl3pPr>
            <a:lvl4pPr marL="2457450" indent="-349250" algn="l" rtl="0" eaLnBrk="0" fontAlgn="base" hangingPunct="0">
              <a:spcBef>
                <a:spcPct val="20000"/>
              </a:spcBef>
              <a:spcAft>
                <a:spcPct val="0"/>
              </a:spcAft>
              <a:buChar char="–"/>
              <a:defRPr sz="3100">
                <a:solidFill>
                  <a:schemeClr val="tx1"/>
                </a:solidFill>
                <a:latin typeface="+mn-lt"/>
                <a:ea typeface="+mn-ea"/>
              </a:defRPr>
            </a:lvl4pPr>
            <a:lvl5pPr marL="3159125" indent="-349250" algn="l" rtl="0" eaLnBrk="0" fontAlgn="base" hangingPunct="0">
              <a:spcBef>
                <a:spcPct val="20000"/>
              </a:spcBef>
              <a:spcAft>
                <a:spcPct val="0"/>
              </a:spcAft>
              <a:buChar char="»"/>
              <a:defRPr sz="3100">
                <a:solidFill>
                  <a:schemeClr val="tx1"/>
                </a:solidFill>
                <a:latin typeface="+mn-lt"/>
                <a:ea typeface="+mn-ea"/>
              </a:defRPr>
            </a:lvl5pPr>
          </a:lstStyle>
          <a:p>
            <a:pPr marL="0" lvl="0" indent="0" eaLnBrk="1" hangingPunct="1">
              <a:spcBef>
                <a:spcPct val="0"/>
              </a:spcBef>
              <a:buNone/>
            </a:pPr>
            <a:r>
              <a:rPr lang="zh-CN" altLang="en-US" sz="2900" dirty="0"/>
              <a:t>面对客户，及时反馈并协助解决问题</a:t>
            </a:r>
            <a:endParaRPr lang="zh-CN" altLang="en-US" sz="2900" dirty="0"/>
          </a:p>
        </p:txBody>
      </p:sp>
      <p:cxnSp>
        <p:nvCxnSpPr>
          <p:cNvPr id="7202" name="直接连接符 55"/>
          <p:cNvCxnSpPr/>
          <p:nvPr/>
        </p:nvCxnSpPr>
        <p:spPr>
          <a:xfrm>
            <a:off x="2665413" y="7043738"/>
            <a:ext cx="0" cy="752475"/>
          </a:xfrm>
          <a:prstGeom prst="line">
            <a:avLst/>
          </a:prstGeom>
          <a:ln w="9525" cap="flat" cmpd="sng">
            <a:solidFill>
              <a:schemeClr val="tx1"/>
            </a:solidFill>
            <a:prstDash val="solid"/>
            <a:headEnd type="none" w="med" len="med"/>
            <a:tailEnd type="none" w="med" len="med"/>
          </a:ln>
        </p:spPr>
      </p:cxnSp>
      <p:cxnSp>
        <p:nvCxnSpPr>
          <p:cNvPr id="7203" name="直接连接符 56"/>
          <p:cNvCxnSpPr/>
          <p:nvPr/>
        </p:nvCxnSpPr>
        <p:spPr>
          <a:xfrm>
            <a:off x="4025900" y="8226425"/>
            <a:ext cx="906463" cy="0"/>
          </a:xfrm>
          <a:prstGeom prst="line">
            <a:avLst/>
          </a:prstGeom>
          <a:ln w="9525" cap="flat" cmpd="sng">
            <a:solidFill>
              <a:schemeClr val="tx1"/>
            </a:solidFill>
            <a:prstDash val="solid"/>
            <a:headEnd type="none" w="med" len="med"/>
            <a:tailEnd type="none" w="med" len="med"/>
          </a:ln>
        </p:spPr>
      </p:cxnSp>
      <p:cxnSp>
        <p:nvCxnSpPr>
          <p:cNvPr id="7204" name="直接连接符 58"/>
          <p:cNvCxnSpPr/>
          <p:nvPr/>
        </p:nvCxnSpPr>
        <p:spPr>
          <a:xfrm flipV="1">
            <a:off x="7200900" y="8118475"/>
            <a:ext cx="452438" cy="214313"/>
          </a:xfrm>
          <a:prstGeom prst="line">
            <a:avLst/>
          </a:prstGeom>
          <a:ln w="9525" cap="flat" cmpd="sng">
            <a:solidFill>
              <a:schemeClr val="tx1"/>
            </a:solidFill>
            <a:prstDash val="solid"/>
            <a:headEnd type="none" w="med" len="med"/>
            <a:tailEnd type="none" w="med" len="med"/>
          </a:ln>
        </p:spPr>
      </p:cxnSp>
      <p:cxnSp>
        <p:nvCxnSpPr>
          <p:cNvPr id="7205" name="直接连接符 60"/>
          <p:cNvCxnSpPr/>
          <p:nvPr/>
        </p:nvCxnSpPr>
        <p:spPr>
          <a:xfrm flipV="1">
            <a:off x="10604500" y="7153275"/>
            <a:ext cx="566738" cy="427038"/>
          </a:xfrm>
          <a:prstGeom prst="line">
            <a:avLst/>
          </a:prstGeom>
          <a:ln w="9525" cap="flat" cmpd="sng">
            <a:solidFill>
              <a:schemeClr val="tx1"/>
            </a:solidFill>
            <a:prstDash val="solid"/>
            <a:headEnd type="none" w="med" len="med"/>
            <a:tailEnd type="none" w="med" len="med"/>
          </a:ln>
        </p:spPr>
      </p:cxnSp>
      <p:sp>
        <p:nvSpPr>
          <p:cNvPr id="7206" name="圆角矩形 61"/>
          <p:cNvSpPr/>
          <p:nvPr/>
        </p:nvSpPr>
        <p:spPr>
          <a:xfrm>
            <a:off x="10944225" y="3287713"/>
            <a:ext cx="2379663" cy="750887"/>
          </a:xfrm>
          <a:prstGeom prst="roundRect">
            <a:avLst>
              <a:gd name="adj" fmla="val 16667"/>
            </a:avLst>
          </a:prstGeom>
          <a:solidFill>
            <a:schemeClr val="accent1"/>
          </a:solidFill>
          <a:ln w="9525" cap="flat" cmpd="sng">
            <a:solidFill>
              <a:schemeClr val="tx1"/>
            </a:solidFill>
            <a:prstDash val="solid"/>
            <a:headEnd type="none" w="med" len="med"/>
            <a:tailEnd type="none" w="med" len="med"/>
          </a:ln>
        </p:spPr>
        <p:txBody>
          <a:bodyPr lIns="135552" tIns="67773" rIns="135552" bIns="67773"/>
          <a:lstStyle>
            <a:lvl1pPr marL="525780" indent="-525780" algn="l" rtl="0" eaLnBrk="0" fontAlgn="base" hangingPunct="0">
              <a:spcBef>
                <a:spcPct val="20000"/>
              </a:spcBef>
              <a:spcAft>
                <a:spcPct val="0"/>
              </a:spcAft>
              <a:buChar char="•"/>
              <a:defRPr sz="4900">
                <a:solidFill>
                  <a:schemeClr val="tx1"/>
                </a:solidFill>
                <a:latin typeface="+mn-lt"/>
                <a:ea typeface="+mn-ea"/>
                <a:cs typeface="+mn-cs"/>
              </a:defRPr>
            </a:lvl1pPr>
            <a:lvl2pPr marL="1139825" indent="-438150" algn="l" rtl="0" eaLnBrk="0" fontAlgn="base" hangingPunct="0">
              <a:spcBef>
                <a:spcPct val="20000"/>
              </a:spcBef>
              <a:spcAft>
                <a:spcPct val="0"/>
              </a:spcAft>
              <a:buChar char="–"/>
              <a:defRPr sz="4300">
                <a:solidFill>
                  <a:schemeClr val="tx1"/>
                </a:solidFill>
                <a:latin typeface="+mn-lt"/>
                <a:ea typeface="+mn-ea"/>
              </a:defRPr>
            </a:lvl2pPr>
            <a:lvl3pPr marL="1755775" indent="-349250" algn="l" rtl="0" eaLnBrk="0" fontAlgn="base" hangingPunct="0">
              <a:spcBef>
                <a:spcPct val="20000"/>
              </a:spcBef>
              <a:spcAft>
                <a:spcPct val="0"/>
              </a:spcAft>
              <a:buChar char="•"/>
              <a:defRPr sz="3700">
                <a:solidFill>
                  <a:schemeClr val="tx1"/>
                </a:solidFill>
                <a:latin typeface="+mn-lt"/>
                <a:ea typeface="+mn-ea"/>
              </a:defRPr>
            </a:lvl3pPr>
            <a:lvl4pPr marL="2457450" indent="-349250" algn="l" rtl="0" eaLnBrk="0" fontAlgn="base" hangingPunct="0">
              <a:spcBef>
                <a:spcPct val="20000"/>
              </a:spcBef>
              <a:spcAft>
                <a:spcPct val="0"/>
              </a:spcAft>
              <a:buChar char="–"/>
              <a:defRPr sz="3100">
                <a:solidFill>
                  <a:schemeClr val="tx1"/>
                </a:solidFill>
                <a:latin typeface="+mn-lt"/>
                <a:ea typeface="+mn-ea"/>
              </a:defRPr>
            </a:lvl4pPr>
            <a:lvl5pPr marL="3159125" indent="-349250" algn="l" rtl="0" eaLnBrk="0" fontAlgn="base" hangingPunct="0">
              <a:spcBef>
                <a:spcPct val="20000"/>
              </a:spcBef>
              <a:spcAft>
                <a:spcPct val="0"/>
              </a:spcAft>
              <a:buChar char="»"/>
              <a:defRPr sz="3100">
                <a:solidFill>
                  <a:schemeClr val="tx1"/>
                </a:solidFill>
                <a:latin typeface="+mn-lt"/>
                <a:ea typeface="+mn-ea"/>
              </a:defRPr>
            </a:lvl5pPr>
          </a:lstStyle>
          <a:p>
            <a:pPr marL="0" lvl="0" indent="0" eaLnBrk="1" hangingPunct="1">
              <a:spcBef>
                <a:spcPct val="0"/>
              </a:spcBef>
              <a:buNone/>
            </a:pPr>
            <a:r>
              <a:rPr lang="zh-CN" altLang="en-US" sz="2900" dirty="0"/>
              <a:t>可提供信息</a:t>
            </a:r>
            <a:endParaRPr lang="zh-CN" altLang="en-US" sz="2900" dirty="0"/>
          </a:p>
        </p:txBody>
      </p:sp>
      <p:cxnSp>
        <p:nvCxnSpPr>
          <p:cNvPr id="7207" name="直接箭头连接符 63"/>
          <p:cNvCxnSpPr/>
          <p:nvPr/>
        </p:nvCxnSpPr>
        <p:spPr>
          <a:xfrm flipH="1">
            <a:off x="3457575" y="3502025"/>
            <a:ext cx="7370763" cy="0"/>
          </a:xfrm>
          <a:prstGeom prst="straightConnector1">
            <a:avLst/>
          </a:prstGeom>
          <a:ln w="9525" cap="flat" cmpd="sng">
            <a:solidFill>
              <a:schemeClr val="tx1"/>
            </a:solidFill>
            <a:prstDash val="solid"/>
            <a:headEnd type="none" w="med" len="med"/>
            <a:tailEnd type="arrow" w="med" len="med"/>
          </a:ln>
        </p:spPr>
      </p:cxnSp>
    </p:spTree>
  </p:cSld>
  <p:clrMapOvr>
    <a:masterClrMapping/>
  </p:clrMapOvr>
  <p:transition>
    <p:sndAc>
      <p:stSnd>
        <p:snd r:embed="rId1" name="typ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7189"/>
                                        </p:tgtEl>
                                        <p:attrNameLst>
                                          <p:attrName>style.visibility</p:attrName>
                                        </p:attrNameLst>
                                      </p:cBhvr>
                                      <p:to>
                                        <p:strVal val="visible"/>
                                      </p:to>
                                    </p:set>
                                    <p:animEffect transition="in" filter="diamond(in)">
                                      <p:cBhvr>
                                        <p:cTn id="10" dur="2000"/>
                                        <p:tgtEl>
                                          <p:spTgt spid="7189"/>
                                        </p:tgtEl>
                                      </p:cBhvr>
                                    </p:animEffect>
                                  </p:childTnLst>
                                </p:cTn>
                              </p:par>
                              <p:par>
                                <p:cTn id="11" presetID="8" presetClass="entr" presetSubtype="16" fill="hold" nodeType="withEffect">
                                  <p:stCondLst>
                                    <p:cond delay="0"/>
                                  </p:stCondLst>
                                  <p:childTnLst>
                                    <p:set>
                                      <p:cBhvr>
                                        <p:cTn id="12" dur="1" fill="hold">
                                          <p:stCondLst>
                                            <p:cond delay="0"/>
                                          </p:stCondLst>
                                        </p:cTn>
                                        <p:tgtEl>
                                          <p:spTgt spid="7190"/>
                                        </p:tgtEl>
                                        <p:attrNameLst>
                                          <p:attrName>style.visibility</p:attrName>
                                        </p:attrNameLst>
                                      </p:cBhvr>
                                      <p:to>
                                        <p:strVal val="visible"/>
                                      </p:to>
                                    </p:set>
                                    <p:animEffect transition="in" filter="diamond(in)">
                                      <p:cBhvr>
                                        <p:cTn id="13" dur="2000"/>
                                        <p:tgtEl>
                                          <p:spTgt spid="7190"/>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7191"/>
                                        </p:tgtEl>
                                        <p:attrNameLst>
                                          <p:attrName>style.visibility</p:attrName>
                                        </p:attrNameLst>
                                      </p:cBhvr>
                                      <p:to>
                                        <p:strVal val="visible"/>
                                      </p:to>
                                    </p:set>
                                    <p:animEffect transition="in" filter="diamond(in)">
                                      <p:cBhvr>
                                        <p:cTn id="16" dur="2000"/>
                                        <p:tgtEl>
                                          <p:spTgt spid="7191"/>
                                        </p:tgtEl>
                                      </p:cBhvr>
                                    </p:animEffect>
                                  </p:childTnLst>
                                </p:cTn>
                              </p:par>
                              <p:par>
                                <p:cTn id="17" presetID="8" presetClass="entr" presetSubtype="16" fill="hold" nodeType="withEffect">
                                  <p:stCondLst>
                                    <p:cond delay="0"/>
                                  </p:stCondLst>
                                  <p:childTnLst>
                                    <p:set>
                                      <p:cBhvr>
                                        <p:cTn id="18" dur="1" fill="hold">
                                          <p:stCondLst>
                                            <p:cond delay="0"/>
                                          </p:stCondLst>
                                        </p:cTn>
                                        <p:tgtEl>
                                          <p:spTgt spid="7192"/>
                                        </p:tgtEl>
                                        <p:attrNameLst>
                                          <p:attrName>style.visibility</p:attrName>
                                        </p:attrNameLst>
                                      </p:cBhvr>
                                      <p:to>
                                        <p:strVal val="visible"/>
                                      </p:to>
                                    </p:set>
                                    <p:animEffect transition="in" filter="diamond(in)">
                                      <p:cBhvr>
                                        <p:cTn id="19" dur="2000"/>
                                        <p:tgtEl>
                                          <p:spTgt spid="7192"/>
                                        </p:tgtEl>
                                      </p:cBhvr>
                                    </p:animEffect>
                                  </p:childTnLst>
                                </p:cTn>
                              </p:par>
                              <p:par>
                                <p:cTn id="20" presetID="8" presetClass="entr" presetSubtype="16" fill="hold" grpId="0" nodeType="withEffect">
                                  <p:stCondLst>
                                    <p:cond delay="0"/>
                                  </p:stCondLst>
                                  <p:childTnLst>
                                    <p:set>
                                      <p:cBhvr>
                                        <p:cTn id="21" dur="1" fill="hold">
                                          <p:stCondLst>
                                            <p:cond delay="0"/>
                                          </p:stCondLst>
                                        </p:cTn>
                                        <p:tgtEl>
                                          <p:spTgt spid="7193"/>
                                        </p:tgtEl>
                                        <p:attrNameLst>
                                          <p:attrName>style.visibility</p:attrName>
                                        </p:attrNameLst>
                                      </p:cBhvr>
                                      <p:to>
                                        <p:strVal val="visible"/>
                                      </p:to>
                                    </p:set>
                                    <p:animEffect transition="in" filter="diamond(in)">
                                      <p:cBhvr>
                                        <p:cTn id="22" dur="2000"/>
                                        <p:tgtEl>
                                          <p:spTgt spid="7193"/>
                                        </p:tgtEl>
                                      </p:cBhvr>
                                    </p:animEffect>
                                  </p:childTnLst>
                                </p:cTn>
                              </p:par>
                              <p:par>
                                <p:cTn id="23" presetID="8" presetClass="entr" presetSubtype="16" fill="hold" nodeType="withEffect">
                                  <p:stCondLst>
                                    <p:cond delay="0"/>
                                  </p:stCondLst>
                                  <p:childTnLst>
                                    <p:set>
                                      <p:cBhvr>
                                        <p:cTn id="24" dur="1" fill="hold">
                                          <p:stCondLst>
                                            <p:cond delay="0"/>
                                          </p:stCondLst>
                                        </p:cTn>
                                        <p:tgtEl>
                                          <p:spTgt spid="7194"/>
                                        </p:tgtEl>
                                        <p:attrNameLst>
                                          <p:attrName>style.visibility</p:attrName>
                                        </p:attrNameLst>
                                      </p:cBhvr>
                                      <p:to>
                                        <p:strVal val="visible"/>
                                      </p:to>
                                    </p:set>
                                    <p:animEffect transition="in" filter="diamond(in)">
                                      <p:cBhvr>
                                        <p:cTn id="25" dur="2000"/>
                                        <p:tgtEl>
                                          <p:spTgt spid="7194"/>
                                        </p:tgtEl>
                                      </p:cBhvr>
                                    </p:animEffect>
                                  </p:childTnLst>
                                </p:cTn>
                              </p:par>
                              <p:par>
                                <p:cTn id="26" presetID="8" presetClass="entr" presetSubtype="16" fill="hold" nodeType="withEffect">
                                  <p:stCondLst>
                                    <p:cond delay="0"/>
                                  </p:stCondLst>
                                  <p:childTnLst>
                                    <p:set>
                                      <p:cBhvr>
                                        <p:cTn id="27" dur="1" fill="hold">
                                          <p:stCondLst>
                                            <p:cond delay="0"/>
                                          </p:stCondLst>
                                        </p:cTn>
                                        <p:tgtEl>
                                          <p:spTgt spid="7195"/>
                                        </p:tgtEl>
                                        <p:attrNameLst>
                                          <p:attrName>style.visibility</p:attrName>
                                        </p:attrNameLst>
                                      </p:cBhvr>
                                      <p:to>
                                        <p:strVal val="visible"/>
                                      </p:to>
                                    </p:set>
                                    <p:animEffect transition="in" filter="diamond(in)">
                                      <p:cBhvr>
                                        <p:cTn id="28" dur="2000"/>
                                        <p:tgtEl>
                                          <p:spTgt spid="7195"/>
                                        </p:tgtEl>
                                      </p:cBhvr>
                                    </p:animEffect>
                                  </p:childTnLst>
                                </p:cTn>
                              </p:par>
                              <p:par>
                                <p:cTn id="29" presetID="8" presetClass="entr" presetSubtype="16" fill="hold" grpId="0" nodeType="withEffect">
                                  <p:stCondLst>
                                    <p:cond delay="0"/>
                                  </p:stCondLst>
                                  <p:childTnLst>
                                    <p:set>
                                      <p:cBhvr>
                                        <p:cTn id="30" dur="1" fill="hold">
                                          <p:stCondLst>
                                            <p:cond delay="0"/>
                                          </p:stCondLst>
                                        </p:cTn>
                                        <p:tgtEl>
                                          <p:spTgt spid="7196"/>
                                        </p:tgtEl>
                                        <p:attrNameLst>
                                          <p:attrName>style.visibility</p:attrName>
                                        </p:attrNameLst>
                                      </p:cBhvr>
                                      <p:to>
                                        <p:strVal val="visible"/>
                                      </p:to>
                                    </p:set>
                                    <p:animEffect transition="in" filter="diamond(in)">
                                      <p:cBhvr>
                                        <p:cTn id="31" dur="2000"/>
                                        <p:tgtEl>
                                          <p:spTgt spid="7196"/>
                                        </p:tgtEl>
                                      </p:cBhvr>
                                    </p:animEffect>
                                  </p:childTnLst>
                                </p:cTn>
                              </p:par>
                              <p:par>
                                <p:cTn id="32" presetID="8" presetClass="entr" presetSubtype="16" fill="hold" nodeType="withEffect">
                                  <p:stCondLst>
                                    <p:cond delay="0"/>
                                  </p:stCondLst>
                                  <p:childTnLst>
                                    <p:set>
                                      <p:cBhvr>
                                        <p:cTn id="33" dur="1" fill="hold">
                                          <p:stCondLst>
                                            <p:cond delay="0"/>
                                          </p:stCondLst>
                                        </p:cTn>
                                        <p:tgtEl>
                                          <p:spTgt spid="7197"/>
                                        </p:tgtEl>
                                        <p:attrNameLst>
                                          <p:attrName>style.visibility</p:attrName>
                                        </p:attrNameLst>
                                      </p:cBhvr>
                                      <p:to>
                                        <p:strVal val="visible"/>
                                      </p:to>
                                    </p:set>
                                    <p:animEffect transition="in" filter="diamond(in)">
                                      <p:cBhvr>
                                        <p:cTn id="34" dur="2000"/>
                                        <p:tgtEl>
                                          <p:spTgt spid="7197"/>
                                        </p:tgtEl>
                                      </p:cBhvr>
                                    </p:animEffect>
                                  </p:childTnLst>
                                </p:cTn>
                              </p:par>
                              <p:par>
                                <p:cTn id="35" presetID="8" presetClass="entr" presetSubtype="16" fill="hold" grpId="0" nodeType="withEffect">
                                  <p:stCondLst>
                                    <p:cond delay="0"/>
                                  </p:stCondLst>
                                  <p:childTnLst>
                                    <p:set>
                                      <p:cBhvr>
                                        <p:cTn id="36" dur="1" fill="hold">
                                          <p:stCondLst>
                                            <p:cond delay="0"/>
                                          </p:stCondLst>
                                        </p:cTn>
                                        <p:tgtEl>
                                          <p:spTgt spid="7198"/>
                                        </p:tgtEl>
                                        <p:attrNameLst>
                                          <p:attrName>style.visibility</p:attrName>
                                        </p:attrNameLst>
                                      </p:cBhvr>
                                      <p:to>
                                        <p:strVal val="visible"/>
                                      </p:to>
                                    </p:set>
                                    <p:animEffect transition="in" filter="diamond(in)">
                                      <p:cBhvr>
                                        <p:cTn id="37" dur="2000"/>
                                        <p:tgtEl>
                                          <p:spTgt spid="7198"/>
                                        </p:tgtEl>
                                      </p:cBhvr>
                                    </p:animEffect>
                                  </p:childTnLst>
                                </p:cTn>
                              </p:par>
                              <p:par>
                                <p:cTn id="38" presetID="8" presetClass="entr" presetSubtype="16" fill="hold" grpId="0" nodeType="withEffect">
                                  <p:stCondLst>
                                    <p:cond delay="0"/>
                                  </p:stCondLst>
                                  <p:childTnLst>
                                    <p:set>
                                      <p:cBhvr>
                                        <p:cTn id="39" dur="1" fill="hold">
                                          <p:stCondLst>
                                            <p:cond delay="0"/>
                                          </p:stCondLst>
                                        </p:cTn>
                                        <p:tgtEl>
                                          <p:spTgt spid="7199"/>
                                        </p:tgtEl>
                                        <p:attrNameLst>
                                          <p:attrName>style.visibility</p:attrName>
                                        </p:attrNameLst>
                                      </p:cBhvr>
                                      <p:to>
                                        <p:strVal val="visible"/>
                                      </p:to>
                                    </p:set>
                                    <p:animEffect transition="in" filter="diamond(in)">
                                      <p:cBhvr>
                                        <p:cTn id="40" dur="2000"/>
                                        <p:tgtEl>
                                          <p:spTgt spid="7199"/>
                                        </p:tgtEl>
                                      </p:cBhvr>
                                    </p:animEffect>
                                  </p:childTnLst>
                                </p:cTn>
                              </p:par>
                              <p:par>
                                <p:cTn id="41" presetID="8" presetClass="entr" presetSubtype="16" fill="hold" grpId="0" nodeType="withEffect">
                                  <p:stCondLst>
                                    <p:cond delay="0"/>
                                  </p:stCondLst>
                                  <p:childTnLst>
                                    <p:set>
                                      <p:cBhvr>
                                        <p:cTn id="42" dur="1" fill="hold">
                                          <p:stCondLst>
                                            <p:cond delay="0"/>
                                          </p:stCondLst>
                                        </p:cTn>
                                        <p:tgtEl>
                                          <p:spTgt spid="7200"/>
                                        </p:tgtEl>
                                        <p:attrNameLst>
                                          <p:attrName>style.visibility</p:attrName>
                                        </p:attrNameLst>
                                      </p:cBhvr>
                                      <p:to>
                                        <p:strVal val="visible"/>
                                      </p:to>
                                    </p:set>
                                    <p:animEffect transition="in" filter="diamond(in)">
                                      <p:cBhvr>
                                        <p:cTn id="43" dur="2000"/>
                                        <p:tgtEl>
                                          <p:spTgt spid="7200"/>
                                        </p:tgtEl>
                                      </p:cBhvr>
                                    </p:animEffect>
                                  </p:childTnLst>
                                </p:cTn>
                              </p:par>
                              <p:par>
                                <p:cTn id="44" presetID="8" presetClass="entr" presetSubtype="16" fill="hold" grpId="0" nodeType="withEffect">
                                  <p:stCondLst>
                                    <p:cond delay="0"/>
                                  </p:stCondLst>
                                  <p:childTnLst>
                                    <p:set>
                                      <p:cBhvr>
                                        <p:cTn id="45" dur="1" fill="hold">
                                          <p:stCondLst>
                                            <p:cond delay="0"/>
                                          </p:stCondLst>
                                        </p:cTn>
                                        <p:tgtEl>
                                          <p:spTgt spid="7201"/>
                                        </p:tgtEl>
                                        <p:attrNameLst>
                                          <p:attrName>style.visibility</p:attrName>
                                        </p:attrNameLst>
                                      </p:cBhvr>
                                      <p:to>
                                        <p:strVal val="visible"/>
                                      </p:to>
                                    </p:set>
                                    <p:animEffect transition="in" filter="diamond(in)">
                                      <p:cBhvr>
                                        <p:cTn id="46" dur="2000"/>
                                        <p:tgtEl>
                                          <p:spTgt spid="7201"/>
                                        </p:tgtEl>
                                      </p:cBhvr>
                                    </p:animEffect>
                                  </p:childTnLst>
                                </p:cTn>
                              </p:par>
                              <p:par>
                                <p:cTn id="47" presetID="8" presetClass="entr" presetSubtype="16" fill="hold" nodeType="withEffect">
                                  <p:stCondLst>
                                    <p:cond delay="0"/>
                                  </p:stCondLst>
                                  <p:childTnLst>
                                    <p:set>
                                      <p:cBhvr>
                                        <p:cTn id="48" dur="1" fill="hold">
                                          <p:stCondLst>
                                            <p:cond delay="0"/>
                                          </p:stCondLst>
                                        </p:cTn>
                                        <p:tgtEl>
                                          <p:spTgt spid="7202"/>
                                        </p:tgtEl>
                                        <p:attrNameLst>
                                          <p:attrName>style.visibility</p:attrName>
                                        </p:attrNameLst>
                                      </p:cBhvr>
                                      <p:to>
                                        <p:strVal val="visible"/>
                                      </p:to>
                                    </p:set>
                                    <p:animEffect transition="in" filter="diamond(in)">
                                      <p:cBhvr>
                                        <p:cTn id="49" dur="2000"/>
                                        <p:tgtEl>
                                          <p:spTgt spid="7202"/>
                                        </p:tgtEl>
                                      </p:cBhvr>
                                    </p:animEffect>
                                  </p:childTnLst>
                                </p:cTn>
                              </p:par>
                              <p:par>
                                <p:cTn id="50" presetID="8" presetClass="entr" presetSubtype="16" fill="hold" nodeType="withEffect">
                                  <p:stCondLst>
                                    <p:cond delay="0"/>
                                  </p:stCondLst>
                                  <p:childTnLst>
                                    <p:set>
                                      <p:cBhvr>
                                        <p:cTn id="51" dur="1" fill="hold">
                                          <p:stCondLst>
                                            <p:cond delay="0"/>
                                          </p:stCondLst>
                                        </p:cTn>
                                        <p:tgtEl>
                                          <p:spTgt spid="7203"/>
                                        </p:tgtEl>
                                        <p:attrNameLst>
                                          <p:attrName>style.visibility</p:attrName>
                                        </p:attrNameLst>
                                      </p:cBhvr>
                                      <p:to>
                                        <p:strVal val="visible"/>
                                      </p:to>
                                    </p:set>
                                    <p:animEffect transition="in" filter="diamond(in)">
                                      <p:cBhvr>
                                        <p:cTn id="52" dur="2000"/>
                                        <p:tgtEl>
                                          <p:spTgt spid="7203"/>
                                        </p:tgtEl>
                                      </p:cBhvr>
                                    </p:animEffect>
                                  </p:childTnLst>
                                </p:cTn>
                              </p:par>
                              <p:par>
                                <p:cTn id="53" presetID="8" presetClass="entr" presetSubtype="16" fill="hold" nodeType="withEffect">
                                  <p:stCondLst>
                                    <p:cond delay="0"/>
                                  </p:stCondLst>
                                  <p:childTnLst>
                                    <p:set>
                                      <p:cBhvr>
                                        <p:cTn id="54" dur="1" fill="hold">
                                          <p:stCondLst>
                                            <p:cond delay="0"/>
                                          </p:stCondLst>
                                        </p:cTn>
                                        <p:tgtEl>
                                          <p:spTgt spid="7204"/>
                                        </p:tgtEl>
                                        <p:attrNameLst>
                                          <p:attrName>style.visibility</p:attrName>
                                        </p:attrNameLst>
                                      </p:cBhvr>
                                      <p:to>
                                        <p:strVal val="visible"/>
                                      </p:to>
                                    </p:set>
                                    <p:animEffect transition="in" filter="diamond(in)">
                                      <p:cBhvr>
                                        <p:cTn id="55" dur="2000"/>
                                        <p:tgtEl>
                                          <p:spTgt spid="7204"/>
                                        </p:tgtEl>
                                      </p:cBhvr>
                                    </p:animEffect>
                                  </p:childTnLst>
                                </p:cTn>
                              </p:par>
                              <p:par>
                                <p:cTn id="56" presetID="8" presetClass="entr" presetSubtype="16" fill="hold" nodeType="withEffect">
                                  <p:stCondLst>
                                    <p:cond delay="0"/>
                                  </p:stCondLst>
                                  <p:childTnLst>
                                    <p:set>
                                      <p:cBhvr>
                                        <p:cTn id="57" dur="1" fill="hold">
                                          <p:stCondLst>
                                            <p:cond delay="0"/>
                                          </p:stCondLst>
                                        </p:cTn>
                                        <p:tgtEl>
                                          <p:spTgt spid="7205"/>
                                        </p:tgtEl>
                                        <p:attrNameLst>
                                          <p:attrName>style.visibility</p:attrName>
                                        </p:attrNameLst>
                                      </p:cBhvr>
                                      <p:to>
                                        <p:strVal val="visible"/>
                                      </p:to>
                                    </p:set>
                                    <p:animEffect transition="in" filter="diamond(in)">
                                      <p:cBhvr>
                                        <p:cTn id="58" dur="2000"/>
                                        <p:tgtEl>
                                          <p:spTgt spid="7205"/>
                                        </p:tgtEl>
                                      </p:cBhvr>
                                    </p:animEffect>
                                  </p:childTnLst>
                                </p:cTn>
                              </p:par>
                              <p:par>
                                <p:cTn id="59" presetID="8" presetClass="entr" presetSubtype="16" fill="hold" grpId="0" nodeType="withEffect">
                                  <p:stCondLst>
                                    <p:cond delay="0"/>
                                  </p:stCondLst>
                                  <p:childTnLst>
                                    <p:set>
                                      <p:cBhvr>
                                        <p:cTn id="60" dur="1" fill="hold">
                                          <p:stCondLst>
                                            <p:cond delay="0"/>
                                          </p:stCondLst>
                                        </p:cTn>
                                        <p:tgtEl>
                                          <p:spTgt spid="7206"/>
                                        </p:tgtEl>
                                        <p:attrNameLst>
                                          <p:attrName>style.visibility</p:attrName>
                                        </p:attrNameLst>
                                      </p:cBhvr>
                                      <p:to>
                                        <p:strVal val="visible"/>
                                      </p:to>
                                    </p:set>
                                    <p:animEffect transition="in" filter="diamond(in)">
                                      <p:cBhvr>
                                        <p:cTn id="61" dur="2000"/>
                                        <p:tgtEl>
                                          <p:spTgt spid="7206"/>
                                        </p:tgtEl>
                                      </p:cBhvr>
                                    </p:animEffect>
                                  </p:childTnLst>
                                </p:cTn>
                              </p:par>
                              <p:par>
                                <p:cTn id="62" presetID="8" presetClass="entr" presetSubtype="16" fill="hold" nodeType="withEffect">
                                  <p:stCondLst>
                                    <p:cond delay="0"/>
                                  </p:stCondLst>
                                  <p:childTnLst>
                                    <p:set>
                                      <p:cBhvr>
                                        <p:cTn id="63" dur="1" fill="hold">
                                          <p:stCondLst>
                                            <p:cond delay="0"/>
                                          </p:stCondLst>
                                        </p:cTn>
                                        <p:tgtEl>
                                          <p:spTgt spid="7207"/>
                                        </p:tgtEl>
                                        <p:attrNameLst>
                                          <p:attrName>style.visibility</p:attrName>
                                        </p:attrNameLst>
                                      </p:cBhvr>
                                      <p:to>
                                        <p:strVal val="visible"/>
                                      </p:to>
                                    </p:set>
                                    <p:animEffect transition="in" filter="diamond(in)">
                                      <p:cBhvr>
                                        <p:cTn id="64" dur="2000"/>
                                        <p:tgtEl>
                                          <p:spTgt spid="7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9" grpId="0" animBg="1"/>
      <p:bldP spid="7191" grpId="0" animBg="1"/>
      <p:bldP spid="7193" grpId="0" animBg="1"/>
      <p:bldP spid="7196" grpId="0" animBg="1"/>
      <p:bldP spid="7198" grpId="0" animBg="1"/>
      <p:bldP spid="7199" grpId="0" animBg="1"/>
      <p:bldP spid="7200" grpId="0" animBg="1"/>
      <p:bldP spid="7201" grpId="0" animBg="1"/>
      <p:bldP spid="720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50" name="Rectangle 2"/>
          <p:cNvSpPr>
            <a:spLocks noGrp="1" noChangeArrowheads="1"/>
          </p:cNvSpPr>
          <p:nvPr>
            <p:ph type="title" idx="4294967295"/>
          </p:nvPr>
        </p:nvSpPr>
        <p:spPr>
          <a:xfrm>
            <a:off x="1643063" y="409575"/>
            <a:ext cx="12038013" cy="836613"/>
          </a:xfrm>
        </p:spPr>
        <p:txBody>
          <a:bodyPr vert="horz" wrap="square" lIns="140471" tIns="70235" rIns="140471" bIns="70235"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58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rPr>
              <a:t>岗位职责及要求</a:t>
            </a:r>
            <a:endParaRPr kumimoji="0" lang="zh-CN" altLang="en-US" sz="58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graphicFrame>
        <p:nvGraphicFramePr>
          <p:cNvPr id="22" name="表格 21"/>
          <p:cNvGraphicFramePr>
            <a:graphicFrameLocks noGrp="1"/>
          </p:cNvGraphicFramePr>
          <p:nvPr/>
        </p:nvGraphicFramePr>
        <p:xfrm>
          <a:off x="509588" y="2644775"/>
          <a:ext cx="13609638" cy="7300913"/>
        </p:xfrm>
        <a:graphic>
          <a:graphicData uri="http://schemas.openxmlformats.org/drawingml/2006/table">
            <a:tbl>
              <a:tblPr firstRow="1" bandRow="1">
                <a:tableStyleId>{5C22544A-7EE6-4342-B048-85BDC9FD1C3A}</a:tableStyleId>
              </a:tblPr>
              <a:tblGrid>
                <a:gridCol w="1360964"/>
                <a:gridCol w="6124337"/>
                <a:gridCol w="6124337"/>
              </a:tblGrid>
              <a:tr h="685576">
                <a:tc>
                  <a:txBody>
                    <a:bodyPr/>
                    <a:lstStyle/>
                    <a:p>
                      <a:pPr algn="ctr"/>
                      <a:r>
                        <a:rPr lang="zh-CN" altLang="en-US" sz="3600" dirty="0" smtClean="0">
                          <a:solidFill>
                            <a:schemeClr val="tx1"/>
                          </a:solidFill>
                        </a:rPr>
                        <a:t>岗位</a:t>
                      </a:r>
                      <a:endParaRPr lang="zh-CN" altLang="en-US" sz="3600" dirty="0">
                        <a:solidFill>
                          <a:schemeClr val="tx1"/>
                        </a:solidFill>
                      </a:endParaRPr>
                    </a:p>
                  </a:txBody>
                  <a:tcPr marL="144020" marR="144020" marT="68159" marB="68159"/>
                </a:tc>
                <a:tc>
                  <a:txBody>
                    <a:bodyPr/>
                    <a:lstStyle/>
                    <a:p>
                      <a:pPr algn="ctr"/>
                      <a:r>
                        <a:rPr lang="zh-CN" altLang="en-US" sz="3600" dirty="0" smtClean="0">
                          <a:solidFill>
                            <a:schemeClr val="tx1"/>
                          </a:solidFill>
                        </a:rPr>
                        <a:t>主要任务</a:t>
                      </a:r>
                      <a:endParaRPr lang="zh-CN" altLang="en-US" sz="3600" dirty="0">
                        <a:solidFill>
                          <a:schemeClr val="tx1"/>
                        </a:solidFill>
                      </a:endParaRPr>
                    </a:p>
                  </a:txBody>
                  <a:tcPr marL="144020" marR="144020" marT="68159" marB="68159"/>
                </a:tc>
                <a:tc>
                  <a:txBody>
                    <a:bodyPr/>
                    <a:lstStyle/>
                    <a:p>
                      <a:pPr algn="ctr"/>
                      <a:r>
                        <a:rPr lang="zh-CN" altLang="en-US" sz="3600" dirty="0" smtClean="0">
                          <a:solidFill>
                            <a:schemeClr val="tx1"/>
                          </a:solidFill>
                        </a:rPr>
                        <a:t>需具备的素质</a:t>
                      </a:r>
                      <a:endParaRPr lang="zh-CN" altLang="en-US" sz="3600" dirty="0">
                        <a:solidFill>
                          <a:schemeClr val="tx1"/>
                        </a:solidFill>
                      </a:endParaRPr>
                    </a:p>
                  </a:txBody>
                  <a:tcPr marL="144020" marR="144020" marT="68159" marB="68159"/>
                </a:tc>
              </a:tr>
              <a:tr h="1961789">
                <a:tc>
                  <a:txBody>
                    <a:bodyPr/>
                    <a:lstStyle/>
                    <a:p>
                      <a:r>
                        <a:rPr lang="zh-CN" altLang="en-US" sz="2800" dirty="0" smtClean="0">
                          <a:solidFill>
                            <a:schemeClr val="tx1"/>
                          </a:solidFill>
                        </a:rPr>
                        <a:t>管理</a:t>
                      </a:r>
                      <a:endParaRPr lang="en-US" altLang="zh-CN" sz="2800" dirty="0" smtClean="0">
                        <a:solidFill>
                          <a:schemeClr val="tx1"/>
                        </a:solidFill>
                      </a:endParaRPr>
                    </a:p>
                    <a:p>
                      <a:r>
                        <a:rPr lang="zh-CN" altLang="en-US" sz="2800" dirty="0" smtClean="0">
                          <a:solidFill>
                            <a:schemeClr val="tx1"/>
                          </a:solidFill>
                        </a:rPr>
                        <a:t>人员</a:t>
                      </a:r>
                      <a:endParaRPr lang="zh-CN" altLang="en-US" sz="2800" dirty="0">
                        <a:solidFill>
                          <a:schemeClr val="tx1"/>
                        </a:solidFill>
                      </a:endParaRPr>
                    </a:p>
                  </a:txBody>
                  <a:tcPr marL="144020" marR="144020" marT="68159" marB="68159"/>
                </a:tc>
                <a:tc>
                  <a:txBody>
                    <a:bodyPr/>
                    <a:lstStyle/>
                    <a:p>
                      <a:r>
                        <a:rPr lang="zh-CN" altLang="en-US" sz="2800" dirty="0" smtClean="0">
                          <a:solidFill>
                            <a:schemeClr val="tx1"/>
                          </a:solidFill>
                        </a:rPr>
                        <a:t>公司业务目标的制定，对公司业务及人员的管理，与相关行政部门沟通，协调解决业务操作上的问题</a:t>
                      </a:r>
                      <a:endParaRPr lang="zh-CN" altLang="en-US" sz="2800" dirty="0">
                        <a:solidFill>
                          <a:schemeClr val="tx1"/>
                        </a:solidFill>
                      </a:endParaRPr>
                    </a:p>
                  </a:txBody>
                  <a:tcPr marL="144020" marR="144020" marT="68159" marB="68159"/>
                </a:tc>
                <a:tc>
                  <a:txBody>
                    <a:bodyPr/>
                    <a:lstStyle/>
                    <a:p>
                      <a:r>
                        <a:rPr lang="zh-CN" altLang="en-US" sz="2800" dirty="0" smtClean="0">
                          <a:solidFill>
                            <a:schemeClr val="tx1"/>
                          </a:solidFill>
                        </a:rPr>
                        <a:t>熟悉货代进出口流程，具有较强的管理能力、创新能力、宏观把握、市场洞察及预测能力，对货代活动开展起导向作用。</a:t>
                      </a:r>
                      <a:endParaRPr lang="zh-CN" altLang="en-US" sz="2800" dirty="0">
                        <a:solidFill>
                          <a:schemeClr val="tx1"/>
                        </a:solidFill>
                      </a:endParaRPr>
                    </a:p>
                  </a:txBody>
                  <a:tcPr marL="144020" marR="144020" marT="68159" marB="68159"/>
                </a:tc>
              </a:tr>
              <a:tr h="1049329">
                <a:tc>
                  <a:txBody>
                    <a:bodyPr/>
                    <a:lstStyle/>
                    <a:p>
                      <a:r>
                        <a:rPr lang="zh-CN" altLang="en-US" sz="2800" dirty="0" smtClean="0">
                          <a:solidFill>
                            <a:schemeClr val="tx1"/>
                          </a:solidFill>
                        </a:rPr>
                        <a:t>销售</a:t>
                      </a:r>
                      <a:endParaRPr lang="en-US" altLang="zh-CN" sz="2800" dirty="0" smtClean="0">
                        <a:solidFill>
                          <a:schemeClr val="tx1"/>
                        </a:solidFill>
                      </a:endParaRPr>
                    </a:p>
                    <a:p>
                      <a:r>
                        <a:rPr lang="zh-CN" altLang="en-US" sz="2800" dirty="0" smtClean="0">
                          <a:solidFill>
                            <a:schemeClr val="tx1"/>
                          </a:solidFill>
                        </a:rPr>
                        <a:t>人员</a:t>
                      </a:r>
                      <a:endParaRPr lang="zh-CN" altLang="en-US" sz="2800" dirty="0">
                        <a:solidFill>
                          <a:schemeClr val="tx1"/>
                        </a:solidFill>
                      </a:endParaRPr>
                    </a:p>
                  </a:txBody>
                  <a:tcPr marL="144020" marR="144020" marT="68159" marB="68159"/>
                </a:tc>
                <a:tc>
                  <a:txBody>
                    <a:bodyPr/>
                    <a:lstStyle/>
                    <a:p>
                      <a:r>
                        <a:rPr lang="zh-CN" altLang="en-US" sz="2800" dirty="0" smtClean="0">
                          <a:solidFill>
                            <a:schemeClr val="tx1"/>
                          </a:solidFill>
                        </a:rPr>
                        <a:t>根据客服反馈的信息，开发客户，展开揽货业务。</a:t>
                      </a:r>
                      <a:endParaRPr lang="zh-CN" altLang="en-US" sz="2800" dirty="0">
                        <a:solidFill>
                          <a:schemeClr val="tx1"/>
                        </a:solidFill>
                      </a:endParaRPr>
                    </a:p>
                  </a:txBody>
                  <a:tcPr marL="144020" marR="144020" marT="68159" marB="68159"/>
                </a:tc>
                <a:tc>
                  <a:txBody>
                    <a:bodyPr/>
                    <a:lstStyle/>
                    <a:p>
                      <a:r>
                        <a:rPr lang="zh-CN" altLang="en-US" sz="2800" dirty="0" smtClean="0">
                          <a:solidFill>
                            <a:schemeClr val="tx1"/>
                          </a:solidFill>
                        </a:rPr>
                        <a:t>熟悉货代业务流程，具有良好的销售技巧和口才。</a:t>
                      </a:r>
                      <a:endParaRPr lang="zh-CN" altLang="en-US" sz="2800" dirty="0">
                        <a:solidFill>
                          <a:schemeClr val="tx1"/>
                        </a:solidFill>
                      </a:endParaRPr>
                    </a:p>
                  </a:txBody>
                  <a:tcPr marL="144020" marR="144020" marT="68159" marB="68159"/>
                </a:tc>
              </a:tr>
              <a:tr h="1049329">
                <a:tc>
                  <a:txBody>
                    <a:bodyPr/>
                    <a:lstStyle/>
                    <a:p>
                      <a:r>
                        <a:rPr lang="zh-CN" altLang="en-US" sz="2800" dirty="0" smtClean="0">
                          <a:solidFill>
                            <a:schemeClr val="tx1"/>
                          </a:solidFill>
                        </a:rPr>
                        <a:t>操作</a:t>
                      </a:r>
                      <a:endParaRPr lang="en-US" altLang="zh-CN" sz="2800" dirty="0" smtClean="0">
                        <a:solidFill>
                          <a:schemeClr val="tx1"/>
                        </a:solidFill>
                      </a:endParaRPr>
                    </a:p>
                    <a:p>
                      <a:r>
                        <a:rPr lang="zh-CN" altLang="en-US" sz="2800" dirty="0" smtClean="0">
                          <a:solidFill>
                            <a:schemeClr val="tx1"/>
                          </a:solidFill>
                        </a:rPr>
                        <a:t>人员</a:t>
                      </a:r>
                      <a:endParaRPr lang="zh-CN" altLang="en-US" sz="2800" dirty="0">
                        <a:solidFill>
                          <a:schemeClr val="tx1"/>
                        </a:solidFill>
                      </a:endParaRPr>
                    </a:p>
                  </a:txBody>
                  <a:tcPr marL="144020" marR="144020" marT="68159" marB="68159"/>
                </a:tc>
                <a:tc>
                  <a:txBody>
                    <a:bodyPr/>
                    <a:lstStyle/>
                    <a:p>
                      <a:r>
                        <a:rPr lang="zh-CN" altLang="en-US" sz="2800" dirty="0" smtClean="0">
                          <a:solidFill>
                            <a:schemeClr val="tx1"/>
                          </a:solidFill>
                        </a:rPr>
                        <a:t>负责订舱、拖车装箱及配送安排等实际工作。</a:t>
                      </a:r>
                      <a:endParaRPr lang="zh-CN" altLang="en-US" sz="2800" dirty="0">
                        <a:solidFill>
                          <a:schemeClr val="tx1"/>
                        </a:solidFill>
                      </a:endParaRPr>
                    </a:p>
                  </a:txBody>
                  <a:tcPr marL="144020" marR="144020" marT="68159" marB="68159"/>
                </a:tc>
                <a:tc>
                  <a:txBody>
                    <a:bodyPr/>
                    <a:lstStyle/>
                    <a:p>
                      <a:r>
                        <a:rPr lang="zh-CN" altLang="en-US" sz="2800" dirty="0" smtClean="0">
                          <a:solidFill>
                            <a:schemeClr val="tx1"/>
                          </a:solidFill>
                        </a:rPr>
                        <a:t>具有较强的反应能力及判断能力。</a:t>
                      </a:r>
                      <a:endParaRPr lang="zh-CN" altLang="en-US" sz="2800" dirty="0">
                        <a:solidFill>
                          <a:schemeClr val="tx1"/>
                        </a:solidFill>
                      </a:endParaRPr>
                    </a:p>
                  </a:txBody>
                  <a:tcPr marL="144020" marR="144020" marT="68159" marB="68159"/>
                </a:tc>
              </a:tr>
              <a:tr h="1049329">
                <a:tc>
                  <a:txBody>
                    <a:bodyPr/>
                    <a:lstStyle/>
                    <a:p>
                      <a:r>
                        <a:rPr lang="zh-CN" altLang="en-US" sz="2800" dirty="0" smtClean="0">
                          <a:solidFill>
                            <a:schemeClr val="tx1"/>
                          </a:solidFill>
                        </a:rPr>
                        <a:t>单证</a:t>
                      </a:r>
                      <a:endParaRPr lang="en-US" altLang="zh-CN" sz="2800" dirty="0" smtClean="0">
                        <a:solidFill>
                          <a:schemeClr val="tx1"/>
                        </a:solidFill>
                      </a:endParaRPr>
                    </a:p>
                    <a:p>
                      <a:r>
                        <a:rPr lang="zh-CN" altLang="en-US" sz="2800" dirty="0" smtClean="0">
                          <a:solidFill>
                            <a:schemeClr val="tx1"/>
                          </a:solidFill>
                        </a:rPr>
                        <a:t>人员</a:t>
                      </a:r>
                      <a:endParaRPr lang="zh-CN" altLang="en-US" sz="2800" dirty="0">
                        <a:solidFill>
                          <a:schemeClr val="tx1"/>
                        </a:solidFill>
                      </a:endParaRPr>
                    </a:p>
                  </a:txBody>
                  <a:tcPr marL="144020" marR="144020" marT="68159" marB="68159"/>
                </a:tc>
                <a:tc>
                  <a:txBody>
                    <a:bodyPr/>
                    <a:lstStyle/>
                    <a:p>
                      <a:r>
                        <a:rPr lang="zh-CN" altLang="en-US" sz="2800" dirty="0" smtClean="0">
                          <a:solidFill>
                            <a:schemeClr val="tx1"/>
                          </a:solidFill>
                        </a:rPr>
                        <a:t>缮制各个环节的单证，签发提单，录入费用，出账单等。</a:t>
                      </a:r>
                      <a:endParaRPr lang="zh-CN" altLang="en-US" sz="2800" dirty="0">
                        <a:solidFill>
                          <a:schemeClr val="tx1"/>
                        </a:solidFill>
                      </a:endParaRPr>
                    </a:p>
                  </a:txBody>
                  <a:tcPr marL="144020" marR="144020" marT="68159" marB="68159"/>
                </a:tc>
                <a:tc>
                  <a:txBody>
                    <a:bodyPr/>
                    <a:lstStyle/>
                    <a:p>
                      <a:r>
                        <a:rPr lang="zh-CN" altLang="en-US" sz="2800" dirty="0" smtClean="0">
                          <a:solidFill>
                            <a:schemeClr val="tx1"/>
                          </a:solidFill>
                        </a:rPr>
                        <a:t>具有细致谨慎的工作态度，有较强的工作承受力。</a:t>
                      </a:r>
                      <a:endParaRPr lang="zh-CN" altLang="en-US" sz="2800" dirty="0">
                        <a:solidFill>
                          <a:schemeClr val="tx1"/>
                        </a:solidFill>
                      </a:endParaRPr>
                    </a:p>
                  </a:txBody>
                  <a:tcPr marL="144020" marR="144020" marT="68159" marB="68159"/>
                </a:tc>
              </a:tr>
              <a:tr h="1505560">
                <a:tc>
                  <a:txBody>
                    <a:bodyPr/>
                    <a:lstStyle/>
                    <a:p>
                      <a:r>
                        <a:rPr lang="zh-CN" altLang="en-US" sz="2800" dirty="0" smtClean="0">
                          <a:solidFill>
                            <a:schemeClr val="tx1"/>
                          </a:solidFill>
                        </a:rPr>
                        <a:t>客服</a:t>
                      </a:r>
                      <a:endParaRPr lang="en-US" altLang="zh-CN" sz="2800" dirty="0" smtClean="0">
                        <a:solidFill>
                          <a:schemeClr val="tx1"/>
                        </a:solidFill>
                      </a:endParaRPr>
                    </a:p>
                    <a:p>
                      <a:r>
                        <a:rPr lang="zh-CN" altLang="en-US" sz="2800" dirty="0" smtClean="0">
                          <a:solidFill>
                            <a:schemeClr val="tx1"/>
                          </a:solidFill>
                        </a:rPr>
                        <a:t>人员</a:t>
                      </a:r>
                      <a:endParaRPr lang="zh-CN" altLang="en-US" sz="2800" dirty="0">
                        <a:solidFill>
                          <a:schemeClr val="tx1"/>
                        </a:solidFill>
                      </a:endParaRPr>
                    </a:p>
                  </a:txBody>
                  <a:tcPr marL="144020" marR="144020" marT="68159" marB="68159"/>
                </a:tc>
                <a:tc>
                  <a:txBody>
                    <a:bodyPr/>
                    <a:lstStyle/>
                    <a:p>
                      <a:r>
                        <a:rPr lang="zh-CN" altLang="en-US" sz="2800" dirty="0" smtClean="0">
                          <a:solidFill>
                            <a:schemeClr val="tx1"/>
                          </a:solidFill>
                        </a:rPr>
                        <a:t>市场信息（包括航线、价格）的搜集，对客户的咨询予以反馈，进行客户维护。</a:t>
                      </a:r>
                      <a:endParaRPr lang="zh-CN" altLang="en-US" sz="2800" dirty="0">
                        <a:solidFill>
                          <a:schemeClr val="tx1"/>
                        </a:solidFill>
                      </a:endParaRPr>
                    </a:p>
                  </a:txBody>
                  <a:tcPr marL="144020" marR="144020" marT="68159" marB="68159"/>
                </a:tc>
                <a:tc>
                  <a:txBody>
                    <a:bodyPr/>
                    <a:lstStyle/>
                    <a:p>
                      <a:r>
                        <a:rPr lang="zh-CN" altLang="en-US" sz="2800" dirty="0" smtClean="0">
                          <a:solidFill>
                            <a:schemeClr val="tx1"/>
                          </a:solidFill>
                        </a:rPr>
                        <a:t>具有较强的专业能力，较高的市场敏锐度，良好的口才、礼仪及亲和力。</a:t>
                      </a:r>
                      <a:endParaRPr lang="zh-CN" altLang="en-US" sz="2800" dirty="0">
                        <a:solidFill>
                          <a:schemeClr val="tx1"/>
                        </a:solidFill>
                      </a:endParaRPr>
                    </a:p>
                  </a:txBody>
                  <a:tcPr marL="144020" marR="144020" marT="68159" marB="68159"/>
                </a:tc>
              </a:tr>
            </a:tbl>
          </a:graphicData>
        </a:graphic>
      </p:graphicFrame>
    </p:spTree>
  </p:cSld>
  <p:clrMapOvr>
    <a:masterClrMapping/>
  </p:clrMapOvr>
  <p:transition>
    <p:sndAc>
      <p:stSnd>
        <p:snd r:embed="rId1" name="typ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amond(in)">
                                      <p:cBhvr>
                                        <p:cTn id="7"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idx="4294967295"/>
          </p:nvPr>
        </p:nvSpPr>
        <p:spPr/>
        <p:txBody>
          <a:bodyPr vert="horz" wrap="square" lIns="140471" tIns="70235" rIns="140471" bIns="70235" numCol="1" anchor="ctr" anchorCtr="1"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5800" b="0" i="0" u="none" strike="noStrike" kern="0" cap="none" spc="0" normalizeH="0" baseline="0" noProof="0" dirty="0">
                <a:ln>
                  <a:noFill/>
                </a:ln>
                <a:solidFill>
                  <a:schemeClr val="tx2"/>
                </a:solidFill>
                <a:effectLst>
                  <a:outerShdw blurRad="38100" dist="38100" dir="2700000" algn="tl">
                    <a:srgbClr val="C0C0C0"/>
                  </a:outerShdw>
                </a:effectLst>
                <a:uLnTx/>
                <a:uFillTx/>
                <a:latin typeface="+mj-lt"/>
                <a:ea typeface="+mj-ea"/>
                <a:cs typeface="+mj-cs"/>
              </a:rPr>
              <a:t>结  论</a:t>
            </a:r>
            <a:endParaRPr kumimoji="0" lang="zh-CN" altLang="en-US" sz="5800" b="0" i="0" u="none" strike="noStrike" kern="0" cap="none" spc="0" normalizeH="0" baseline="0" noProof="0" dirty="0">
              <a:ln>
                <a:noFill/>
              </a:ln>
              <a:solidFill>
                <a:schemeClr val="tx2"/>
              </a:solidFill>
              <a:effectLst>
                <a:outerShdw blurRad="38100" dist="38100" dir="2700000" algn="tl">
                  <a:srgbClr val="C0C0C0"/>
                </a:outerShdw>
              </a:effectLst>
              <a:uLnTx/>
              <a:uFillTx/>
              <a:latin typeface="+mj-lt"/>
              <a:ea typeface="+mj-ea"/>
              <a:cs typeface="+mj-cs"/>
            </a:endParaRPr>
          </a:p>
        </p:txBody>
      </p:sp>
      <p:sp>
        <p:nvSpPr>
          <p:cNvPr id="9219" name="内容占位符 2"/>
          <p:cNvSpPr>
            <a:spLocks noGrp="1"/>
          </p:cNvSpPr>
          <p:nvPr>
            <p:ph idx="1"/>
          </p:nvPr>
        </p:nvSpPr>
        <p:spPr>
          <a:xfrm>
            <a:off x="395288" y="3287713"/>
            <a:ext cx="13496925" cy="5846762"/>
          </a:xfrm>
          <a:ln/>
        </p:spPr>
        <p:txBody>
          <a:bodyPr vert="horz" wrap="square" lIns="140471" tIns="70235" rIns="140471" bIns="70235" anchor="t" anchorCtr="0"/>
          <a:p>
            <a:r>
              <a:rPr lang="zh-CN" altLang="en-US" sz="4200" dirty="0"/>
              <a:t>尽管</a:t>
            </a:r>
            <a:r>
              <a:rPr lang="zh-CN" altLang="zh-CN" sz="4200" dirty="0"/>
              <a:t>各岗位之间分工细致，但是只有充分理解四个岗位的主要职能，才能更有效地做好本职工作，实现融会贯通。</a:t>
            </a:r>
            <a:endParaRPr lang="zh-CN" altLang="zh-CN" sz="4200" dirty="0"/>
          </a:p>
        </p:txBody>
      </p:sp>
    </p:spTree>
  </p:cSld>
  <p:clrMapOvr>
    <a:masterClrMapping/>
  </p:clrMapOvr>
  <p:transition>
    <p:sndAc>
      <p:stSnd>
        <p:snd r:embed="rId1" name="typ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219">
                                            <p:txEl>
                                              <p:charRg st="0" end="51"/>
                                            </p:txEl>
                                          </p:spTgt>
                                        </p:tgtEl>
                                        <p:attrNameLst>
                                          <p:attrName>style.visibility</p:attrName>
                                        </p:attrNameLst>
                                      </p:cBhvr>
                                      <p:to>
                                        <p:strVal val="visible"/>
                                      </p:to>
                                    </p:set>
                                    <p:animEffect transition="in" filter="randombar(horizontal)">
                                      <p:cBhvr>
                                        <p:cTn id="7" dur="500"/>
                                        <p:tgtEl>
                                          <p:spTgt spid="9219">
                                            <p:txEl>
                                              <p:charRg st="0" end="5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Rectangle 2"/>
          <p:cNvSpPr>
            <a:spLocks noGrp="1" noChangeArrowheads="1"/>
          </p:cNvSpPr>
          <p:nvPr>
            <p:ph type="title"/>
          </p:nvPr>
        </p:nvSpPr>
        <p:spPr>
          <a:xfrm>
            <a:off x="5503863" y="280988"/>
            <a:ext cx="7953375" cy="839788"/>
          </a:xfrm>
        </p:spPr>
        <p:txBody>
          <a:bodyPr vert="horz" wrap="square" lIns="140471" tIns="70235" rIns="140471" bIns="70235"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5200" b="1" i="0" u="none" strike="noStrike" kern="0" cap="none" spc="0" normalizeH="0" baseline="0" noProof="0" dirty="0">
                <a:ln>
                  <a:noFill/>
                </a:ln>
                <a:solidFill>
                  <a:schemeClr val="tx2"/>
                </a:solidFill>
                <a:effectLst>
                  <a:outerShdw blurRad="38100" dist="38100" dir="2700000" algn="tl">
                    <a:srgbClr val="C0C0C0"/>
                  </a:outerShdw>
                </a:effectLst>
                <a:uLnTx/>
                <a:uFillTx/>
                <a:latin typeface="楷体_GB2312" pitchFamily="49" charset="-122"/>
                <a:ea typeface="+mj-ea"/>
                <a:cs typeface="+mj-cs"/>
              </a:rPr>
              <a:t>理 解 应 用</a:t>
            </a:r>
            <a:endParaRPr kumimoji="0" lang="zh-CN" altLang="en-US" sz="5200" b="1" i="0" u="none" strike="noStrike" kern="0" cap="none" spc="0" normalizeH="0" baseline="0" noProof="0" dirty="0">
              <a:ln>
                <a:noFill/>
              </a:ln>
              <a:solidFill>
                <a:schemeClr val="tx2"/>
              </a:solidFill>
              <a:effectLst>
                <a:outerShdw blurRad="38100" dist="38100" dir="2700000" algn="tl">
                  <a:srgbClr val="C0C0C0"/>
                </a:outerShdw>
              </a:effectLst>
              <a:uLnTx/>
              <a:uFillTx/>
              <a:latin typeface="楷体_GB2312" pitchFamily="49" charset="-122"/>
              <a:ea typeface="+mj-ea"/>
              <a:cs typeface="+mj-cs"/>
            </a:endParaRPr>
          </a:p>
        </p:txBody>
      </p:sp>
      <p:sp>
        <p:nvSpPr>
          <p:cNvPr id="10243" name="TextBox 1"/>
          <p:cNvSpPr txBox="1">
            <a:spLocks noChangeArrowheads="1"/>
          </p:cNvSpPr>
          <p:nvPr/>
        </p:nvSpPr>
        <p:spPr bwMode="auto">
          <a:xfrm>
            <a:off x="1080220" y="3303584"/>
            <a:ext cx="12701588" cy="3562423"/>
          </a:xfrm>
          <a:prstGeom prst="rect">
            <a:avLst/>
          </a:prstGeom>
        </p:spPr>
        <p:style>
          <a:lnRef idx="0">
            <a:schemeClr val="accent1"/>
          </a:lnRef>
          <a:fillRef idx="3">
            <a:schemeClr val="accent1"/>
          </a:fillRef>
          <a:effectRef idx="3">
            <a:schemeClr val="accent1"/>
          </a:effectRef>
          <a:fontRef idx="minor">
            <a:schemeClr val="lt1"/>
          </a:fontRef>
        </p:style>
        <p:txBody>
          <a:bodyPr lIns="135552" tIns="67773" rIns="135552" bIns="67773">
            <a:spAutoFit/>
          </a:bodyPr>
          <a:lstStyle/>
          <a:p>
            <a:pPr marL="0" marR="0" lvl="0" indent="0" algn="l" defTabSz="914400" rtl="0" eaLnBrk="1" fontAlgn="base" latinLnBrk="0" hangingPunct="1">
              <a:lnSpc>
                <a:spcPct val="130000"/>
              </a:lnSpc>
              <a:spcBef>
                <a:spcPct val="0"/>
              </a:spcBef>
              <a:spcAft>
                <a:spcPct val="0"/>
              </a:spcAft>
              <a:buClrTx/>
              <a:buSzTx/>
              <a:buFont typeface="Arial" panose="020B0604020202020204" pitchFamily="34" charset="0"/>
              <a:buNone/>
              <a:defRPr/>
            </a:pPr>
            <a:endParaRPr kumimoji="0" lang="en-US" altLang="zh-CN" sz="4200" b="0" i="0" u="none" strike="noStrike" kern="1200" cap="none" spc="0" normalizeH="0" baseline="0" noProof="0" dirty="0">
              <a:ln>
                <a:noFill/>
              </a:ln>
              <a:solidFill>
                <a:schemeClr val="lt1"/>
              </a:solidFill>
              <a:effectLst/>
              <a:uLnTx/>
              <a:uFillTx/>
              <a:latin typeface="黑体" panose="02010609060101010101" pitchFamily="49" charset="-122"/>
              <a:ea typeface="+mn-ea"/>
              <a:cs typeface="+mn-cs"/>
            </a:endParaRPr>
          </a:p>
          <a:p>
            <a:pPr marL="0" marR="0" lvl="0" indent="0" algn="l" defTabSz="914400" rtl="0" eaLnBrk="1" fontAlgn="base" latinLnBrk="0" hangingPunct="1">
              <a:lnSpc>
                <a:spcPct val="200000"/>
              </a:lnSpc>
              <a:spcBef>
                <a:spcPct val="0"/>
              </a:spcBef>
              <a:spcAft>
                <a:spcPct val="0"/>
              </a:spcAft>
              <a:buClrTx/>
              <a:buSzTx/>
              <a:buFont typeface="Arial" panose="020B0604020202020204" pitchFamily="34" charset="0"/>
              <a:buAutoNum type="arabicPeriod"/>
              <a:defRPr/>
            </a:pPr>
            <a:r>
              <a:rPr kumimoji="0" lang="zh-CN" altLang="en-US" sz="4200" b="0" i="0" u="none" strike="noStrike" kern="1200" cap="none" spc="0" normalizeH="0" baseline="0" noProof="0" dirty="0">
                <a:ln>
                  <a:noFill/>
                </a:ln>
                <a:solidFill>
                  <a:srgbClr val="4B079D"/>
                </a:solidFill>
                <a:effectLst/>
                <a:uLnTx/>
                <a:uFillTx/>
                <a:latin typeface="黑体" panose="02010609060101010101" pitchFamily="49" charset="-122"/>
                <a:ea typeface="+mn-ea"/>
                <a:cs typeface="+mn-cs"/>
              </a:rPr>
              <a:t>要想做好本职工作，需要加强哪些能力的训练？</a:t>
            </a:r>
            <a:endParaRPr kumimoji="0" lang="en-US" altLang="zh-CN" sz="4200" b="0" i="0" u="none" strike="noStrike" kern="1200" cap="none" spc="0" normalizeH="0" baseline="0" noProof="0" dirty="0">
              <a:ln>
                <a:noFill/>
              </a:ln>
              <a:solidFill>
                <a:srgbClr val="4B079D"/>
              </a:solidFill>
              <a:effectLst/>
              <a:uLnTx/>
              <a:uFillTx/>
              <a:latin typeface="黑体" panose="02010609060101010101" pitchFamily="49" charset="-122"/>
              <a:ea typeface="+mn-ea"/>
              <a:cs typeface="+mn-cs"/>
            </a:endParaRPr>
          </a:p>
          <a:p>
            <a:pPr marL="0" marR="0" lvl="0" indent="0" algn="l" defTabSz="914400" rtl="0" eaLnBrk="1" fontAlgn="base" latinLnBrk="0" hangingPunct="1">
              <a:lnSpc>
                <a:spcPct val="200000"/>
              </a:lnSpc>
              <a:spcBef>
                <a:spcPct val="0"/>
              </a:spcBef>
              <a:spcAft>
                <a:spcPct val="0"/>
              </a:spcAft>
              <a:buClrTx/>
              <a:buSzTx/>
              <a:buFont typeface="Arial" panose="020B0604020202020204" pitchFamily="34" charset="0"/>
              <a:buAutoNum type="arabicPeriod"/>
              <a:defRPr/>
            </a:pPr>
            <a:r>
              <a:rPr kumimoji="0" lang="zh-CN" altLang="en-US" sz="4200" b="0" i="0" u="none" strike="noStrike" kern="1200" cap="none" spc="0" normalizeH="0" baseline="0" noProof="0" dirty="0">
                <a:ln>
                  <a:noFill/>
                </a:ln>
                <a:solidFill>
                  <a:srgbClr val="002060"/>
                </a:solidFill>
                <a:effectLst/>
                <a:uLnTx/>
                <a:uFillTx/>
                <a:latin typeface="黑体" panose="02010609060101010101" pitchFamily="49" charset="-122"/>
                <a:ea typeface="+mn-ea"/>
                <a:cs typeface="+mn-cs"/>
              </a:rPr>
              <a:t>专业能力和职业素养哪个更重要？</a:t>
            </a:r>
            <a:endParaRPr kumimoji="0" lang="en-US" sz="4200" b="0" i="0" u="none" strike="noStrike" kern="1200" cap="none" spc="0" normalizeH="0" baseline="0" noProof="0" dirty="0">
              <a:ln>
                <a:noFill/>
              </a:ln>
              <a:solidFill>
                <a:srgbClr val="002060"/>
              </a:solidFill>
              <a:effectLst/>
              <a:uLnTx/>
              <a:uFillTx/>
              <a:latin typeface="黑体" panose="02010609060101010101" pitchFamily="49" charset="-122"/>
              <a:ea typeface="+mn-ea"/>
              <a:cs typeface="+mn-cs"/>
            </a:endParaRPr>
          </a:p>
        </p:txBody>
      </p:sp>
      <p:sp>
        <p:nvSpPr>
          <p:cNvPr id="15364" name="Text Box 4"/>
          <p:cNvSpPr txBox="1">
            <a:spLocks noChangeArrowheads="1"/>
          </p:cNvSpPr>
          <p:nvPr/>
        </p:nvSpPr>
        <p:spPr bwMode="auto">
          <a:xfrm>
            <a:off x="5045075" y="1998663"/>
            <a:ext cx="6126163" cy="1414463"/>
          </a:xfrm>
          <a:prstGeom prst="rect">
            <a:avLst/>
          </a:prstGeom>
          <a:noFill/>
          <a:ln>
            <a:noFill/>
          </a:ln>
          <a:effectLst/>
        </p:spPr>
        <p:txBody>
          <a:bodyPr lIns="135552" tIns="67773" rIns="135552" bIns="67773">
            <a:spAutoFit/>
          </a:bodyPr>
          <a:lstStyle/>
          <a:p>
            <a:pPr marR="0" defTabSz="914400">
              <a:buClrTx/>
              <a:buSzTx/>
              <a:buFont typeface="Arial" panose="020B0604020202020204" pitchFamily="34" charset="0"/>
              <a:buNone/>
              <a:defRPr/>
            </a:pPr>
            <a:r>
              <a:rPr kumimoji="0" lang="zh-CN" altLang="en-US" sz="6500" b="1" kern="1200" cap="none" spc="0" normalizeH="0" baseline="0" noProof="0" dirty="0">
                <a:solidFill>
                  <a:srgbClr val="C00000"/>
                </a:solidFill>
                <a:latin typeface="Arial" panose="020B0604020202020204" pitchFamily="34" charset="0"/>
                <a:ea typeface="黑体" panose="02010609060101010101" pitchFamily="49" charset="-122"/>
                <a:cs typeface="+mn-cs"/>
              </a:rPr>
              <a:t>思考</a:t>
            </a:r>
            <a:endParaRPr kumimoji="0" lang="zh-CN" altLang="en-US" sz="6500" b="1" kern="1200" cap="none" spc="0" normalizeH="0" baseline="0" noProof="0" dirty="0">
              <a:solidFill>
                <a:srgbClr val="C00000"/>
              </a:solidFill>
              <a:latin typeface="Arial" panose="020B0604020202020204" pitchFamily="34" charset="0"/>
              <a:ea typeface="黑体" panose="02010609060101010101" pitchFamily="49" charset="-122"/>
              <a:cs typeface="+mn-cs"/>
            </a:endParaRPr>
          </a:p>
          <a:p>
            <a:pPr marR="0" defTabSz="914400">
              <a:buClrTx/>
              <a:buSzTx/>
              <a:buFont typeface="Arial" panose="020B0604020202020204" pitchFamily="34" charset="0"/>
              <a:buNone/>
              <a:defRPr/>
            </a:pPr>
            <a:endParaRPr kumimoji="0" lang="zh-CN" altLang="en-US" kern="1200" cap="none" spc="0" normalizeH="0" baseline="0" noProof="0" dirty="0">
              <a:solidFill>
                <a:srgbClr val="0066FF"/>
              </a:solidFill>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pic>
        <p:nvPicPr>
          <p:cNvPr id="29703" name="Picture 2"/>
          <p:cNvPicPr>
            <a:picLocks noChangeAspect="1"/>
          </p:cNvPicPr>
          <p:nvPr/>
        </p:nvPicPr>
        <p:blipFill>
          <a:blip r:embed="rId1"/>
          <a:stretch>
            <a:fillRect/>
          </a:stretch>
        </p:blipFill>
        <p:spPr>
          <a:xfrm>
            <a:off x="11623675" y="7235825"/>
            <a:ext cx="2755900" cy="3014663"/>
          </a:xfrm>
          <a:prstGeom prst="rect">
            <a:avLst/>
          </a:prstGeom>
          <a:noFill/>
          <a:ln w="9525">
            <a:noFill/>
          </a:ln>
        </p:spPr>
      </p:pic>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blinds(horizontal)">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0243"/>
                                        </p:tgtEl>
                                        <p:attrNameLst>
                                          <p:attrName>style.visibility</p:attrName>
                                        </p:attrNameLst>
                                      </p:cBhvr>
                                      <p:to>
                                        <p:strVal val="visible"/>
                                      </p:to>
                                    </p:set>
                                    <p:animEffect transition="in" filter="box(in)">
                                      <p:cBhvr>
                                        <p:cTn id="12" dur="500"/>
                                        <p:tgtEl>
                                          <p:spTgt spid="10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Rectangle 2"/>
          <p:cNvSpPr>
            <a:spLocks noGrp="1" noChangeArrowheads="1"/>
          </p:cNvSpPr>
          <p:nvPr>
            <p:ph type="title"/>
          </p:nvPr>
        </p:nvSpPr>
        <p:spPr>
          <a:xfrm>
            <a:off x="5503863" y="280988"/>
            <a:ext cx="7953375" cy="839788"/>
          </a:xfrm>
        </p:spPr>
        <p:txBody>
          <a:bodyPr vert="horz" wrap="square" lIns="140471" tIns="70235" rIns="140471" bIns="70235"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5200" b="1" i="0" u="none" strike="noStrike" kern="0" cap="none" spc="0" normalizeH="0" baseline="0" noProof="0" dirty="0">
                <a:ln>
                  <a:noFill/>
                </a:ln>
                <a:solidFill>
                  <a:schemeClr val="tx2"/>
                </a:solidFill>
                <a:effectLst>
                  <a:outerShdw blurRad="38100" dist="38100" dir="2700000" algn="tl">
                    <a:srgbClr val="C0C0C0"/>
                  </a:outerShdw>
                </a:effectLst>
                <a:uLnTx/>
                <a:uFillTx/>
                <a:latin typeface="楷体_GB2312" pitchFamily="49" charset="-122"/>
                <a:ea typeface="+mj-ea"/>
                <a:cs typeface="+mj-cs"/>
              </a:rPr>
              <a:t>实  训</a:t>
            </a:r>
            <a:endParaRPr kumimoji="0" lang="zh-CN" altLang="en-US" sz="5200" b="1" i="0" u="none" strike="noStrike" kern="0" cap="none" spc="0" normalizeH="0" baseline="0" noProof="0" dirty="0">
              <a:ln>
                <a:noFill/>
              </a:ln>
              <a:solidFill>
                <a:schemeClr val="tx2"/>
              </a:solidFill>
              <a:effectLst>
                <a:outerShdw blurRad="38100" dist="38100" dir="2700000" algn="tl">
                  <a:srgbClr val="C0C0C0"/>
                </a:outerShdw>
              </a:effectLst>
              <a:uLnTx/>
              <a:uFillTx/>
              <a:latin typeface="楷体_GB2312" pitchFamily="49" charset="-122"/>
              <a:ea typeface="+mj-ea"/>
              <a:cs typeface="+mj-cs"/>
            </a:endParaRPr>
          </a:p>
        </p:txBody>
      </p:sp>
      <p:sp>
        <p:nvSpPr>
          <p:cNvPr id="11267" name="TextBox 1"/>
          <p:cNvSpPr txBox="1">
            <a:spLocks noChangeArrowheads="1"/>
          </p:cNvSpPr>
          <p:nvPr/>
        </p:nvSpPr>
        <p:spPr bwMode="auto">
          <a:xfrm>
            <a:off x="1077913" y="2827338"/>
            <a:ext cx="12814300" cy="1624013"/>
          </a:xfrm>
          <a:prstGeom prst="rect">
            <a:avLst/>
          </a:prstGeom>
        </p:spPr>
        <p:style>
          <a:lnRef idx="1">
            <a:schemeClr val="accent1"/>
          </a:lnRef>
          <a:fillRef idx="3">
            <a:schemeClr val="accent1"/>
          </a:fillRef>
          <a:effectRef idx="2">
            <a:schemeClr val="accent1"/>
          </a:effectRef>
          <a:fontRef idx="minor">
            <a:schemeClr val="lt1"/>
          </a:fontRef>
        </p:style>
        <p:txBody>
          <a:bodyPr lIns="135552" tIns="67773" rIns="135552" bIns="67773">
            <a:spAutoFit/>
          </a:bodyPr>
          <a:lstStyle/>
          <a:p>
            <a:pPr marL="0" marR="0" lvl="0" indent="0" algn="l" defTabSz="914400" rtl="0" eaLnBrk="1" fontAlgn="base" latinLnBrk="0" hangingPunct="1">
              <a:lnSpc>
                <a:spcPct val="130000"/>
              </a:lnSpc>
              <a:spcBef>
                <a:spcPct val="0"/>
              </a:spcBef>
              <a:spcAft>
                <a:spcPct val="0"/>
              </a:spcAft>
              <a:buClrTx/>
              <a:buSzTx/>
              <a:buFont typeface="Arial" panose="020B0604020202020204" pitchFamily="34" charset="0"/>
              <a:buNone/>
              <a:defRPr/>
            </a:pPr>
            <a:endParaRPr kumimoji="0" lang="en-US" altLang="zh-CN" sz="4200" b="0" i="0" u="none" strike="noStrike" kern="1200" cap="none" spc="0" normalizeH="0" baseline="0" noProof="0" dirty="0">
              <a:ln>
                <a:noFill/>
              </a:ln>
              <a:solidFill>
                <a:schemeClr val="lt1"/>
              </a:solidFill>
              <a:effectLst/>
              <a:uLnTx/>
              <a:uFillTx/>
              <a:latin typeface="黑体" panose="02010609060101010101" pitchFamily="49" charset="-122"/>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4200" b="0" i="0" u="none" strike="noStrike" kern="1200" cap="none" spc="0" normalizeH="0" baseline="0" noProof="0" dirty="0">
                <a:ln>
                  <a:noFill/>
                </a:ln>
                <a:solidFill>
                  <a:srgbClr val="C00000"/>
                </a:solidFill>
                <a:effectLst/>
                <a:uLnTx/>
                <a:uFillTx/>
                <a:latin typeface="黑体" panose="02010609060101010101" pitchFamily="49" charset="-122"/>
                <a:ea typeface="+mn-ea"/>
                <a:cs typeface="+mn-cs"/>
              </a:rPr>
              <a:t>    小组合作开展讨论，并进行小组间辩论赛。</a:t>
            </a:r>
            <a:endParaRPr kumimoji="0" lang="en-US" sz="4200" b="0" i="0" u="none" strike="noStrike" kern="1200" cap="none" spc="0" normalizeH="0" baseline="0" noProof="0" dirty="0">
              <a:ln>
                <a:noFill/>
              </a:ln>
              <a:solidFill>
                <a:srgbClr val="C00000"/>
              </a:solidFill>
              <a:effectLst/>
              <a:uLnTx/>
              <a:uFillTx/>
              <a:latin typeface="黑体" panose="02010609060101010101" pitchFamily="49" charset="-122"/>
              <a:ea typeface="+mn-ea"/>
              <a:cs typeface="+mn-cs"/>
            </a:endParaRPr>
          </a:p>
        </p:txBody>
      </p:sp>
    </p:spTree>
  </p:cSld>
  <p:clrMapOvr>
    <a:masterClrMapping/>
  </p:clrMapOvr>
  <p:transition>
    <p:sndAc>
      <p:stSnd>
        <p:snd r:embed="rId1" name="typ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randombar(horizontal)">
                                      <p:cBhvr>
                                        <p:cTn id="7" dur="500"/>
                                        <p:tgtEl>
                                          <p:spTgt spid="11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标题 1"/>
          <p:cNvSpPr>
            <a:spLocks noGrp="1"/>
          </p:cNvSpPr>
          <p:nvPr>
            <p:ph type="title"/>
          </p:nvPr>
        </p:nvSpPr>
        <p:spPr>
          <a:ln/>
        </p:spPr>
        <p:txBody>
          <a:bodyPr vert="horz" wrap="square" lIns="140495" tIns="70248" rIns="140495" bIns="70248" anchor="ctr" anchorCtr="0"/>
          <a:p>
            <a:pPr algn="ctr"/>
            <a:r>
              <a:rPr lang="zh-CN" altLang="en-US" sz="6200" dirty="0"/>
              <a:t>            项目二  国际海上货运代理</a:t>
            </a:r>
            <a:endParaRPr lang="zh-CN" altLang="en-US" sz="6200" dirty="0"/>
          </a:p>
        </p:txBody>
      </p:sp>
      <p:sp>
        <p:nvSpPr>
          <p:cNvPr id="31747" name="内容占位符 2"/>
          <p:cNvSpPr>
            <a:spLocks noGrp="1"/>
          </p:cNvSpPr>
          <p:nvPr>
            <p:ph idx="1"/>
          </p:nvPr>
        </p:nvSpPr>
        <p:spPr>
          <a:xfrm>
            <a:off x="360363" y="2428875"/>
            <a:ext cx="6769100" cy="6761163"/>
          </a:xfrm>
          <a:ln/>
        </p:spPr>
        <p:txBody>
          <a:bodyPr vert="horz" wrap="square" lIns="140495" tIns="70248" rIns="140495" bIns="70248" anchor="t" anchorCtr="0"/>
          <a:p>
            <a:r>
              <a:rPr lang="zh-CN" altLang="en-US" sz="3700" b="1" dirty="0">
                <a:latin typeface="黑体" panose="02010609060101010101" pitchFamily="49" charset="-122"/>
              </a:rPr>
              <a:t>知识目标：</a:t>
            </a:r>
            <a:endParaRPr lang="en-US" altLang="zh-CN" sz="3700" b="1" dirty="0">
              <a:latin typeface="黑体" panose="02010609060101010101" pitchFamily="49" charset="-122"/>
            </a:endParaRPr>
          </a:p>
          <a:p>
            <a:r>
              <a:rPr lang="zh-CN" altLang="en-US" sz="3700" dirty="0">
                <a:latin typeface="黑体" panose="02010609060101010101" pitchFamily="49" charset="-122"/>
              </a:rPr>
              <a:t>熟悉货代企业的业务来源、揽货渠道；</a:t>
            </a:r>
            <a:endParaRPr lang="zh-CN" altLang="en-US" sz="3700" dirty="0">
              <a:latin typeface="黑体" panose="02010609060101010101" pitchFamily="49" charset="-122"/>
            </a:endParaRPr>
          </a:p>
          <a:p>
            <a:r>
              <a:rPr lang="zh-CN" altLang="en-US" sz="3700" dirty="0">
                <a:latin typeface="黑体" panose="02010609060101010101" pitchFamily="49" charset="-122"/>
              </a:rPr>
              <a:t>了解货主选择货代服务的主要因素、国际海上货运经营方式；</a:t>
            </a:r>
            <a:endParaRPr lang="zh-CN" altLang="en-US" sz="3700" dirty="0">
              <a:latin typeface="黑体" panose="02010609060101010101" pitchFamily="49" charset="-122"/>
            </a:endParaRPr>
          </a:p>
          <a:p>
            <a:r>
              <a:rPr lang="zh-CN" altLang="en-US" sz="3700" dirty="0">
                <a:latin typeface="黑体" panose="02010609060101010101" pitchFamily="49" charset="-122"/>
              </a:rPr>
              <a:t>掌握海运出口的揽货、订舱、装货、出运等工作过程及相关知识点技能点；</a:t>
            </a:r>
            <a:endParaRPr lang="zh-CN" altLang="en-US" sz="3700" dirty="0">
              <a:latin typeface="黑体" panose="02010609060101010101" pitchFamily="49" charset="-122"/>
            </a:endParaRPr>
          </a:p>
          <a:p>
            <a:r>
              <a:rPr lang="zh-CN" altLang="en-US" sz="3700" dirty="0">
                <a:latin typeface="黑体" panose="02010609060101010101" pitchFamily="49" charset="-122"/>
              </a:rPr>
              <a:t>掌握海运进口的接货、报检、通关、提货等业务环节及相关知识点技能点。</a:t>
            </a:r>
            <a:endParaRPr lang="zh-CN" altLang="en-US" sz="3700" dirty="0">
              <a:latin typeface="黑体" panose="02010609060101010101" pitchFamily="49" charset="-122"/>
            </a:endParaRPr>
          </a:p>
        </p:txBody>
      </p:sp>
      <p:sp>
        <p:nvSpPr>
          <p:cNvPr id="4" name="内容占位符 2"/>
          <p:cNvSpPr txBox="1"/>
          <p:nvPr/>
        </p:nvSpPr>
        <p:spPr bwMode="auto">
          <a:xfrm>
            <a:off x="7129463" y="2376488"/>
            <a:ext cx="6911975" cy="748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495" tIns="70248" rIns="140495" bIns="70248"/>
          <a:lstStyle>
            <a:lvl1pPr marL="527685" indent="-527685" algn="l" rtl="0" eaLnBrk="0" fontAlgn="base" hangingPunct="0">
              <a:spcBef>
                <a:spcPct val="20000"/>
              </a:spcBef>
              <a:spcAft>
                <a:spcPct val="0"/>
              </a:spcAft>
              <a:buChar char="•"/>
              <a:defRPr sz="2500">
                <a:solidFill>
                  <a:schemeClr val="tx1"/>
                </a:solidFill>
                <a:latin typeface="+mn-lt"/>
                <a:ea typeface="+mn-ea"/>
                <a:cs typeface="+mn-cs"/>
              </a:defRPr>
            </a:lvl1pPr>
            <a:lvl2pPr marL="1143635" indent="-440055" algn="l" rtl="0" eaLnBrk="0" fontAlgn="base" hangingPunct="0">
              <a:spcBef>
                <a:spcPct val="20000"/>
              </a:spcBef>
              <a:spcAft>
                <a:spcPct val="0"/>
              </a:spcAft>
              <a:buChar char="–"/>
              <a:defRPr sz="2500">
                <a:solidFill>
                  <a:schemeClr val="tx1"/>
                </a:solidFill>
                <a:latin typeface="+mn-lt"/>
                <a:ea typeface="+mn-ea"/>
              </a:defRPr>
            </a:lvl2pPr>
            <a:lvl3pPr marL="1758950" indent="-351790" algn="l" rtl="0" eaLnBrk="0" fontAlgn="base" hangingPunct="0">
              <a:spcBef>
                <a:spcPct val="20000"/>
              </a:spcBef>
              <a:spcAft>
                <a:spcPct val="0"/>
              </a:spcAft>
              <a:buChar char="•"/>
              <a:defRPr sz="2500">
                <a:solidFill>
                  <a:schemeClr val="tx1"/>
                </a:solidFill>
                <a:latin typeface="+mn-lt"/>
                <a:ea typeface="+mn-ea"/>
              </a:defRPr>
            </a:lvl3pPr>
            <a:lvl4pPr marL="2462530" indent="-351790" algn="l" rtl="0" eaLnBrk="0" fontAlgn="base" hangingPunct="0">
              <a:spcBef>
                <a:spcPct val="20000"/>
              </a:spcBef>
              <a:spcAft>
                <a:spcPct val="0"/>
              </a:spcAft>
              <a:buChar char="–"/>
              <a:defRPr sz="2500">
                <a:solidFill>
                  <a:schemeClr val="tx1"/>
                </a:solidFill>
                <a:latin typeface="+mn-lt"/>
                <a:ea typeface="+mn-ea"/>
              </a:defRPr>
            </a:lvl4pPr>
            <a:lvl5pPr marL="3166110" indent="-351790" algn="l" rtl="0" eaLnBrk="0" fontAlgn="base" hangingPunct="0">
              <a:spcBef>
                <a:spcPct val="20000"/>
              </a:spcBef>
              <a:spcAft>
                <a:spcPct val="0"/>
              </a:spcAft>
              <a:buChar char="»"/>
              <a:defRPr sz="2500">
                <a:solidFill>
                  <a:schemeClr val="tx1"/>
                </a:solidFill>
                <a:latin typeface="+mn-lt"/>
                <a:ea typeface="+mn-ea"/>
              </a:defRPr>
            </a:lvl5pPr>
            <a:lvl6pPr marL="3869690" indent="-351790" algn="l" rtl="0" fontAlgn="base">
              <a:spcBef>
                <a:spcPct val="20000"/>
              </a:spcBef>
              <a:spcAft>
                <a:spcPct val="0"/>
              </a:spcAft>
              <a:buChar char="»"/>
              <a:defRPr sz="2500">
                <a:solidFill>
                  <a:schemeClr val="tx1"/>
                </a:solidFill>
                <a:latin typeface="+mn-lt"/>
                <a:ea typeface="+mn-ea"/>
              </a:defRPr>
            </a:lvl6pPr>
            <a:lvl7pPr marL="4573270" indent="-351790" algn="l" rtl="0" fontAlgn="base">
              <a:spcBef>
                <a:spcPct val="20000"/>
              </a:spcBef>
              <a:spcAft>
                <a:spcPct val="0"/>
              </a:spcAft>
              <a:buChar char="»"/>
              <a:defRPr sz="2500">
                <a:solidFill>
                  <a:schemeClr val="tx1"/>
                </a:solidFill>
                <a:latin typeface="+mn-lt"/>
                <a:ea typeface="+mn-ea"/>
              </a:defRPr>
            </a:lvl7pPr>
            <a:lvl8pPr marL="5276850" indent="-351790" algn="l" rtl="0" fontAlgn="base">
              <a:spcBef>
                <a:spcPct val="20000"/>
              </a:spcBef>
              <a:spcAft>
                <a:spcPct val="0"/>
              </a:spcAft>
              <a:buChar char="»"/>
              <a:defRPr sz="2500">
                <a:solidFill>
                  <a:schemeClr val="tx1"/>
                </a:solidFill>
                <a:latin typeface="+mn-lt"/>
                <a:ea typeface="+mn-ea"/>
              </a:defRPr>
            </a:lvl8pPr>
            <a:lvl9pPr marL="5980430" indent="-351790" algn="l" rtl="0" fontAlgn="base">
              <a:spcBef>
                <a:spcPct val="20000"/>
              </a:spcBef>
              <a:spcAft>
                <a:spcPct val="0"/>
              </a:spcAft>
              <a:buChar char="»"/>
              <a:defRPr sz="2500">
                <a:solidFill>
                  <a:schemeClr val="tx1"/>
                </a:solidFill>
                <a:latin typeface="+mn-lt"/>
                <a:ea typeface="+mn-ea"/>
              </a:defRPr>
            </a:lvl9pPr>
          </a:lstStyle>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1" i="0" u="none" strike="noStrike" kern="0" cap="none" spc="0" normalizeH="0" baseline="0" noProof="0" dirty="0">
                <a:ln>
                  <a:noFill/>
                </a:ln>
                <a:solidFill>
                  <a:schemeClr val="tx1"/>
                </a:solidFill>
                <a:effectLst/>
                <a:uLnTx/>
                <a:uFillTx/>
                <a:latin typeface="黑体" panose="02010609060101010101" pitchFamily="49" charset="-122"/>
                <a:ea typeface="+mn-ea"/>
                <a:cs typeface="+mn-cs"/>
              </a:rPr>
              <a:t>能力目标：</a:t>
            </a:r>
            <a:endParaRPr kumimoji="0" lang="en-US" altLang="zh-CN" sz="3700" b="1" i="0" u="none" strike="noStrike" kern="0" cap="none" spc="0" normalizeH="0" baseline="0" noProof="0" dirty="0">
              <a:ln>
                <a:noFill/>
              </a:ln>
              <a:solidFill>
                <a:schemeClr val="tx1"/>
              </a:solidFill>
              <a:effectLst/>
              <a:uLnTx/>
              <a:uFillTx/>
              <a:latin typeface="黑体" panose="02010609060101010101" pitchFamily="49" charset="-122"/>
              <a:ea typeface="+mn-ea"/>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0" i="0" u="none" strike="noStrike" kern="0" cap="none" spc="0" normalizeH="0" baseline="0" noProof="0" dirty="0">
                <a:ln>
                  <a:noFill/>
                </a:ln>
                <a:solidFill>
                  <a:schemeClr val="tx1"/>
                </a:solidFill>
                <a:effectLst/>
                <a:uLnTx/>
                <a:uFillTx/>
                <a:latin typeface="+mn-lt"/>
                <a:ea typeface="+mn-ea"/>
                <a:cs typeface="+mn-cs"/>
              </a:rPr>
              <a:t>能为客户进行正确、合理的报价；</a:t>
            </a: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0" i="0" u="none" strike="noStrike" kern="0" cap="none" spc="0" normalizeH="0" baseline="0" noProof="0" dirty="0">
                <a:ln>
                  <a:noFill/>
                </a:ln>
                <a:solidFill>
                  <a:schemeClr val="tx1"/>
                </a:solidFill>
                <a:effectLst/>
                <a:uLnTx/>
                <a:uFillTx/>
                <a:latin typeface="+mn-lt"/>
                <a:ea typeface="+mn-ea"/>
                <a:cs typeface="+mn-cs"/>
              </a:rPr>
              <a:t>能缮制海运托运单证、集装箱单证、海单提单等相关单据；</a:t>
            </a: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0" i="0" u="none" strike="noStrike" kern="0" cap="none" spc="0" normalizeH="0" baseline="0" noProof="0" dirty="0">
                <a:ln>
                  <a:noFill/>
                </a:ln>
                <a:solidFill>
                  <a:schemeClr val="tx1"/>
                </a:solidFill>
                <a:effectLst/>
                <a:uLnTx/>
                <a:uFillTx/>
                <a:latin typeface="+mn-lt"/>
                <a:ea typeface="+mn-ea"/>
                <a:cs typeface="+mn-cs"/>
              </a:rPr>
              <a:t>能进行海运集装箱货物的装配及交接操作；</a:t>
            </a: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0" i="0" u="none" strike="noStrike" kern="0" cap="none" spc="0" normalizeH="0" baseline="0" noProof="0" dirty="0">
                <a:ln>
                  <a:noFill/>
                </a:ln>
                <a:solidFill>
                  <a:schemeClr val="tx1"/>
                </a:solidFill>
                <a:effectLst/>
                <a:uLnTx/>
                <a:uFillTx/>
                <a:latin typeface="+mn-lt"/>
                <a:ea typeface="+mn-ea"/>
                <a:cs typeface="+mn-cs"/>
              </a:rPr>
              <a:t>能处理海运集装箱货物进出口各环节业务；</a:t>
            </a: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0" i="0" u="none" strike="noStrike" kern="0" cap="none" spc="0" normalizeH="0" baseline="0" noProof="0" dirty="0">
                <a:ln>
                  <a:noFill/>
                </a:ln>
                <a:solidFill>
                  <a:schemeClr val="tx1"/>
                </a:solidFill>
                <a:effectLst/>
                <a:uLnTx/>
                <a:uFillTx/>
                <a:latin typeface="+mn-lt"/>
                <a:ea typeface="+mn-ea"/>
                <a:cs typeface="+mn-cs"/>
              </a:rPr>
              <a:t>能处理海运集装箱货物进出口业务中的常见问题。</a:t>
            </a: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endParaRPr kumimoji="0" lang="zh-CN" altLang="en-US" sz="25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13096875"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任务一  国际海运出口代理业务</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6147" name="Rectangle 3"/>
          <p:cNvSpPr>
            <a:spLocks noGrp="1" noChangeArrowheads="1"/>
          </p:cNvSpPr>
          <p:nvPr>
            <p:ph idx="1"/>
          </p:nvPr>
        </p:nvSpPr>
        <p:spPr>
          <a:xfrm>
            <a:off x="1190625" y="2751138"/>
            <a:ext cx="11680825" cy="7251700"/>
          </a:xfrm>
        </p:spPr>
        <p:txBody>
          <a:bodyPr vert="horz" wrap="square" lIns="140495" tIns="70248" rIns="140495" bIns="70248" numCol="1" anchor="t" anchorCtr="0" compatLnSpc="1"/>
          <a:lstStyle/>
          <a:p>
            <a:pPr marL="527050" marR="0" lvl="0" indent="-527050" algn="l" defTabSz="914400" rtl="0" eaLnBrk="0" fontAlgn="base" latinLnBrk="0" hangingPunct="0">
              <a:lnSpc>
                <a:spcPct val="150000"/>
              </a:lnSpc>
              <a:spcBef>
                <a:spcPct val="20000"/>
              </a:spcBef>
              <a:spcAft>
                <a:spcPct val="0"/>
              </a:spcAft>
              <a:buClrTx/>
              <a:buSzTx/>
              <a:buFontTx/>
              <a:buChar char="•"/>
              <a:defRPr/>
            </a:pPr>
            <a:r>
              <a:rPr kumimoji="0" lang="zh-CN" altLang="en-US" sz="4300" b="0" i="0" u="none" strike="noStrike" kern="0" cap="none" spc="0" normalizeH="0" baseline="0" noProof="0" dirty="0">
                <a:ln>
                  <a:noFill/>
                </a:ln>
                <a:solidFill>
                  <a:schemeClr val="tx1"/>
                </a:solidFill>
                <a:effectLst/>
                <a:uLnTx/>
                <a:uFillTx/>
                <a:latin typeface="+mn-lt"/>
                <a:ea typeface="+mn-ea"/>
                <a:cs typeface="+mn-cs"/>
              </a:rPr>
              <a:t>（一）</a:t>
            </a:r>
            <a:r>
              <a:rPr kumimoji="0" lang="zh-CN" altLang="zh-CN" sz="4500" b="1" i="0" u="none" strike="noStrike" kern="0" cap="none" spc="0" normalizeH="0" baseline="0" noProof="0" dirty="0">
                <a:ln>
                  <a:noFill/>
                </a:ln>
                <a:solidFill>
                  <a:schemeClr val="tx1"/>
                </a:solidFill>
                <a:effectLst/>
                <a:uLnTx/>
                <a:uFillTx/>
                <a:latin typeface="+mn-lt"/>
                <a:ea typeface="+mn-ea"/>
                <a:cs typeface="+mn-cs"/>
              </a:rPr>
              <a:t>国际货运代理企业的主要业务来源</a:t>
            </a:r>
            <a:endParaRPr kumimoji="0" lang="zh-CN" altLang="zh-CN" sz="45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50000"/>
              </a:lnSpc>
              <a:spcBef>
                <a:spcPct val="20000"/>
              </a:spcBef>
              <a:spcAft>
                <a:spcPct val="0"/>
              </a:spcAft>
              <a:buClrTx/>
              <a:buSzTx/>
              <a:buFontTx/>
              <a:buChar char="•"/>
              <a:defRPr/>
            </a:pPr>
            <a:r>
              <a:rPr kumimoji="0" lang="zh-CN" altLang="zh-CN" sz="4300" b="0" i="0" u="none" strike="noStrike" kern="0" cap="none" spc="0" normalizeH="0" baseline="0" noProof="0" dirty="0">
                <a:ln>
                  <a:noFill/>
                </a:ln>
                <a:solidFill>
                  <a:schemeClr val="tx1"/>
                </a:solidFill>
                <a:effectLst/>
                <a:uLnTx/>
                <a:uFillTx/>
                <a:latin typeface="+mn-lt"/>
                <a:ea typeface="+mn-ea"/>
                <a:cs typeface="+mn-cs"/>
              </a:rPr>
              <a:t>胡小涂被分配到销售岗位，尹伯乐经理让他跟着业务员甄全会学习，甄全会眯着眼晴问胡小涂：“小胡，你先告诉师傅，什么是直客货？什么是同行货？什么是指定货？”。</a:t>
            </a:r>
            <a:endParaRPr kumimoji="0" lang="zh-CN" altLang="zh-CN" sz="43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3100" b="0" i="0" u="none" strike="noStrike" kern="0" cap="none" spc="0" normalizeH="0" baseline="0" noProof="0" dirty="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3100" b="0" i="0" u="none" strike="noStrike" kern="0" cap="none" spc="0" normalizeH="0" baseline="0" noProof="0" dirty="0">
              <a:ln>
                <a:noFill/>
              </a:ln>
              <a:solidFill>
                <a:srgbClr val="2A2A2A"/>
              </a:solidFill>
              <a:effectLst/>
              <a:uLnTx/>
              <a:uFillTx/>
              <a:latin typeface="+mn-lt"/>
              <a:ea typeface="+mn-ea"/>
              <a:cs typeface="+mn-cs"/>
            </a:endParaRPr>
          </a:p>
        </p:txBody>
      </p:sp>
      <p:grpSp>
        <p:nvGrpSpPr>
          <p:cNvPr id="32772" name="Group 25"/>
          <p:cNvGrpSpPr/>
          <p:nvPr/>
        </p:nvGrpSpPr>
        <p:grpSpPr>
          <a:xfrm>
            <a:off x="1757363" y="8294688"/>
            <a:ext cx="4033837" cy="1843087"/>
            <a:chOff x="295" y="1012"/>
            <a:chExt cx="1613" cy="1038"/>
          </a:xfrm>
        </p:grpSpPr>
        <p:sp>
          <p:nvSpPr>
            <p:cNvPr id="18449" name="Freeform 17"/>
            <p:cNvSpPr/>
            <p:nvPr/>
          </p:nvSpPr>
          <p:spPr bwMode="auto">
            <a:xfrm>
              <a:off x="704" y="1012"/>
              <a:ext cx="1204" cy="754"/>
            </a:xfrm>
            <a:custGeom>
              <a:avLst/>
              <a:gdLst/>
              <a:ahLst/>
              <a:cxnLst>
                <a:cxn ang="0">
                  <a:pos x="143" y="448"/>
                </a:cxn>
                <a:cxn ang="0">
                  <a:pos x="111" y="429"/>
                </a:cxn>
                <a:cxn ang="0">
                  <a:pos x="83" y="408"/>
                </a:cxn>
                <a:cxn ang="0">
                  <a:pos x="58" y="385"/>
                </a:cxn>
                <a:cxn ang="0">
                  <a:pos x="38" y="360"/>
                </a:cxn>
                <a:cxn ang="0">
                  <a:pos x="22" y="334"/>
                </a:cxn>
                <a:cxn ang="0">
                  <a:pos x="10" y="307"/>
                </a:cxn>
                <a:cxn ang="0">
                  <a:pos x="3" y="278"/>
                </a:cxn>
                <a:cxn ang="0">
                  <a:pos x="0" y="249"/>
                </a:cxn>
                <a:cxn ang="0">
                  <a:pos x="2" y="224"/>
                </a:cxn>
                <a:cxn ang="0">
                  <a:pos x="7" y="199"/>
                </a:cxn>
                <a:cxn ang="0">
                  <a:pos x="16" y="175"/>
                </a:cxn>
                <a:cxn ang="0">
                  <a:pos x="29" y="152"/>
                </a:cxn>
                <a:cxn ang="0">
                  <a:pos x="44" y="131"/>
                </a:cxn>
                <a:cxn ang="0">
                  <a:pos x="62" y="110"/>
                </a:cxn>
                <a:cxn ang="0">
                  <a:pos x="83" y="91"/>
                </a:cxn>
                <a:cxn ang="0">
                  <a:pos x="106" y="73"/>
                </a:cxn>
                <a:cxn ang="0">
                  <a:pos x="132" y="57"/>
                </a:cxn>
                <a:cxn ang="0">
                  <a:pos x="160" y="43"/>
                </a:cxn>
                <a:cxn ang="0">
                  <a:pos x="190" y="30"/>
                </a:cxn>
                <a:cxn ang="0">
                  <a:pos x="221" y="20"/>
                </a:cxn>
                <a:cxn ang="0">
                  <a:pos x="255" y="11"/>
                </a:cxn>
                <a:cxn ang="0">
                  <a:pos x="290" y="5"/>
                </a:cxn>
                <a:cxn ang="0">
                  <a:pos x="326" y="1"/>
                </a:cxn>
                <a:cxn ang="0">
                  <a:pos x="363" y="0"/>
                </a:cxn>
                <a:cxn ang="0">
                  <a:pos x="400" y="1"/>
                </a:cxn>
                <a:cxn ang="0">
                  <a:pos x="436" y="5"/>
                </a:cxn>
                <a:cxn ang="0">
                  <a:pos x="471" y="11"/>
                </a:cxn>
                <a:cxn ang="0">
                  <a:pos x="504" y="20"/>
                </a:cxn>
                <a:cxn ang="0">
                  <a:pos x="536" y="30"/>
                </a:cxn>
                <a:cxn ang="0">
                  <a:pos x="565" y="43"/>
                </a:cxn>
                <a:cxn ang="0">
                  <a:pos x="593" y="57"/>
                </a:cxn>
                <a:cxn ang="0">
                  <a:pos x="619" y="73"/>
                </a:cxn>
                <a:cxn ang="0">
                  <a:pos x="642" y="91"/>
                </a:cxn>
                <a:cxn ang="0">
                  <a:pos x="663" y="110"/>
                </a:cxn>
                <a:cxn ang="0">
                  <a:pos x="681" y="131"/>
                </a:cxn>
                <a:cxn ang="0">
                  <a:pos x="697" y="152"/>
                </a:cxn>
                <a:cxn ang="0">
                  <a:pos x="709" y="175"/>
                </a:cxn>
                <a:cxn ang="0">
                  <a:pos x="718" y="199"/>
                </a:cxn>
                <a:cxn ang="0">
                  <a:pos x="723" y="224"/>
                </a:cxn>
                <a:cxn ang="0">
                  <a:pos x="725" y="249"/>
                </a:cxn>
                <a:cxn ang="0">
                  <a:pos x="723" y="275"/>
                </a:cxn>
                <a:cxn ang="0">
                  <a:pos x="718" y="300"/>
                </a:cxn>
                <a:cxn ang="0">
                  <a:pos x="709" y="324"/>
                </a:cxn>
                <a:cxn ang="0">
                  <a:pos x="697" y="347"/>
                </a:cxn>
                <a:cxn ang="0">
                  <a:pos x="681" y="369"/>
                </a:cxn>
                <a:cxn ang="0">
                  <a:pos x="663" y="389"/>
                </a:cxn>
                <a:cxn ang="0">
                  <a:pos x="642" y="408"/>
                </a:cxn>
                <a:cxn ang="0">
                  <a:pos x="619" y="426"/>
                </a:cxn>
                <a:cxn ang="0">
                  <a:pos x="593" y="442"/>
                </a:cxn>
                <a:cxn ang="0">
                  <a:pos x="565" y="457"/>
                </a:cxn>
                <a:cxn ang="0">
                  <a:pos x="536" y="469"/>
                </a:cxn>
                <a:cxn ang="0">
                  <a:pos x="504" y="479"/>
                </a:cxn>
                <a:cxn ang="0">
                  <a:pos x="471" y="488"/>
                </a:cxn>
                <a:cxn ang="0">
                  <a:pos x="436" y="494"/>
                </a:cxn>
                <a:cxn ang="0">
                  <a:pos x="400" y="498"/>
                </a:cxn>
                <a:cxn ang="0">
                  <a:pos x="363" y="499"/>
                </a:cxn>
                <a:cxn ang="0">
                  <a:pos x="314" y="497"/>
                </a:cxn>
                <a:cxn ang="0">
                  <a:pos x="266" y="490"/>
                </a:cxn>
                <a:cxn ang="0">
                  <a:pos x="130" y="572"/>
                </a:cxn>
                <a:cxn ang="0">
                  <a:pos x="143" y="448"/>
                </a:cxn>
              </a:cxnLst>
              <a:rect l="0" t="0" r="r" b="b"/>
              <a:pathLst>
                <a:path w="726" h="573">
                  <a:moveTo>
                    <a:pt x="143" y="448"/>
                  </a:moveTo>
                  <a:lnTo>
                    <a:pt x="111" y="429"/>
                  </a:lnTo>
                  <a:lnTo>
                    <a:pt x="83" y="408"/>
                  </a:lnTo>
                  <a:lnTo>
                    <a:pt x="58" y="385"/>
                  </a:lnTo>
                  <a:lnTo>
                    <a:pt x="38" y="360"/>
                  </a:lnTo>
                  <a:lnTo>
                    <a:pt x="22" y="334"/>
                  </a:lnTo>
                  <a:lnTo>
                    <a:pt x="10" y="307"/>
                  </a:lnTo>
                  <a:lnTo>
                    <a:pt x="3" y="278"/>
                  </a:lnTo>
                  <a:lnTo>
                    <a:pt x="0" y="249"/>
                  </a:lnTo>
                  <a:lnTo>
                    <a:pt x="2" y="224"/>
                  </a:lnTo>
                  <a:lnTo>
                    <a:pt x="7" y="199"/>
                  </a:lnTo>
                  <a:lnTo>
                    <a:pt x="16" y="175"/>
                  </a:lnTo>
                  <a:lnTo>
                    <a:pt x="29" y="152"/>
                  </a:lnTo>
                  <a:lnTo>
                    <a:pt x="44" y="131"/>
                  </a:lnTo>
                  <a:lnTo>
                    <a:pt x="62" y="110"/>
                  </a:lnTo>
                  <a:lnTo>
                    <a:pt x="83" y="91"/>
                  </a:lnTo>
                  <a:lnTo>
                    <a:pt x="106" y="73"/>
                  </a:lnTo>
                  <a:lnTo>
                    <a:pt x="132" y="57"/>
                  </a:lnTo>
                  <a:lnTo>
                    <a:pt x="160" y="43"/>
                  </a:lnTo>
                  <a:lnTo>
                    <a:pt x="190" y="30"/>
                  </a:lnTo>
                  <a:lnTo>
                    <a:pt x="221" y="20"/>
                  </a:lnTo>
                  <a:lnTo>
                    <a:pt x="255" y="11"/>
                  </a:lnTo>
                  <a:lnTo>
                    <a:pt x="290" y="5"/>
                  </a:lnTo>
                  <a:lnTo>
                    <a:pt x="326" y="1"/>
                  </a:lnTo>
                  <a:lnTo>
                    <a:pt x="363" y="0"/>
                  </a:lnTo>
                  <a:lnTo>
                    <a:pt x="400" y="1"/>
                  </a:lnTo>
                  <a:lnTo>
                    <a:pt x="436" y="5"/>
                  </a:lnTo>
                  <a:lnTo>
                    <a:pt x="471" y="11"/>
                  </a:lnTo>
                  <a:lnTo>
                    <a:pt x="504" y="20"/>
                  </a:lnTo>
                  <a:lnTo>
                    <a:pt x="536" y="30"/>
                  </a:lnTo>
                  <a:lnTo>
                    <a:pt x="565" y="43"/>
                  </a:lnTo>
                  <a:lnTo>
                    <a:pt x="593" y="57"/>
                  </a:lnTo>
                  <a:lnTo>
                    <a:pt x="619" y="73"/>
                  </a:lnTo>
                  <a:lnTo>
                    <a:pt x="642" y="91"/>
                  </a:lnTo>
                  <a:lnTo>
                    <a:pt x="663" y="110"/>
                  </a:lnTo>
                  <a:lnTo>
                    <a:pt x="681" y="131"/>
                  </a:lnTo>
                  <a:lnTo>
                    <a:pt x="697" y="152"/>
                  </a:lnTo>
                  <a:lnTo>
                    <a:pt x="709" y="175"/>
                  </a:lnTo>
                  <a:lnTo>
                    <a:pt x="718" y="199"/>
                  </a:lnTo>
                  <a:lnTo>
                    <a:pt x="723" y="224"/>
                  </a:lnTo>
                  <a:lnTo>
                    <a:pt x="725" y="249"/>
                  </a:lnTo>
                  <a:lnTo>
                    <a:pt x="723" y="275"/>
                  </a:lnTo>
                  <a:lnTo>
                    <a:pt x="718" y="300"/>
                  </a:lnTo>
                  <a:lnTo>
                    <a:pt x="709" y="324"/>
                  </a:lnTo>
                  <a:lnTo>
                    <a:pt x="697" y="347"/>
                  </a:lnTo>
                  <a:lnTo>
                    <a:pt x="681" y="369"/>
                  </a:lnTo>
                  <a:lnTo>
                    <a:pt x="663" y="389"/>
                  </a:lnTo>
                  <a:lnTo>
                    <a:pt x="642" y="408"/>
                  </a:lnTo>
                  <a:lnTo>
                    <a:pt x="619" y="426"/>
                  </a:lnTo>
                  <a:lnTo>
                    <a:pt x="593" y="442"/>
                  </a:lnTo>
                  <a:lnTo>
                    <a:pt x="565" y="457"/>
                  </a:lnTo>
                  <a:lnTo>
                    <a:pt x="536" y="469"/>
                  </a:lnTo>
                  <a:lnTo>
                    <a:pt x="504" y="479"/>
                  </a:lnTo>
                  <a:lnTo>
                    <a:pt x="471" y="488"/>
                  </a:lnTo>
                  <a:lnTo>
                    <a:pt x="436" y="494"/>
                  </a:lnTo>
                  <a:lnTo>
                    <a:pt x="400" y="498"/>
                  </a:lnTo>
                  <a:lnTo>
                    <a:pt x="363" y="499"/>
                  </a:lnTo>
                  <a:lnTo>
                    <a:pt x="314" y="497"/>
                  </a:lnTo>
                  <a:lnTo>
                    <a:pt x="266" y="490"/>
                  </a:lnTo>
                  <a:lnTo>
                    <a:pt x="130" y="572"/>
                  </a:lnTo>
                  <a:lnTo>
                    <a:pt x="143" y="448"/>
                  </a:lnTo>
                </a:path>
              </a:pathLst>
            </a:custGeom>
            <a:solidFill>
              <a:schemeClr val="accent1"/>
            </a:solidFill>
            <a:ln w="9525" cap="rnd">
              <a:noFill/>
              <a:round/>
            </a:ln>
            <a:effectLst>
              <a:prstShdw prst="shdw17" dist="17961" dir="2700000">
                <a:schemeClr val="accent1">
                  <a:gamma/>
                  <a:shade val="60000"/>
                  <a:invGamma/>
                </a:schemeClr>
              </a:prst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cs typeface="+mn-cs"/>
                </a:rPr>
                <a:t> </a:t>
              </a:r>
              <a:r>
                <a:rPr kumimoji="0" lang="zh-CN" altLang="en-US" sz="1800" b="1"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cs typeface="+mn-cs"/>
                </a:rPr>
                <a:t>师傅师傅，你就告诉我呗！</a:t>
              </a:r>
              <a:endParaRPr kumimoji="0" lang="zh-CN" altLang="en-US" sz="1800" b="1"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32779" name="Rectangle 19"/>
            <p:cNvSpPr/>
            <p:nvPr/>
          </p:nvSpPr>
          <p:spPr>
            <a:xfrm>
              <a:off x="431" y="1842"/>
              <a:ext cx="590" cy="208"/>
            </a:xfrm>
            <a:prstGeom prst="rect">
              <a:avLst/>
            </a:prstGeom>
            <a:noFill/>
            <a:ln w="9525">
              <a:noFill/>
            </a:ln>
            <a:effectLst>
              <a:prstShdw prst="shdw17" dist="17961" dir="2699999">
                <a:srgbClr val="708688"/>
              </a:prstShdw>
            </a:effectLst>
          </p:spPr>
          <p:txBody>
            <a:bodyPr lIns="92075" tIns="46038" rIns="92075" bIns="4603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50000"/>
                </a:spcBef>
                <a:buNone/>
              </a:pPr>
              <a:r>
                <a:rPr lang="zh-CN" altLang="en-US" sz="1800" dirty="0">
                  <a:solidFill>
                    <a:srgbClr val="000000"/>
                  </a:solidFill>
                  <a:ea typeface="宋体" panose="02010600030101010101" pitchFamily="2" charset="-122"/>
                </a:rPr>
                <a:t>胡小涂</a:t>
              </a:r>
              <a:endParaRPr lang="zh-CN" altLang="en-US" sz="1800" dirty="0">
                <a:solidFill>
                  <a:srgbClr val="000000"/>
                </a:solidFill>
                <a:ea typeface="宋体" panose="02010600030101010101" pitchFamily="2" charset="-122"/>
              </a:endParaRPr>
            </a:p>
          </p:txBody>
        </p:sp>
        <p:pic>
          <p:nvPicPr>
            <p:cNvPr id="32780" name="Picture 23"/>
            <p:cNvPicPr>
              <a:picLocks noChangeAspect="1"/>
            </p:cNvPicPr>
            <p:nvPr/>
          </p:nvPicPr>
          <p:blipFill>
            <a:blip r:embed="rId1"/>
            <a:stretch>
              <a:fillRect/>
            </a:stretch>
          </p:blipFill>
          <p:spPr>
            <a:xfrm>
              <a:off x="295" y="1162"/>
              <a:ext cx="479" cy="681"/>
            </a:xfrm>
            <a:prstGeom prst="rect">
              <a:avLst/>
            </a:prstGeom>
            <a:noFill/>
            <a:ln w="12700">
              <a:noFill/>
            </a:ln>
          </p:spPr>
        </p:pic>
      </p:grpSp>
      <p:grpSp>
        <p:nvGrpSpPr>
          <p:cNvPr id="32773" name="Group 24"/>
          <p:cNvGrpSpPr/>
          <p:nvPr/>
        </p:nvGrpSpPr>
        <p:grpSpPr>
          <a:xfrm>
            <a:off x="7315200" y="8301038"/>
            <a:ext cx="5065713" cy="1741487"/>
            <a:chOff x="204" y="2568"/>
            <a:chExt cx="2026" cy="981"/>
          </a:xfrm>
        </p:grpSpPr>
        <p:pic>
          <p:nvPicPr>
            <p:cNvPr id="32775" name="Picture 9"/>
            <p:cNvPicPr/>
            <p:nvPr/>
          </p:nvPicPr>
          <p:blipFill>
            <a:blip r:embed="rId2"/>
            <a:stretch>
              <a:fillRect/>
            </a:stretch>
          </p:blipFill>
          <p:spPr>
            <a:xfrm>
              <a:off x="249" y="2568"/>
              <a:ext cx="453" cy="688"/>
            </a:xfrm>
            <a:prstGeom prst="rect">
              <a:avLst/>
            </a:prstGeom>
            <a:noFill/>
            <a:ln w="9525">
              <a:noFill/>
            </a:ln>
          </p:spPr>
        </p:pic>
        <p:sp>
          <p:nvSpPr>
            <p:cNvPr id="18443" name="Freeform 11"/>
            <p:cNvSpPr/>
            <p:nvPr/>
          </p:nvSpPr>
          <p:spPr bwMode="auto">
            <a:xfrm>
              <a:off x="748" y="2568"/>
              <a:ext cx="1482" cy="981"/>
            </a:xfrm>
            <a:custGeom>
              <a:avLst/>
              <a:gdLst/>
              <a:ahLst/>
              <a:cxnLst>
                <a:cxn ang="0">
                  <a:pos x="97" y="398"/>
                </a:cxn>
                <a:cxn ang="0">
                  <a:pos x="75" y="381"/>
                </a:cxn>
                <a:cxn ang="0">
                  <a:pos x="55" y="364"/>
                </a:cxn>
                <a:cxn ang="0">
                  <a:pos x="39" y="346"/>
                </a:cxn>
                <a:cxn ang="0">
                  <a:pos x="25" y="327"/>
                </a:cxn>
                <a:cxn ang="0">
                  <a:pos x="14" y="309"/>
                </a:cxn>
                <a:cxn ang="0">
                  <a:pos x="7" y="289"/>
                </a:cxn>
                <a:cxn ang="0">
                  <a:pos x="2" y="270"/>
                </a:cxn>
                <a:cxn ang="0">
                  <a:pos x="0" y="250"/>
                </a:cxn>
                <a:cxn ang="0">
                  <a:pos x="3" y="224"/>
                </a:cxn>
                <a:cxn ang="0">
                  <a:pos x="10" y="199"/>
                </a:cxn>
                <a:cxn ang="0">
                  <a:pos x="23" y="175"/>
                </a:cxn>
                <a:cxn ang="0">
                  <a:pos x="39" y="153"/>
                </a:cxn>
                <a:cxn ang="0">
                  <a:pos x="60" y="131"/>
                </a:cxn>
                <a:cxn ang="0">
                  <a:pos x="86" y="110"/>
                </a:cxn>
                <a:cxn ang="0">
                  <a:pos x="114" y="91"/>
                </a:cxn>
                <a:cxn ang="0">
                  <a:pos x="146" y="73"/>
                </a:cxn>
                <a:cxn ang="0">
                  <a:pos x="182" y="57"/>
                </a:cxn>
                <a:cxn ang="0">
                  <a:pos x="220" y="43"/>
                </a:cxn>
                <a:cxn ang="0">
                  <a:pos x="261" y="30"/>
                </a:cxn>
                <a:cxn ang="0">
                  <a:pos x="305" y="20"/>
                </a:cxn>
                <a:cxn ang="0">
                  <a:pos x="399" y="5"/>
                </a:cxn>
                <a:cxn ang="0">
                  <a:pos x="448" y="1"/>
                </a:cxn>
                <a:cxn ang="0">
                  <a:pos x="499" y="0"/>
                </a:cxn>
                <a:cxn ang="0">
                  <a:pos x="550" y="1"/>
                </a:cxn>
                <a:cxn ang="0">
                  <a:pos x="600" y="5"/>
                </a:cxn>
                <a:cxn ang="0">
                  <a:pos x="693" y="20"/>
                </a:cxn>
                <a:cxn ang="0">
                  <a:pos x="737" y="30"/>
                </a:cxn>
                <a:cxn ang="0">
                  <a:pos x="778" y="43"/>
                </a:cxn>
                <a:cxn ang="0">
                  <a:pos x="817" y="57"/>
                </a:cxn>
                <a:cxn ang="0">
                  <a:pos x="852" y="73"/>
                </a:cxn>
                <a:cxn ang="0">
                  <a:pos x="884" y="91"/>
                </a:cxn>
                <a:cxn ang="0">
                  <a:pos x="913" y="110"/>
                </a:cxn>
                <a:cxn ang="0">
                  <a:pos x="938" y="131"/>
                </a:cxn>
                <a:cxn ang="0">
                  <a:pos x="959" y="153"/>
                </a:cxn>
                <a:cxn ang="0">
                  <a:pos x="976" y="175"/>
                </a:cxn>
                <a:cxn ang="0">
                  <a:pos x="988" y="199"/>
                </a:cxn>
                <a:cxn ang="0">
                  <a:pos x="996" y="224"/>
                </a:cxn>
                <a:cxn ang="0">
                  <a:pos x="998" y="250"/>
                </a:cxn>
                <a:cxn ang="0">
                  <a:pos x="996" y="275"/>
                </a:cxn>
                <a:cxn ang="0">
                  <a:pos x="988" y="300"/>
                </a:cxn>
                <a:cxn ang="0">
                  <a:pos x="976" y="324"/>
                </a:cxn>
                <a:cxn ang="0">
                  <a:pos x="959" y="347"/>
                </a:cxn>
                <a:cxn ang="0">
                  <a:pos x="938" y="369"/>
                </a:cxn>
                <a:cxn ang="0">
                  <a:pos x="913" y="389"/>
                </a:cxn>
                <a:cxn ang="0">
                  <a:pos x="884" y="408"/>
                </a:cxn>
                <a:cxn ang="0">
                  <a:pos x="852" y="426"/>
                </a:cxn>
                <a:cxn ang="0">
                  <a:pos x="817" y="442"/>
                </a:cxn>
                <a:cxn ang="0">
                  <a:pos x="778" y="456"/>
                </a:cxn>
                <a:cxn ang="0">
                  <a:pos x="737" y="469"/>
                </a:cxn>
                <a:cxn ang="0">
                  <a:pos x="693" y="479"/>
                </a:cxn>
                <a:cxn ang="0">
                  <a:pos x="600" y="494"/>
                </a:cxn>
                <a:cxn ang="0">
                  <a:pos x="550" y="498"/>
                </a:cxn>
                <a:cxn ang="0">
                  <a:pos x="499" y="499"/>
                </a:cxn>
                <a:cxn ang="0">
                  <a:pos x="430" y="497"/>
                </a:cxn>
                <a:cxn ang="0">
                  <a:pos x="363" y="489"/>
                </a:cxn>
                <a:cxn ang="0">
                  <a:pos x="298" y="478"/>
                </a:cxn>
                <a:cxn ang="0">
                  <a:pos x="237" y="462"/>
                </a:cxn>
                <a:cxn ang="0">
                  <a:pos x="54" y="491"/>
                </a:cxn>
                <a:cxn ang="0">
                  <a:pos x="97" y="398"/>
                </a:cxn>
              </a:cxnLst>
              <a:rect l="0" t="0" r="r" b="b"/>
              <a:pathLst>
                <a:path w="999" h="500">
                  <a:moveTo>
                    <a:pt x="97" y="398"/>
                  </a:moveTo>
                  <a:lnTo>
                    <a:pt x="75" y="381"/>
                  </a:lnTo>
                  <a:lnTo>
                    <a:pt x="55" y="364"/>
                  </a:lnTo>
                  <a:lnTo>
                    <a:pt x="39" y="346"/>
                  </a:lnTo>
                  <a:lnTo>
                    <a:pt x="25" y="327"/>
                  </a:lnTo>
                  <a:lnTo>
                    <a:pt x="14" y="309"/>
                  </a:lnTo>
                  <a:lnTo>
                    <a:pt x="7" y="289"/>
                  </a:lnTo>
                  <a:lnTo>
                    <a:pt x="2" y="270"/>
                  </a:lnTo>
                  <a:lnTo>
                    <a:pt x="0" y="250"/>
                  </a:lnTo>
                  <a:lnTo>
                    <a:pt x="3" y="224"/>
                  </a:lnTo>
                  <a:lnTo>
                    <a:pt x="10" y="199"/>
                  </a:lnTo>
                  <a:lnTo>
                    <a:pt x="23" y="175"/>
                  </a:lnTo>
                  <a:lnTo>
                    <a:pt x="39" y="153"/>
                  </a:lnTo>
                  <a:lnTo>
                    <a:pt x="60" y="131"/>
                  </a:lnTo>
                  <a:lnTo>
                    <a:pt x="86" y="110"/>
                  </a:lnTo>
                  <a:lnTo>
                    <a:pt x="114" y="91"/>
                  </a:lnTo>
                  <a:lnTo>
                    <a:pt x="146" y="73"/>
                  </a:lnTo>
                  <a:lnTo>
                    <a:pt x="182" y="57"/>
                  </a:lnTo>
                  <a:lnTo>
                    <a:pt x="220" y="43"/>
                  </a:lnTo>
                  <a:lnTo>
                    <a:pt x="261" y="30"/>
                  </a:lnTo>
                  <a:lnTo>
                    <a:pt x="305" y="20"/>
                  </a:lnTo>
                  <a:lnTo>
                    <a:pt x="399" y="5"/>
                  </a:lnTo>
                  <a:lnTo>
                    <a:pt x="448" y="1"/>
                  </a:lnTo>
                  <a:lnTo>
                    <a:pt x="499" y="0"/>
                  </a:lnTo>
                  <a:lnTo>
                    <a:pt x="550" y="1"/>
                  </a:lnTo>
                  <a:lnTo>
                    <a:pt x="600" y="5"/>
                  </a:lnTo>
                  <a:lnTo>
                    <a:pt x="693" y="20"/>
                  </a:lnTo>
                  <a:lnTo>
                    <a:pt x="737" y="30"/>
                  </a:lnTo>
                  <a:lnTo>
                    <a:pt x="778" y="43"/>
                  </a:lnTo>
                  <a:lnTo>
                    <a:pt x="817" y="57"/>
                  </a:lnTo>
                  <a:lnTo>
                    <a:pt x="852" y="73"/>
                  </a:lnTo>
                  <a:lnTo>
                    <a:pt x="884" y="91"/>
                  </a:lnTo>
                  <a:lnTo>
                    <a:pt x="913" y="110"/>
                  </a:lnTo>
                  <a:lnTo>
                    <a:pt x="938" y="131"/>
                  </a:lnTo>
                  <a:lnTo>
                    <a:pt x="959" y="153"/>
                  </a:lnTo>
                  <a:lnTo>
                    <a:pt x="976" y="175"/>
                  </a:lnTo>
                  <a:lnTo>
                    <a:pt x="988" y="199"/>
                  </a:lnTo>
                  <a:lnTo>
                    <a:pt x="996" y="224"/>
                  </a:lnTo>
                  <a:lnTo>
                    <a:pt x="998" y="250"/>
                  </a:lnTo>
                  <a:lnTo>
                    <a:pt x="996" y="275"/>
                  </a:lnTo>
                  <a:lnTo>
                    <a:pt x="988" y="300"/>
                  </a:lnTo>
                  <a:lnTo>
                    <a:pt x="976" y="324"/>
                  </a:lnTo>
                  <a:lnTo>
                    <a:pt x="959" y="347"/>
                  </a:lnTo>
                  <a:lnTo>
                    <a:pt x="938" y="369"/>
                  </a:lnTo>
                  <a:lnTo>
                    <a:pt x="913" y="389"/>
                  </a:lnTo>
                  <a:lnTo>
                    <a:pt x="884" y="408"/>
                  </a:lnTo>
                  <a:lnTo>
                    <a:pt x="852" y="426"/>
                  </a:lnTo>
                  <a:lnTo>
                    <a:pt x="817" y="442"/>
                  </a:lnTo>
                  <a:lnTo>
                    <a:pt x="778" y="456"/>
                  </a:lnTo>
                  <a:lnTo>
                    <a:pt x="737" y="469"/>
                  </a:lnTo>
                  <a:lnTo>
                    <a:pt x="693" y="479"/>
                  </a:lnTo>
                  <a:lnTo>
                    <a:pt x="600" y="494"/>
                  </a:lnTo>
                  <a:lnTo>
                    <a:pt x="550" y="498"/>
                  </a:lnTo>
                  <a:lnTo>
                    <a:pt x="499" y="499"/>
                  </a:lnTo>
                  <a:lnTo>
                    <a:pt x="430" y="497"/>
                  </a:lnTo>
                  <a:lnTo>
                    <a:pt x="363" y="489"/>
                  </a:lnTo>
                  <a:lnTo>
                    <a:pt x="298" y="478"/>
                  </a:lnTo>
                  <a:lnTo>
                    <a:pt x="237" y="462"/>
                  </a:lnTo>
                  <a:lnTo>
                    <a:pt x="54" y="491"/>
                  </a:lnTo>
                  <a:lnTo>
                    <a:pt x="97" y="398"/>
                  </a:lnTo>
                </a:path>
              </a:pathLst>
            </a:custGeom>
            <a:solidFill>
              <a:schemeClr val="accent1"/>
            </a:solidFill>
            <a:ln w="9525" cap="rnd">
              <a:noFill/>
              <a:round/>
            </a:ln>
            <a:effectLst>
              <a:prstShdw prst="shdw17" dist="17961" dir="2700000">
                <a:schemeClr val="accent1">
                  <a:gamma/>
                  <a:shade val="60000"/>
                  <a:invGamma/>
                </a:schemeClr>
              </a:prst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平时让你多读书，你不专心学习了吧，现在就让为师告诉你吧！下不为例哦、、、、</a:t>
              </a:r>
              <a:endParaRPr kumimoji="0" lang="zh-CN" altLang="en-US" sz="1800" b="1"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32777" name="Rectangle 13"/>
            <p:cNvSpPr/>
            <p:nvPr/>
          </p:nvSpPr>
          <p:spPr>
            <a:xfrm>
              <a:off x="204" y="3295"/>
              <a:ext cx="725" cy="208"/>
            </a:xfrm>
            <a:prstGeom prst="rect">
              <a:avLst/>
            </a:prstGeom>
            <a:noFill/>
            <a:ln w="9525">
              <a:noFill/>
            </a:ln>
            <a:effectLst>
              <a:prstShdw prst="shdw17" dist="17961" dir="2699999">
                <a:srgbClr val="708688"/>
              </a:prstShdw>
            </a:effectLst>
          </p:spPr>
          <p:txBody>
            <a:bodyPr lIns="92075" tIns="46038" rIns="92075" bIns="4603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50000"/>
                </a:spcBef>
                <a:buNone/>
              </a:pPr>
              <a:r>
                <a:rPr lang="zh-CN" altLang="en-US" sz="1800" dirty="0">
                  <a:solidFill>
                    <a:srgbClr val="000000"/>
                  </a:solidFill>
                  <a:ea typeface="宋体" panose="02010600030101010101" pitchFamily="2" charset="-122"/>
                </a:rPr>
                <a:t>甄全会</a:t>
              </a:r>
              <a:endParaRPr lang="zh-CN" altLang="en-US" sz="1800" dirty="0">
                <a:solidFill>
                  <a:srgbClr val="000000"/>
                </a:solidFill>
                <a:ea typeface="宋体" panose="02010600030101010101" pitchFamily="2" charset="-122"/>
              </a:endParaRPr>
            </a:p>
          </p:txBody>
        </p:sp>
      </p:grpSp>
      <p:sp>
        <p:nvSpPr>
          <p:cNvPr id="32774" name="TextBox 1"/>
          <p:cNvSpPr txBox="1"/>
          <p:nvPr/>
        </p:nvSpPr>
        <p:spPr>
          <a:xfrm>
            <a:off x="5216525" y="1800225"/>
            <a:ext cx="5556250" cy="1108075"/>
          </a:xfrm>
          <a:prstGeom prst="rect">
            <a:avLst/>
          </a:prstGeom>
          <a:noFill/>
          <a:ln w="9525">
            <a:noFill/>
          </a:ln>
        </p:spPr>
        <p:txBody>
          <a:bodyPr lIns="91292" tIns="45647" rIns="91292" bIns="45647">
            <a:spAutoFit/>
          </a:bodyPr>
          <a:p>
            <a:r>
              <a:rPr lang="zh-CN" altLang="zh-CN" sz="4800" b="1" dirty="0">
                <a:latin typeface="Arial" panose="020B0604020202020204" pitchFamily="34" charset="0"/>
              </a:rPr>
              <a:t>一．揽货与接单</a:t>
            </a:r>
            <a:endParaRPr lang="zh-CN" altLang="zh-CN" sz="4800" b="1" dirty="0">
              <a:latin typeface="Arial" panose="020B0604020202020204" pitchFamily="34" charset="0"/>
            </a:endParaRPr>
          </a:p>
          <a:p>
            <a:r>
              <a:rPr lang="en-US" altLang="zh-CN" b="1" dirty="0">
                <a:latin typeface="Arial" panose="020B0604020202020204" pitchFamily="34" charset="0"/>
              </a:rPr>
              <a:t> </a:t>
            </a:r>
            <a:endParaRPr lang="zh-CN" altLang="en-US" b="1" dirty="0">
              <a:latin typeface="Arial" panose="020B0604020202020204" pitchFamily="34" charset="0"/>
            </a:endParaRP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50" name="Rectangle 2"/>
          <p:cNvSpPr>
            <a:spLocks noGrp="1" noChangeArrowheads="1"/>
          </p:cNvSpPr>
          <p:nvPr>
            <p:ph type="title" idx="4294967295"/>
          </p:nvPr>
        </p:nvSpPr>
        <p:spPr/>
        <p:txBody>
          <a:bodyPr vert="horz" wrap="square" lIns="140495" tIns="70248" rIns="140495" bIns="70248"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7171" name="Rectangle 3"/>
          <p:cNvSpPr>
            <a:spLocks noGrp="1"/>
          </p:cNvSpPr>
          <p:nvPr>
            <p:ph type="body" idx="4294967295"/>
          </p:nvPr>
        </p:nvSpPr>
        <p:spPr>
          <a:xfrm>
            <a:off x="509588" y="2386013"/>
            <a:ext cx="13292138" cy="6707188"/>
          </a:xfrm>
        </p:spPr>
        <p:txBody>
          <a:bodyPr vert="horz" wrap="square" lIns="140495" tIns="70248" rIns="140495" bIns="70248" numCol="1" anchor="t" anchorCtr="0" compatLnSpc="1"/>
          <a:lstStyle/>
          <a:p>
            <a:pPr marL="527050" marR="0" lvl="0" indent="-527050" algn="l" defTabSz="914400" rtl="0" eaLnBrk="0" fontAlgn="base" latinLnBrk="0" hangingPunct="0">
              <a:lnSpc>
                <a:spcPct val="100000"/>
              </a:lnSpc>
              <a:spcBef>
                <a:spcPct val="20000"/>
              </a:spcBef>
              <a:spcAft>
                <a:spcPct val="0"/>
              </a:spcAft>
              <a:buClrTx/>
              <a:buSzTx/>
              <a:buFontTx/>
              <a:buChar char="•"/>
              <a:defRPr/>
            </a:pPr>
            <a:endParaRPr kumimoji="0" lang="zh-CN" altLang="zh-CN" sz="4900" b="0" i="0" u="none" strike="noStrike" kern="0" cap="none" spc="0" normalizeH="0" baseline="0" noProof="1">
              <a:ln>
                <a:noFill/>
              </a:ln>
              <a:solidFill>
                <a:schemeClr val="tx1"/>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zh-CN" sz="2500" b="0" i="0" u="none" strike="noStrike" kern="0" cap="none" spc="0" normalizeH="0" baseline="0" noProof="1">
              <a:ln>
                <a:noFill/>
              </a:ln>
              <a:solidFill>
                <a:schemeClr val="tx1"/>
              </a:solidFill>
              <a:effectLst/>
              <a:uLnTx/>
              <a:uFillTx/>
              <a:latin typeface="+mn-lt"/>
              <a:ea typeface="+mn-ea"/>
              <a:cs typeface="+mn-cs"/>
            </a:endParaRPr>
          </a:p>
        </p:txBody>
      </p:sp>
      <p:sp>
        <p:nvSpPr>
          <p:cNvPr id="33796" name="云形标注 3"/>
          <p:cNvSpPr/>
          <p:nvPr/>
        </p:nvSpPr>
        <p:spPr>
          <a:xfrm>
            <a:off x="738188" y="1354138"/>
            <a:ext cx="13881100" cy="7956550"/>
          </a:xfrm>
          <a:prstGeom prst="cloudCallout">
            <a:avLst>
              <a:gd name="adj1" fmla="val -46685"/>
              <a:gd name="adj2" fmla="val 39181"/>
            </a:avLst>
          </a:prstGeom>
          <a:solidFill>
            <a:srgbClr val="3366CC">
              <a:alpha val="41176"/>
            </a:srgbClr>
          </a:solidFill>
          <a:ln w="9525" cap="flat" cmpd="sng">
            <a:solidFill>
              <a:schemeClr val="tx1"/>
            </a:solidFill>
            <a:prstDash val="solid"/>
            <a:headEnd type="none" w="med" len="med"/>
            <a:tailEnd type="none" w="med" len="med"/>
          </a:ln>
        </p:spPr>
        <p:txBody>
          <a:bodyPr lIns="140471" tIns="70235" rIns="140471" bIns="70235"/>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solidFill>
                <a:srgbClr val="000000"/>
              </a:solidFill>
              <a:ea typeface="宋体" panose="02010600030101010101" pitchFamily="2" charset="-122"/>
            </a:endParaRPr>
          </a:p>
        </p:txBody>
      </p:sp>
      <p:pic>
        <p:nvPicPr>
          <p:cNvPr id="33797" name="Picture 9"/>
          <p:cNvPicPr/>
          <p:nvPr/>
        </p:nvPicPr>
        <p:blipFill>
          <a:blip r:embed="rId1"/>
          <a:stretch>
            <a:fillRect/>
          </a:stretch>
        </p:blipFill>
        <p:spPr>
          <a:xfrm>
            <a:off x="-57150" y="7758113"/>
            <a:ext cx="2062163" cy="2370137"/>
          </a:xfrm>
          <a:prstGeom prst="rect">
            <a:avLst/>
          </a:prstGeom>
          <a:noFill/>
          <a:ln w="9525">
            <a:noFill/>
          </a:ln>
        </p:spPr>
      </p:pic>
      <p:sp>
        <p:nvSpPr>
          <p:cNvPr id="33798" name="文本框 4"/>
          <p:cNvSpPr txBox="1"/>
          <p:nvPr/>
        </p:nvSpPr>
        <p:spPr>
          <a:xfrm>
            <a:off x="2082800" y="2125663"/>
            <a:ext cx="11941175" cy="7021512"/>
          </a:xfrm>
          <a:prstGeom prst="rect">
            <a:avLst/>
          </a:prstGeom>
          <a:noFill/>
          <a:ln w="9525">
            <a:noFill/>
          </a:ln>
        </p:spPr>
        <p:txBody>
          <a:bodyPr lIns="140471" tIns="70235" rIns="140471" bIns="70235">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en-US" altLang="zh-CN" sz="4900" b="1" dirty="0">
                <a:solidFill>
                  <a:srgbClr val="000000"/>
                </a:solidFill>
                <a:ea typeface="宋体" panose="02010600030101010101" pitchFamily="2" charset="-122"/>
                <a:sym typeface="黑体" panose="02010609060101010101" pitchFamily="49" charset="-122"/>
              </a:rPr>
              <a:t>   1、</a:t>
            </a:r>
            <a:r>
              <a:rPr lang="zh-CN" altLang="zh-CN" sz="4900" b="1" dirty="0">
                <a:solidFill>
                  <a:srgbClr val="000000"/>
                </a:solidFill>
                <a:ea typeface="宋体" panose="02010600030101010101" pitchFamily="2" charset="-122"/>
                <a:sym typeface="黑体" panose="02010609060101010101" pitchFamily="49" charset="-122"/>
              </a:rPr>
              <a:t>直客货物</a:t>
            </a:r>
            <a:endParaRPr lang="zh-CN" altLang="zh-CN" sz="5500" b="1" dirty="0">
              <a:solidFill>
                <a:srgbClr val="000000"/>
              </a:solidFill>
              <a:ea typeface="宋体" panose="02010600030101010101" pitchFamily="2" charset="-122"/>
              <a:sym typeface="黑体" panose="02010609060101010101" pitchFamily="49" charset="-122"/>
            </a:endParaRPr>
          </a:p>
          <a:p>
            <a:pPr marL="0" lvl="0" indent="0" eaLnBrk="1" hangingPunct="1">
              <a:spcBef>
                <a:spcPct val="0"/>
              </a:spcBef>
              <a:buNone/>
            </a:pPr>
            <a:r>
              <a:rPr lang="zh-CN" altLang="zh-CN" sz="4900" b="1" dirty="0">
                <a:solidFill>
                  <a:srgbClr val="000000"/>
                </a:solidFill>
                <a:ea typeface="宋体" panose="02010600030101010101" pitchFamily="2" charset="-122"/>
                <a:sym typeface="黑体" panose="02010609060101010101" pitchFamily="49" charset="-122"/>
              </a:rPr>
              <a:t>一般被称为</a:t>
            </a:r>
            <a:r>
              <a:rPr lang="zh-CN" altLang="zh-CN" sz="4900" b="1" dirty="0">
                <a:solidFill>
                  <a:srgbClr val="7030A0"/>
                </a:solidFill>
                <a:ea typeface="宋体" panose="02010600030101010101" pitchFamily="2" charset="-122"/>
                <a:sym typeface="黑体" panose="02010609060101010101" pitchFamily="49" charset="-122"/>
              </a:rPr>
              <a:t>自揽货</a:t>
            </a:r>
            <a:r>
              <a:rPr lang="zh-CN" altLang="zh-CN" sz="4900" b="1" dirty="0">
                <a:solidFill>
                  <a:srgbClr val="000000"/>
                </a:solidFill>
                <a:ea typeface="宋体" panose="02010600030101010101" pitchFamily="2" charset="-122"/>
                <a:sym typeface="黑体" panose="02010609060101010101" pitchFamily="49" charset="-122"/>
              </a:rPr>
              <a:t>，即由国际货代企业自己直接开发客户，这些潜在客户可能是专业进出口公司、出口加工型或出口导向型工厂、实施国际采购的跨国公司、进口商品的国内经销商、出口商品的销售代理商，以及非贸易的国际物流活动，如国际</a:t>
            </a:r>
            <a:endParaRPr lang="zh-CN" altLang="zh-CN" sz="4900" b="1" dirty="0">
              <a:solidFill>
                <a:srgbClr val="000000"/>
              </a:solidFill>
              <a:ea typeface="宋体" panose="02010600030101010101" pitchFamily="2" charset="-122"/>
              <a:sym typeface="黑体" panose="02010609060101010101" pitchFamily="49" charset="-122"/>
            </a:endParaRPr>
          </a:p>
          <a:p>
            <a:pPr marL="0" lvl="0" indent="0" eaLnBrk="1" hangingPunct="1">
              <a:spcBef>
                <a:spcPct val="0"/>
              </a:spcBef>
              <a:buNone/>
            </a:pPr>
            <a:r>
              <a:rPr lang="zh-CN" altLang="zh-CN" sz="4900" b="1" dirty="0">
                <a:solidFill>
                  <a:srgbClr val="000000"/>
                </a:solidFill>
                <a:ea typeface="宋体" panose="02010600030101010101" pitchFamily="2" charset="-122"/>
                <a:sym typeface="黑体" panose="02010609060101010101" pitchFamily="49" charset="-122"/>
              </a:rPr>
              <a:t>展览会、国际援助等。</a:t>
            </a:r>
            <a:endParaRPr lang="zh-CN" altLang="zh-CN" sz="5500" b="1" dirty="0">
              <a:solidFill>
                <a:srgbClr val="000000"/>
              </a:solidFill>
              <a:ea typeface="宋体" panose="02010600030101010101" pitchFamily="2" charset="-122"/>
              <a:sym typeface="黑体" panose="02010609060101010101" pitchFamily="49" charset="-122"/>
            </a:endParaRPr>
          </a:p>
          <a:p>
            <a:pPr marL="0" lvl="0" indent="0" eaLnBrk="1" hangingPunct="1">
              <a:spcBef>
                <a:spcPct val="0"/>
              </a:spcBef>
              <a:buNone/>
            </a:pPr>
            <a:endParaRPr lang="zh-CN" altLang="zh-CN" sz="5500" b="1" dirty="0">
              <a:solidFill>
                <a:srgbClr val="000000"/>
              </a:solidFill>
              <a:ea typeface="宋体" panose="02010600030101010101" pitchFamily="2" charset="-122"/>
              <a:sym typeface="黑体" panose="02010609060101010101" pitchFamily="49" charset="-122"/>
            </a:endParaRPr>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标题 1"/>
          <p:cNvSpPr>
            <a:spLocks noGrp="1"/>
          </p:cNvSpPr>
          <p:nvPr>
            <p:ph type="title" idx="4294967295"/>
          </p:nvPr>
        </p:nvSpPr>
        <p:spPr/>
        <p:txBody>
          <a:bodyPr vert="horz" wrap="square" lIns="140495" tIns="70248" rIns="140495" bIns="70248"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知识点拨</a:t>
            </a:r>
            <a:endParaRPr kumimoji="0" lang="zh-CN" altLang="zh-CN" sz="6200" b="0" i="0" u="none" strike="noStrike" kern="0" cap="none" spc="0" normalizeH="0" baseline="0" noProof="0" dirty="0">
              <a:ln>
                <a:noFill/>
              </a:ln>
              <a:solidFill>
                <a:schemeClr val="bg1"/>
              </a:solidFill>
              <a:effectLst/>
              <a:uLnTx/>
              <a:uFillTx/>
              <a:latin typeface="+mj-lt"/>
              <a:ea typeface="+mj-ea"/>
              <a:cs typeface="+mj-cs"/>
            </a:endParaRPr>
          </a:p>
        </p:txBody>
      </p:sp>
      <p:sp>
        <p:nvSpPr>
          <p:cNvPr id="34819" name="圆角矩形标注 1"/>
          <p:cNvSpPr/>
          <p:nvPr/>
        </p:nvSpPr>
        <p:spPr>
          <a:xfrm>
            <a:off x="395288" y="2106613"/>
            <a:ext cx="13157200" cy="6426200"/>
          </a:xfrm>
          <a:prstGeom prst="wedgeRoundRectCallout">
            <a:avLst>
              <a:gd name="adj1" fmla="val 41889"/>
              <a:gd name="adj2" fmla="val 60500"/>
              <a:gd name="adj3" fmla="val 16667"/>
            </a:avLst>
          </a:prstGeom>
          <a:gradFill rotWithShape="1">
            <a:gsLst>
              <a:gs pos="0">
                <a:srgbClr val="007BD3">
                  <a:alpha val="12999"/>
                </a:srgbClr>
              </a:gs>
              <a:gs pos="100000">
                <a:srgbClr val="034373"/>
              </a:gs>
            </a:gsLst>
            <a:lin ang="5400000"/>
            <a:tileRect/>
          </a:gradFill>
          <a:ln w="9525" cap="flat" cmpd="sng">
            <a:solidFill>
              <a:schemeClr val="tx1"/>
            </a:solidFill>
            <a:prstDash val="solid"/>
            <a:round/>
            <a:headEnd type="none" w="med" len="med"/>
            <a:tailEnd type="none" w="med" len="med"/>
          </a:ln>
        </p:spPr>
        <p:txBody>
          <a:bodyPr lIns="140471" tIns="70235" rIns="140471" bIns="70235"/>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en-US" altLang="zh-CN" sz="6200" b="1" dirty="0">
                <a:solidFill>
                  <a:srgbClr val="000000"/>
                </a:solidFill>
                <a:ea typeface="宋体" panose="02010600030101010101" pitchFamily="2" charset="-122"/>
                <a:sym typeface="Arial" panose="020B0604020202020204" pitchFamily="34" charset="0"/>
              </a:rPr>
              <a:t>2、</a:t>
            </a:r>
            <a:r>
              <a:rPr lang="zh-CN" altLang="zh-CN" sz="6200" b="1" dirty="0">
                <a:solidFill>
                  <a:srgbClr val="000000"/>
                </a:solidFill>
                <a:ea typeface="宋体" panose="02010600030101010101" pitchFamily="2" charset="-122"/>
                <a:sym typeface="Arial" panose="020B0604020202020204" pitchFamily="34" charset="0"/>
              </a:rPr>
              <a:t>同行货物</a:t>
            </a:r>
            <a:endParaRPr lang="zh-CN" altLang="zh-CN" sz="6200" b="1" dirty="0">
              <a:solidFill>
                <a:srgbClr val="000000"/>
              </a:solidFill>
              <a:ea typeface="宋体" panose="02010600030101010101" pitchFamily="2" charset="-122"/>
            </a:endParaRPr>
          </a:p>
          <a:p>
            <a:pPr marL="0" lvl="0" indent="0" eaLnBrk="1" hangingPunct="1">
              <a:spcBef>
                <a:spcPct val="0"/>
              </a:spcBef>
              <a:buNone/>
            </a:pPr>
            <a:r>
              <a:rPr lang="zh-CN" altLang="zh-CN" sz="5500" b="1" dirty="0">
                <a:solidFill>
                  <a:srgbClr val="000000"/>
                </a:solidFill>
                <a:ea typeface="宋体" panose="02010600030101010101" pitchFamily="2" charset="-122"/>
                <a:sym typeface="Arial" panose="020B0604020202020204" pitchFamily="34" charset="0"/>
              </a:rPr>
              <a:t>同行货物是指</a:t>
            </a:r>
            <a:r>
              <a:rPr lang="zh-CN" altLang="zh-CN" sz="5500" b="1" dirty="0">
                <a:solidFill>
                  <a:srgbClr val="7030A0"/>
                </a:solidFill>
                <a:ea typeface="宋体" panose="02010600030101010101" pitchFamily="2" charset="-122"/>
                <a:sym typeface="Arial" panose="020B0604020202020204" pitchFamily="34" charset="0"/>
              </a:rPr>
              <a:t>从其他国际货代企业转委托而来的客户和货物。</a:t>
            </a:r>
            <a:r>
              <a:rPr lang="zh-CN" altLang="zh-CN" sz="5500" b="1" dirty="0">
                <a:solidFill>
                  <a:srgbClr val="000000"/>
                </a:solidFill>
                <a:ea typeface="宋体" panose="02010600030101010101" pitchFamily="2" charset="-122"/>
                <a:sym typeface="Arial" panose="020B0604020202020204" pitchFamily="34" charset="0"/>
              </a:rPr>
              <a:t>因各家国际货代企业的优势业务不同，这在实践中也经常发生。</a:t>
            </a:r>
            <a:endParaRPr lang="zh-CN" altLang="zh-CN" sz="5500" b="1" dirty="0">
              <a:solidFill>
                <a:srgbClr val="000000"/>
              </a:solidFill>
              <a:ea typeface="宋体" panose="02010600030101010101" pitchFamily="2" charset="-122"/>
            </a:endParaRPr>
          </a:p>
          <a:p>
            <a:pPr marL="0" lvl="0" indent="0" eaLnBrk="1" hangingPunct="1">
              <a:spcBef>
                <a:spcPct val="0"/>
              </a:spcBef>
              <a:buNone/>
            </a:pPr>
            <a:endParaRPr lang="zh-CN" altLang="en-US" sz="1800" dirty="0">
              <a:solidFill>
                <a:srgbClr val="000000"/>
              </a:solidFill>
              <a:ea typeface="宋体" panose="02010600030101010101" pitchFamily="2" charset="-122"/>
            </a:endParaRPr>
          </a:p>
        </p:txBody>
      </p:sp>
      <p:pic>
        <p:nvPicPr>
          <p:cNvPr id="34820" name="Picture 9"/>
          <p:cNvPicPr/>
          <p:nvPr/>
        </p:nvPicPr>
        <p:blipFill>
          <a:blip r:embed="rId1"/>
          <a:stretch>
            <a:fillRect/>
          </a:stretch>
        </p:blipFill>
        <p:spPr>
          <a:xfrm>
            <a:off x="12415838" y="7796213"/>
            <a:ext cx="2065337" cy="2370137"/>
          </a:xfrm>
          <a:prstGeom prst="rect">
            <a:avLst/>
          </a:prstGeom>
          <a:noFill/>
          <a:ln w="9525">
            <a:noFill/>
          </a:ln>
        </p:spPr>
      </p:pic>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文本占位符 4"/>
          <p:cNvSpPr>
            <a:spLocks noGrp="1"/>
          </p:cNvSpPr>
          <p:nvPr>
            <p:ph type="body" idx="1"/>
          </p:nvPr>
        </p:nvSpPr>
        <p:spPr>
          <a:xfrm>
            <a:off x="735013" y="2024063"/>
            <a:ext cx="13666787" cy="7110412"/>
          </a:xfrm>
          <a:ln/>
        </p:spPr>
        <p:txBody>
          <a:bodyPr vert="horz" wrap="square" lIns="140495" tIns="70248" rIns="140495" bIns="70248" anchor="t" anchorCtr="0"/>
          <a:p>
            <a:pPr marL="0" indent="0">
              <a:buNone/>
            </a:pPr>
            <a:r>
              <a:rPr lang="en-US" altLang="zh-CN" sz="2800" dirty="0"/>
              <a:t>                                          </a:t>
            </a:r>
            <a:endParaRPr lang="en-US" altLang="zh-CN" sz="2800" dirty="0"/>
          </a:p>
          <a:p>
            <a:pPr marL="0" indent="0">
              <a:buNone/>
            </a:pPr>
            <a:r>
              <a:rPr lang="en-US" altLang="zh-CN" sz="2800" dirty="0"/>
              <a:t>         </a:t>
            </a:r>
            <a:r>
              <a:rPr lang="zh-CN" altLang="en-US" sz="4300" b="1" dirty="0"/>
              <a:t>简单来说，直客和同行的分别，就是价格的不同</a:t>
            </a:r>
            <a:endParaRPr lang="zh-CN" altLang="en-US" sz="4300" b="1" dirty="0"/>
          </a:p>
          <a:p>
            <a:pPr marL="0" indent="0">
              <a:buNone/>
            </a:pPr>
            <a:r>
              <a:rPr lang="zh-CN" altLang="en-US" sz="2800" b="1" dirty="0"/>
              <a:t>                              </a:t>
            </a:r>
            <a:r>
              <a:rPr lang="zh-CN" altLang="en-US" sz="4300" b="1" dirty="0"/>
              <a:t>直客关系：船东</a:t>
            </a:r>
            <a:r>
              <a:rPr lang="en-US" altLang="zh-CN" sz="4300" b="1" dirty="0">
                <a:latin typeface="宋体" panose="02010600030101010101" pitchFamily="2" charset="-122"/>
              </a:rPr>
              <a:t>——</a:t>
            </a:r>
            <a:r>
              <a:rPr lang="zh-CN" altLang="en-US" sz="4300" b="1" dirty="0"/>
              <a:t>货代</a:t>
            </a:r>
            <a:r>
              <a:rPr lang="en-US" altLang="zh-CN" sz="4300" b="1" dirty="0">
                <a:latin typeface="宋体" panose="02010600030101010101" pitchFamily="2" charset="-122"/>
              </a:rPr>
              <a:t>——</a:t>
            </a:r>
            <a:r>
              <a:rPr lang="zh-CN" altLang="en-US" sz="4300" b="1" dirty="0"/>
              <a:t>客人</a:t>
            </a:r>
            <a:endParaRPr lang="zh-CN" altLang="en-US" sz="4300" b="1" dirty="0"/>
          </a:p>
          <a:p>
            <a:pPr marL="0" indent="0">
              <a:buNone/>
            </a:pPr>
            <a:r>
              <a:rPr lang="zh-CN" altLang="en-US" sz="2800" b="1" dirty="0"/>
              <a:t>                              </a:t>
            </a:r>
            <a:r>
              <a:rPr lang="zh-CN" altLang="en-US" sz="4300" b="1" dirty="0"/>
              <a:t>同行 ：船东</a:t>
            </a:r>
            <a:r>
              <a:rPr lang="en-US" altLang="zh-CN" sz="4300" b="1" dirty="0">
                <a:latin typeface="宋体" panose="02010600030101010101" pitchFamily="2" charset="-122"/>
              </a:rPr>
              <a:t>——</a:t>
            </a:r>
            <a:r>
              <a:rPr lang="zh-CN" altLang="en-US" sz="4300" b="1" dirty="0"/>
              <a:t>货代</a:t>
            </a:r>
            <a:r>
              <a:rPr lang="en-US" altLang="zh-CN" sz="4300" b="1" dirty="0">
                <a:latin typeface="宋体" panose="02010600030101010101" pitchFamily="2" charset="-122"/>
              </a:rPr>
              <a:t>——</a:t>
            </a:r>
            <a:r>
              <a:rPr lang="zh-CN" altLang="en-US" sz="4300" b="1" dirty="0"/>
              <a:t>同行</a:t>
            </a:r>
            <a:r>
              <a:rPr lang="en-US" altLang="zh-CN" sz="4300" b="1" dirty="0">
                <a:latin typeface="宋体" panose="02010600030101010101" pitchFamily="2" charset="-122"/>
              </a:rPr>
              <a:t>——</a:t>
            </a:r>
            <a:r>
              <a:rPr lang="zh-CN" altLang="en-US" sz="4300" b="1" dirty="0"/>
              <a:t>客人</a:t>
            </a:r>
            <a:endParaRPr lang="zh-CN" altLang="en-US" sz="4300" b="1" dirty="0"/>
          </a:p>
        </p:txBody>
      </p:sp>
      <p:pic>
        <p:nvPicPr>
          <p:cNvPr id="35843" name="Picture 9"/>
          <p:cNvPicPr/>
          <p:nvPr/>
        </p:nvPicPr>
        <p:blipFill>
          <a:blip r:embed="rId1"/>
          <a:stretch>
            <a:fillRect/>
          </a:stretch>
        </p:blipFill>
        <p:spPr>
          <a:xfrm>
            <a:off x="787400" y="3302000"/>
            <a:ext cx="2657475" cy="2865438"/>
          </a:xfrm>
          <a:prstGeom prst="rect">
            <a:avLst/>
          </a:prstGeom>
          <a:noFill/>
          <a:ln w="9525">
            <a:noFill/>
          </a:ln>
        </p:spPr>
      </p:pic>
      <p:pic>
        <p:nvPicPr>
          <p:cNvPr id="35844" name="Picture 23"/>
          <p:cNvPicPr>
            <a:picLocks noChangeAspect="1"/>
          </p:cNvPicPr>
          <p:nvPr/>
        </p:nvPicPr>
        <p:blipFill>
          <a:blip r:embed="rId2"/>
          <a:stretch>
            <a:fillRect/>
          </a:stretch>
        </p:blipFill>
        <p:spPr>
          <a:xfrm>
            <a:off x="900113" y="6497638"/>
            <a:ext cx="3214687" cy="3246437"/>
          </a:xfrm>
          <a:prstGeom prst="rect">
            <a:avLst/>
          </a:prstGeom>
          <a:noFill/>
          <a:ln w="12700">
            <a:noFill/>
          </a:ln>
        </p:spPr>
      </p:pic>
      <p:sp>
        <p:nvSpPr>
          <p:cNvPr id="6" name="Freeform 11"/>
          <p:cNvSpPr/>
          <p:nvPr/>
        </p:nvSpPr>
        <p:spPr bwMode="auto">
          <a:xfrm>
            <a:off x="4162425" y="6497638"/>
            <a:ext cx="5138738" cy="1966913"/>
          </a:xfrm>
          <a:custGeom>
            <a:avLst/>
            <a:gdLst/>
            <a:ahLst/>
            <a:cxnLst>
              <a:cxn ang="0">
                <a:pos x="97" y="398"/>
              </a:cxn>
              <a:cxn ang="0">
                <a:pos x="75" y="381"/>
              </a:cxn>
              <a:cxn ang="0">
                <a:pos x="55" y="364"/>
              </a:cxn>
              <a:cxn ang="0">
                <a:pos x="39" y="346"/>
              </a:cxn>
              <a:cxn ang="0">
                <a:pos x="25" y="327"/>
              </a:cxn>
              <a:cxn ang="0">
                <a:pos x="14" y="309"/>
              </a:cxn>
              <a:cxn ang="0">
                <a:pos x="7" y="289"/>
              </a:cxn>
              <a:cxn ang="0">
                <a:pos x="2" y="270"/>
              </a:cxn>
              <a:cxn ang="0">
                <a:pos x="0" y="250"/>
              </a:cxn>
              <a:cxn ang="0">
                <a:pos x="3" y="224"/>
              </a:cxn>
              <a:cxn ang="0">
                <a:pos x="10" y="199"/>
              </a:cxn>
              <a:cxn ang="0">
                <a:pos x="23" y="175"/>
              </a:cxn>
              <a:cxn ang="0">
                <a:pos x="39" y="153"/>
              </a:cxn>
              <a:cxn ang="0">
                <a:pos x="60" y="131"/>
              </a:cxn>
              <a:cxn ang="0">
                <a:pos x="86" y="110"/>
              </a:cxn>
              <a:cxn ang="0">
                <a:pos x="114" y="91"/>
              </a:cxn>
              <a:cxn ang="0">
                <a:pos x="146" y="73"/>
              </a:cxn>
              <a:cxn ang="0">
                <a:pos x="182" y="57"/>
              </a:cxn>
              <a:cxn ang="0">
                <a:pos x="220" y="43"/>
              </a:cxn>
              <a:cxn ang="0">
                <a:pos x="261" y="30"/>
              </a:cxn>
              <a:cxn ang="0">
                <a:pos x="305" y="20"/>
              </a:cxn>
              <a:cxn ang="0">
                <a:pos x="399" y="5"/>
              </a:cxn>
              <a:cxn ang="0">
                <a:pos x="448" y="1"/>
              </a:cxn>
              <a:cxn ang="0">
                <a:pos x="499" y="0"/>
              </a:cxn>
              <a:cxn ang="0">
                <a:pos x="550" y="1"/>
              </a:cxn>
              <a:cxn ang="0">
                <a:pos x="600" y="5"/>
              </a:cxn>
              <a:cxn ang="0">
                <a:pos x="693" y="20"/>
              </a:cxn>
              <a:cxn ang="0">
                <a:pos x="737" y="30"/>
              </a:cxn>
              <a:cxn ang="0">
                <a:pos x="778" y="43"/>
              </a:cxn>
              <a:cxn ang="0">
                <a:pos x="817" y="57"/>
              </a:cxn>
              <a:cxn ang="0">
                <a:pos x="852" y="73"/>
              </a:cxn>
              <a:cxn ang="0">
                <a:pos x="884" y="91"/>
              </a:cxn>
              <a:cxn ang="0">
                <a:pos x="913" y="110"/>
              </a:cxn>
              <a:cxn ang="0">
                <a:pos x="938" y="131"/>
              </a:cxn>
              <a:cxn ang="0">
                <a:pos x="959" y="153"/>
              </a:cxn>
              <a:cxn ang="0">
                <a:pos x="976" y="175"/>
              </a:cxn>
              <a:cxn ang="0">
                <a:pos x="988" y="199"/>
              </a:cxn>
              <a:cxn ang="0">
                <a:pos x="996" y="224"/>
              </a:cxn>
              <a:cxn ang="0">
                <a:pos x="998" y="250"/>
              </a:cxn>
              <a:cxn ang="0">
                <a:pos x="996" y="275"/>
              </a:cxn>
              <a:cxn ang="0">
                <a:pos x="988" y="300"/>
              </a:cxn>
              <a:cxn ang="0">
                <a:pos x="976" y="324"/>
              </a:cxn>
              <a:cxn ang="0">
                <a:pos x="959" y="347"/>
              </a:cxn>
              <a:cxn ang="0">
                <a:pos x="938" y="369"/>
              </a:cxn>
              <a:cxn ang="0">
                <a:pos x="913" y="389"/>
              </a:cxn>
              <a:cxn ang="0">
                <a:pos x="884" y="408"/>
              </a:cxn>
              <a:cxn ang="0">
                <a:pos x="852" y="426"/>
              </a:cxn>
              <a:cxn ang="0">
                <a:pos x="817" y="442"/>
              </a:cxn>
              <a:cxn ang="0">
                <a:pos x="778" y="456"/>
              </a:cxn>
              <a:cxn ang="0">
                <a:pos x="737" y="469"/>
              </a:cxn>
              <a:cxn ang="0">
                <a:pos x="693" y="479"/>
              </a:cxn>
              <a:cxn ang="0">
                <a:pos x="600" y="494"/>
              </a:cxn>
              <a:cxn ang="0">
                <a:pos x="550" y="498"/>
              </a:cxn>
              <a:cxn ang="0">
                <a:pos x="499" y="499"/>
              </a:cxn>
              <a:cxn ang="0">
                <a:pos x="430" y="497"/>
              </a:cxn>
              <a:cxn ang="0">
                <a:pos x="363" y="489"/>
              </a:cxn>
              <a:cxn ang="0">
                <a:pos x="298" y="478"/>
              </a:cxn>
              <a:cxn ang="0">
                <a:pos x="237" y="462"/>
              </a:cxn>
              <a:cxn ang="0">
                <a:pos x="54" y="491"/>
              </a:cxn>
              <a:cxn ang="0">
                <a:pos x="97" y="398"/>
              </a:cxn>
            </a:cxnLst>
            <a:rect l="0" t="0" r="r" b="b"/>
            <a:pathLst>
              <a:path w="999" h="500">
                <a:moveTo>
                  <a:pt x="97" y="398"/>
                </a:moveTo>
                <a:lnTo>
                  <a:pt x="75" y="381"/>
                </a:lnTo>
                <a:lnTo>
                  <a:pt x="55" y="364"/>
                </a:lnTo>
                <a:lnTo>
                  <a:pt x="39" y="346"/>
                </a:lnTo>
                <a:lnTo>
                  <a:pt x="25" y="327"/>
                </a:lnTo>
                <a:lnTo>
                  <a:pt x="14" y="309"/>
                </a:lnTo>
                <a:lnTo>
                  <a:pt x="7" y="289"/>
                </a:lnTo>
                <a:lnTo>
                  <a:pt x="2" y="270"/>
                </a:lnTo>
                <a:lnTo>
                  <a:pt x="0" y="250"/>
                </a:lnTo>
                <a:lnTo>
                  <a:pt x="3" y="224"/>
                </a:lnTo>
                <a:lnTo>
                  <a:pt x="10" y="199"/>
                </a:lnTo>
                <a:lnTo>
                  <a:pt x="23" y="175"/>
                </a:lnTo>
                <a:lnTo>
                  <a:pt x="39" y="153"/>
                </a:lnTo>
                <a:lnTo>
                  <a:pt x="60" y="131"/>
                </a:lnTo>
                <a:lnTo>
                  <a:pt x="86" y="110"/>
                </a:lnTo>
                <a:lnTo>
                  <a:pt x="114" y="91"/>
                </a:lnTo>
                <a:lnTo>
                  <a:pt x="146" y="73"/>
                </a:lnTo>
                <a:lnTo>
                  <a:pt x="182" y="57"/>
                </a:lnTo>
                <a:lnTo>
                  <a:pt x="220" y="43"/>
                </a:lnTo>
                <a:lnTo>
                  <a:pt x="261" y="30"/>
                </a:lnTo>
                <a:lnTo>
                  <a:pt x="305" y="20"/>
                </a:lnTo>
                <a:lnTo>
                  <a:pt x="399" y="5"/>
                </a:lnTo>
                <a:lnTo>
                  <a:pt x="448" y="1"/>
                </a:lnTo>
                <a:lnTo>
                  <a:pt x="499" y="0"/>
                </a:lnTo>
                <a:lnTo>
                  <a:pt x="550" y="1"/>
                </a:lnTo>
                <a:lnTo>
                  <a:pt x="600" y="5"/>
                </a:lnTo>
                <a:lnTo>
                  <a:pt x="693" y="20"/>
                </a:lnTo>
                <a:lnTo>
                  <a:pt x="737" y="30"/>
                </a:lnTo>
                <a:lnTo>
                  <a:pt x="778" y="43"/>
                </a:lnTo>
                <a:lnTo>
                  <a:pt x="817" y="57"/>
                </a:lnTo>
                <a:lnTo>
                  <a:pt x="852" y="73"/>
                </a:lnTo>
                <a:lnTo>
                  <a:pt x="884" y="91"/>
                </a:lnTo>
                <a:lnTo>
                  <a:pt x="913" y="110"/>
                </a:lnTo>
                <a:lnTo>
                  <a:pt x="938" y="131"/>
                </a:lnTo>
                <a:lnTo>
                  <a:pt x="959" y="153"/>
                </a:lnTo>
                <a:lnTo>
                  <a:pt x="976" y="175"/>
                </a:lnTo>
                <a:lnTo>
                  <a:pt x="988" y="199"/>
                </a:lnTo>
                <a:lnTo>
                  <a:pt x="996" y="224"/>
                </a:lnTo>
                <a:lnTo>
                  <a:pt x="998" y="250"/>
                </a:lnTo>
                <a:lnTo>
                  <a:pt x="996" y="275"/>
                </a:lnTo>
                <a:lnTo>
                  <a:pt x="988" y="300"/>
                </a:lnTo>
                <a:lnTo>
                  <a:pt x="976" y="324"/>
                </a:lnTo>
                <a:lnTo>
                  <a:pt x="959" y="347"/>
                </a:lnTo>
                <a:lnTo>
                  <a:pt x="938" y="369"/>
                </a:lnTo>
                <a:lnTo>
                  <a:pt x="913" y="389"/>
                </a:lnTo>
                <a:lnTo>
                  <a:pt x="884" y="408"/>
                </a:lnTo>
                <a:lnTo>
                  <a:pt x="852" y="426"/>
                </a:lnTo>
                <a:lnTo>
                  <a:pt x="817" y="442"/>
                </a:lnTo>
                <a:lnTo>
                  <a:pt x="778" y="456"/>
                </a:lnTo>
                <a:lnTo>
                  <a:pt x="737" y="469"/>
                </a:lnTo>
                <a:lnTo>
                  <a:pt x="693" y="479"/>
                </a:lnTo>
                <a:lnTo>
                  <a:pt x="600" y="494"/>
                </a:lnTo>
                <a:lnTo>
                  <a:pt x="550" y="498"/>
                </a:lnTo>
                <a:lnTo>
                  <a:pt x="499" y="499"/>
                </a:lnTo>
                <a:lnTo>
                  <a:pt x="430" y="497"/>
                </a:lnTo>
                <a:lnTo>
                  <a:pt x="363" y="489"/>
                </a:lnTo>
                <a:lnTo>
                  <a:pt x="298" y="478"/>
                </a:lnTo>
                <a:lnTo>
                  <a:pt x="237" y="462"/>
                </a:lnTo>
                <a:lnTo>
                  <a:pt x="54" y="491"/>
                </a:lnTo>
                <a:lnTo>
                  <a:pt x="97" y="398"/>
                </a:lnTo>
              </a:path>
            </a:pathLst>
          </a:custGeom>
          <a:solidFill>
            <a:schemeClr val="accent1"/>
          </a:solidFill>
          <a:ln w="9525" cap="rnd">
            <a:noFill/>
            <a:round/>
          </a:ln>
          <a:effectLst>
            <a:prstShdw prst="shdw17" dist="17961" dir="2700000">
              <a:schemeClr val="accent1">
                <a:gamma/>
                <a:shade val="60000"/>
                <a:invGamma/>
              </a:schemeClr>
            </a:prstShdw>
          </a:effectLst>
        </p:spPr>
        <p:txBody>
          <a:bodyPr lIns="140471" tIns="70235" rIns="140471" bIns="70235"/>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cs typeface="+mn-cs"/>
              </a:rPr>
              <a:t>        </a:t>
            </a:r>
            <a:endParaRPr kumimoji="0" lang="en-US" altLang="zh-CN"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cs typeface="+mn-cs"/>
              </a:rPr>
              <a:t>     </a:t>
            </a:r>
            <a:r>
              <a:rPr kumimoji="0" lang="en-US" altLang="zh-CN" sz="43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cs typeface="+mn-cs"/>
              </a:rPr>
              <a:t> </a:t>
            </a:r>
            <a:r>
              <a:rPr kumimoji="0" lang="zh-CN" altLang="en-US" sz="43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cs typeface="+mn-cs"/>
              </a:rPr>
              <a:t>哦，我懂了，师傅</a:t>
            </a:r>
            <a:endParaRPr kumimoji="0" lang="zh-CN" altLang="en-US" sz="43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标题 1"/>
          <p:cNvSpPr>
            <a:spLocks noGrp="1"/>
          </p:cNvSpPr>
          <p:nvPr>
            <p:ph type="title" idx="4294967295"/>
          </p:nvPr>
        </p:nvSpPr>
        <p:spPr/>
        <p:txBody>
          <a:bodyPr vert="horz" wrap="square" lIns="140495" tIns="70248" rIns="140495" bIns="70248"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知识点拨</a:t>
            </a:r>
            <a:endParaRPr kumimoji="0" lang="zh-CN" altLang="zh-CN" sz="6200" b="0" i="0" u="none" strike="noStrike" kern="0" cap="none" spc="0" normalizeH="0" baseline="0" noProof="0" dirty="0">
              <a:ln>
                <a:noFill/>
              </a:ln>
              <a:solidFill>
                <a:schemeClr val="bg1"/>
              </a:solidFill>
              <a:effectLst/>
              <a:uLnTx/>
              <a:uFillTx/>
              <a:latin typeface="+mj-lt"/>
              <a:ea typeface="+mj-ea"/>
              <a:cs typeface="+mj-cs"/>
            </a:endParaRPr>
          </a:p>
        </p:txBody>
      </p:sp>
      <p:pic>
        <p:nvPicPr>
          <p:cNvPr id="36867" name="Picture 9"/>
          <p:cNvPicPr/>
          <p:nvPr/>
        </p:nvPicPr>
        <p:blipFill>
          <a:blip r:embed="rId1"/>
          <a:stretch>
            <a:fillRect/>
          </a:stretch>
        </p:blipFill>
        <p:spPr>
          <a:xfrm>
            <a:off x="-57150" y="7758113"/>
            <a:ext cx="2062163" cy="2370137"/>
          </a:xfrm>
          <a:prstGeom prst="rect">
            <a:avLst/>
          </a:prstGeom>
          <a:noFill/>
          <a:ln w="9525">
            <a:noFill/>
          </a:ln>
        </p:spPr>
      </p:pic>
      <p:sp>
        <p:nvSpPr>
          <p:cNvPr id="36868" name="椭圆形标注 1"/>
          <p:cNvSpPr/>
          <p:nvPr/>
        </p:nvSpPr>
        <p:spPr>
          <a:xfrm>
            <a:off x="52388" y="1285875"/>
            <a:ext cx="14246225" cy="8024813"/>
          </a:xfrm>
          <a:prstGeom prst="wedgeEllipseCallout">
            <a:avLst>
              <a:gd name="adj1" fmla="val -38111"/>
              <a:gd name="adj2" fmla="val 48514"/>
            </a:avLst>
          </a:prstGeom>
          <a:solidFill>
            <a:schemeClr val="accent1"/>
          </a:solidFill>
          <a:ln w="9525" cap="flat" cmpd="sng">
            <a:solidFill>
              <a:schemeClr val="tx1"/>
            </a:solidFill>
            <a:prstDash val="solid"/>
            <a:round/>
            <a:headEnd type="none" w="med" len="med"/>
            <a:tailEnd type="none" w="med" len="med"/>
          </a:ln>
        </p:spPr>
        <p:txBody>
          <a:bodyPr lIns="140471" tIns="70235" rIns="140471" bIns="70235"/>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6200" b="1" dirty="0">
              <a:solidFill>
                <a:srgbClr val="000000"/>
              </a:solidFill>
              <a:ea typeface="宋体" panose="02010600030101010101" pitchFamily="2" charset="-122"/>
            </a:endParaRPr>
          </a:p>
        </p:txBody>
      </p:sp>
      <p:sp>
        <p:nvSpPr>
          <p:cNvPr id="36869" name="文本框 2"/>
          <p:cNvSpPr txBox="1"/>
          <p:nvPr/>
        </p:nvSpPr>
        <p:spPr>
          <a:xfrm>
            <a:off x="842963" y="2343150"/>
            <a:ext cx="13263562" cy="7235825"/>
          </a:xfrm>
          <a:prstGeom prst="rect">
            <a:avLst/>
          </a:prstGeom>
          <a:noFill/>
          <a:ln w="9525">
            <a:noFill/>
          </a:ln>
        </p:spPr>
        <p:txBody>
          <a:bodyPr lIns="140471" tIns="70235" rIns="140471" bIns="70235">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en-US" altLang="zh-CN" sz="6200" b="1" dirty="0">
                <a:solidFill>
                  <a:srgbClr val="000000"/>
                </a:solidFill>
                <a:ea typeface="宋体" panose="02010600030101010101" pitchFamily="2" charset="-122"/>
                <a:sym typeface="黑体" panose="02010609060101010101" pitchFamily="49" charset="-122"/>
              </a:rPr>
              <a:t>     3、</a:t>
            </a:r>
            <a:r>
              <a:rPr lang="zh-CN" altLang="zh-CN" sz="6200" b="1" dirty="0">
                <a:solidFill>
                  <a:srgbClr val="000000"/>
                </a:solidFill>
                <a:ea typeface="宋体" panose="02010600030101010101" pitchFamily="2" charset="-122"/>
                <a:sym typeface="黑体" panose="02010609060101010101" pitchFamily="49" charset="-122"/>
              </a:rPr>
              <a:t>海外代理</a:t>
            </a:r>
            <a:r>
              <a:rPr lang="en-US" altLang="zh-CN" sz="6200" b="1" dirty="0">
                <a:solidFill>
                  <a:srgbClr val="000000"/>
                </a:solidFill>
                <a:ea typeface="宋体" panose="02010600030101010101" pitchFamily="2" charset="-122"/>
                <a:sym typeface="黑体" panose="02010609060101010101" pitchFamily="49" charset="-122"/>
              </a:rPr>
              <a:t>FOB</a:t>
            </a:r>
            <a:r>
              <a:rPr lang="zh-CN" altLang="zh-CN" sz="6200" b="1" dirty="0">
                <a:solidFill>
                  <a:srgbClr val="000000"/>
                </a:solidFill>
                <a:ea typeface="宋体" panose="02010600030101010101" pitchFamily="2" charset="-122"/>
                <a:sym typeface="黑体" panose="02010609060101010101" pitchFamily="49" charset="-122"/>
              </a:rPr>
              <a:t>指定货。</a:t>
            </a:r>
            <a:endParaRPr lang="zh-CN" altLang="zh-CN" sz="6200" b="1" dirty="0">
              <a:solidFill>
                <a:srgbClr val="000000"/>
              </a:solidFill>
              <a:ea typeface="宋体" panose="02010600030101010101" pitchFamily="2" charset="-122"/>
            </a:endParaRPr>
          </a:p>
          <a:p>
            <a:pPr marL="0" lvl="0" indent="0" eaLnBrk="1" hangingPunct="1">
              <a:spcBef>
                <a:spcPct val="0"/>
              </a:spcBef>
              <a:buNone/>
            </a:pPr>
            <a:r>
              <a:rPr lang="en-US" altLang="zh-CN" sz="5500" b="1" dirty="0">
                <a:solidFill>
                  <a:srgbClr val="000000"/>
                </a:solidFill>
                <a:ea typeface="宋体" panose="02010600030101010101" pitchFamily="2" charset="-122"/>
                <a:sym typeface="黑体" panose="02010609060101010101" pitchFamily="49" charset="-122"/>
              </a:rPr>
              <a:t>FOB</a:t>
            </a:r>
            <a:r>
              <a:rPr lang="zh-CN" altLang="zh-CN" sz="5500" b="1" dirty="0">
                <a:solidFill>
                  <a:srgbClr val="000000"/>
                </a:solidFill>
                <a:ea typeface="宋体" panose="02010600030101010101" pitchFamily="2" charset="-122"/>
                <a:sym typeface="黑体" panose="02010609060101010101" pitchFamily="49" charset="-122"/>
              </a:rPr>
              <a:t>指定货即以</a:t>
            </a:r>
            <a:r>
              <a:rPr lang="en-US" altLang="zh-CN" sz="5500" b="1" dirty="0">
                <a:solidFill>
                  <a:srgbClr val="000000"/>
                </a:solidFill>
                <a:ea typeface="宋体" panose="02010600030101010101" pitchFamily="2" charset="-122"/>
                <a:sym typeface="黑体" panose="02010609060101010101" pitchFamily="49" charset="-122"/>
              </a:rPr>
              <a:t>FOB</a:t>
            </a:r>
            <a:r>
              <a:rPr lang="zh-CN" altLang="zh-CN" sz="5500" b="1" dirty="0">
                <a:solidFill>
                  <a:srgbClr val="000000"/>
                </a:solidFill>
                <a:ea typeface="宋体" panose="02010600030101010101" pitchFamily="2" charset="-122"/>
                <a:sym typeface="黑体" panose="02010609060101010101" pitchFamily="49" charset="-122"/>
              </a:rPr>
              <a:t>方式成交</a:t>
            </a:r>
            <a:endParaRPr lang="zh-CN" altLang="zh-CN" sz="5500" b="1" dirty="0">
              <a:solidFill>
                <a:srgbClr val="000000"/>
              </a:solidFill>
              <a:ea typeface="宋体" panose="02010600030101010101" pitchFamily="2" charset="-122"/>
              <a:sym typeface="黑体" panose="02010609060101010101" pitchFamily="49" charset="-122"/>
            </a:endParaRPr>
          </a:p>
          <a:p>
            <a:pPr marL="0" lvl="0" indent="0" eaLnBrk="1" hangingPunct="1">
              <a:spcBef>
                <a:spcPct val="0"/>
              </a:spcBef>
              <a:buNone/>
            </a:pPr>
            <a:r>
              <a:rPr lang="zh-CN" altLang="zh-CN" sz="5500" b="1" dirty="0">
                <a:solidFill>
                  <a:srgbClr val="000000"/>
                </a:solidFill>
                <a:ea typeface="宋体" panose="02010600030101010101" pitchFamily="2" charset="-122"/>
                <a:sym typeface="黑体" panose="02010609060101010101" pitchFamily="49" charset="-122"/>
              </a:rPr>
              <a:t>的出口货物，由国外进口商或其合作的国外货代企业指定国内的国际货代企业作为其起运地或装运港的代理，负责</a:t>
            </a:r>
            <a:r>
              <a:rPr lang="zh-CN" altLang="zh-CN" sz="5500" b="1" dirty="0">
                <a:solidFill>
                  <a:srgbClr val="7030A0"/>
                </a:solidFill>
                <a:ea typeface="宋体" panose="02010600030101010101" pitchFamily="2" charset="-122"/>
                <a:sym typeface="黑体" panose="02010609060101010101" pitchFamily="49" charset="-122"/>
              </a:rPr>
              <a:t>订舱、报关、装船</a:t>
            </a:r>
            <a:r>
              <a:rPr lang="zh-CN" altLang="zh-CN" sz="5500" b="1" dirty="0">
                <a:solidFill>
                  <a:srgbClr val="000000"/>
                </a:solidFill>
                <a:ea typeface="宋体" panose="02010600030101010101" pitchFamily="2" charset="-122"/>
                <a:sym typeface="黑体" panose="02010609060101010101" pitchFamily="49" charset="-122"/>
              </a:rPr>
              <a:t>等事宜。</a:t>
            </a:r>
            <a:endParaRPr lang="zh-CN" altLang="zh-CN" sz="5500" b="1" dirty="0">
              <a:solidFill>
                <a:srgbClr val="000000"/>
              </a:solidFill>
              <a:ea typeface="宋体" panose="02010600030101010101" pitchFamily="2" charset="-122"/>
            </a:endParaRPr>
          </a:p>
          <a:p>
            <a:pPr marL="0" lvl="0" indent="0" eaLnBrk="1" hangingPunct="1">
              <a:spcBef>
                <a:spcPct val="0"/>
              </a:spcBef>
              <a:buNone/>
            </a:pPr>
            <a:endParaRPr lang="zh-CN" altLang="en-US" sz="6200" b="1" dirty="0">
              <a:solidFill>
                <a:srgbClr val="000000"/>
              </a:solidFill>
              <a:ea typeface="宋体" panose="02010600030101010101" pitchFamily="2" charset="-122"/>
            </a:endParaRPr>
          </a:p>
          <a:p>
            <a:pPr marL="0" lvl="0" indent="0" eaLnBrk="1" hangingPunct="1">
              <a:spcBef>
                <a:spcPct val="0"/>
              </a:spcBef>
              <a:buNone/>
            </a:pPr>
            <a:endParaRPr lang="zh-CN" altLang="en-US" sz="6200" dirty="0">
              <a:solidFill>
                <a:srgbClr val="000000"/>
              </a:solidFill>
              <a:ea typeface="宋体" panose="02010600030101010101" pitchFamily="2" charset="-122"/>
            </a:endParaRPr>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idx="4294967295"/>
          </p:nvPr>
        </p:nvSpPr>
        <p:spPr/>
        <p:txBody>
          <a:bodyPr vert="horz" wrap="square" lIns="140495" tIns="70248" rIns="140495" bIns="70248"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0" i="0" u="none" strike="noStrike" kern="0" cap="none" spc="0" normalizeH="0" baseline="0" noProof="0" dirty="0">
                <a:ln>
                  <a:noFill/>
                </a:ln>
                <a:solidFill>
                  <a:schemeClr val="bg1"/>
                </a:solidFill>
                <a:effectLst>
                  <a:outerShdw blurRad="38100" dist="38100" dir="2700000" algn="tl">
                    <a:srgbClr val="C0C0C0"/>
                  </a:outerShdw>
                </a:effectLst>
                <a:uLnTx/>
                <a:uFillTx/>
                <a:latin typeface="+mj-lt"/>
                <a:ea typeface="+mj-ea"/>
                <a:cs typeface="+mj-cs"/>
              </a:rPr>
              <a:t>结  论</a:t>
            </a:r>
            <a:endParaRPr kumimoji="0" lang="zh-CN" altLang="en-US" sz="6200" b="0" i="0" u="none" strike="noStrike" kern="0" cap="none" spc="0" normalizeH="0" baseline="0" noProof="0" dirty="0">
              <a:ln>
                <a:noFill/>
              </a:ln>
              <a:solidFill>
                <a:schemeClr val="bg1"/>
              </a:solidFill>
              <a:effectLst>
                <a:outerShdw blurRad="38100" dist="38100" dir="2700000" algn="tl">
                  <a:srgbClr val="C0C0C0"/>
                </a:outerShdw>
              </a:effectLst>
              <a:uLnTx/>
              <a:uFillTx/>
              <a:latin typeface="+mj-lt"/>
              <a:ea typeface="+mj-ea"/>
              <a:cs typeface="+mj-cs"/>
            </a:endParaRPr>
          </a:p>
        </p:txBody>
      </p:sp>
      <p:sp>
        <p:nvSpPr>
          <p:cNvPr id="37891" name="内容占位符 2"/>
          <p:cNvSpPr>
            <a:spLocks noGrp="1"/>
          </p:cNvSpPr>
          <p:nvPr>
            <p:ph idx="4294967295"/>
          </p:nvPr>
        </p:nvSpPr>
        <p:spPr>
          <a:xfrm>
            <a:off x="395288" y="2527300"/>
            <a:ext cx="13496925" cy="6607175"/>
          </a:xfrm>
          <a:ln/>
        </p:spPr>
        <p:txBody>
          <a:bodyPr vert="horz" wrap="square" lIns="140495" tIns="70248" rIns="140495" bIns="70248" anchor="t" anchorCtr="0"/>
          <a:p>
            <a:r>
              <a:rPr lang="zh-CN" altLang="zh-CN" sz="4900" dirty="0"/>
              <a:t>对货代企业来说，利润最高的是直客货物</a:t>
            </a:r>
            <a:r>
              <a:rPr lang="zh-CN" altLang="en-US" sz="4900" dirty="0"/>
              <a:t>；最低的是指定货。</a:t>
            </a:r>
            <a:endParaRPr lang="en-US" altLang="zh-CN" sz="4900" dirty="0"/>
          </a:p>
          <a:p>
            <a:endParaRPr lang="en-US" altLang="zh-CN" sz="4900" dirty="0"/>
          </a:p>
          <a:p>
            <a:r>
              <a:rPr lang="zh-CN" altLang="zh-CN" sz="4900" dirty="0"/>
              <a:t>目前，我国的直客货物绝大多数为出口，原因是我国货代企业尚不具备直接开发海外客户的整体实力。</a:t>
            </a:r>
            <a:endParaRPr lang="zh-CN" altLang="zh-CN" sz="4900" dirty="0"/>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Rectangle 2"/>
          <p:cNvSpPr>
            <a:spLocks noGrp="1" noChangeArrowheads="1"/>
          </p:cNvSpPr>
          <p:nvPr>
            <p:ph type="title"/>
          </p:nvPr>
        </p:nvSpPr>
        <p:spPr>
          <a:xfrm>
            <a:off x="5503863" y="280988"/>
            <a:ext cx="7953375"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55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实  训</a:t>
            </a:r>
            <a:endParaRPr kumimoji="0" lang="zh-CN" altLang="en-US" sz="55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38915" name="TextBox 1"/>
          <p:cNvSpPr txBox="1"/>
          <p:nvPr/>
        </p:nvSpPr>
        <p:spPr>
          <a:xfrm>
            <a:off x="962025" y="3178175"/>
            <a:ext cx="12701588" cy="2511425"/>
          </a:xfrm>
          <a:prstGeom prst="rect">
            <a:avLst/>
          </a:prstGeom>
          <a:noFill/>
          <a:ln w="9525">
            <a:noFill/>
          </a:ln>
        </p:spPr>
        <p:txBody>
          <a:bodyPr lIns="140471" tIns="70235" rIns="140471" bIns="70235">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130000"/>
              </a:lnSpc>
              <a:spcBef>
                <a:spcPct val="0"/>
              </a:spcBef>
              <a:buNone/>
            </a:pPr>
            <a:endParaRPr lang="en-US" altLang="zh-CN" sz="4300" dirty="0">
              <a:solidFill>
                <a:srgbClr val="000000"/>
              </a:solidFill>
              <a:latin typeface="黑体" panose="02010609060101010101" pitchFamily="49" charset="-122"/>
            </a:endParaRPr>
          </a:p>
          <a:p>
            <a:pPr marL="0" lvl="0" indent="0" eaLnBrk="1" hangingPunct="1">
              <a:lnSpc>
                <a:spcPct val="200000"/>
              </a:lnSpc>
              <a:spcBef>
                <a:spcPct val="0"/>
              </a:spcBef>
              <a:buNone/>
            </a:pPr>
            <a:r>
              <a:rPr lang="zh-CN" altLang="en-US" sz="4900" dirty="0">
                <a:solidFill>
                  <a:srgbClr val="000000"/>
                </a:solidFill>
                <a:latin typeface="黑体" panose="02010609060101010101" pitchFamily="49" charset="-122"/>
              </a:rPr>
              <a:t>为什么货代企业不偏好指定货物？</a:t>
            </a:r>
            <a:endParaRPr lang="en-US" altLang="zh-CN" sz="4900" dirty="0">
              <a:solidFill>
                <a:srgbClr val="000000"/>
              </a:solidFill>
              <a:latin typeface="黑体" panose="02010609060101010101" pitchFamily="49" charset="-122"/>
            </a:endParaRPr>
          </a:p>
        </p:txBody>
      </p:sp>
      <p:sp>
        <p:nvSpPr>
          <p:cNvPr id="15364" name="Text Box 4"/>
          <p:cNvSpPr txBox="1">
            <a:spLocks noChangeArrowheads="1"/>
          </p:cNvSpPr>
          <p:nvPr/>
        </p:nvSpPr>
        <p:spPr bwMode="auto">
          <a:xfrm>
            <a:off x="5045075" y="2000250"/>
            <a:ext cx="6126163" cy="1465263"/>
          </a:xfrm>
          <a:prstGeom prst="rect">
            <a:avLst/>
          </a:prstGeom>
          <a:noFill/>
          <a:ln>
            <a:noFill/>
          </a:ln>
          <a:effectLst/>
        </p:spPr>
        <p:txBody>
          <a:bodyPr lIns="140471" tIns="70235" rIns="140471" bIns="70235">
            <a:spAutoFit/>
          </a:bodyPr>
          <a:lstStyle/>
          <a:p>
            <a:pPr marR="0" defTabSz="914400">
              <a:buClrTx/>
              <a:buSzTx/>
              <a:buFont typeface="Arial" panose="020B0604020202020204" pitchFamily="34" charset="0"/>
              <a:buNone/>
              <a:defRPr/>
            </a:pPr>
            <a:r>
              <a:rPr kumimoji="0" lang="zh-CN" altLang="en-US" sz="6800" b="1" kern="1200" cap="none" spc="0" normalizeH="0" baseline="0" noProof="0" dirty="0">
                <a:solidFill>
                  <a:srgbClr val="0066CC"/>
                </a:solidFill>
                <a:latin typeface="Arial" panose="020B0604020202020204" pitchFamily="34" charset="0"/>
                <a:ea typeface="黑体" panose="02010609060101010101" pitchFamily="49" charset="-122"/>
                <a:cs typeface="+mn-cs"/>
              </a:rPr>
              <a:t>思考</a:t>
            </a:r>
            <a:endParaRPr kumimoji="0" lang="zh-CN" altLang="en-US" sz="6800" b="1" kern="1200" cap="none" spc="0" normalizeH="0" baseline="0" noProof="0" dirty="0">
              <a:solidFill>
                <a:srgbClr val="0066CC"/>
              </a:solidFill>
              <a:latin typeface="Arial" panose="020B0604020202020204" pitchFamily="34" charset="0"/>
              <a:ea typeface="黑体" panose="02010609060101010101" pitchFamily="49" charset="-122"/>
              <a:cs typeface="+mn-cs"/>
            </a:endParaRPr>
          </a:p>
          <a:p>
            <a:pPr marR="0" defTabSz="914400">
              <a:buClrTx/>
              <a:buSzTx/>
              <a:buFont typeface="Arial" panose="020B0604020202020204" pitchFamily="34" charset="0"/>
              <a:buNone/>
              <a:defRPr/>
            </a:pPr>
            <a:endParaRPr kumimoji="0" lang="zh-CN" altLang="en-US" kern="1200" cap="none" spc="0" normalizeH="0" baseline="0" noProof="0" dirty="0">
              <a:solidFill>
                <a:srgbClr val="0066FF"/>
              </a:solidFill>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pic>
        <p:nvPicPr>
          <p:cNvPr id="38917" name="Picture 2"/>
          <p:cNvPicPr>
            <a:picLocks noChangeAspect="1"/>
          </p:cNvPicPr>
          <p:nvPr/>
        </p:nvPicPr>
        <p:blipFill>
          <a:blip r:embed="rId1"/>
          <a:stretch>
            <a:fillRect/>
          </a:stretch>
        </p:blipFill>
        <p:spPr>
          <a:xfrm>
            <a:off x="11623675" y="7153275"/>
            <a:ext cx="2755900" cy="3097213"/>
          </a:xfrm>
          <a:prstGeom prst="rect">
            <a:avLst/>
          </a:prstGeom>
          <a:noFill/>
          <a:ln w="9525">
            <a:noFill/>
          </a:ln>
        </p:spPr>
      </p:pic>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2016125" y="504825"/>
            <a:ext cx="10656888" cy="836613"/>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（二）揽货的主要渠道</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6147" name="Rectangle 3"/>
          <p:cNvSpPr>
            <a:spLocks noGrp="1" noChangeArrowheads="1"/>
          </p:cNvSpPr>
          <p:nvPr>
            <p:ph idx="1"/>
          </p:nvPr>
        </p:nvSpPr>
        <p:spPr>
          <a:xfrm>
            <a:off x="1190625" y="2751138"/>
            <a:ext cx="11680825" cy="6226175"/>
          </a:xfrm>
        </p:spPr>
        <p:txBody>
          <a:bodyPr vert="horz" wrap="square" lIns="140495" tIns="70248" rIns="140495" bIns="70248" numCol="1" anchor="t" anchorCtr="0" compatLnSpc="1"/>
          <a:lstStyle/>
          <a:p>
            <a:pPr marL="527050" marR="0" lvl="0" indent="-527050" algn="l" defTabSz="914400" rtl="0" eaLnBrk="0" fontAlgn="base" latinLnBrk="0" hangingPunct="0">
              <a:lnSpc>
                <a:spcPct val="150000"/>
              </a:lnSpc>
              <a:spcBef>
                <a:spcPct val="20000"/>
              </a:spcBef>
              <a:spcAft>
                <a:spcPct val="0"/>
              </a:spcAft>
              <a:buClrTx/>
              <a:buSzTx/>
              <a:buFontTx/>
              <a:buChar char="•"/>
              <a:defRPr/>
            </a:pPr>
            <a:r>
              <a:rPr kumimoji="0" lang="zh-CN" altLang="zh-CN" sz="4300" b="0" i="0" u="none" strike="noStrike" kern="0" cap="none" spc="0" normalizeH="0" baseline="0" noProof="0" dirty="0">
                <a:ln>
                  <a:noFill/>
                </a:ln>
                <a:solidFill>
                  <a:schemeClr val="tx1"/>
                </a:solidFill>
                <a:effectLst/>
                <a:uLnTx/>
                <a:uFillTx/>
                <a:latin typeface="+mn-lt"/>
                <a:ea typeface="+mn-ea"/>
                <a:cs typeface="+mn-cs"/>
              </a:rPr>
              <a:t>胡小涂继续跟着甄师傅学习，甄全会让胡小涂尽快把揽货人员需要掌握的知识与技能梳理一遍。平时师傅忙的时候，小胡就自学，师傅有空了就来指导他。这天，甄师傅又问他了：“小胡，马上要让你开展揽货业务了，你告诉师傅，到哪里去找客户啊？” </a:t>
            </a:r>
            <a:endParaRPr kumimoji="0" lang="zh-CN" altLang="zh-CN" sz="43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3100" b="0" i="0" u="none" strike="noStrike" kern="0" cap="none" spc="0" normalizeH="0" baseline="0" noProof="0" dirty="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3100" b="0" i="0" u="none" strike="noStrike" kern="0" cap="none" spc="0" normalizeH="0" baseline="0" noProof="0" dirty="0">
              <a:ln>
                <a:noFill/>
              </a:ln>
              <a:solidFill>
                <a:srgbClr val="2A2A2A"/>
              </a:solidFill>
              <a:effectLst/>
              <a:uLnTx/>
              <a:uFillTx/>
              <a:latin typeface="+mn-lt"/>
              <a:ea typeface="+mn-ea"/>
              <a:cs typeface="+mn-cs"/>
            </a:endParaRPr>
          </a:p>
        </p:txBody>
      </p:sp>
      <p:sp>
        <p:nvSpPr>
          <p:cNvPr id="4" name="Rectangle 2"/>
          <p:cNvSpPr txBox="1">
            <a:spLocks noChangeArrowheads="1"/>
          </p:cNvSpPr>
          <p:nvPr/>
        </p:nvSpPr>
        <p:spPr bwMode="auto">
          <a:xfrm>
            <a:off x="3744913" y="2016125"/>
            <a:ext cx="385445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495" tIns="70248" rIns="140495" bIns="70248" anchor="ctr"/>
          <a:lstStyle>
            <a:lvl1pPr algn="r" rtl="0" eaLnBrk="0" fontAlgn="base" hangingPunct="0">
              <a:spcBef>
                <a:spcPct val="0"/>
              </a:spcBef>
              <a:spcAft>
                <a:spcPct val="0"/>
              </a:spcAft>
              <a:defRPr sz="4300">
                <a:solidFill>
                  <a:schemeClr val="bg1"/>
                </a:solidFill>
                <a:latin typeface="+mj-lt"/>
                <a:ea typeface="+mj-ea"/>
                <a:cs typeface="+mj-cs"/>
              </a:defRPr>
            </a:lvl1pPr>
            <a:lvl2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5pPr>
            <a:lvl6pPr marL="70358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6pPr>
            <a:lvl7pPr marL="140716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7pPr>
            <a:lvl8pPr marL="211074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8pPr>
            <a:lvl9pPr marL="281432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tx1"/>
                </a:solidFill>
                <a:effectLst>
                  <a:outerShdw blurRad="38100" dist="38100" dir="2700000" algn="tl">
                    <a:srgbClr val="C0C0C0"/>
                  </a:outerShdw>
                </a:effectLst>
                <a:uLnTx/>
                <a:uFillTx/>
                <a:latin typeface="楷体_GB2312" pitchFamily="49" charset="-122"/>
                <a:ea typeface="+mj-ea"/>
                <a:cs typeface="+mj-cs"/>
              </a:rPr>
              <a:t>项目引入</a:t>
            </a:r>
            <a:endParaRPr kumimoji="0" lang="zh-CN" altLang="en-US" sz="6200" b="1" i="0" u="none" strike="noStrike" kern="0" cap="none" spc="0" normalizeH="0" baseline="0" noProof="0" dirty="0">
              <a:ln>
                <a:noFill/>
              </a:ln>
              <a:solidFill>
                <a:schemeClr val="tx1"/>
              </a:solidFill>
              <a:effectLst>
                <a:outerShdw blurRad="38100" dist="38100" dir="2700000" algn="tl">
                  <a:srgbClr val="C0C0C0"/>
                </a:outerShdw>
              </a:effectLst>
              <a:uLnTx/>
              <a:uFillTx/>
              <a:latin typeface="楷体_GB2312" pitchFamily="49" charset="-122"/>
              <a:ea typeface="+mj-ea"/>
              <a:cs typeface="+mj-cs"/>
            </a:endParaRPr>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50" name="Rectangle 2"/>
          <p:cNvSpPr>
            <a:spLocks noGrp="1" noChangeArrowheads="1"/>
          </p:cNvSpPr>
          <p:nvPr>
            <p:ph type="title" idx="4294967295"/>
          </p:nvPr>
        </p:nvSpPr>
        <p:spPr/>
        <p:txBody>
          <a:bodyPr vert="horz" wrap="square" lIns="140495" tIns="70248" rIns="140495" bIns="70248"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7170" name="Rectangle 3"/>
          <p:cNvSpPr>
            <a:spLocks noGrp="1"/>
          </p:cNvSpPr>
          <p:nvPr>
            <p:ph type="body" idx="4294967295"/>
          </p:nvPr>
        </p:nvSpPr>
        <p:spPr>
          <a:xfrm>
            <a:off x="509588" y="2449513"/>
            <a:ext cx="13292138" cy="6470650"/>
          </a:xfrm>
        </p:spPr>
        <p:txBody>
          <a:bodyPr vert="horz" wrap="square" lIns="140495" tIns="70248" rIns="140495" bIns="70248" numCol="1" anchor="t" anchorCtr="0" compatLnSpc="1"/>
          <a:lstStyle/>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4900" b="0" i="0" u="none" strike="noStrike" kern="0" cap="none" spc="0" normalizeH="0" baseline="0" noProof="1">
                <a:ln>
                  <a:noFill/>
                </a:ln>
                <a:solidFill>
                  <a:schemeClr val="tx1"/>
                </a:solidFill>
                <a:effectLst/>
                <a:uLnTx/>
                <a:uFillTx/>
                <a:latin typeface="+mn-lt"/>
                <a:ea typeface="+mn-ea"/>
                <a:cs typeface="+mn-cs"/>
              </a:rPr>
              <a:t>揽货的主要渠道有：</a:t>
            </a:r>
            <a:endParaRPr kumimoji="0" lang="en-US" altLang="zh-CN" sz="4900" b="0" i="0" u="none" strike="noStrike" kern="0" cap="none" spc="0" normalizeH="0" baseline="0" noProof="1">
              <a:ln>
                <a:noFill/>
              </a:ln>
              <a:solidFill>
                <a:schemeClr val="tx1"/>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Tx/>
              <a:buSzTx/>
              <a:buFontTx/>
              <a:buNone/>
              <a:defRPr/>
            </a:pPr>
            <a:r>
              <a:rPr kumimoji="0" lang="zh-CN" altLang="zh-CN" sz="4900" b="0" i="0" u="none" strike="noStrike" kern="0" cap="none" spc="0" normalizeH="0" baseline="0" noProof="1">
                <a:ln>
                  <a:noFill/>
                </a:ln>
                <a:solidFill>
                  <a:schemeClr val="tx1"/>
                </a:solidFill>
                <a:effectLst/>
                <a:uLnTx/>
                <a:uFillTx/>
                <a:latin typeface="+mn-lt"/>
                <a:ea typeface="+mn-ea"/>
                <a:cs typeface="+mn-cs"/>
              </a:rPr>
              <a:t>   </a:t>
            </a:r>
            <a:r>
              <a:rPr kumimoji="0" lang="en-US" altLang="zh-CN" sz="4900" b="0" i="0" u="none" strike="noStrike" kern="0" cap="none" spc="0" normalizeH="0" baseline="0" noProof="1">
                <a:ln>
                  <a:noFill/>
                </a:ln>
                <a:solidFill>
                  <a:schemeClr val="tx1"/>
                </a:solidFill>
                <a:effectLst/>
                <a:uLnTx/>
                <a:uFillTx/>
                <a:latin typeface="+mn-lt"/>
                <a:ea typeface="+mn-ea"/>
                <a:cs typeface="+mn-cs"/>
              </a:rPr>
              <a:t>1．</a:t>
            </a:r>
            <a:r>
              <a:rPr kumimoji="0" lang="zh-CN" altLang="zh-CN" sz="4900" b="0" i="0" u="none" strike="noStrike" kern="0" cap="none" spc="0" normalizeH="0" baseline="0" noProof="1">
                <a:ln>
                  <a:noFill/>
                </a:ln>
                <a:solidFill>
                  <a:schemeClr val="tx1"/>
                </a:solidFill>
                <a:effectLst/>
                <a:uLnTx/>
                <a:uFillTx/>
                <a:latin typeface="+mn-lt"/>
                <a:ea typeface="+mn-ea"/>
                <a:cs typeface="+mn-cs"/>
              </a:rPr>
              <a:t>电话营销</a:t>
            </a:r>
            <a:endParaRPr kumimoji="0" lang="zh-CN" altLang="zh-CN" sz="4900" b="0" i="0" u="none" strike="noStrike" kern="0" cap="none" spc="0" normalizeH="0" baseline="0" noProof="1">
              <a:ln>
                <a:noFill/>
              </a:ln>
              <a:solidFill>
                <a:schemeClr val="tx1"/>
              </a:solidFill>
              <a:effectLst/>
              <a:uLnTx/>
              <a:uFillTx/>
              <a:latin typeface="+mn-lt"/>
              <a:ea typeface="+mn-ea"/>
              <a:cs typeface="+mn-cs"/>
            </a:endParaRPr>
          </a:p>
          <a:p>
            <a:pPr marL="0" marR="0" lvl="0" indent="0" algn="l" defTabSz="914400" rtl="0" eaLnBrk="0" fontAlgn="base" latinLnBrk="0" hangingPunct="0">
              <a:lnSpc>
                <a:spcPct val="150000"/>
              </a:lnSpc>
              <a:spcBef>
                <a:spcPct val="20000"/>
              </a:spcBef>
              <a:spcAft>
                <a:spcPct val="0"/>
              </a:spcAft>
              <a:buClrTx/>
              <a:buSzTx/>
              <a:buFontTx/>
              <a:buNone/>
              <a:defRPr/>
            </a:pPr>
            <a:r>
              <a:rPr kumimoji="0" lang="zh-CN" altLang="zh-CN" sz="3700" b="0" i="0" u="none" strike="noStrike" kern="0" cap="none" spc="0" normalizeH="0" baseline="0" noProof="1">
                <a:ln>
                  <a:noFill/>
                </a:ln>
                <a:solidFill>
                  <a:schemeClr val="tx1"/>
                </a:solidFill>
                <a:effectLst/>
                <a:uLnTx/>
                <a:uFillTx/>
                <a:latin typeface="+mn-lt"/>
                <a:ea typeface="+mn-ea"/>
                <a:cs typeface="+mn-cs"/>
              </a:rPr>
              <a:t>      揽货人员可以通过打电话，初步介绍自己公司的实力及优势航线服务，为下一步的预约见面打下基础。但是电话营销的成功率较低， 很多企业接到揽货人员的电话往往会拒绝，甚至直接挂断，给刚入行的新人带来较大的压力。</a:t>
            </a:r>
            <a:endParaRPr kumimoji="0" lang="zh-CN" altLang="zh-CN" sz="3700" b="0" i="0" u="none" strike="noStrike" kern="0" cap="none" spc="0" normalizeH="0" baseline="0" noProof="1">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endParaRPr kumimoji="0" lang="en-US" altLang="zh-CN" sz="4900" b="0" i="0" u="none" strike="noStrike" kern="0" cap="none" spc="0" normalizeH="0" baseline="0" noProof="1">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endParaRPr kumimoji="0" lang="en-US" altLang="zh-CN" sz="4900" b="0" i="0" u="none" strike="noStrike" kern="0" cap="none" spc="0" normalizeH="0" baseline="0" noProof="1">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endParaRPr kumimoji="0" lang="zh-CN" altLang="zh-CN" sz="2500" b="0" i="0" u="none" strike="noStrike" kern="0" cap="none" spc="0" normalizeH="0" baseline="0" noProof="1">
              <a:ln>
                <a:noFill/>
              </a:ln>
              <a:solidFill>
                <a:schemeClr val="tx1"/>
              </a:solidFill>
              <a:effectLst/>
              <a:uLnTx/>
              <a:uFillTx/>
              <a:latin typeface="+mn-lt"/>
              <a:ea typeface="+mn-ea"/>
              <a:cs typeface="+mn-cs"/>
            </a:endParaRPr>
          </a:p>
        </p:txBody>
      </p:sp>
      <p:pic>
        <p:nvPicPr>
          <p:cNvPr id="40964" name="图片 1"/>
          <p:cNvPicPr>
            <a:picLocks noChangeAspect="1"/>
          </p:cNvPicPr>
          <p:nvPr/>
        </p:nvPicPr>
        <p:blipFill>
          <a:blip r:embed="rId1"/>
          <a:stretch>
            <a:fillRect/>
          </a:stretch>
        </p:blipFill>
        <p:spPr>
          <a:xfrm>
            <a:off x="10801350" y="6816725"/>
            <a:ext cx="3600450" cy="3429000"/>
          </a:xfrm>
          <a:prstGeom prst="rect">
            <a:avLst/>
          </a:prstGeom>
          <a:noFill/>
          <a:ln w="9525">
            <a:noFill/>
          </a:ln>
        </p:spPr>
      </p:pic>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标题 1"/>
          <p:cNvSpPr>
            <a:spLocks noGrp="1"/>
          </p:cNvSpPr>
          <p:nvPr>
            <p:ph type="title" idx="4294967295"/>
          </p:nvPr>
        </p:nvSpPr>
        <p:spPr/>
        <p:txBody>
          <a:bodyPr vert="horz" wrap="square" lIns="140495" tIns="70248" rIns="140495" bIns="70248"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知识点拨</a:t>
            </a:r>
            <a:endParaRPr kumimoji="0" lang="zh-CN" altLang="zh-CN" sz="6200" b="0" i="0" u="none" strike="noStrike" kern="0" cap="none" spc="0" normalizeH="0" baseline="0" noProof="0" dirty="0">
              <a:ln>
                <a:noFill/>
              </a:ln>
              <a:solidFill>
                <a:schemeClr val="bg1"/>
              </a:solidFill>
              <a:effectLst/>
              <a:uLnTx/>
              <a:uFillTx/>
              <a:latin typeface="+mj-lt"/>
              <a:ea typeface="+mj-ea"/>
              <a:cs typeface="+mj-cs"/>
            </a:endParaRPr>
          </a:p>
        </p:txBody>
      </p:sp>
      <p:sp>
        <p:nvSpPr>
          <p:cNvPr id="41987" name="内容占位符 2"/>
          <p:cNvSpPr>
            <a:spLocks noGrp="1"/>
          </p:cNvSpPr>
          <p:nvPr>
            <p:ph idx="4294967295"/>
          </p:nvPr>
        </p:nvSpPr>
        <p:spPr>
          <a:xfrm>
            <a:off x="738188" y="2535238"/>
            <a:ext cx="13154025" cy="6705600"/>
          </a:xfrm>
          <a:ln/>
        </p:spPr>
        <p:txBody>
          <a:bodyPr vert="horz" wrap="square" lIns="140495" tIns="70248" rIns="140495" bIns="70248" anchor="t" anchorCtr="0"/>
          <a:p>
            <a:pPr marL="0" indent="0">
              <a:buNone/>
            </a:pPr>
            <a:r>
              <a:rPr lang="en-US" altLang="zh-CN" sz="6200" dirty="0"/>
              <a:t> 　</a:t>
            </a:r>
            <a:r>
              <a:rPr lang="en-US" altLang="zh-CN" sz="5500" dirty="0"/>
              <a:t>2．</a:t>
            </a:r>
            <a:r>
              <a:rPr lang="zh-CN" altLang="zh-CN" sz="5500" dirty="0"/>
              <a:t>上门拜访</a:t>
            </a:r>
            <a:endParaRPr lang="zh-CN" altLang="zh-CN" sz="5500" dirty="0"/>
          </a:p>
          <a:p>
            <a:pPr marL="0" indent="0">
              <a:lnSpc>
                <a:spcPct val="150000"/>
              </a:lnSpc>
              <a:buNone/>
            </a:pPr>
            <a:r>
              <a:rPr lang="en-US" altLang="zh-CN" sz="4300" dirty="0"/>
              <a:t>        </a:t>
            </a:r>
            <a:r>
              <a:rPr lang="zh-CN" altLang="zh-CN" sz="3700" dirty="0"/>
              <a:t>俗称“扫楼”，揽货人员带好宣传资料和名片，直接拜访潜在客户。面对面的交流比电话营销的成功率高出很多。但是也要考虑到很多企业不喜欢不速之客，要结合电话营销进行预约，避免尴尬。</a:t>
            </a:r>
            <a:endParaRPr lang="zh-CN" altLang="zh-CN" sz="3700" dirty="0"/>
          </a:p>
        </p:txBody>
      </p:sp>
      <p:pic>
        <p:nvPicPr>
          <p:cNvPr id="41988" name="图片 1"/>
          <p:cNvPicPr>
            <a:picLocks noChangeAspect="1"/>
          </p:cNvPicPr>
          <p:nvPr/>
        </p:nvPicPr>
        <p:blipFill>
          <a:blip r:embed="rId1"/>
          <a:stretch>
            <a:fillRect/>
          </a:stretch>
        </p:blipFill>
        <p:spPr>
          <a:xfrm>
            <a:off x="-57150" y="8307388"/>
            <a:ext cx="14479588" cy="1966912"/>
          </a:xfrm>
          <a:prstGeom prst="rect">
            <a:avLst/>
          </a:prstGeom>
          <a:noFill/>
          <a:ln w="9525">
            <a:noFill/>
          </a:ln>
        </p:spPr>
      </p:pic>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标题 1"/>
          <p:cNvSpPr>
            <a:spLocks noGrp="1"/>
          </p:cNvSpPr>
          <p:nvPr>
            <p:ph type="title" idx="4294967295"/>
          </p:nvPr>
        </p:nvSpPr>
        <p:spPr/>
        <p:txBody>
          <a:bodyPr vert="horz" wrap="square" lIns="140495" tIns="70248" rIns="140495" bIns="70248"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知识点拨</a:t>
            </a:r>
            <a:endParaRPr kumimoji="0" lang="zh-CN" altLang="zh-CN" sz="6200" b="0" i="0" u="none" strike="noStrike" kern="0" cap="none" spc="0" normalizeH="0" baseline="0" noProof="0" dirty="0">
              <a:ln>
                <a:noFill/>
              </a:ln>
              <a:solidFill>
                <a:schemeClr val="bg1"/>
              </a:solidFill>
              <a:effectLst/>
              <a:uLnTx/>
              <a:uFillTx/>
              <a:latin typeface="+mj-lt"/>
              <a:ea typeface="+mj-ea"/>
              <a:cs typeface="+mj-cs"/>
            </a:endParaRPr>
          </a:p>
        </p:txBody>
      </p:sp>
      <p:sp>
        <p:nvSpPr>
          <p:cNvPr id="43011" name="内容占位符 2"/>
          <p:cNvSpPr>
            <a:spLocks noGrp="1"/>
          </p:cNvSpPr>
          <p:nvPr>
            <p:ph idx="4294967295"/>
          </p:nvPr>
        </p:nvSpPr>
        <p:spPr>
          <a:xfrm>
            <a:off x="449263" y="2555875"/>
            <a:ext cx="7651750" cy="6705600"/>
          </a:xfrm>
          <a:ln/>
        </p:spPr>
        <p:txBody>
          <a:bodyPr vert="horz" wrap="square" lIns="140495" tIns="70248" rIns="140495" bIns="70248" anchor="t" anchorCtr="0"/>
          <a:p>
            <a:pPr marL="0" indent="0">
              <a:buNone/>
            </a:pPr>
            <a:r>
              <a:rPr lang="en-US" altLang="zh-CN" sz="4900" dirty="0"/>
              <a:t>　　3．</a:t>
            </a:r>
            <a:r>
              <a:rPr lang="zh-CN" altLang="zh-CN" sz="4900" dirty="0"/>
              <a:t>网络营销</a:t>
            </a:r>
            <a:endParaRPr lang="zh-CN" altLang="zh-CN" sz="4900" dirty="0"/>
          </a:p>
          <a:p>
            <a:pPr marL="0" indent="0">
              <a:buNone/>
            </a:pPr>
            <a:r>
              <a:rPr lang="zh-CN" altLang="zh-CN" sz="4300" dirty="0"/>
              <a:t>      </a:t>
            </a:r>
            <a:r>
              <a:rPr lang="zh-CN" altLang="zh-CN" sz="3700" dirty="0"/>
              <a:t>这种方法成本较低，效果也较明显，目前是很多业务员偏好的营销手段。具体方法有：通过国际物流服务平台网站</a:t>
            </a:r>
            <a:r>
              <a:rPr lang="zh-CN" altLang="en-US" sz="3700" dirty="0"/>
              <a:t>、外贸及</a:t>
            </a:r>
            <a:r>
              <a:rPr lang="zh-CN" altLang="zh-CN" sz="3700" dirty="0"/>
              <a:t>国际采购网站查询货主信息；利用搜索引擎查询关键词，查找货主信息。另外还有各类</a:t>
            </a:r>
            <a:r>
              <a:rPr lang="en-US" altLang="zh-CN" sz="3700" dirty="0"/>
              <a:t>QQ</a:t>
            </a:r>
            <a:r>
              <a:rPr lang="zh-CN" altLang="zh-CN" sz="3700" dirty="0"/>
              <a:t>群、论坛、贴吧、微博、微信等网络平台也已成为国际货代网络营销的方式。</a:t>
            </a:r>
            <a:endParaRPr lang="zh-CN" altLang="zh-CN" sz="3700" dirty="0"/>
          </a:p>
        </p:txBody>
      </p:sp>
      <p:pic>
        <p:nvPicPr>
          <p:cNvPr id="43012" name="图片 2"/>
          <p:cNvPicPr>
            <a:picLocks noChangeAspect="1"/>
          </p:cNvPicPr>
          <p:nvPr/>
        </p:nvPicPr>
        <p:blipFill>
          <a:blip r:embed="rId1"/>
          <a:stretch>
            <a:fillRect/>
          </a:stretch>
        </p:blipFill>
        <p:spPr>
          <a:xfrm>
            <a:off x="8448675" y="3609975"/>
            <a:ext cx="5491163" cy="5222875"/>
          </a:xfrm>
          <a:prstGeom prst="rect">
            <a:avLst/>
          </a:prstGeom>
          <a:noFill/>
          <a:ln w="9525">
            <a:noFill/>
          </a:ln>
        </p:spPr>
      </p:pic>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标题 1"/>
          <p:cNvSpPr>
            <a:spLocks noGrp="1"/>
          </p:cNvSpPr>
          <p:nvPr>
            <p:ph type="title" idx="4294967295"/>
          </p:nvPr>
        </p:nvSpPr>
        <p:spPr/>
        <p:txBody>
          <a:bodyPr vert="horz" wrap="square" lIns="140495" tIns="70248" rIns="140495" bIns="70248"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知识点拨</a:t>
            </a:r>
            <a:endParaRPr kumimoji="0" lang="zh-CN" altLang="zh-CN" sz="6200" b="0" i="0" u="none" strike="noStrike" kern="0" cap="none" spc="0" normalizeH="0" baseline="0" noProof="0" dirty="0">
              <a:ln>
                <a:noFill/>
              </a:ln>
              <a:solidFill>
                <a:schemeClr val="bg1"/>
              </a:solidFill>
              <a:effectLst/>
              <a:uLnTx/>
              <a:uFillTx/>
              <a:latin typeface="+mj-lt"/>
              <a:ea typeface="+mj-ea"/>
              <a:cs typeface="+mj-cs"/>
            </a:endParaRPr>
          </a:p>
        </p:txBody>
      </p:sp>
      <p:sp>
        <p:nvSpPr>
          <p:cNvPr id="44035" name="内容占位符 2"/>
          <p:cNvSpPr>
            <a:spLocks noGrp="1"/>
          </p:cNvSpPr>
          <p:nvPr>
            <p:ph idx="4294967295"/>
          </p:nvPr>
        </p:nvSpPr>
        <p:spPr>
          <a:xfrm>
            <a:off x="169863" y="2525713"/>
            <a:ext cx="12588875" cy="9291637"/>
          </a:xfrm>
          <a:ln/>
        </p:spPr>
        <p:txBody>
          <a:bodyPr vert="horz" wrap="square" lIns="140495" tIns="70248" rIns="140495" bIns="70248" anchor="t" anchorCtr="0"/>
          <a:p>
            <a:pPr marL="0" indent="0">
              <a:buNone/>
            </a:pPr>
            <a:r>
              <a:rPr lang="en-US" altLang="zh-CN" sz="5500" dirty="0"/>
              <a:t>      </a:t>
            </a:r>
            <a:r>
              <a:rPr lang="en-US" altLang="zh-CN" sz="4900" dirty="0"/>
              <a:t>4．</a:t>
            </a:r>
            <a:r>
              <a:rPr lang="zh-CN" altLang="zh-CN" sz="4900" dirty="0"/>
              <a:t>关系营销</a:t>
            </a:r>
            <a:endParaRPr lang="zh-CN" altLang="zh-CN" sz="4900" dirty="0"/>
          </a:p>
          <a:p>
            <a:pPr marL="0" indent="0">
              <a:lnSpc>
                <a:spcPct val="150000"/>
              </a:lnSpc>
              <a:buNone/>
            </a:pPr>
            <a:r>
              <a:rPr lang="zh-CN" altLang="zh-CN" sz="4300" dirty="0"/>
              <a:t>  </a:t>
            </a:r>
            <a:r>
              <a:rPr lang="en-US" altLang="zh-CN" sz="4300" dirty="0"/>
              <a:t>      </a:t>
            </a:r>
            <a:r>
              <a:rPr lang="zh-CN" altLang="zh-CN" sz="3700" dirty="0"/>
              <a:t>社会关系网、业务关系</a:t>
            </a:r>
            <a:endParaRPr lang="zh-CN" altLang="zh-CN" sz="3700" dirty="0"/>
          </a:p>
          <a:p>
            <a:pPr marL="0" indent="0">
              <a:lnSpc>
                <a:spcPct val="150000"/>
              </a:lnSpc>
              <a:buNone/>
            </a:pPr>
            <a:r>
              <a:rPr lang="zh-CN" altLang="zh-CN" sz="3700" dirty="0"/>
              <a:t>  网等是业务人员揽货的重要</a:t>
            </a:r>
            <a:endParaRPr lang="en-US" altLang="zh-CN" sz="3700" dirty="0"/>
          </a:p>
          <a:p>
            <a:pPr marL="0" indent="0">
              <a:lnSpc>
                <a:spcPct val="150000"/>
              </a:lnSpc>
              <a:buNone/>
            </a:pPr>
            <a:r>
              <a:rPr lang="en-US" altLang="zh-CN" sz="3700" dirty="0"/>
              <a:t> </a:t>
            </a:r>
            <a:r>
              <a:rPr lang="zh-CN" altLang="zh-CN" sz="3700" dirty="0"/>
              <a:t>来源。货源信息可以来自朋友</a:t>
            </a:r>
            <a:endParaRPr lang="en-US" altLang="zh-CN" sz="3700" dirty="0"/>
          </a:p>
          <a:p>
            <a:pPr marL="0" indent="0">
              <a:lnSpc>
                <a:spcPct val="150000"/>
              </a:lnSpc>
              <a:buNone/>
            </a:pPr>
            <a:r>
              <a:rPr lang="en-US" altLang="zh-CN" sz="3700" dirty="0"/>
              <a:t> </a:t>
            </a:r>
            <a:r>
              <a:rPr lang="zh-CN" altLang="zh-CN" sz="3700" dirty="0"/>
              <a:t>聚会，也可以是老客户的推荐。</a:t>
            </a:r>
            <a:endParaRPr lang="en-US" altLang="zh-CN" sz="3700" dirty="0"/>
          </a:p>
          <a:p>
            <a:pPr marL="0" indent="0">
              <a:lnSpc>
                <a:spcPct val="150000"/>
              </a:lnSpc>
              <a:buNone/>
            </a:pPr>
            <a:r>
              <a:rPr lang="en-US" altLang="zh-CN" sz="3700" dirty="0"/>
              <a:t> </a:t>
            </a:r>
            <a:r>
              <a:rPr lang="zh-CN" altLang="zh-CN" sz="3700" dirty="0"/>
              <a:t>还有相关业务单位的关系客 户，如报关行、拖车行、码头公司、仓储公司、海关等，都可能成为国际货代企业的客户。</a:t>
            </a:r>
            <a:endParaRPr lang="zh-CN" altLang="zh-CN" sz="3700" dirty="0"/>
          </a:p>
        </p:txBody>
      </p:sp>
      <p:pic>
        <p:nvPicPr>
          <p:cNvPr id="44036" name="图片 1"/>
          <p:cNvPicPr>
            <a:picLocks noChangeAspect="1"/>
          </p:cNvPicPr>
          <p:nvPr/>
        </p:nvPicPr>
        <p:blipFill>
          <a:blip r:embed="rId1"/>
          <a:stretch>
            <a:fillRect/>
          </a:stretch>
        </p:blipFill>
        <p:spPr>
          <a:xfrm>
            <a:off x="7200900" y="2236788"/>
            <a:ext cx="6862763" cy="5219700"/>
          </a:xfrm>
          <a:prstGeom prst="rect">
            <a:avLst/>
          </a:prstGeom>
          <a:noFill/>
          <a:ln w="9525">
            <a:noFill/>
          </a:ln>
        </p:spPr>
      </p:pic>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idx="4294967295"/>
          </p:nvPr>
        </p:nvSpPr>
        <p:spPr/>
        <p:txBody>
          <a:bodyPr vert="horz" wrap="square" lIns="140495" tIns="70248" rIns="140495" bIns="70248"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0" i="0" u="none" strike="noStrike" kern="0" cap="none" spc="0" normalizeH="0" baseline="0" noProof="0" dirty="0">
                <a:ln>
                  <a:noFill/>
                </a:ln>
                <a:solidFill>
                  <a:schemeClr val="bg1"/>
                </a:solidFill>
                <a:effectLst>
                  <a:outerShdw blurRad="38100" dist="38100" dir="2700000" algn="tl">
                    <a:srgbClr val="C0C0C0"/>
                  </a:outerShdw>
                </a:effectLst>
                <a:uLnTx/>
                <a:uFillTx/>
                <a:latin typeface="+mj-lt"/>
                <a:ea typeface="+mj-ea"/>
                <a:cs typeface="+mj-cs"/>
              </a:rPr>
              <a:t>结  论</a:t>
            </a:r>
            <a:endParaRPr kumimoji="0" lang="zh-CN" altLang="en-US" sz="6200" b="0" i="0" u="none" strike="noStrike" kern="0" cap="none" spc="0" normalizeH="0" baseline="0" noProof="0" dirty="0">
              <a:ln>
                <a:noFill/>
              </a:ln>
              <a:solidFill>
                <a:schemeClr val="bg1"/>
              </a:solidFill>
              <a:effectLst>
                <a:outerShdw blurRad="38100" dist="38100" dir="2700000" algn="tl">
                  <a:srgbClr val="C0C0C0"/>
                </a:outerShdw>
              </a:effectLst>
              <a:uLnTx/>
              <a:uFillTx/>
              <a:latin typeface="+mj-lt"/>
              <a:ea typeface="+mj-ea"/>
              <a:cs typeface="+mj-cs"/>
            </a:endParaRPr>
          </a:p>
        </p:txBody>
      </p:sp>
      <p:sp>
        <p:nvSpPr>
          <p:cNvPr id="45059" name="内容占位符 2"/>
          <p:cNvSpPr>
            <a:spLocks noGrp="1"/>
          </p:cNvSpPr>
          <p:nvPr>
            <p:ph idx="4294967295"/>
          </p:nvPr>
        </p:nvSpPr>
        <p:spPr>
          <a:xfrm>
            <a:off x="395288" y="3287713"/>
            <a:ext cx="13496925" cy="5846762"/>
          </a:xfrm>
          <a:ln/>
        </p:spPr>
        <p:txBody>
          <a:bodyPr vert="horz" wrap="square" lIns="140495" tIns="70248" rIns="140495" bIns="70248" anchor="t" anchorCtr="0"/>
          <a:p>
            <a:r>
              <a:rPr lang="zh-CN" altLang="en-US" sz="4300" dirty="0"/>
              <a:t>优秀的揽货人员能综合运用各种渠道，抓住各种机会，提高揽货效率。</a:t>
            </a:r>
            <a:endParaRPr lang="zh-CN" altLang="zh-CN" sz="4300" dirty="0"/>
          </a:p>
        </p:txBody>
      </p:sp>
      <p:pic>
        <p:nvPicPr>
          <p:cNvPr id="45060" name="Picture 5" descr="E:\1-科研和课程建设改革\3-国贸资源库建设\1-国际货运代理\1-2015-8开始赶工\货代角色图片\胡小涂表情1.jpg"/>
          <p:cNvPicPr>
            <a:picLocks noChangeAspect="1"/>
          </p:cNvPicPr>
          <p:nvPr/>
        </p:nvPicPr>
        <p:blipFill>
          <a:blip r:embed="rId1"/>
          <a:stretch>
            <a:fillRect/>
          </a:stretch>
        </p:blipFill>
        <p:spPr>
          <a:xfrm>
            <a:off x="8226425" y="4378325"/>
            <a:ext cx="6175375" cy="5846763"/>
          </a:xfrm>
          <a:prstGeom prst="rect">
            <a:avLst/>
          </a:prstGeom>
          <a:noFill/>
          <a:ln w="9525">
            <a:noFill/>
          </a:ln>
        </p:spPr>
      </p:pic>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Rectangle 2"/>
          <p:cNvSpPr>
            <a:spLocks noGrp="1" noChangeArrowheads="1"/>
          </p:cNvSpPr>
          <p:nvPr>
            <p:ph type="title"/>
          </p:nvPr>
        </p:nvSpPr>
        <p:spPr>
          <a:xfrm>
            <a:off x="5503863" y="280988"/>
            <a:ext cx="7953375" cy="838200"/>
          </a:xfrm>
        </p:spPr>
        <p:txBody>
          <a:bodyPr vert="horz" wrap="square" lIns="140495" tIns="70248" rIns="140495" bIns="70248"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55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总结提升</a:t>
            </a:r>
            <a:endParaRPr kumimoji="0" lang="zh-CN" altLang="en-US" sz="55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46083" name="TextBox 1"/>
          <p:cNvSpPr txBox="1"/>
          <p:nvPr/>
        </p:nvSpPr>
        <p:spPr>
          <a:xfrm>
            <a:off x="962025" y="3181350"/>
            <a:ext cx="12701588" cy="2325688"/>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130000"/>
              </a:lnSpc>
              <a:spcBef>
                <a:spcPct val="0"/>
              </a:spcBef>
              <a:buNone/>
            </a:pPr>
            <a:endParaRPr lang="en-US" altLang="zh-CN" sz="4300" dirty="0">
              <a:latin typeface="黑体" panose="02010609060101010101" pitchFamily="49" charset="-122"/>
            </a:endParaRPr>
          </a:p>
          <a:p>
            <a:pPr marL="0" lvl="0" indent="0" eaLnBrk="1" hangingPunct="1">
              <a:lnSpc>
                <a:spcPct val="200000"/>
              </a:lnSpc>
              <a:spcBef>
                <a:spcPct val="0"/>
              </a:spcBef>
              <a:buNone/>
            </a:pPr>
            <a:r>
              <a:rPr lang="zh-CN" altLang="en-US" sz="4300" dirty="0">
                <a:latin typeface="黑体" panose="02010609060101010101" pitchFamily="49" charset="-122"/>
              </a:rPr>
              <a:t>如何切实提高自己的揽货能力？</a:t>
            </a:r>
            <a:endParaRPr lang="en-US" altLang="zh-CN" sz="4300" dirty="0">
              <a:latin typeface="黑体" panose="02010609060101010101" pitchFamily="49" charset="-122"/>
            </a:endParaRPr>
          </a:p>
        </p:txBody>
      </p:sp>
      <p:sp>
        <p:nvSpPr>
          <p:cNvPr id="15364" name="Text Box 4"/>
          <p:cNvSpPr txBox="1">
            <a:spLocks noChangeArrowheads="1"/>
          </p:cNvSpPr>
          <p:nvPr/>
        </p:nvSpPr>
        <p:spPr bwMode="auto">
          <a:xfrm>
            <a:off x="5045075" y="2000250"/>
            <a:ext cx="6126163" cy="1465263"/>
          </a:xfrm>
          <a:prstGeom prst="rect">
            <a:avLst/>
          </a:prstGeom>
          <a:noFill/>
          <a:ln>
            <a:noFill/>
          </a:ln>
          <a:effectLst/>
        </p:spPr>
        <p:txBody>
          <a:bodyPr lIns="140495" tIns="70248" rIns="140495" bIns="70248">
            <a:spAutoFit/>
          </a:bodyPr>
          <a:lstStyle/>
          <a:p>
            <a:pPr marR="0" defTabSz="914400">
              <a:buClrTx/>
              <a:buSzTx/>
              <a:buFontTx/>
              <a:buNone/>
              <a:defRPr/>
            </a:pPr>
            <a:r>
              <a:rPr kumimoji="0" lang="zh-CN" altLang="en-US" sz="6800" b="1" kern="1200" cap="none" spc="0" normalizeH="0" baseline="0" noProof="0" dirty="0">
                <a:solidFill>
                  <a:srgbClr val="0066CC"/>
                </a:solidFill>
                <a:latin typeface="Arial" panose="020B0604020202020204" pitchFamily="34" charset="0"/>
                <a:ea typeface="宋体" panose="02010600030101010101" pitchFamily="2" charset="-122"/>
                <a:cs typeface="+mn-cs"/>
              </a:rPr>
              <a:t>思考</a:t>
            </a:r>
            <a:endParaRPr kumimoji="0" lang="zh-CN" altLang="en-US" sz="6800" b="1" kern="1200" cap="none" spc="0" normalizeH="0" baseline="0" noProof="0" dirty="0">
              <a:solidFill>
                <a:srgbClr val="0066CC"/>
              </a:solidFill>
              <a:latin typeface="Arial" panose="020B0604020202020204" pitchFamily="34" charset="0"/>
              <a:ea typeface="宋体" panose="02010600030101010101" pitchFamily="2" charset="-122"/>
              <a:cs typeface="+mn-cs"/>
            </a:endParaRPr>
          </a:p>
          <a:p>
            <a:pPr marR="0" defTabSz="914400">
              <a:buClrTx/>
              <a:buSzTx/>
              <a:buFontTx/>
              <a:buNone/>
              <a:defRPr/>
            </a:pPr>
            <a:endParaRPr kumimoji="0" lang="zh-CN" altLang="en-US" kern="1200" cap="none" spc="0" normalizeH="0" baseline="0" noProof="0" dirty="0">
              <a:solidFill>
                <a:srgbClr val="0066FF"/>
              </a:solidFill>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pic>
        <p:nvPicPr>
          <p:cNvPr id="46085" name="Picture 2"/>
          <p:cNvPicPr>
            <a:picLocks noChangeAspect="1"/>
          </p:cNvPicPr>
          <p:nvPr/>
        </p:nvPicPr>
        <p:blipFill>
          <a:blip r:embed="rId1"/>
          <a:stretch>
            <a:fillRect/>
          </a:stretch>
        </p:blipFill>
        <p:spPr>
          <a:xfrm>
            <a:off x="10352088" y="6284913"/>
            <a:ext cx="4027487" cy="3965575"/>
          </a:xfrm>
          <a:prstGeom prst="rect">
            <a:avLst/>
          </a:prstGeom>
          <a:noFill/>
          <a:ln w="9525">
            <a:noFill/>
          </a:ln>
        </p:spPr>
      </p:pic>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3567113" y="1914525"/>
            <a:ext cx="7712075"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tx1"/>
                </a:solidFill>
                <a:effectLst>
                  <a:outerShdw blurRad="38100" dist="38100" dir="2700000" algn="tl">
                    <a:srgbClr val="C0C0C0"/>
                  </a:outerShdw>
                </a:effectLst>
                <a:uLnTx/>
                <a:uFillTx/>
                <a:latin typeface="楷体_GB2312" pitchFamily="49" charset="-122"/>
                <a:ea typeface="楷体" panose="02010609060101010101" pitchFamily="49" charset="-122"/>
                <a:cs typeface="+mj-cs"/>
              </a:rPr>
              <a:t>项目引入</a:t>
            </a:r>
            <a:endParaRPr kumimoji="0" lang="zh-CN" altLang="en-US" sz="6200" b="1" i="0" u="none" strike="noStrike" kern="0" cap="none" spc="0" normalizeH="0" baseline="0" noProof="0" dirty="0">
              <a:ln>
                <a:noFill/>
              </a:ln>
              <a:solidFill>
                <a:schemeClr val="tx1"/>
              </a:solidFill>
              <a:effectLst>
                <a:outerShdw blurRad="38100" dist="38100" dir="2700000" algn="tl">
                  <a:srgbClr val="C0C0C0"/>
                </a:outerShdw>
              </a:effectLst>
              <a:uLnTx/>
              <a:uFillTx/>
              <a:latin typeface="楷体_GB2312" pitchFamily="49" charset="-122"/>
              <a:ea typeface="楷体" panose="02010609060101010101" pitchFamily="49" charset="-122"/>
              <a:cs typeface="+mj-cs"/>
            </a:endParaRPr>
          </a:p>
        </p:txBody>
      </p:sp>
      <p:sp>
        <p:nvSpPr>
          <p:cNvPr id="7171" name="Rectangle 3"/>
          <p:cNvSpPr>
            <a:spLocks noGrp="1" noChangeArrowheads="1"/>
          </p:cNvSpPr>
          <p:nvPr>
            <p:ph type="body" idx="4294967295"/>
          </p:nvPr>
        </p:nvSpPr>
        <p:spPr>
          <a:xfrm>
            <a:off x="285750" y="3824288"/>
            <a:ext cx="8505825" cy="5905500"/>
          </a:xfrm>
          <a:ln w="38100" cap="rnd">
            <a:solidFill>
              <a:srgbClr val="65A3FF"/>
            </a:solidFill>
            <a:prstDash val="sysDot"/>
          </a:ln>
        </p:spPr>
        <p:txBody>
          <a:bodyPr vert="horz" wrap="square" lIns="138541" tIns="72201" rIns="138541" bIns="72201" numCol="1" anchor="t" anchorCtr="0" compatLnSpc="1"/>
          <a:lstStyle/>
          <a:p>
            <a:pPr marL="0" marR="0" lvl="0" indent="0" algn="l" defTabSz="914400" rtl="0" eaLnBrk="0" fontAlgn="base" latinLnBrk="0" hangingPunct="0">
              <a:lnSpc>
                <a:spcPct val="115000"/>
              </a:lnSpc>
              <a:spcBef>
                <a:spcPct val="20000"/>
              </a:spcBef>
              <a:spcAft>
                <a:spcPct val="0"/>
              </a:spcAft>
              <a:buClrTx/>
              <a:buSzTx/>
              <a:buFontTx/>
              <a:buChar char="•"/>
              <a:defRPr/>
            </a:pPr>
            <a:r>
              <a:rPr kumimoji="0" lang="zh-CN" altLang="en-US" sz="4000" b="0" i="0" u="none" strike="noStrike" kern="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    </a:t>
            </a:r>
            <a:r>
              <a:rPr kumimoji="0" lang="zh-CN" altLang="en-US" sz="4200" b="1" i="0" u="none" strike="noStrike" kern="0" cap="none" spc="0" normalizeH="0" baseline="0" noProof="0" dirty="0">
                <a:ln>
                  <a:noFill/>
                </a:ln>
                <a:solidFill>
                  <a:srgbClr val="333333"/>
                </a:solidFill>
                <a:effectLst/>
                <a:uLnTx/>
                <a:uFillTx/>
                <a:latin typeface="楷体" panose="02010609060101010101" pitchFamily="49" charset="-122"/>
                <a:ea typeface="楷体" panose="02010609060101010101" pitchFamily="49" charset="-122"/>
                <a:cs typeface="+mn-cs"/>
              </a:rPr>
              <a:t>胡小涂学了几天后，很高兴地告诉甄全会：“师傅，我已经掌握了该如何去揽货了，但是纸上得来终觉浅，你让我去实战一下吧。”甄全会说：“好的，小涂，师傅先问问你，客户会面对很多货代，都想做成生意。那么客户选择货代的关键因素是什么吗？” </a:t>
            </a:r>
            <a:endParaRPr kumimoji="0" lang="en-US" sz="4200" b="1" i="0" u="none" strike="noStrike" kern="0" cap="none" spc="0" normalizeH="0" baseline="0" noProof="0" dirty="0">
              <a:ln>
                <a:noFill/>
              </a:ln>
              <a:solidFill>
                <a:srgbClr val="333333"/>
              </a:solidFill>
              <a:effectLst/>
              <a:uLnTx/>
              <a:uFillTx/>
              <a:latin typeface="楷体" panose="02010609060101010101" pitchFamily="49" charset="-122"/>
              <a:ea typeface="楷体" panose="02010609060101010101" pitchFamily="49" charset="-122"/>
              <a:cs typeface="+mn-cs"/>
            </a:endParaRPr>
          </a:p>
          <a:p>
            <a:pPr marL="527050" marR="0" lvl="0" indent="-527050" algn="l" defTabSz="914400" rtl="0" eaLnBrk="1" fontAlgn="base" latinLnBrk="0" hangingPunct="1">
              <a:lnSpc>
                <a:spcPct val="160000"/>
              </a:lnSpc>
              <a:spcBef>
                <a:spcPct val="0"/>
              </a:spcBef>
              <a:spcAft>
                <a:spcPct val="0"/>
              </a:spcAft>
              <a:buClrTx/>
              <a:buSzTx/>
              <a:buFontTx/>
              <a:buNone/>
              <a:defRPr/>
            </a:pPr>
            <a:endParaRPr kumimoji="0" lang="zh-CN" altLang="en-US" sz="4200" b="1" i="0" u="none" strike="noStrike" kern="0" cap="none" spc="0" normalizeH="0" baseline="0" noProof="0" dirty="0">
              <a:ln>
                <a:noFill/>
              </a:ln>
              <a:solidFill>
                <a:srgbClr val="333333"/>
              </a:solidFill>
              <a:effectLst/>
              <a:uLnTx/>
              <a:uFillTx/>
              <a:latin typeface="楷体" panose="02010609060101010101" pitchFamily="49" charset="-122"/>
              <a:ea typeface="楷体" panose="02010609060101010101" pitchFamily="49" charset="-122"/>
              <a:cs typeface="+mn-cs"/>
            </a:endParaRPr>
          </a:p>
        </p:txBody>
      </p:sp>
      <p:sp>
        <p:nvSpPr>
          <p:cNvPr id="47108" name="矩形 5"/>
          <p:cNvSpPr/>
          <p:nvPr/>
        </p:nvSpPr>
        <p:spPr>
          <a:xfrm>
            <a:off x="57150" y="9836150"/>
            <a:ext cx="8618538" cy="149225"/>
          </a:xfrm>
          <a:prstGeom prst="rect">
            <a:avLst/>
          </a:prstGeom>
          <a:solidFill>
            <a:schemeClr val="accent1"/>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47109" name="矩形 32"/>
          <p:cNvSpPr/>
          <p:nvPr/>
        </p:nvSpPr>
        <p:spPr>
          <a:xfrm>
            <a:off x="169863" y="3287713"/>
            <a:ext cx="13949362" cy="215900"/>
          </a:xfrm>
          <a:prstGeom prst="rect">
            <a:avLst/>
          </a:prstGeom>
          <a:solidFill>
            <a:srgbClr val="9DC3E6"/>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47110" name="矩形 1"/>
          <p:cNvSpPr/>
          <p:nvPr/>
        </p:nvSpPr>
        <p:spPr>
          <a:xfrm>
            <a:off x="169863" y="2752725"/>
            <a:ext cx="13949362" cy="428625"/>
          </a:xfrm>
          <a:prstGeom prst="rect">
            <a:avLst/>
          </a:prstGeom>
          <a:solidFill>
            <a:srgbClr val="2E75B6"/>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b="1" dirty="0">
              <a:solidFill>
                <a:schemeClr val="bg1"/>
              </a:solidFill>
              <a:latin typeface="Segoe UI Emoji" panose="020B0502040204020203" pitchFamily="34" charset="0"/>
              <a:ea typeface="宋体" panose="02010600030101010101" pitchFamily="2" charset="-122"/>
            </a:endParaRPr>
          </a:p>
        </p:txBody>
      </p:sp>
      <p:grpSp>
        <p:nvGrpSpPr>
          <p:cNvPr id="47111" name="组合 7"/>
          <p:cNvGrpSpPr/>
          <p:nvPr/>
        </p:nvGrpSpPr>
        <p:grpSpPr>
          <a:xfrm>
            <a:off x="395288" y="3824288"/>
            <a:ext cx="908050" cy="860425"/>
            <a:chOff x="0" y="0"/>
            <a:chExt cx="1143008" cy="1143007"/>
          </a:xfrm>
        </p:grpSpPr>
        <p:grpSp>
          <p:nvGrpSpPr>
            <p:cNvPr id="47124" name="椭圆 4"/>
            <p:cNvGrpSpPr/>
            <p:nvPr/>
          </p:nvGrpSpPr>
          <p:grpSpPr>
            <a:xfrm>
              <a:off x="-419104" y="-172649"/>
              <a:ext cx="1713859" cy="1713857"/>
              <a:chOff x="0" y="0"/>
              <a:chExt cx="1499616" cy="1499616"/>
            </a:xfrm>
          </p:grpSpPr>
          <p:pic>
            <p:nvPicPr>
              <p:cNvPr id="47129" name="椭圆 4"/>
              <p:cNvPicPr/>
              <p:nvPr/>
            </p:nvPicPr>
            <p:blipFill>
              <a:blip r:embed="rId1"/>
              <a:stretch>
                <a:fillRect/>
              </a:stretch>
            </p:blipFill>
            <p:spPr>
              <a:xfrm>
                <a:off x="0" y="0"/>
                <a:ext cx="1499616" cy="1499616"/>
              </a:xfrm>
              <a:prstGeom prst="rect">
                <a:avLst/>
              </a:prstGeom>
              <a:noFill/>
              <a:ln w="9525">
                <a:noFill/>
              </a:ln>
            </p:spPr>
          </p:pic>
          <p:sp>
            <p:nvSpPr>
              <p:cNvPr id="47130" name="Text Box 10"/>
              <p:cNvSpPr txBox="1"/>
              <p:nvPr/>
            </p:nvSpPr>
            <p:spPr>
              <a:xfrm>
                <a:off x="513178" y="297532"/>
                <a:ext cx="707195" cy="707195"/>
              </a:xfrm>
              <a:prstGeom prst="rect">
                <a:avLst/>
              </a:prstGeom>
              <a:no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47125" name="椭圆 5"/>
            <p:cNvGrpSpPr/>
            <p:nvPr/>
          </p:nvGrpSpPr>
          <p:grpSpPr>
            <a:xfrm>
              <a:off x="-8056" y="36358"/>
              <a:ext cx="1093804" cy="1107737"/>
              <a:chOff x="0" y="0"/>
              <a:chExt cx="957072" cy="969264"/>
            </a:xfrm>
          </p:grpSpPr>
          <p:pic>
            <p:nvPicPr>
              <p:cNvPr id="47127" name="椭圆 5"/>
              <p:cNvPicPr/>
              <p:nvPr/>
            </p:nvPicPr>
            <p:blipFill>
              <a:blip r:embed="rId2"/>
              <a:stretch>
                <a:fillRect/>
              </a:stretch>
            </p:blipFill>
            <p:spPr>
              <a:xfrm>
                <a:off x="0" y="0"/>
                <a:ext cx="957072" cy="969264"/>
              </a:xfrm>
              <a:prstGeom prst="rect">
                <a:avLst/>
              </a:prstGeom>
              <a:noFill/>
              <a:ln w="9525">
                <a:noFill/>
              </a:ln>
            </p:spPr>
          </p:pic>
          <p:sp>
            <p:nvSpPr>
              <p:cNvPr id="47128" name="Text Box 13"/>
              <p:cNvSpPr txBox="1"/>
              <p:nvPr/>
            </p:nvSpPr>
            <p:spPr>
              <a:xfrm>
                <a:off x="145273" y="147822"/>
                <a:ext cx="667302" cy="674191"/>
              </a:xfrm>
              <a:prstGeom prst="rect">
                <a:avLst/>
              </a:prstGeom>
              <a:noFill/>
              <a:ln w="9525">
                <a:noFill/>
              </a:ln>
            </p:spPr>
            <p:txBody>
              <a:bodyPr lIns="0" tIns="0" rIns="0" bIns="0"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47126" name="燕尾形 6"/>
            <p:cNvSpPr/>
            <p:nvPr/>
          </p:nvSpPr>
          <p:spPr>
            <a:xfrm>
              <a:off x="358961" y="387301"/>
              <a:ext cx="425086" cy="428234"/>
            </a:xfrm>
            <a:prstGeom prst="chevron">
              <a:avLst>
                <a:gd name="adj" fmla="val 50000"/>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grpSp>
        <p:nvGrpSpPr>
          <p:cNvPr id="47112" name="组合 10"/>
          <p:cNvGrpSpPr/>
          <p:nvPr/>
        </p:nvGrpSpPr>
        <p:grpSpPr>
          <a:xfrm flipV="1">
            <a:off x="9696450" y="-39687"/>
            <a:ext cx="4735513" cy="1501775"/>
            <a:chOff x="0" y="0"/>
            <a:chExt cx="7110389" cy="2443343"/>
          </a:xfrm>
        </p:grpSpPr>
        <p:grpSp>
          <p:nvGrpSpPr>
            <p:cNvPr id="47115" name="组合 1"/>
            <p:cNvGrpSpPr/>
            <p:nvPr/>
          </p:nvGrpSpPr>
          <p:grpSpPr>
            <a:xfrm>
              <a:off x="1583972" y="0"/>
              <a:ext cx="3528130" cy="2443343"/>
              <a:chOff x="0" y="0"/>
              <a:chExt cx="3182548" cy="2036641"/>
            </a:xfrm>
          </p:grpSpPr>
          <p:sp>
            <p:nvSpPr>
              <p:cNvPr id="47122"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47123"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3572386"/>
                  </a:cxn>
                  <a:cxn ang="0">
                    <a:pos x="10817" y="0"/>
                  </a:cxn>
                  <a:cxn ang="0">
                    <a:pos x="374792" y="6142449"/>
                  </a:cxn>
                  <a:cxn ang="0">
                    <a:pos x="0" y="3572386"/>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47116" name="组合 4"/>
            <p:cNvGrpSpPr/>
            <p:nvPr/>
          </p:nvGrpSpPr>
          <p:grpSpPr>
            <a:xfrm>
              <a:off x="3568070" y="27383"/>
              <a:ext cx="3542319" cy="1708211"/>
              <a:chOff x="0" y="0"/>
              <a:chExt cx="4223383" cy="2036640"/>
            </a:xfrm>
          </p:grpSpPr>
          <p:sp>
            <p:nvSpPr>
              <p:cNvPr id="47120"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47121"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5628425"/>
                  </a:cxn>
                  <a:cxn ang="0">
                    <a:pos x="5683" y="0"/>
                  </a:cxn>
                  <a:cxn ang="0">
                    <a:pos x="374792" y="8198484"/>
                  </a:cxn>
                  <a:cxn ang="0">
                    <a:pos x="0" y="562842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47117" name="组合 7"/>
            <p:cNvGrpSpPr/>
            <p:nvPr/>
          </p:nvGrpSpPr>
          <p:grpSpPr>
            <a:xfrm>
              <a:off x="0" y="53826"/>
              <a:ext cx="3027130" cy="1839448"/>
              <a:chOff x="0" y="0"/>
              <a:chExt cx="2451714" cy="1534624"/>
            </a:xfrm>
          </p:grpSpPr>
          <p:sp>
            <p:nvSpPr>
              <p:cNvPr id="47118"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47119"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9429" y="4429820"/>
                  </a:cxn>
                  <a:cxn ang="0">
                    <a:pos x="0" y="0"/>
                  </a:cxn>
                  <a:cxn ang="0">
                    <a:pos x="585003" y="7292221"/>
                  </a:cxn>
                  <a:cxn ang="0">
                    <a:pos x="9429" y="442982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pic>
        <p:nvPicPr>
          <p:cNvPr id="47113" name="Picture 25" descr="{2E}J[SVY%`6~W)%YZBOOYF"/>
          <p:cNvPicPr>
            <a:picLocks noChangeAspect="1"/>
          </p:cNvPicPr>
          <p:nvPr/>
        </p:nvPicPr>
        <p:blipFill>
          <a:blip r:embed="rId3"/>
          <a:stretch>
            <a:fillRect/>
          </a:stretch>
        </p:blipFill>
        <p:spPr>
          <a:xfrm>
            <a:off x="9015413" y="3609975"/>
            <a:ext cx="5103812" cy="6016625"/>
          </a:xfrm>
          <a:prstGeom prst="rect">
            <a:avLst/>
          </a:prstGeom>
          <a:noFill/>
          <a:ln w="9525">
            <a:noFill/>
          </a:ln>
        </p:spPr>
      </p:pic>
      <p:sp>
        <p:nvSpPr>
          <p:cNvPr id="26" name="Rectangle 2"/>
          <p:cNvSpPr txBox="1">
            <a:spLocks noChangeArrowheads="1"/>
          </p:cNvSpPr>
          <p:nvPr/>
        </p:nvSpPr>
        <p:spPr bwMode="auto">
          <a:xfrm>
            <a:off x="-1004887" y="409575"/>
            <a:ext cx="1513205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495" tIns="70248" rIns="140495" bIns="70248" anchor="ctr"/>
          <a:lstStyle>
            <a:lvl1pPr algn="r" rtl="0" eaLnBrk="0" fontAlgn="base" hangingPunct="0">
              <a:spcBef>
                <a:spcPct val="0"/>
              </a:spcBef>
              <a:spcAft>
                <a:spcPct val="0"/>
              </a:spcAft>
              <a:defRPr sz="4300">
                <a:solidFill>
                  <a:schemeClr val="bg1"/>
                </a:solidFill>
                <a:latin typeface="+mj-lt"/>
                <a:ea typeface="+mj-ea"/>
                <a:cs typeface="+mj-cs"/>
              </a:defRPr>
            </a:lvl1pPr>
            <a:lvl2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5pPr>
            <a:lvl6pPr marL="70358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6pPr>
            <a:lvl7pPr marL="140716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7pPr>
            <a:lvl8pPr marL="211074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8pPr>
            <a:lvl9pPr marL="281432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48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楷体" panose="02010609060101010101" pitchFamily="49" charset="-122"/>
                <a:cs typeface="+mj-cs"/>
              </a:rPr>
              <a:t>（三）影响货主选择货代服务的主要因素</a:t>
            </a:r>
            <a:endParaRPr kumimoji="0" lang="zh-CN" altLang="en-US" sz="48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楷体" panose="02010609060101010101" pitchFamily="49" charset="-122"/>
              <a:cs typeface="+mj-cs"/>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a:spLocks noGrp="1" noChangeArrowheads="1"/>
          </p:cNvSpPr>
          <p:nvPr>
            <p:ph type="title" idx="4294967295"/>
          </p:nvPr>
        </p:nvSpPr>
        <p:spPr/>
        <p:txBody>
          <a:bodyPr vert="horz" wrap="square" lIns="140495" tIns="70248" rIns="140495" bIns="70248"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楷体" panose="02010609060101010101" pitchFamily="49" charset="-122"/>
                <a:cs typeface="+mj-cs"/>
              </a:rPr>
              <a:t>知识点拨</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楷体" panose="02010609060101010101" pitchFamily="49" charset="-122"/>
              <a:cs typeface="+mj-cs"/>
            </a:endParaRPr>
          </a:p>
        </p:txBody>
      </p:sp>
      <p:sp>
        <p:nvSpPr>
          <p:cNvPr id="8195" name="Rectangle 3"/>
          <p:cNvSpPr>
            <a:spLocks noGrp="1" noChangeArrowheads="1"/>
          </p:cNvSpPr>
          <p:nvPr>
            <p:ph type="body" idx="4294967295"/>
          </p:nvPr>
        </p:nvSpPr>
        <p:spPr>
          <a:xfrm>
            <a:off x="1304925" y="3181350"/>
            <a:ext cx="5783263" cy="1438275"/>
          </a:xfrm>
        </p:spPr>
        <p:txBody>
          <a:bodyPr vert="horz" wrap="square" lIns="140495" tIns="70248" rIns="140495" bIns="70248" numCol="1" anchor="t" anchorCtr="0" compatLnSpc="1"/>
          <a:lstStyle/>
          <a:p>
            <a:pPr marL="0" marR="0" lvl="0" indent="0" algn="l" defTabSz="914400" rtl="0" eaLnBrk="0" fontAlgn="base" latinLnBrk="0" hangingPunct="0">
              <a:lnSpc>
                <a:spcPct val="100000"/>
              </a:lnSpc>
              <a:spcBef>
                <a:spcPct val="20000"/>
              </a:spcBef>
              <a:spcAft>
                <a:spcPct val="0"/>
              </a:spcAft>
              <a:buClrTx/>
              <a:buSzTx/>
              <a:buFontTx/>
              <a:buChar char="•"/>
              <a:defRPr/>
            </a:pPr>
            <a:r>
              <a:rPr kumimoji="0" lang="zh-CN" altLang="en-US" sz="4300" b="1" i="0" u="none" strike="noStrike" kern="0" cap="none" spc="0" normalizeH="0" baseline="0" noProof="0">
                <a:ln>
                  <a:noFill/>
                </a:ln>
                <a:solidFill>
                  <a:srgbClr val="333333"/>
                </a:solidFill>
                <a:effectLst/>
                <a:uLnTx/>
                <a:uFillTx/>
                <a:latin typeface="+mn-lt"/>
                <a:ea typeface="楷体" panose="02010609060101010101" pitchFamily="49" charset="-122"/>
                <a:cs typeface="+mn-cs"/>
              </a:rPr>
              <a:t>影响货主选择货代服务的主要因素：</a:t>
            </a:r>
            <a:endParaRPr kumimoji="0" lang="en-US" sz="4300" b="1" i="0" u="none" strike="noStrike" kern="0" cap="none" spc="0" normalizeH="0" baseline="0" noProof="0">
              <a:ln>
                <a:noFill/>
              </a:ln>
              <a:solidFill>
                <a:srgbClr val="333333"/>
              </a:solidFill>
              <a:effectLst/>
              <a:uLnTx/>
              <a:uFillTx/>
              <a:latin typeface="+mn-lt"/>
              <a:ea typeface="楷体" panose="02010609060101010101" pitchFamily="49" charset="-122"/>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endParaRPr kumimoji="0" lang="zh-CN" altLang="en-US" sz="4300" b="0" i="0" u="none" strike="noStrike" kern="0" cap="none" spc="0" normalizeH="0" baseline="0" noProof="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endParaRPr kumimoji="0" lang="en-US" sz="4300" b="0" i="0" u="none" strike="noStrike" kern="0" cap="none" spc="0" normalizeH="0" baseline="0" noProof="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endParaRPr kumimoji="0" lang="en-US" sz="4300" b="0" i="0" u="none" strike="noStrike" kern="0" cap="none" spc="0" normalizeH="0" baseline="0" noProof="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endParaRPr kumimoji="0" lang="zh-CN" altLang="en-US" sz="2200" b="0" i="0" u="none" strike="noStrike" kern="0" cap="none" spc="0" normalizeH="0" baseline="0" noProof="0">
              <a:ln>
                <a:noFill/>
              </a:ln>
              <a:solidFill>
                <a:schemeClr val="tx1"/>
              </a:solidFill>
              <a:effectLst/>
              <a:uLnTx/>
              <a:uFillTx/>
              <a:latin typeface="+mn-lt"/>
              <a:ea typeface="+mn-ea"/>
              <a:cs typeface="+mn-cs"/>
            </a:endParaRPr>
          </a:p>
        </p:txBody>
      </p:sp>
      <p:sp>
        <p:nvSpPr>
          <p:cNvPr id="48132" name="任意多边形 59"/>
          <p:cNvSpPr/>
          <p:nvPr/>
        </p:nvSpPr>
        <p:spPr>
          <a:xfrm rot="2680233">
            <a:off x="4365625" y="4578350"/>
            <a:ext cx="9636125" cy="8337550"/>
          </a:xfrm>
          <a:custGeom>
            <a:avLst/>
            <a:gdLst>
              <a:gd name="txL" fmla="*/ 0 w 5393410"/>
              <a:gd name="txT" fmla="*/ 0 h 4749253"/>
              <a:gd name="txR" fmla="*/ 5393410 w 5393410"/>
              <a:gd name="txB" fmla="*/ 4749253 h 4749253"/>
            </a:gdLst>
            <a:ahLst/>
            <a:cxnLst>
              <a:cxn ang="0">
                <a:pos x="0" y="0"/>
              </a:cxn>
              <a:cxn ang="0">
                <a:pos x="28507294" y="0"/>
              </a:cxn>
              <a:cxn ang="0">
                <a:pos x="34893615" y="6362999"/>
              </a:cxn>
              <a:cxn ang="0">
                <a:pos x="10347020" y="30263796"/>
              </a:cxn>
              <a:cxn ang="0">
                <a:pos x="0" y="30263796"/>
              </a:cxn>
            </a:cxnLst>
            <a:rect l="txL" t="txT" r="txR" b="txB"/>
            <a:pathLst>
              <a:path w="5393410" h="4749253">
                <a:moveTo>
                  <a:pt x="0" y="0"/>
                </a:moveTo>
                <a:lnTo>
                  <a:pt x="4406292" y="0"/>
                </a:lnTo>
                <a:lnTo>
                  <a:pt x="5393410" y="998536"/>
                </a:lnTo>
                <a:lnTo>
                  <a:pt x="1599309" y="4749253"/>
                </a:lnTo>
                <a:lnTo>
                  <a:pt x="0" y="4749253"/>
                </a:lnTo>
                <a:lnTo>
                  <a:pt x="0" y="0"/>
                </a:lnTo>
                <a:close/>
              </a:path>
            </a:pathLst>
          </a:custGeom>
          <a:solidFill>
            <a:srgbClr val="2E75B6">
              <a:alpha val="89803"/>
            </a:srgbClr>
          </a:solidFill>
          <a:ln w="9525">
            <a:noFill/>
          </a:ln>
        </p:spPr>
        <p:txBody>
          <a:bodyPr/>
          <a:p>
            <a:endParaRPr lang="zh-CN" altLang="en-US"/>
          </a:p>
        </p:txBody>
      </p:sp>
      <p:cxnSp>
        <p:nvCxnSpPr>
          <p:cNvPr id="48133" name="AutoShape 5"/>
          <p:cNvCxnSpPr/>
          <p:nvPr/>
        </p:nvCxnSpPr>
        <p:spPr>
          <a:xfrm flipH="1">
            <a:off x="3117850" y="3287713"/>
            <a:ext cx="5722938" cy="4956175"/>
          </a:xfrm>
          <a:prstGeom prst="straightConnector1">
            <a:avLst/>
          </a:prstGeom>
          <a:ln w="19050" cap="flat" cmpd="sng">
            <a:solidFill>
              <a:schemeClr val="bg1"/>
            </a:solidFill>
            <a:prstDash val="dash"/>
            <a:miter/>
            <a:headEnd type="none" w="med" len="med"/>
            <a:tailEnd type="none" w="med" len="med"/>
          </a:ln>
        </p:spPr>
      </p:cxnSp>
      <p:cxnSp>
        <p:nvCxnSpPr>
          <p:cNvPr id="48134" name="AutoShape 6"/>
          <p:cNvCxnSpPr/>
          <p:nvPr/>
        </p:nvCxnSpPr>
        <p:spPr>
          <a:xfrm>
            <a:off x="8901113" y="3287713"/>
            <a:ext cx="5556250" cy="5861050"/>
          </a:xfrm>
          <a:prstGeom prst="straightConnector1">
            <a:avLst/>
          </a:prstGeom>
          <a:ln w="19050" cap="flat" cmpd="sng">
            <a:solidFill>
              <a:schemeClr val="bg1"/>
            </a:solidFill>
            <a:prstDash val="dash"/>
            <a:miter/>
            <a:headEnd type="none" w="med" len="med"/>
            <a:tailEnd type="none" w="med" len="med"/>
          </a:ln>
        </p:spPr>
      </p:cxnSp>
      <p:cxnSp>
        <p:nvCxnSpPr>
          <p:cNvPr id="48135" name="AutoShape 7"/>
          <p:cNvCxnSpPr>
            <a:stCxn id="48132" idx="4"/>
          </p:cNvCxnSpPr>
          <p:nvPr/>
        </p:nvCxnSpPr>
        <p:spPr>
          <a:xfrm>
            <a:off x="2660650" y="8504238"/>
            <a:ext cx="6648450" cy="4762500"/>
          </a:xfrm>
          <a:prstGeom prst="straightConnector1">
            <a:avLst/>
          </a:prstGeom>
          <a:ln w="19050" cap="flat" cmpd="sng">
            <a:solidFill>
              <a:schemeClr val="bg1"/>
            </a:solidFill>
            <a:prstDash val="dash"/>
            <a:miter/>
            <a:headEnd type="none" w="med" len="med"/>
            <a:tailEnd type="none" w="med" len="med"/>
          </a:ln>
        </p:spPr>
      </p:cxnSp>
      <p:sp>
        <p:nvSpPr>
          <p:cNvPr id="48136" name="Text Box 8"/>
          <p:cNvSpPr txBox="1"/>
          <p:nvPr/>
        </p:nvSpPr>
        <p:spPr>
          <a:xfrm>
            <a:off x="4479925" y="4468813"/>
            <a:ext cx="8731250" cy="5773737"/>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dirty="0">
                <a:ea typeface="宋体" panose="02010600030101010101" pitchFamily="2" charset="-122"/>
              </a:rPr>
              <a:t>                   </a:t>
            </a:r>
            <a:r>
              <a:rPr lang="zh-CN" altLang="en-US" sz="1800" b="1" dirty="0">
                <a:solidFill>
                  <a:schemeClr val="bg1"/>
                </a:solidFill>
                <a:ea typeface="宋体" panose="02010600030101010101" pitchFamily="2" charset="-122"/>
              </a:rPr>
              <a:t>      </a:t>
            </a:r>
            <a:r>
              <a:rPr lang="zh-CN" altLang="en-US" sz="4300" b="1" dirty="0">
                <a:solidFill>
                  <a:schemeClr val="bg1"/>
                </a:solidFill>
                <a:ea typeface="楷体" panose="02010609060101010101" pitchFamily="49" charset="-122"/>
              </a:rPr>
              <a:t>       运价</a:t>
            </a:r>
            <a:endParaRPr lang="zh-CN" altLang="en-US" sz="4300" b="1" dirty="0">
              <a:solidFill>
                <a:schemeClr val="bg1"/>
              </a:solidFill>
              <a:ea typeface="楷体" panose="02010609060101010101" pitchFamily="49" charset="-122"/>
            </a:endParaRPr>
          </a:p>
          <a:p>
            <a:pPr marL="0" lvl="0" indent="0" eaLnBrk="1" hangingPunct="1">
              <a:spcBef>
                <a:spcPct val="0"/>
              </a:spcBef>
              <a:buNone/>
            </a:pPr>
            <a:endParaRPr lang="zh-CN" altLang="en-US" sz="4300" b="1" dirty="0">
              <a:ea typeface="楷体" panose="02010609060101010101" pitchFamily="49" charset="-122"/>
            </a:endParaRPr>
          </a:p>
          <a:p>
            <a:pPr marL="0" lvl="0" indent="0" eaLnBrk="1" hangingPunct="1">
              <a:spcBef>
                <a:spcPct val="0"/>
              </a:spcBef>
              <a:buNone/>
            </a:pPr>
            <a:r>
              <a:rPr lang="zh-CN" altLang="en-US" sz="4000" dirty="0">
                <a:ea typeface="宋体" panose="02010600030101010101" pitchFamily="2" charset="-122"/>
              </a:rPr>
              <a:t>       </a:t>
            </a:r>
            <a:r>
              <a:rPr lang="zh-CN" altLang="en-US" sz="4000" b="1" dirty="0">
                <a:solidFill>
                  <a:schemeClr val="bg1"/>
                </a:solidFill>
                <a:latin typeface="楷体" panose="02010609060101010101" pitchFamily="49" charset="-122"/>
                <a:ea typeface="楷体" panose="02010609060101010101" pitchFamily="49" charset="-122"/>
              </a:rPr>
              <a:t>运价是货主选择国际货代企业</a:t>
            </a:r>
            <a:endParaRPr lang="zh-CN" altLang="en-US" sz="4000" b="1" dirty="0">
              <a:solidFill>
                <a:schemeClr val="bg1"/>
              </a:solidFill>
              <a:latin typeface="楷体" panose="02010609060101010101" pitchFamily="49" charset="-122"/>
              <a:ea typeface="楷体" panose="02010609060101010101" pitchFamily="49" charset="-122"/>
            </a:endParaRPr>
          </a:p>
          <a:p>
            <a:pPr marL="0" lvl="0" indent="0" eaLnBrk="1" hangingPunct="1">
              <a:spcBef>
                <a:spcPct val="0"/>
              </a:spcBef>
              <a:buNone/>
            </a:pPr>
            <a:r>
              <a:rPr lang="zh-CN" altLang="en-US" sz="4000" b="1" dirty="0">
                <a:solidFill>
                  <a:schemeClr val="bg1"/>
                </a:solidFill>
                <a:latin typeface="楷体" panose="02010609060101010101" pitchFamily="49" charset="-122"/>
                <a:ea typeface="楷体" panose="02010609060101010101" pitchFamily="49" charset="-122"/>
              </a:rPr>
              <a:t> 时考虑的主要因素。在其他影响因素不变时，运价决定着国际货代产品的市场需求。在目前国际货代企业同质化竞争严重的情况下，国际货代企业要想取得竞争优势，必须放弃单一的价格策略，采用差异化策略。</a:t>
            </a:r>
            <a:endParaRPr lang="zh-CN" altLang="en-US" sz="4000" b="1" dirty="0">
              <a:solidFill>
                <a:schemeClr val="bg1"/>
              </a:solidFill>
              <a:latin typeface="楷体" panose="02010609060101010101" pitchFamily="49" charset="-122"/>
              <a:ea typeface="楷体" panose="02010609060101010101" pitchFamily="49" charset="-122"/>
            </a:endParaRPr>
          </a:p>
        </p:txBody>
      </p:sp>
      <p:graphicFrame>
        <p:nvGraphicFramePr>
          <p:cNvPr id="48137" name="图表 58"/>
          <p:cNvGraphicFramePr/>
          <p:nvPr/>
        </p:nvGraphicFramePr>
        <p:xfrm>
          <a:off x="-396875" y="5865813"/>
          <a:ext cx="5102225" cy="4645025"/>
        </p:xfrm>
        <a:graphic>
          <a:graphicData uri="http://schemas.openxmlformats.org/presentationml/2006/ole">
            <mc:AlternateContent xmlns:mc="http://schemas.openxmlformats.org/markup-compatibility/2006">
              <mc:Choice xmlns:v="urn:schemas-microsoft-com:vml" Requires="v">
                <p:oleObj spid="_x0000_s3076" name="" r:id="rId1" imgW="5236210" imgH="5041265" progId="Excel.Chart.8">
                  <p:embed/>
                </p:oleObj>
              </mc:Choice>
              <mc:Fallback>
                <p:oleObj name="" r:id="rId1" imgW="5236210" imgH="5041265" progId="Excel.Chart.8">
                  <p:embed/>
                  <p:pic>
                    <p:nvPicPr>
                      <p:cNvPr id="0" name="图片 3075"/>
                      <p:cNvPicPr/>
                      <p:nvPr/>
                    </p:nvPicPr>
                    <p:blipFill>
                      <a:blip r:embed="rId2"/>
                      <a:stretch>
                        <a:fillRect/>
                      </a:stretch>
                    </p:blipFill>
                    <p:spPr>
                      <a:xfrm>
                        <a:off x="-396875" y="5865813"/>
                        <a:ext cx="5102225" cy="4645025"/>
                      </a:xfrm>
                      <a:prstGeom prst="rect">
                        <a:avLst/>
                      </a:prstGeom>
                      <a:noFill/>
                      <a:ln w="38100">
                        <a:noFill/>
                        <a:miter/>
                      </a:ln>
                    </p:spPr>
                  </p:pic>
                </p:oleObj>
              </mc:Fallback>
            </mc:AlternateContent>
          </a:graphicData>
        </a:graphic>
      </p:graphicFrame>
      <p:grpSp>
        <p:nvGrpSpPr>
          <p:cNvPr id="48138" name="组合 10"/>
          <p:cNvGrpSpPr/>
          <p:nvPr/>
        </p:nvGrpSpPr>
        <p:grpSpPr>
          <a:xfrm flipV="1">
            <a:off x="9696450" y="-39687"/>
            <a:ext cx="4735513" cy="1501775"/>
            <a:chOff x="0" y="0"/>
            <a:chExt cx="7110389" cy="2443343"/>
          </a:xfrm>
        </p:grpSpPr>
        <p:grpSp>
          <p:nvGrpSpPr>
            <p:cNvPr id="48156" name="组合 1"/>
            <p:cNvGrpSpPr/>
            <p:nvPr/>
          </p:nvGrpSpPr>
          <p:grpSpPr>
            <a:xfrm>
              <a:off x="1583972" y="0"/>
              <a:ext cx="3528130" cy="2443343"/>
              <a:chOff x="0" y="0"/>
              <a:chExt cx="3182548" cy="2036641"/>
            </a:xfrm>
          </p:grpSpPr>
          <p:sp>
            <p:nvSpPr>
              <p:cNvPr id="48163"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48164"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3572386"/>
                  </a:cxn>
                  <a:cxn ang="0">
                    <a:pos x="10817" y="0"/>
                  </a:cxn>
                  <a:cxn ang="0">
                    <a:pos x="374792" y="6142449"/>
                  </a:cxn>
                  <a:cxn ang="0">
                    <a:pos x="0" y="3572386"/>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48157" name="组合 4"/>
            <p:cNvGrpSpPr/>
            <p:nvPr/>
          </p:nvGrpSpPr>
          <p:grpSpPr>
            <a:xfrm>
              <a:off x="3568070" y="27383"/>
              <a:ext cx="3542319" cy="1708211"/>
              <a:chOff x="0" y="0"/>
              <a:chExt cx="4223383" cy="2036640"/>
            </a:xfrm>
          </p:grpSpPr>
          <p:sp>
            <p:nvSpPr>
              <p:cNvPr id="48161"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48162"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5628425"/>
                  </a:cxn>
                  <a:cxn ang="0">
                    <a:pos x="5683" y="0"/>
                  </a:cxn>
                  <a:cxn ang="0">
                    <a:pos x="374792" y="8198484"/>
                  </a:cxn>
                  <a:cxn ang="0">
                    <a:pos x="0" y="562842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48158" name="组合 7"/>
            <p:cNvGrpSpPr/>
            <p:nvPr/>
          </p:nvGrpSpPr>
          <p:grpSpPr>
            <a:xfrm>
              <a:off x="0" y="53826"/>
              <a:ext cx="3027130" cy="1839448"/>
              <a:chOff x="0" y="0"/>
              <a:chExt cx="2451714" cy="1534624"/>
            </a:xfrm>
          </p:grpSpPr>
          <p:sp>
            <p:nvSpPr>
              <p:cNvPr id="48159"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48160"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9429" y="4429820"/>
                  </a:cxn>
                  <a:cxn ang="0">
                    <a:pos x="0" y="0"/>
                  </a:cxn>
                  <a:cxn ang="0">
                    <a:pos x="585003" y="7292221"/>
                  </a:cxn>
                  <a:cxn ang="0">
                    <a:pos x="9429" y="442982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48139" name="矩形 45"/>
          <p:cNvSpPr/>
          <p:nvPr/>
        </p:nvSpPr>
        <p:spPr>
          <a:xfrm rot="2685974">
            <a:off x="13666788" y="4362450"/>
            <a:ext cx="520700" cy="492125"/>
          </a:xfrm>
          <a:prstGeom prst="rect">
            <a:avLst/>
          </a:prstGeom>
          <a:solidFill>
            <a:srgbClr val="9DC3E6"/>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48140" name="矩形 46"/>
          <p:cNvSpPr/>
          <p:nvPr/>
        </p:nvSpPr>
        <p:spPr>
          <a:xfrm rot="-8202817">
            <a:off x="10831513" y="2428875"/>
            <a:ext cx="757237" cy="604838"/>
          </a:xfrm>
          <a:prstGeom prst="rect">
            <a:avLst/>
          </a:prstGeom>
          <a:solidFill>
            <a:srgbClr val="9DC3E6"/>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48141" name="矩形 47"/>
          <p:cNvSpPr/>
          <p:nvPr/>
        </p:nvSpPr>
        <p:spPr>
          <a:xfrm rot="-8174026">
            <a:off x="9488488" y="1927225"/>
            <a:ext cx="403225" cy="381000"/>
          </a:xfrm>
          <a:prstGeom prst="rect">
            <a:avLst/>
          </a:prstGeom>
          <a:solidFill>
            <a:srgbClr val="DEEBF7"/>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48142" name="矩形 48"/>
          <p:cNvSpPr/>
          <p:nvPr/>
        </p:nvSpPr>
        <p:spPr>
          <a:xfrm rot="-8174026">
            <a:off x="9453563" y="1254125"/>
            <a:ext cx="196850" cy="185738"/>
          </a:xfrm>
          <a:prstGeom prst="rect">
            <a:avLst/>
          </a:prstGeom>
          <a:solidFill>
            <a:srgbClr val="DEEBF7">
              <a:alpha val="50195"/>
            </a:srgbClr>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48143" name="矩形 50"/>
          <p:cNvSpPr/>
          <p:nvPr/>
        </p:nvSpPr>
        <p:spPr>
          <a:xfrm rot="2685974">
            <a:off x="15987713" y="4786313"/>
            <a:ext cx="193675" cy="184150"/>
          </a:xfrm>
          <a:prstGeom prst="rect">
            <a:avLst/>
          </a:prstGeom>
          <a:solidFill>
            <a:srgbClr val="DEEBF7">
              <a:alpha val="50195"/>
            </a:srgbClr>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48144" name="矩形 51"/>
          <p:cNvSpPr/>
          <p:nvPr/>
        </p:nvSpPr>
        <p:spPr>
          <a:xfrm rot="-8128233">
            <a:off x="11206163" y="3182938"/>
            <a:ext cx="1250950" cy="1200150"/>
          </a:xfrm>
          <a:prstGeom prst="rect">
            <a:avLst/>
          </a:prstGeom>
          <a:solidFill>
            <a:srgbClr val="478FD1"/>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48145" name="矩形 52"/>
          <p:cNvSpPr/>
          <p:nvPr/>
        </p:nvSpPr>
        <p:spPr>
          <a:xfrm rot="-8174026">
            <a:off x="10552113" y="3987800"/>
            <a:ext cx="519112" cy="492125"/>
          </a:xfrm>
          <a:prstGeom prst="rect">
            <a:avLst/>
          </a:prstGeom>
          <a:solidFill>
            <a:srgbClr val="9DC3E6"/>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48146" name="矩形 53"/>
          <p:cNvSpPr/>
          <p:nvPr/>
        </p:nvSpPr>
        <p:spPr>
          <a:xfrm rot="-8174026">
            <a:off x="10096500" y="4141788"/>
            <a:ext cx="195263" cy="184150"/>
          </a:xfrm>
          <a:prstGeom prst="rect">
            <a:avLst/>
          </a:prstGeom>
          <a:solidFill>
            <a:srgbClr val="DEEBF7">
              <a:alpha val="50195"/>
            </a:srgbClr>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48147" name="矩形 51"/>
          <p:cNvSpPr/>
          <p:nvPr/>
        </p:nvSpPr>
        <p:spPr>
          <a:xfrm rot="-8128233">
            <a:off x="11404600" y="3373438"/>
            <a:ext cx="1249363" cy="1200150"/>
          </a:xfrm>
          <a:prstGeom prst="rect">
            <a:avLst/>
          </a:prstGeom>
          <a:solidFill>
            <a:srgbClr val="478FD1"/>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grpSp>
        <p:nvGrpSpPr>
          <p:cNvPr id="48148" name="组合 7"/>
          <p:cNvGrpSpPr/>
          <p:nvPr/>
        </p:nvGrpSpPr>
        <p:grpSpPr>
          <a:xfrm>
            <a:off x="396875" y="3181350"/>
            <a:ext cx="906463" cy="857250"/>
            <a:chOff x="0" y="0"/>
            <a:chExt cx="1143008" cy="1143007"/>
          </a:xfrm>
        </p:grpSpPr>
        <p:grpSp>
          <p:nvGrpSpPr>
            <p:cNvPr id="48149" name="椭圆 4"/>
            <p:cNvGrpSpPr/>
            <p:nvPr/>
          </p:nvGrpSpPr>
          <p:grpSpPr>
            <a:xfrm>
              <a:off x="-419104" y="-172649"/>
              <a:ext cx="1713859" cy="1713857"/>
              <a:chOff x="0" y="0"/>
              <a:chExt cx="1499616" cy="1499616"/>
            </a:xfrm>
          </p:grpSpPr>
          <p:pic>
            <p:nvPicPr>
              <p:cNvPr id="48154" name="椭圆 4"/>
              <p:cNvPicPr/>
              <p:nvPr/>
            </p:nvPicPr>
            <p:blipFill>
              <a:blip r:embed="rId3"/>
              <a:stretch>
                <a:fillRect/>
              </a:stretch>
            </p:blipFill>
            <p:spPr>
              <a:xfrm>
                <a:off x="0" y="0"/>
                <a:ext cx="1499616" cy="1499616"/>
              </a:xfrm>
              <a:prstGeom prst="rect">
                <a:avLst/>
              </a:prstGeom>
              <a:noFill/>
              <a:ln w="9525">
                <a:noFill/>
              </a:ln>
            </p:spPr>
          </p:pic>
          <p:sp>
            <p:nvSpPr>
              <p:cNvPr id="48155" name="Text Box 32"/>
              <p:cNvSpPr txBox="1"/>
              <p:nvPr/>
            </p:nvSpPr>
            <p:spPr>
              <a:xfrm>
                <a:off x="513178" y="297532"/>
                <a:ext cx="707195" cy="707195"/>
              </a:xfrm>
              <a:prstGeom prst="rect">
                <a:avLst/>
              </a:prstGeom>
              <a:no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48150" name="椭圆 5"/>
            <p:cNvGrpSpPr/>
            <p:nvPr/>
          </p:nvGrpSpPr>
          <p:grpSpPr>
            <a:xfrm>
              <a:off x="-8056" y="36358"/>
              <a:ext cx="1093804" cy="1107737"/>
              <a:chOff x="0" y="0"/>
              <a:chExt cx="957072" cy="969264"/>
            </a:xfrm>
          </p:grpSpPr>
          <p:pic>
            <p:nvPicPr>
              <p:cNvPr id="48152" name="椭圆 5"/>
              <p:cNvPicPr/>
              <p:nvPr/>
            </p:nvPicPr>
            <p:blipFill>
              <a:blip r:embed="rId4"/>
              <a:stretch>
                <a:fillRect/>
              </a:stretch>
            </p:blipFill>
            <p:spPr>
              <a:xfrm>
                <a:off x="0" y="0"/>
                <a:ext cx="957072" cy="969264"/>
              </a:xfrm>
              <a:prstGeom prst="rect">
                <a:avLst/>
              </a:prstGeom>
              <a:noFill/>
              <a:ln w="9525">
                <a:noFill/>
              </a:ln>
            </p:spPr>
          </p:pic>
          <p:sp>
            <p:nvSpPr>
              <p:cNvPr id="48153" name="Text Box 35"/>
              <p:cNvSpPr txBox="1"/>
              <p:nvPr/>
            </p:nvSpPr>
            <p:spPr>
              <a:xfrm>
                <a:off x="145273" y="147822"/>
                <a:ext cx="667302" cy="674191"/>
              </a:xfrm>
              <a:prstGeom prst="rect">
                <a:avLst/>
              </a:prstGeom>
              <a:noFill/>
              <a:ln w="9525">
                <a:noFill/>
              </a:ln>
            </p:spPr>
            <p:txBody>
              <a:bodyPr lIns="0" tIns="0" rIns="0" bIns="0"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48151" name="燕尾形 6"/>
            <p:cNvSpPr/>
            <p:nvPr/>
          </p:nvSpPr>
          <p:spPr>
            <a:xfrm>
              <a:off x="356794" y="388371"/>
              <a:ext cx="429417" cy="429417"/>
            </a:xfrm>
            <a:prstGeom prst="chevron">
              <a:avLst>
                <a:gd name="adj" fmla="val 50000"/>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1"/>
          <p:cNvSpPr>
            <a:spLocks noGrp="1"/>
          </p:cNvSpPr>
          <p:nvPr>
            <p:ph type="title" idx="4294967295"/>
          </p:nvPr>
        </p:nvSpPr>
        <p:spPr/>
        <p:txBody>
          <a:bodyPr vert="horz" wrap="square" lIns="140495" tIns="70248" rIns="140495" bIns="70248"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楷体" panose="02010609060101010101" pitchFamily="49" charset="-122"/>
                <a:cs typeface="+mj-cs"/>
              </a:rPr>
              <a:t>知识点拨</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楷体" panose="02010609060101010101" pitchFamily="49" charset="-122"/>
              <a:cs typeface="+mj-cs"/>
            </a:endParaRPr>
          </a:p>
        </p:txBody>
      </p:sp>
      <p:sp>
        <p:nvSpPr>
          <p:cNvPr id="49155" name="内容占位符 2"/>
          <p:cNvSpPr>
            <a:spLocks noGrp="1"/>
          </p:cNvSpPr>
          <p:nvPr>
            <p:ph idx="4294967295"/>
          </p:nvPr>
        </p:nvSpPr>
        <p:spPr>
          <a:xfrm>
            <a:off x="1530350" y="2106613"/>
            <a:ext cx="12245975" cy="3006725"/>
          </a:xfrm>
          <a:ln/>
        </p:spPr>
        <p:txBody>
          <a:bodyPr vert="horz" wrap="square" lIns="140495" tIns="70248" rIns="140495" bIns="70248" anchor="t" anchorCtr="0"/>
          <a:p>
            <a:pPr marL="0" indent="0">
              <a:lnSpc>
                <a:spcPct val="120000"/>
              </a:lnSpc>
            </a:pPr>
            <a:r>
              <a:rPr lang="zh-CN" altLang="en-US" sz="4300" b="1" dirty="0">
                <a:solidFill>
                  <a:srgbClr val="333333"/>
                </a:solidFill>
                <a:ea typeface="楷体" panose="02010609060101010101" pitchFamily="49" charset="-122"/>
              </a:rPr>
              <a:t>   服务质量</a:t>
            </a:r>
            <a:endParaRPr lang="zh-CN" altLang="en-US" sz="4300" b="1" dirty="0">
              <a:solidFill>
                <a:srgbClr val="333333"/>
              </a:solidFill>
              <a:ea typeface="楷体" panose="02010609060101010101" pitchFamily="49" charset="-122"/>
            </a:endParaRPr>
          </a:p>
          <a:p>
            <a:pPr marL="0" indent="0">
              <a:lnSpc>
                <a:spcPct val="120000"/>
              </a:lnSpc>
            </a:pPr>
            <a:r>
              <a:rPr lang="zh-CN" altLang="en-US" sz="3700" b="1" dirty="0">
                <a:solidFill>
                  <a:srgbClr val="333333"/>
                </a:solidFill>
                <a:ea typeface="楷体" panose="02010609060101010101" pitchFamily="49" charset="-122"/>
              </a:rPr>
              <a:t>服务质量是货主选择国际货代企业时考虑的第二个重要因素。货主在服务质量方面考虑的主要因素包括：</a:t>
            </a:r>
            <a:endParaRPr lang="zh-CN" altLang="en-US" sz="3700" b="1" dirty="0">
              <a:solidFill>
                <a:srgbClr val="333333"/>
              </a:solidFill>
              <a:ea typeface="楷体" panose="02010609060101010101" pitchFamily="49" charset="-122"/>
            </a:endParaRPr>
          </a:p>
        </p:txBody>
      </p:sp>
      <p:sp>
        <p:nvSpPr>
          <p:cNvPr id="49156" name="六边形 39"/>
          <p:cNvSpPr/>
          <p:nvPr/>
        </p:nvSpPr>
        <p:spPr>
          <a:xfrm>
            <a:off x="509588" y="4684713"/>
            <a:ext cx="4208462" cy="3433762"/>
          </a:xfrm>
          <a:prstGeom prst="hexagon">
            <a:avLst>
              <a:gd name="adj" fmla="val 25011"/>
              <a:gd name="vf" fmla="val 115470"/>
            </a:avLst>
          </a:prstGeom>
          <a:solidFill>
            <a:srgbClr val="81B7FF"/>
          </a:solidFill>
          <a:ln w="9525">
            <a:noFill/>
          </a:ln>
          <a:effectLst>
            <a:outerShdw dist="127001" dir="8100000" sx="100999" sy="100999" algn="tr" rotWithShape="0">
              <a:srgbClr val="000000">
                <a:alpha val="29999"/>
              </a:srgbClr>
            </a:outerShdw>
          </a:effectLst>
        </p:spPr>
        <p:txBody>
          <a:bodyPr lIns="138541" tIns="72201" rIns="138541" bIns="72201" anchor="ctr" anchorCtr="0"/>
          <a:p>
            <a:pPr algn="ctr"/>
            <a:endParaRPr lang="zh-CN" altLang="en-US" dirty="0">
              <a:solidFill>
                <a:srgbClr val="FFFFFF"/>
              </a:solidFill>
              <a:latin typeface="Calibri" panose="020F0502020204030204" pitchFamily="34" charset="0"/>
            </a:endParaRPr>
          </a:p>
        </p:txBody>
      </p:sp>
      <p:sp>
        <p:nvSpPr>
          <p:cNvPr id="49157" name="六边形 39"/>
          <p:cNvSpPr/>
          <p:nvPr/>
        </p:nvSpPr>
        <p:spPr>
          <a:xfrm>
            <a:off x="7656513" y="4899025"/>
            <a:ext cx="3627437" cy="2963863"/>
          </a:xfrm>
          <a:prstGeom prst="hexagon">
            <a:avLst>
              <a:gd name="adj" fmla="val 24982"/>
              <a:gd name="vf" fmla="val 115470"/>
            </a:avLst>
          </a:prstGeom>
          <a:solidFill>
            <a:srgbClr val="83B8FF"/>
          </a:solidFill>
          <a:ln w="9525">
            <a:noFill/>
          </a:ln>
          <a:effectLst>
            <a:outerShdw dist="127001" dir="8100000" sx="100999" sy="100999" algn="tr" rotWithShape="0">
              <a:srgbClr val="000000">
                <a:alpha val="29999"/>
              </a:srgbClr>
            </a:outerShdw>
          </a:effectLst>
        </p:spPr>
        <p:txBody>
          <a:bodyPr lIns="138541" tIns="72201" rIns="138541" bIns="72201" anchor="ctr" anchorCtr="0"/>
          <a:p>
            <a:pPr algn="ctr"/>
            <a:endParaRPr lang="zh-CN" altLang="en-US" dirty="0">
              <a:solidFill>
                <a:srgbClr val="FFFFFF"/>
              </a:solidFill>
              <a:latin typeface="Calibri" panose="020F0502020204030204" pitchFamily="34" charset="0"/>
            </a:endParaRPr>
          </a:p>
        </p:txBody>
      </p:sp>
      <p:sp>
        <p:nvSpPr>
          <p:cNvPr id="49158" name="六边形 39"/>
          <p:cNvSpPr/>
          <p:nvPr/>
        </p:nvSpPr>
        <p:spPr>
          <a:xfrm>
            <a:off x="4140200" y="6292850"/>
            <a:ext cx="4090988" cy="3397250"/>
          </a:xfrm>
          <a:prstGeom prst="hexagon">
            <a:avLst>
              <a:gd name="adj" fmla="val 24580"/>
              <a:gd name="vf" fmla="val 115470"/>
            </a:avLst>
          </a:prstGeom>
          <a:solidFill>
            <a:srgbClr val="CDE3FF"/>
          </a:solidFill>
          <a:ln w="9525">
            <a:noFill/>
          </a:ln>
          <a:effectLst>
            <a:outerShdw dist="127001" dir="8100000" sx="100999" sy="100999" algn="tr" rotWithShape="0">
              <a:srgbClr val="000000">
                <a:alpha val="29999"/>
              </a:srgbClr>
            </a:outerShdw>
          </a:effectLst>
        </p:spPr>
        <p:txBody>
          <a:bodyPr lIns="138541" tIns="72201" rIns="138541" bIns="72201" anchor="ctr" anchorCtr="0"/>
          <a:p>
            <a:pPr algn="ctr"/>
            <a:endParaRPr lang="zh-CN" altLang="en-US" dirty="0">
              <a:solidFill>
                <a:srgbClr val="FFFFFF"/>
              </a:solidFill>
              <a:latin typeface="Calibri" panose="020F0502020204030204" pitchFamily="34" charset="0"/>
            </a:endParaRPr>
          </a:p>
        </p:txBody>
      </p:sp>
      <p:sp>
        <p:nvSpPr>
          <p:cNvPr id="49159" name="六边形 39"/>
          <p:cNvSpPr/>
          <p:nvPr/>
        </p:nvSpPr>
        <p:spPr>
          <a:xfrm>
            <a:off x="10831513" y="6400800"/>
            <a:ext cx="3287712" cy="2686050"/>
          </a:xfrm>
          <a:prstGeom prst="hexagon">
            <a:avLst>
              <a:gd name="adj" fmla="val 24978"/>
              <a:gd name="vf" fmla="val 115470"/>
            </a:avLst>
          </a:prstGeom>
          <a:solidFill>
            <a:srgbClr val="C9E7E9"/>
          </a:solidFill>
          <a:ln w="9525">
            <a:noFill/>
          </a:ln>
          <a:effectLst>
            <a:outerShdw dist="127001" dir="8100000" sx="100999" sy="100999" algn="tr" rotWithShape="0">
              <a:srgbClr val="000000">
                <a:alpha val="29999"/>
              </a:srgbClr>
            </a:outerShdw>
          </a:effectLst>
        </p:spPr>
        <p:txBody>
          <a:bodyPr lIns="138541" tIns="72201" rIns="138541" bIns="72201" anchor="ctr" anchorCtr="0"/>
          <a:p>
            <a:pPr algn="ctr"/>
            <a:endParaRPr lang="zh-CN" altLang="en-US" dirty="0">
              <a:solidFill>
                <a:srgbClr val="FFFFFF"/>
              </a:solidFill>
              <a:latin typeface="Calibri" panose="020F0502020204030204" pitchFamily="34" charset="0"/>
            </a:endParaRPr>
          </a:p>
        </p:txBody>
      </p:sp>
      <p:sp>
        <p:nvSpPr>
          <p:cNvPr id="49160" name="Text Box 8"/>
          <p:cNvSpPr txBox="1"/>
          <p:nvPr/>
        </p:nvSpPr>
        <p:spPr>
          <a:xfrm>
            <a:off x="1757363" y="6721475"/>
            <a:ext cx="284162" cy="419100"/>
          </a:xfrm>
          <a:prstGeom prst="rect">
            <a:avLst/>
          </a:prstGeom>
          <a:noFill/>
          <a:ln w="9525">
            <a:noFill/>
          </a:ln>
        </p:spPr>
        <p:txBody>
          <a:bodyPr wrap="none"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zh-CN" sz="1800" dirty="0">
              <a:ea typeface="宋体" panose="02010600030101010101" pitchFamily="2" charset="-122"/>
            </a:endParaRPr>
          </a:p>
        </p:txBody>
      </p:sp>
      <p:sp>
        <p:nvSpPr>
          <p:cNvPr id="49161" name="Text Box 9"/>
          <p:cNvSpPr txBox="1"/>
          <p:nvPr/>
        </p:nvSpPr>
        <p:spPr>
          <a:xfrm>
            <a:off x="962025" y="5113338"/>
            <a:ext cx="3403600" cy="2419350"/>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solidFill>
                  <a:srgbClr val="333333"/>
                </a:solidFill>
                <a:ea typeface="楷体" panose="02010609060101010101" pitchFamily="49" charset="-122"/>
              </a:rPr>
              <a:t>航线与船期的密度是否可以满足托运人的出货时间要求。</a:t>
            </a:r>
            <a:endParaRPr lang="zh-CN" altLang="en-US" sz="3700" b="1" dirty="0">
              <a:solidFill>
                <a:srgbClr val="333333"/>
              </a:solidFill>
              <a:ea typeface="楷体" panose="02010609060101010101" pitchFamily="49" charset="-122"/>
            </a:endParaRPr>
          </a:p>
        </p:txBody>
      </p:sp>
      <p:sp>
        <p:nvSpPr>
          <p:cNvPr id="49162" name="Text Box 10"/>
          <p:cNvSpPr txBox="1"/>
          <p:nvPr/>
        </p:nvSpPr>
        <p:spPr>
          <a:xfrm>
            <a:off x="4479925" y="6937375"/>
            <a:ext cx="3176588" cy="2419350"/>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solidFill>
                  <a:srgbClr val="333333"/>
                </a:solidFill>
                <a:ea typeface="楷体" panose="02010609060101010101" pitchFamily="49" charset="-122"/>
              </a:rPr>
              <a:t>航行时间的长短。较短的在途时间可以降低交易风险。</a:t>
            </a:r>
            <a:endParaRPr lang="zh-CN" altLang="en-US" sz="3700" b="1" dirty="0">
              <a:solidFill>
                <a:srgbClr val="333333"/>
              </a:solidFill>
              <a:ea typeface="楷体" panose="02010609060101010101" pitchFamily="49" charset="-122"/>
            </a:endParaRPr>
          </a:p>
        </p:txBody>
      </p:sp>
      <p:sp>
        <p:nvSpPr>
          <p:cNvPr id="49163" name="Text Box 11"/>
          <p:cNvSpPr txBox="1"/>
          <p:nvPr/>
        </p:nvSpPr>
        <p:spPr>
          <a:xfrm>
            <a:off x="7996238" y="5221288"/>
            <a:ext cx="2719387" cy="1851025"/>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solidFill>
                  <a:srgbClr val="333333"/>
                </a:solidFill>
                <a:ea typeface="楷体" panose="02010609060101010101" pitchFamily="49" charset="-122"/>
              </a:rPr>
              <a:t>船舶、集装箱等设施设备是否先进。</a:t>
            </a:r>
            <a:endParaRPr lang="zh-CN" altLang="en-US" sz="3700" b="1" dirty="0">
              <a:solidFill>
                <a:srgbClr val="333333"/>
              </a:solidFill>
              <a:ea typeface="楷体" panose="02010609060101010101" pitchFamily="49" charset="-122"/>
            </a:endParaRPr>
          </a:p>
        </p:txBody>
      </p:sp>
      <p:sp>
        <p:nvSpPr>
          <p:cNvPr id="49164" name="Text Box 12"/>
          <p:cNvSpPr txBox="1"/>
          <p:nvPr/>
        </p:nvSpPr>
        <p:spPr>
          <a:xfrm>
            <a:off x="11396663" y="6937375"/>
            <a:ext cx="2495550" cy="1851025"/>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solidFill>
                  <a:srgbClr val="333333"/>
                </a:solidFill>
                <a:ea typeface="楷体" panose="02010609060101010101" pitchFamily="49" charset="-122"/>
              </a:rPr>
              <a:t>货运单证制作的质量等。</a:t>
            </a:r>
            <a:endParaRPr lang="zh-CN" altLang="en-US" sz="3700" b="1" dirty="0">
              <a:solidFill>
                <a:srgbClr val="333333"/>
              </a:solidFill>
              <a:ea typeface="楷体" panose="02010609060101010101" pitchFamily="49" charset="-122"/>
            </a:endParaRPr>
          </a:p>
        </p:txBody>
      </p:sp>
      <p:cxnSp>
        <p:nvCxnSpPr>
          <p:cNvPr id="49165" name="直接连接符 27"/>
          <p:cNvCxnSpPr/>
          <p:nvPr/>
        </p:nvCxnSpPr>
        <p:spPr>
          <a:xfrm rot="5400000">
            <a:off x="2073275" y="8382000"/>
            <a:ext cx="955675" cy="1588"/>
          </a:xfrm>
          <a:prstGeom prst="line">
            <a:avLst/>
          </a:prstGeom>
          <a:ln w="9525" cap="flat" cmpd="sng">
            <a:solidFill>
              <a:srgbClr val="7F7F7F"/>
            </a:solidFill>
            <a:prstDash val="solid"/>
            <a:miter/>
            <a:headEnd type="none" w="med" len="med"/>
            <a:tailEnd type="none" w="med" len="med"/>
          </a:ln>
        </p:spPr>
      </p:cxnSp>
      <p:cxnSp>
        <p:nvCxnSpPr>
          <p:cNvPr id="49166" name="直接连接符 27"/>
          <p:cNvCxnSpPr/>
          <p:nvPr/>
        </p:nvCxnSpPr>
        <p:spPr>
          <a:xfrm rot="5400000">
            <a:off x="8990013" y="8167688"/>
            <a:ext cx="958850" cy="1587"/>
          </a:xfrm>
          <a:prstGeom prst="line">
            <a:avLst/>
          </a:prstGeom>
          <a:ln w="9525" cap="flat" cmpd="sng">
            <a:solidFill>
              <a:srgbClr val="7F7F7F"/>
            </a:solidFill>
            <a:prstDash val="solid"/>
            <a:miter/>
            <a:headEnd type="none" w="med" len="med"/>
            <a:tailEnd type="none" w="med" len="med"/>
          </a:ln>
        </p:spPr>
      </p:cxnSp>
      <p:cxnSp>
        <p:nvCxnSpPr>
          <p:cNvPr id="49167" name="直接连接符 27"/>
          <p:cNvCxnSpPr/>
          <p:nvPr/>
        </p:nvCxnSpPr>
        <p:spPr>
          <a:xfrm rot="5400000">
            <a:off x="12052300" y="5911850"/>
            <a:ext cx="958850" cy="1588"/>
          </a:xfrm>
          <a:prstGeom prst="line">
            <a:avLst/>
          </a:prstGeom>
          <a:ln w="9525" cap="flat" cmpd="sng">
            <a:solidFill>
              <a:srgbClr val="7F7F7F"/>
            </a:solidFill>
            <a:prstDash val="solid"/>
            <a:miter/>
            <a:headEnd type="none" w="med" len="med"/>
            <a:tailEnd type="none" w="med" len="med"/>
          </a:ln>
        </p:spPr>
      </p:cxnSp>
      <p:cxnSp>
        <p:nvCxnSpPr>
          <p:cNvPr id="49168" name="直接连接符 27"/>
          <p:cNvCxnSpPr/>
          <p:nvPr/>
        </p:nvCxnSpPr>
        <p:spPr>
          <a:xfrm rot="5400000">
            <a:off x="5702300" y="5805488"/>
            <a:ext cx="958850" cy="3175"/>
          </a:xfrm>
          <a:prstGeom prst="line">
            <a:avLst/>
          </a:prstGeom>
          <a:ln w="9525" cap="flat" cmpd="sng">
            <a:solidFill>
              <a:srgbClr val="7F7F7F"/>
            </a:solidFill>
            <a:prstDash val="solid"/>
            <a:miter/>
            <a:headEnd type="none" w="med" len="med"/>
            <a:tailEnd type="none" w="med" len="med"/>
          </a:ln>
        </p:spPr>
      </p:cxnSp>
      <p:grpSp>
        <p:nvGrpSpPr>
          <p:cNvPr id="49169" name="组合 10"/>
          <p:cNvGrpSpPr/>
          <p:nvPr/>
        </p:nvGrpSpPr>
        <p:grpSpPr>
          <a:xfrm>
            <a:off x="1974850" y="8870950"/>
            <a:ext cx="1133475" cy="1074738"/>
            <a:chOff x="0" y="0"/>
            <a:chExt cx="1143008" cy="1143007"/>
          </a:xfrm>
        </p:grpSpPr>
        <p:grpSp>
          <p:nvGrpSpPr>
            <p:cNvPr id="49209" name="椭圆 11"/>
            <p:cNvGrpSpPr/>
            <p:nvPr/>
          </p:nvGrpSpPr>
          <p:grpSpPr>
            <a:xfrm>
              <a:off x="-534513" y="-223615"/>
              <a:ext cx="1870932" cy="1870930"/>
              <a:chOff x="0" y="0"/>
              <a:chExt cx="1286256" cy="1286256"/>
            </a:xfrm>
          </p:grpSpPr>
          <p:pic>
            <p:nvPicPr>
              <p:cNvPr id="49213" name="椭圆 11"/>
              <p:cNvPicPr/>
              <p:nvPr/>
            </p:nvPicPr>
            <p:blipFill>
              <a:blip r:embed="rId1"/>
              <a:stretch>
                <a:fillRect/>
              </a:stretch>
            </p:blipFill>
            <p:spPr>
              <a:xfrm>
                <a:off x="0" y="0"/>
                <a:ext cx="1286256" cy="1286256"/>
              </a:xfrm>
              <a:prstGeom prst="rect">
                <a:avLst/>
              </a:prstGeom>
              <a:noFill/>
              <a:ln w="9525">
                <a:noFill/>
              </a:ln>
            </p:spPr>
          </p:pic>
          <p:sp>
            <p:nvSpPr>
              <p:cNvPr id="49214" name="Text Box 20"/>
              <p:cNvSpPr txBox="1"/>
              <p:nvPr/>
            </p:nvSpPr>
            <p:spPr>
              <a:xfrm>
                <a:off x="482555" y="268813"/>
                <a:ext cx="555652" cy="555654"/>
              </a:xfrm>
              <a:prstGeom prst="rect">
                <a:avLst/>
              </a:prstGeom>
              <a:no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49210" name="椭圆 12"/>
            <p:cNvGrpSpPr/>
            <p:nvPr/>
          </p:nvGrpSpPr>
          <p:grpSpPr>
            <a:xfrm>
              <a:off x="-11362" y="33527"/>
              <a:ext cx="1099505" cy="1108371"/>
              <a:chOff x="0" y="0"/>
              <a:chExt cx="755904" cy="762000"/>
            </a:xfrm>
          </p:grpSpPr>
          <p:pic>
            <p:nvPicPr>
              <p:cNvPr id="49211" name="椭圆 12"/>
              <p:cNvPicPr/>
              <p:nvPr/>
            </p:nvPicPr>
            <p:blipFill>
              <a:blip r:embed="rId2"/>
              <a:stretch>
                <a:fillRect/>
              </a:stretch>
            </p:blipFill>
            <p:spPr>
              <a:xfrm>
                <a:off x="0" y="0"/>
                <a:ext cx="755904" cy="762000"/>
              </a:xfrm>
              <a:prstGeom prst="rect">
                <a:avLst/>
              </a:prstGeom>
              <a:noFill/>
              <a:ln w="9525">
                <a:noFill/>
              </a:ln>
            </p:spPr>
          </p:pic>
          <p:sp>
            <p:nvSpPr>
              <p:cNvPr id="49212" name="Text Box 23"/>
              <p:cNvSpPr txBox="1"/>
              <p:nvPr/>
            </p:nvSpPr>
            <p:spPr>
              <a:xfrm>
                <a:off x="116415" y="118092"/>
                <a:ext cx="524308" cy="529720"/>
              </a:xfrm>
              <a:prstGeom prst="rect">
                <a:avLst/>
              </a:prstGeom>
              <a:noFill/>
              <a:ln w="9525">
                <a:noFill/>
              </a:ln>
            </p:spPr>
            <p:txBody>
              <a:bodyPr lIns="0" tIns="0" rIns="0" bIns="0"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1</a:t>
                </a:r>
                <a:endParaRPr lang="zh-CN" altLang="en-US" sz="3700" dirty="0">
                  <a:solidFill>
                    <a:srgbClr val="333333"/>
                  </a:solidFill>
                  <a:latin typeface="Comic Sans MS" panose="030F0702030302020204" pitchFamily="66" charset="0"/>
                  <a:ea typeface="微软雅黑" panose="020B0503020204020204" charset="-122"/>
                </a:endParaRPr>
              </a:p>
            </p:txBody>
          </p:sp>
        </p:grpSp>
      </p:grpSp>
      <p:grpSp>
        <p:nvGrpSpPr>
          <p:cNvPr id="49170" name="组合 14"/>
          <p:cNvGrpSpPr/>
          <p:nvPr/>
        </p:nvGrpSpPr>
        <p:grpSpPr>
          <a:xfrm>
            <a:off x="5613400" y="4578350"/>
            <a:ext cx="1135063" cy="1071563"/>
            <a:chOff x="0" y="0"/>
            <a:chExt cx="1143008" cy="1143007"/>
          </a:xfrm>
        </p:grpSpPr>
        <p:grpSp>
          <p:nvGrpSpPr>
            <p:cNvPr id="49203" name="椭圆 15"/>
            <p:cNvGrpSpPr/>
            <p:nvPr/>
          </p:nvGrpSpPr>
          <p:grpSpPr>
            <a:xfrm>
              <a:off x="-532851" y="-223615"/>
              <a:ext cx="1870932" cy="1870930"/>
              <a:chOff x="0" y="0"/>
              <a:chExt cx="1286256" cy="1286256"/>
            </a:xfrm>
          </p:grpSpPr>
          <p:pic>
            <p:nvPicPr>
              <p:cNvPr id="49207" name="椭圆 15"/>
              <p:cNvPicPr/>
              <p:nvPr/>
            </p:nvPicPr>
            <p:blipFill>
              <a:blip r:embed="rId3"/>
              <a:stretch>
                <a:fillRect/>
              </a:stretch>
            </p:blipFill>
            <p:spPr>
              <a:xfrm>
                <a:off x="0" y="0"/>
                <a:ext cx="1286256" cy="1286256"/>
              </a:xfrm>
              <a:prstGeom prst="rect">
                <a:avLst/>
              </a:prstGeom>
              <a:noFill/>
              <a:ln w="9525">
                <a:noFill/>
              </a:ln>
            </p:spPr>
          </p:pic>
          <p:sp>
            <p:nvSpPr>
              <p:cNvPr id="49208" name="Text Box 27"/>
              <p:cNvSpPr txBox="1"/>
              <p:nvPr/>
            </p:nvSpPr>
            <p:spPr>
              <a:xfrm>
                <a:off x="481412" y="268813"/>
                <a:ext cx="555652" cy="555654"/>
              </a:xfrm>
              <a:prstGeom prst="rect">
                <a:avLst/>
              </a:prstGeom>
              <a:no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49204" name="椭圆 16"/>
            <p:cNvGrpSpPr/>
            <p:nvPr/>
          </p:nvGrpSpPr>
          <p:grpSpPr>
            <a:xfrm>
              <a:off x="-9699" y="33527"/>
              <a:ext cx="1099505" cy="1108371"/>
              <a:chOff x="0" y="0"/>
              <a:chExt cx="755904" cy="762000"/>
            </a:xfrm>
          </p:grpSpPr>
          <p:pic>
            <p:nvPicPr>
              <p:cNvPr id="49205" name="椭圆 16"/>
              <p:cNvPicPr/>
              <p:nvPr/>
            </p:nvPicPr>
            <p:blipFill>
              <a:blip r:embed="rId2"/>
              <a:stretch>
                <a:fillRect/>
              </a:stretch>
            </p:blipFill>
            <p:spPr>
              <a:xfrm>
                <a:off x="0" y="0"/>
                <a:ext cx="755904" cy="762000"/>
              </a:xfrm>
              <a:prstGeom prst="rect">
                <a:avLst/>
              </a:prstGeom>
              <a:noFill/>
              <a:ln w="9525">
                <a:noFill/>
              </a:ln>
            </p:spPr>
          </p:pic>
          <p:sp>
            <p:nvSpPr>
              <p:cNvPr id="49206" name="Text Box 30"/>
              <p:cNvSpPr txBox="1"/>
              <p:nvPr/>
            </p:nvSpPr>
            <p:spPr>
              <a:xfrm>
                <a:off x="115272" y="118092"/>
                <a:ext cx="524308" cy="529720"/>
              </a:xfrm>
              <a:prstGeom prst="rect">
                <a:avLst/>
              </a:prstGeom>
              <a:noFill/>
              <a:ln w="9525">
                <a:noFill/>
              </a:ln>
            </p:spPr>
            <p:txBody>
              <a:bodyPr lIns="0" tIns="0" rIns="0" bIns="0"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2</a:t>
                </a:r>
                <a:endParaRPr lang="zh-CN" altLang="en-US" sz="3700" dirty="0">
                  <a:solidFill>
                    <a:srgbClr val="333333"/>
                  </a:solidFill>
                  <a:latin typeface="Comic Sans MS" panose="030F0702030302020204" pitchFamily="66" charset="0"/>
                  <a:ea typeface="微软雅黑" panose="020B0503020204020204" charset="-122"/>
                </a:endParaRPr>
              </a:p>
            </p:txBody>
          </p:sp>
        </p:grpSp>
      </p:grpSp>
      <p:grpSp>
        <p:nvGrpSpPr>
          <p:cNvPr id="49171" name="组合 17"/>
          <p:cNvGrpSpPr/>
          <p:nvPr/>
        </p:nvGrpSpPr>
        <p:grpSpPr>
          <a:xfrm>
            <a:off x="8901113" y="8655050"/>
            <a:ext cx="1135062" cy="1074738"/>
            <a:chOff x="0" y="0"/>
            <a:chExt cx="1143008" cy="1143007"/>
          </a:xfrm>
        </p:grpSpPr>
        <p:grpSp>
          <p:nvGrpSpPr>
            <p:cNvPr id="49197" name="椭圆 18"/>
            <p:cNvGrpSpPr/>
            <p:nvPr/>
          </p:nvGrpSpPr>
          <p:grpSpPr>
            <a:xfrm>
              <a:off x="-531188" y="-223615"/>
              <a:ext cx="1870932" cy="1870930"/>
              <a:chOff x="0" y="0"/>
              <a:chExt cx="1286256" cy="1286256"/>
            </a:xfrm>
          </p:grpSpPr>
          <p:pic>
            <p:nvPicPr>
              <p:cNvPr id="49201" name="椭圆 18"/>
              <p:cNvPicPr/>
              <p:nvPr/>
            </p:nvPicPr>
            <p:blipFill>
              <a:blip r:embed="rId4"/>
              <a:stretch>
                <a:fillRect/>
              </a:stretch>
            </p:blipFill>
            <p:spPr>
              <a:xfrm>
                <a:off x="0" y="0"/>
                <a:ext cx="1286256" cy="1286256"/>
              </a:xfrm>
              <a:prstGeom prst="rect">
                <a:avLst/>
              </a:prstGeom>
              <a:noFill/>
              <a:ln w="9525">
                <a:noFill/>
              </a:ln>
            </p:spPr>
          </p:pic>
          <p:sp>
            <p:nvSpPr>
              <p:cNvPr id="49202" name="Text Box 34"/>
              <p:cNvSpPr txBox="1"/>
              <p:nvPr/>
            </p:nvSpPr>
            <p:spPr>
              <a:xfrm>
                <a:off x="480269" y="268813"/>
                <a:ext cx="555652" cy="555654"/>
              </a:xfrm>
              <a:prstGeom prst="rect">
                <a:avLst/>
              </a:prstGeom>
              <a:no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49198" name="椭圆 19"/>
            <p:cNvGrpSpPr/>
            <p:nvPr/>
          </p:nvGrpSpPr>
          <p:grpSpPr>
            <a:xfrm>
              <a:off x="-8036" y="33527"/>
              <a:ext cx="1099505" cy="1108371"/>
              <a:chOff x="0" y="0"/>
              <a:chExt cx="755904" cy="762000"/>
            </a:xfrm>
          </p:grpSpPr>
          <p:pic>
            <p:nvPicPr>
              <p:cNvPr id="49199" name="椭圆 19"/>
              <p:cNvPicPr/>
              <p:nvPr/>
            </p:nvPicPr>
            <p:blipFill>
              <a:blip r:embed="rId2"/>
              <a:stretch>
                <a:fillRect/>
              </a:stretch>
            </p:blipFill>
            <p:spPr>
              <a:xfrm>
                <a:off x="0" y="0"/>
                <a:ext cx="755904" cy="762000"/>
              </a:xfrm>
              <a:prstGeom prst="rect">
                <a:avLst/>
              </a:prstGeom>
              <a:noFill/>
              <a:ln w="9525">
                <a:noFill/>
              </a:ln>
            </p:spPr>
          </p:pic>
          <p:sp>
            <p:nvSpPr>
              <p:cNvPr id="49200" name="Text Box 37"/>
              <p:cNvSpPr txBox="1"/>
              <p:nvPr/>
            </p:nvSpPr>
            <p:spPr>
              <a:xfrm>
                <a:off x="114129" y="118092"/>
                <a:ext cx="524308" cy="529720"/>
              </a:xfrm>
              <a:prstGeom prst="rect">
                <a:avLst/>
              </a:prstGeom>
              <a:noFill/>
              <a:ln w="9525">
                <a:noFill/>
              </a:ln>
            </p:spPr>
            <p:txBody>
              <a:bodyPr lIns="0" tIns="0" rIns="0" bIns="0"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3</a:t>
                </a:r>
                <a:endParaRPr lang="zh-CN" altLang="en-US" sz="3700" dirty="0">
                  <a:solidFill>
                    <a:srgbClr val="333333"/>
                  </a:solidFill>
                  <a:latin typeface="Comic Sans MS" panose="030F0702030302020204" pitchFamily="66" charset="0"/>
                  <a:ea typeface="微软雅黑" panose="020B0503020204020204" charset="-122"/>
                </a:endParaRPr>
              </a:p>
            </p:txBody>
          </p:sp>
        </p:grpSp>
      </p:grpSp>
      <p:grpSp>
        <p:nvGrpSpPr>
          <p:cNvPr id="49172" name="组合 20"/>
          <p:cNvGrpSpPr/>
          <p:nvPr/>
        </p:nvGrpSpPr>
        <p:grpSpPr>
          <a:xfrm>
            <a:off x="11963400" y="4578350"/>
            <a:ext cx="1133475" cy="1071563"/>
            <a:chOff x="0" y="0"/>
            <a:chExt cx="1143008" cy="1143007"/>
          </a:xfrm>
        </p:grpSpPr>
        <p:grpSp>
          <p:nvGrpSpPr>
            <p:cNvPr id="49191" name="椭圆 21"/>
            <p:cNvGrpSpPr/>
            <p:nvPr/>
          </p:nvGrpSpPr>
          <p:grpSpPr>
            <a:xfrm>
              <a:off x="-419104" y="-172649"/>
              <a:ext cx="1713859" cy="1713857"/>
              <a:chOff x="0" y="0"/>
              <a:chExt cx="1499616" cy="1499616"/>
            </a:xfrm>
          </p:grpSpPr>
          <p:pic>
            <p:nvPicPr>
              <p:cNvPr id="49195" name="椭圆 21"/>
              <p:cNvPicPr/>
              <p:nvPr/>
            </p:nvPicPr>
            <p:blipFill>
              <a:blip r:embed="rId5"/>
              <a:stretch>
                <a:fillRect/>
              </a:stretch>
            </p:blipFill>
            <p:spPr>
              <a:xfrm>
                <a:off x="0" y="0"/>
                <a:ext cx="1499616" cy="1499616"/>
              </a:xfrm>
              <a:prstGeom prst="rect">
                <a:avLst/>
              </a:prstGeom>
              <a:noFill/>
              <a:ln w="9525">
                <a:noFill/>
              </a:ln>
            </p:spPr>
          </p:pic>
          <p:sp>
            <p:nvSpPr>
              <p:cNvPr id="49196" name="Text Box 41"/>
              <p:cNvSpPr txBox="1"/>
              <p:nvPr/>
            </p:nvSpPr>
            <p:spPr>
              <a:xfrm>
                <a:off x="513178" y="297532"/>
                <a:ext cx="707195" cy="707195"/>
              </a:xfrm>
              <a:prstGeom prst="rect">
                <a:avLst/>
              </a:prstGeom>
              <a:no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49192" name="椭圆 22"/>
            <p:cNvGrpSpPr/>
            <p:nvPr/>
          </p:nvGrpSpPr>
          <p:grpSpPr>
            <a:xfrm>
              <a:off x="-8056" y="36358"/>
              <a:ext cx="1093804" cy="1107737"/>
              <a:chOff x="0" y="0"/>
              <a:chExt cx="957072" cy="969264"/>
            </a:xfrm>
          </p:grpSpPr>
          <p:pic>
            <p:nvPicPr>
              <p:cNvPr id="49193" name="椭圆 22"/>
              <p:cNvPicPr/>
              <p:nvPr/>
            </p:nvPicPr>
            <p:blipFill>
              <a:blip r:embed="rId6"/>
              <a:stretch>
                <a:fillRect/>
              </a:stretch>
            </p:blipFill>
            <p:spPr>
              <a:xfrm>
                <a:off x="0" y="0"/>
                <a:ext cx="957072" cy="969264"/>
              </a:xfrm>
              <a:prstGeom prst="rect">
                <a:avLst/>
              </a:prstGeom>
              <a:noFill/>
              <a:ln w="9525">
                <a:noFill/>
              </a:ln>
            </p:spPr>
          </p:pic>
          <p:sp>
            <p:nvSpPr>
              <p:cNvPr id="49194" name="Text Box 44"/>
              <p:cNvSpPr txBox="1"/>
              <p:nvPr/>
            </p:nvSpPr>
            <p:spPr>
              <a:xfrm>
                <a:off x="145273" y="147822"/>
                <a:ext cx="667302" cy="674191"/>
              </a:xfrm>
              <a:prstGeom prst="rect">
                <a:avLst/>
              </a:prstGeom>
              <a:noFill/>
              <a:ln w="9525">
                <a:noFill/>
              </a:ln>
            </p:spPr>
            <p:txBody>
              <a:bodyPr lIns="0" tIns="0" rIns="0" bIns="0"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4</a:t>
                </a:r>
                <a:endParaRPr lang="zh-CN" altLang="en-US" sz="3700" dirty="0">
                  <a:solidFill>
                    <a:srgbClr val="333333"/>
                  </a:solidFill>
                  <a:latin typeface="Comic Sans MS" panose="030F0702030302020204" pitchFamily="66" charset="0"/>
                  <a:ea typeface="微软雅黑" panose="020B0503020204020204" charset="-122"/>
                </a:endParaRPr>
              </a:p>
            </p:txBody>
          </p:sp>
        </p:grpSp>
      </p:grpSp>
      <p:grpSp>
        <p:nvGrpSpPr>
          <p:cNvPr id="49173" name="组合 7"/>
          <p:cNvGrpSpPr/>
          <p:nvPr/>
        </p:nvGrpSpPr>
        <p:grpSpPr>
          <a:xfrm>
            <a:off x="738188" y="2965450"/>
            <a:ext cx="904875" cy="858838"/>
            <a:chOff x="0" y="0"/>
            <a:chExt cx="1143008" cy="1143007"/>
          </a:xfrm>
        </p:grpSpPr>
        <p:grpSp>
          <p:nvGrpSpPr>
            <p:cNvPr id="49184" name="椭圆 4"/>
            <p:cNvGrpSpPr/>
            <p:nvPr/>
          </p:nvGrpSpPr>
          <p:grpSpPr>
            <a:xfrm>
              <a:off x="-419104" y="-172649"/>
              <a:ext cx="1713859" cy="1713857"/>
              <a:chOff x="0" y="0"/>
              <a:chExt cx="1499616" cy="1499616"/>
            </a:xfrm>
          </p:grpSpPr>
          <p:pic>
            <p:nvPicPr>
              <p:cNvPr id="49189" name="椭圆 4"/>
              <p:cNvPicPr/>
              <p:nvPr/>
            </p:nvPicPr>
            <p:blipFill>
              <a:blip r:embed="rId5"/>
              <a:stretch>
                <a:fillRect/>
              </a:stretch>
            </p:blipFill>
            <p:spPr>
              <a:xfrm>
                <a:off x="0" y="0"/>
                <a:ext cx="1499616" cy="1499616"/>
              </a:xfrm>
              <a:prstGeom prst="rect">
                <a:avLst/>
              </a:prstGeom>
              <a:noFill/>
              <a:ln w="9525">
                <a:noFill/>
              </a:ln>
            </p:spPr>
          </p:pic>
          <p:sp>
            <p:nvSpPr>
              <p:cNvPr id="49190" name="Text Box 48"/>
              <p:cNvSpPr txBox="1"/>
              <p:nvPr/>
            </p:nvSpPr>
            <p:spPr>
              <a:xfrm>
                <a:off x="513178" y="297532"/>
                <a:ext cx="707195" cy="707195"/>
              </a:xfrm>
              <a:prstGeom prst="rect">
                <a:avLst/>
              </a:prstGeom>
              <a:no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49185" name="椭圆 5"/>
            <p:cNvGrpSpPr/>
            <p:nvPr/>
          </p:nvGrpSpPr>
          <p:grpSpPr>
            <a:xfrm>
              <a:off x="-8056" y="36358"/>
              <a:ext cx="1093804" cy="1107737"/>
              <a:chOff x="0" y="0"/>
              <a:chExt cx="957072" cy="969264"/>
            </a:xfrm>
          </p:grpSpPr>
          <p:pic>
            <p:nvPicPr>
              <p:cNvPr id="49187" name="椭圆 5"/>
              <p:cNvPicPr/>
              <p:nvPr/>
            </p:nvPicPr>
            <p:blipFill>
              <a:blip r:embed="rId6"/>
              <a:stretch>
                <a:fillRect/>
              </a:stretch>
            </p:blipFill>
            <p:spPr>
              <a:xfrm>
                <a:off x="0" y="0"/>
                <a:ext cx="957072" cy="969264"/>
              </a:xfrm>
              <a:prstGeom prst="rect">
                <a:avLst/>
              </a:prstGeom>
              <a:noFill/>
              <a:ln w="9525">
                <a:noFill/>
              </a:ln>
            </p:spPr>
          </p:pic>
          <p:sp>
            <p:nvSpPr>
              <p:cNvPr id="49188" name="Text Box 51"/>
              <p:cNvSpPr txBox="1"/>
              <p:nvPr/>
            </p:nvSpPr>
            <p:spPr>
              <a:xfrm>
                <a:off x="145273" y="147822"/>
                <a:ext cx="667302" cy="674191"/>
              </a:xfrm>
              <a:prstGeom prst="rect">
                <a:avLst/>
              </a:prstGeom>
              <a:noFill/>
              <a:ln w="9525">
                <a:noFill/>
              </a:ln>
            </p:spPr>
            <p:txBody>
              <a:bodyPr lIns="0" tIns="0" rIns="0" bIns="0"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49186" name="燕尾形 6"/>
            <p:cNvSpPr/>
            <p:nvPr/>
          </p:nvSpPr>
          <p:spPr>
            <a:xfrm>
              <a:off x="356794" y="387299"/>
              <a:ext cx="429417" cy="428234"/>
            </a:xfrm>
            <a:prstGeom prst="chevron">
              <a:avLst>
                <a:gd name="adj" fmla="val 49998"/>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grpSp>
        <p:nvGrpSpPr>
          <p:cNvPr id="49174" name="组合 10"/>
          <p:cNvGrpSpPr/>
          <p:nvPr/>
        </p:nvGrpSpPr>
        <p:grpSpPr>
          <a:xfrm flipV="1">
            <a:off x="9696450" y="-39687"/>
            <a:ext cx="4735513" cy="1501775"/>
            <a:chOff x="0" y="0"/>
            <a:chExt cx="7110389" cy="2443343"/>
          </a:xfrm>
        </p:grpSpPr>
        <p:grpSp>
          <p:nvGrpSpPr>
            <p:cNvPr id="49175" name="组合 1"/>
            <p:cNvGrpSpPr/>
            <p:nvPr/>
          </p:nvGrpSpPr>
          <p:grpSpPr>
            <a:xfrm>
              <a:off x="1583972" y="0"/>
              <a:ext cx="3528130" cy="2443343"/>
              <a:chOff x="0" y="0"/>
              <a:chExt cx="3182548" cy="2036641"/>
            </a:xfrm>
          </p:grpSpPr>
          <p:sp>
            <p:nvSpPr>
              <p:cNvPr id="49182"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49183"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3572386"/>
                  </a:cxn>
                  <a:cxn ang="0">
                    <a:pos x="10817" y="0"/>
                  </a:cxn>
                  <a:cxn ang="0">
                    <a:pos x="374792" y="6142449"/>
                  </a:cxn>
                  <a:cxn ang="0">
                    <a:pos x="0" y="3572386"/>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49176" name="组合 4"/>
            <p:cNvGrpSpPr/>
            <p:nvPr/>
          </p:nvGrpSpPr>
          <p:grpSpPr>
            <a:xfrm>
              <a:off x="3568070" y="27383"/>
              <a:ext cx="3542319" cy="1708211"/>
              <a:chOff x="0" y="0"/>
              <a:chExt cx="4223383" cy="2036640"/>
            </a:xfrm>
          </p:grpSpPr>
          <p:sp>
            <p:nvSpPr>
              <p:cNvPr id="49180"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49181"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5628425"/>
                  </a:cxn>
                  <a:cxn ang="0">
                    <a:pos x="5683" y="0"/>
                  </a:cxn>
                  <a:cxn ang="0">
                    <a:pos x="374792" y="8198484"/>
                  </a:cxn>
                  <a:cxn ang="0">
                    <a:pos x="0" y="562842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49177" name="组合 7"/>
            <p:cNvGrpSpPr/>
            <p:nvPr/>
          </p:nvGrpSpPr>
          <p:grpSpPr>
            <a:xfrm>
              <a:off x="0" y="53826"/>
              <a:ext cx="3027130" cy="1839448"/>
              <a:chOff x="0" y="0"/>
              <a:chExt cx="2451714" cy="1534624"/>
            </a:xfrm>
          </p:grpSpPr>
          <p:sp>
            <p:nvSpPr>
              <p:cNvPr id="49178"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49179"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9429" y="4429820"/>
                  </a:cxn>
                  <a:cxn ang="0">
                    <a:pos x="0" y="0"/>
                  </a:cxn>
                  <a:cxn ang="0">
                    <a:pos x="585003" y="7292221"/>
                  </a:cxn>
                  <a:cxn ang="0">
                    <a:pos x="9429" y="442982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495" tIns="70248" rIns="140495" bIns="70248"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楷体" panose="02010609060101010101" pitchFamily="49" charset="-122"/>
                <a:cs typeface="+mj-cs"/>
              </a:rPr>
              <a:t>知识点拨</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楷体" panose="02010609060101010101" pitchFamily="49" charset="-122"/>
              <a:cs typeface="+mj-cs"/>
            </a:endParaRPr>
          </a:p>
        </p:txBody>
      </p:sp>
      <p:sp>
        <p:nvSpPr>
          <p:cNvPr id="10243" name="内容占位符 2"/>
          <p:cNvSpPr>
            <a:spLocks noGrp="1"/>
          </p:cNvSpPr>
          <p:nvPr>
            <p:ph idx="4294967295"/>
          </p:nvPr>
        </p:nvSpPr>
        <p:spPr>
          <a:xfrm>
            <a:off x="625475" y="3071813"/>
            <a:ext cx="6575425" cy="968375"/>
          </a:xfrm>
        </p:spPr>
        <p:txBody>
          <a:bodyPr vert="horz" wrap="square" lIns="140495" tIns="70248" rIns="140495" bIns="70248" numCol="1" anchor="t" anchorCtr="0" compatLnSpc="1"/>
          <a:lstStyle/>
          <a:p>
            <a:pPr marL="0" marR="0" lvl="0" indent="0" algn="l" defTabSz="914400" rtl="0" eaLnBrk="0" fontAlgn="base" latinLnBrk="0" hangingPunct="0">
              <a:lnSpc>
                <a:spcPct val="100000"/>
              </a:lnSpc>
              <a:spcBef>
                <a:spcPct val="20000"/>
              </a:spcBef>
              <a:spcAft>
                <a:spcPct val="0"/>
              </a:spcAft>
              <a:buClrTx/>
              <a:buSzTx/>
              <a:buFontTx/>
              <a:buChar char="•"/>
              <a:defRPr/>
            </a:pPr>
            <a:r>
              <a:rPr kumimoji="0" lang="zh-CN" altLang="en-US" sz="5500" b="1" i="0" u="none" strike="noStrike" kern="0" cap="none" spc="0" normalizeH="0" baseline="0" noProof="0" dirty="0">
                <a:ln>
                  <a:noFill/>
                </a:ln>
                <a:solidFill>
                  <a:srgbClr val="333333"/>
                </a:solidFill>
                <a:effectLst/>
                <a:uLnTx/>
                <a:uFillTx/>
                <a:latin typeface="+mn-lt"/>
                <a:ea typeface="楷体" panose="02010609060101010101" pitchFamily="49" charset="-122"/>
                <a:cs typeface="+mn-cs"/>
              </a:rPr>
              <a:t>   社会文化</a:t>
            </a:r>
            <a:endParaRPr kumimoji="0" lang="zh-CN" altLang="en-US" sz="5500" b="1" i="0" u="none" strike="noStrike" kern="0" cap="none" spc="0" normalizeH="0" baseline="0" noProof="0" dirty="0">
              <a:ln>
                <a:noFill/>
              </a:ln>
              <a:solidFill>
                <a:srgbClr val="333333"/>
              </a:solidFill>
              <a:effectLst/>
              <a:uLnTx/>
              <a:uFillTx/>
              <a:latin typeface="+mn-lt"/>
              <a:ea typeface="楷体" panose="02010609060101010101" pitchFamily="49" charset="-122"/>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endParaRPr kumimoji="0" lang="zh-CN" altLang="en-US" sz="4300" b="0" i="0" u="none" strike="noStrike" kern="0" cap="none" spc="0" normalizeH="0" baseline="0" noProof="0" dirty="0">
              <a:ln>
                <a:noFill/>
              </a:ln>
              <a:solidFill>
                <a:schemeClr val="tx1"/>
              </a:solidFill>
              <a:effectLst/>
              <a:uLnTx/>
              <a:uFillTx/>
              <a:latin typeface="+mn-lt"/>
              <a:ea typeface="+mn-ea"/>
              <a:cs typeface="+mn-cs"/>
            </a:endParaRPr>
          </a:p>
        </p:txBody>
      </p:sp>
      <p:grpSp>
        <p:nvGrpSpPr>
          <p:cNvPr id="50180" name="组合 10"/>
          <p:cNvGrpSpPr/>
          <p:nvPr/>
        </p:nvGrpSpPr>
        <p:grpSpPr>
          <a:xfrm flipV="1">
            <a:off x="9471025" y="-39687"/>
            <a:ext cx="4735513" cy="1501775"/>
            <a:chOff x="0" y="0"/>
            <a:chExt cx="7110389" cy="2443343"/>
          </a:xfrm>
        </p:grpSpPr>
        <p:grpSp>
          <p:nvGrpSpPr>
            <p:cNvPr id="50193" name="组合 1"/>
            <p:cNvGrpSpPr/>
            <p:nvPr/>
          </p:nvGrpSpPr>
          <p:grpSpPr>
            <a:xfrm>
              <a:off x="1583972" y="0"/>
              <a:ext cx="3528130" cy="2443343"/>
              <a:chOff x="0" y="0"/>
              <a:chExt cx="3182548" cy="2036641"/>
            </a:xfrm>
          </p:grpSpPr>
          <p:sp>
            <p:nvSpPr>
              <p:cNvPr id="50200"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0201"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3572386"/>
                  </a:cxn>
                  <a:cxn ang="0">
                    <a:pos x="10817" y="0"/>
                  </a:cxn>
                  <a:cxn ang="0">
                    <a:pos x="374792" y="6142449"/>
                  </a:cxn>
                  <a:cxn ang="0">
                    <a:pos x="0" y="3572386"/>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50194" name="组合 4"/>
            <p:cNvGrpSpPr/>
            <p:nvPr/>
          </p:nvGrpSpPr>
          <p:grpSpPr>
            <a:xfrm>
              <a:off x="3568070" y="27383"/>
              <a:ext cx="3542319" cy="1708211"/>
              <a:chOff x="0" y="0"/>
              <a:chExt cx="4223383" cy="2036640"/>
            </a:xfrm>
          </p:grpSpPr>
          <p:sp>
            <p:nvSpPr>
              <p:cNvPr id="50198"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0199"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5628425"/>
                  </a:cxn>
                  <a:cxn ang="0">
                    <a:pos x="5683" y="0"/>
                  </a:cxn>
                  <a:cxn ang="0">
                    <a:pos x="374792" y="8198484"/>
                  </a:cxn>
                  <a:cxn ang="0">
                    <a:pos x="0" y="562842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50195" name="组合 7"/>
            <p:cNvGrpSpPr/>
            <p:nvPr/>
          </p:nvGrpSpPr>
          <p:grpSpPr>
            <a:xfrm>
              <a:off x="0" y="53826"/>
              <a:ext cx="3027130" cy="1839448"/>
              <a:chOff x="0" y="0"/>
              <a:chExt cx="2451714" cy="1534624"/>
            </a:xfrm>
          </p:grpSpPr>
          <p:sp>
            <p:nvSpPr>
              <p:cNvPr id="50196"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0197"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9429" y="4429820"/>
                  </a:cxn>
                  <a:cxn ang="0">
                    <a:pos x="0" y="0"/>
                  </a:cxn>
                  <a:cxn ang="0">
                    <a:pos x="585003" y="7292221"/>
                  </a:cxn>
                  <a:cxn ang="0">
                    <a:pos x="9429" y="442982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50181" name="组合 10"/>
          <p:cNvGrpSpPr/>
          <p:nvPr/>
        </p:nvGrpSpPr>
        <p:grpSpPr>
          <a:xfrm flipH="1">
            <a:off x="-849312" y="8012113"/>
            <a:ext cx="6070600" cy="2271712"/>
            <a:chOff x="0" y="0"/>
            <a:chExt cx="3567109" cy="1409705"/>
          </a:xfrm>
        </p:grpSpPr>
        <p:sp>
          <p:nvSpPr>
            <p:cNvPr id="50189"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0190"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0191"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1606" y="0"/>
                </a:cxn>
                <a:cxn ang="0">
                  <a:pos x="55630"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50192"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843" y="0"/>
                </a:cxn>
                <a:cxn ang="0">
                  <a:pos x="55630"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50182" name="Text Box 19"/>
          <p:cNvSpPr txBox="1"/>
          <p:nvPr/>
        </p:nvSpPr>
        <p:spPr>
          <a:xfrm>
            <a:off x="5840413" y="1462088"/>
            <a:ext cx="8074025" cy="696912"/>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50183" name="标题 1"/>
          <p:cNvGrpSpPr/>
          <p:nvPr/>
        </p:nvGrpSpPr>
        <p:grpSpPr>
          <a:xfrm>
            <a:off x="2665413" y="3181350"/>
            <a:ext cx="11796712" cy="8264525"/>
            <a:chOff x="0" y="0"/>
            <a:chExt cx="3340" cy="1302"/>
          </a:xfrm>
        </p:grpSpPr>
        <p:pic>
          <p:nvPicPr>
            <p:cNvPr id="50187" name="标题 1"/>
            <p:cNvPicPr/>
            <p:nvPr/>
          </p:nvPicPr>
          <p:blipFill>
            <a:blip r:embed="rId1"/>
            <a:stretch>
              <a:fillRect/>
            </a:stretch>
          </p:blipFill>
          <p:spPr>
            <a:xfrm>
              <a:off x="0" y="0"/>
              <a:ext cx="3340" cy="1302"/>
            </a:xfrm>
            <a:prstGeom prst="rect">
              <a:avLst/>
            </a:prstGeom>
            <a:noFill/>
            <a:ln w="9525">
              <a:noFill/>
            </a:ln>
          </p:spPr>
        </p:pic>
        <p:sp>
          <p:nvSpPr>
            <p:cNvPr id="50188" name="Text Box 22"/>
            <p:cNvSpPr txBox="1"/>
            <p:nvPr/>
          </p:nvSpPr>
          <p:spPr>
            <a:xfrm>
              <a:off x="447" y="297"/>
              <a:ext cx="2570" cy="569"/>
            </a:xfrm>
            <a:prstGeom prst="rect">
              <a:avLst/>
            </a:prstGeom>
            <a:no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50184" name="Text Box 23"/>
          <p:cNvSpPr txBox="1"/>
          <p:nvPr/>
        </p:nvSpPr>
        <p:spPr>
          <a:xfrm>
            <a:off x="4479925" y="5327650"/>
            <a:ext cx="8618538" cy="3451225"/>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4300" b="1" dirty="0">
                <a:solidFill>
                  <a:srgbClr val="0033CC"/>
                </a:solidFill>
                <a:ea typeface="宋体" panose="02010600030101010101" pitchFamily="2" charset="-122"/>
              </a:rPr>
              <a:t>       </a:t>
            </a:r>
            <a:r>
              <a:rPr lang="zh-CN" altLang="en-US" sz="4300" b="1" dirty="0">
                <a:solidFill>
                  <a:srgbClr val="333333"/>
                </a:solidFill>
                <a:ea typeface="楷体" panose="02010609060101010101" pitchFamily="49" charset="-122"/>
              </a:rPr>
              <a:t>文化因素有时也是货主选择国际货代企业的重要因素，如有时货主排斥外国船，有时因为货主不喜欢某货运公司的企业文化而排斥该公司。</a:t>
            </a:r>
            <a:endParaRPr lang="zh-CN" altLang="en-US" sz="4300" b="1" dirty="0">
              <a:solidFill>
                <a:srgbClr val="333333"/>
              </a:solidFill>
              <a:ea typeface="楷体" panose="02010609060101010101" pitchFamily="49" charset="-122"/>
            </a:endParaRPr>
          </a:p>
        </p:txBody>
      </p:sp>
      <p:sp>
        <p:nvSpPr>
          <p:cNvPr id="50185" name="矩形 60"/>
          <p:cNvSpPr/>
          <p:nvPr/>
        </p:nvSpPr>
        <p:spPr>
          <a:xfrm rot="-5400000" flipV="1">
            <a:off x="500063" y="3533775"/>
            <a:ext cx="1074737" cy="150813"/>
          </a:xfrm>
          <a:prstGeom prst="rect">
            <a:avLst/>
          </a:prstGeom>
          <a:solidFill>
            <a:schemeClr val="accent1"/>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pic>
        <p:nvPicPr>
          <p:cNvPr id="50186" name="Picture 25" descr="~7TS8R@(~@UIY5WG_Z]G7U0"/>
          <p:cNvPicPr>
            <a:picLocks noChangeAspect="1"/>
          </p:cNvPicPr>
          <p:nvPr/>
        </p:nvPicPr>
        <p:blipFill>
          <a:blip r:embed="rId2"/>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标题 1"/>
          <p:cNvSpPr>
            <a:spLocks noGrp="1"/>
          </p:cNvSpPr>
          <p:nvPr>
            <p:ph type="title" idx="4294967295"/>
          </p:nvPr>
        </p:nvSpPr>
        <p:spPr/>
        <p:txBody>
          <a:bodyPr vert="horz" wrap="square" lIns="140495" tIns="70248" rIns="140495" bIns="70248"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0" i="0" u="none" strike="noStrike" kern="0" cap="none" spc="0" normalizeH="0" baseline="0" noProof="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j-cs"/>
              </a:rPr>
              <a:t>结  论</a:t>
            </a:r>
            <a:endParaRPr kumimoji="0" lang="zh-CN" altLang="en-US" sz="6200" b="0" i="0" u="none" strike="noStrike" kern="0" cap="none" spc="0" normalizeH="0" baseline="0" noProof="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j-cs"/>
            </a:endParaRPr>
          </a:p>
        </p:txBody>
      </p:sp>
      <p:grpSp>
        <p:nvGrpSpPr>
          <p:cNvPr id="51203" name="组合 10"/>
          <p:cNvGrpSpPr/>
          <p:nvPr/>
        </p:nvGrpSpPr>
        <p:grpSpPr>
          <a:xfrm flipV="1">
            <a:off x="9696450" y="-39687"/>
            <a:ext cx="4735513" cy="1501775"/>
            <a:chOff x="0" y="0"/>
            <a:chExt cx="7110389" cy="2443343"/>
          </a:xfrm>
        </p:grpSpPr>
        <p:grpSp>
          <p:nvGrpSpPr>
            <p:cNvPr id="51219" name="组合 1"/>
            <p:cNvGrpSpPr/>
            <p:nvPr/>
          </p:nvGrpSpPr>
          <p:grpSpPr>
            <a:xfrm>
              <a:off x="1583972" y="0"/>
              <a:ext cx="3528130" cy="2443343"/>
              <a:chOff x="0" y="0"/>
              <a:chExt cx="3182548" cy="2036641"/>
            </a:xfrm>
          </p:grpSpPr>
          <p:sp>
            <p:nvSpPr>
              <p:cNvPr id="51226"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1227"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3572386"/>
                  </a:cxn>
                  <a:cxn ang="0">
                    <a:pos x="10817" y="0"/>
                  </a:cxn>
                  <a:cxn ang="0">
                    <a:pos x="374792" y="6142449"/>
                  </a:cxn>
                  <a:cxn ang="0">
                    <a:pos x="0" y="3572386"/>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51220" name="组合 4"/>
            <p:cNvGrpSpPr/>
            <p:nvPr/>
          </p:nvGrpSpPr>
          <p:grpSpPr>
            <a:xfrm>
              <a:off x="3568070" y="27383"/>
              <a:ext cx="3542319" cy="1708211"/>
              <a:chOff x="0" y="0"/>
              <a:chExt cx="4223383" cy="2036640"/>
            </a:xfrm>
          </p:grpSpPr>
          <p:sp>
            <p:nvSpPr>
              <p:cNvPr id="51224"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1225"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5628425"/>
                  </a:cxn>
                  <a:cxn ang="0">
                    <a:pos x="5683" y="0"/>
                  </a:cxn>
                  <a:cxn ang="0">
                    <a:pos x="374792" y="8198484"/>
                  </a:cxn>
                  <a:cxn ang="0">
                    <a:pos x="0" y="562842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51221" name="组合 7"/>
            <p:cNvGrpSpPr/>
            <p:nvPr/>
          </p:nvGrpSpPr>
          <p:grpSpPr>
            <a:xfrm>
              <a:off x="0" y="53826"/>
              <a:ext cx="3027130" cy="1839448"/>
              <a:chOff x="0" y="0"/>
              <a:chExt cx="2451714" cy="1534624"/>
            </a:xfrm>
          </p:grpSpPr>
          <p:sp>
            <p:nvSpPr>
              <p:cNvPr id="51222"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1223"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9429" y="4429820"/>
                  </a:cxn>
                  <a:cxn ang="0">
                    <a:pos x="0" y="0"/>
                  </a:cxn>
                  <a:cxn ang="0">
                    <a:pos x="585003" y="7292221"/>
                  </a:cxn>
                  <a:cxn ang="0">
                    <a:pos x="9429" y="442982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51204" name="矩形 15"/>
          <p:cNvSpPr/>
          <p:nvPr/>
        </p:nvSpPr>
        <p:spPr>
          <a:xfrm>
            <a:off x="3175" y="4468813"/>
            <a:ext cx="14401800" cy="4508500"/>
          </a:xfrm>
          <a:prstGeom prst="rect">
            <a:avLst/>
          </a:prstGeom>
          <a:solidFill>
            <a:srgbClr val="2E75B6"/>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cxnSp>
        <p:nvCxnSpPr>
          <p:cNvPr id="51205" name="直接连接符 36"/>
          <p:cNvCxnSpPr/>
          <p:nvPr/>
        </p:nvCxnSpPr>
        <p:spPr>
          <a:xfrm flipV="1">
            <a:off x="1304925" y="4684713"/>
            <a:ext cx="11969750" cy="15875"/>
          </a:xfrm>
          <a:prstGeom prst="line">
            <a:avLst/>
          </a:prstGeom>
          <a:ln w="19050" cap="flat" cmpd="sng">
            <a:solidFill>
              <a:schemeClr val="bg1"/>
            </a:solidFill>
            <a:prstDash val="dash"/>
            <a:miter/>
            <a:headEnd type="none" w="med" len="med"/>
            <a:tailEnd type="none" w="med" len="med"/>
          </a:ln>
        </p:spPr>
      </p:cxnSp>
      <p:cxnSp>
        <p:nvCxnSpPr>
          <p:cNvPr id="51206" name="直接连接符 36"/>
          <p:cNvCxnSpPr/>
          <p:nvPr/>
        </p:nvCxnSpPr>
        <p:spPr>
          <a:xfrm flipV="1">
            <a:off x="1304925" y="8763000"/>
            <a:ext cx="11969750" cy="19050"/>
          </a:xfrm>
          <a:prstGeom prst="line">
            <a:avLst/>
          </a:prstGeom>
          <a:ln w="19050" cap="flat" cmpd="sng">
            <a:solidFill>
              <a:schemeClr val="bg1"/>
            </a:solidFill>
            <a:prstDash val="dash"/>
            <a:headEnd type="none" w="med" len="med"/>
            <a:tailEnd type="none" w="med" len="med"/>
          </a:ln>
        </p:spPr>
      </p:cxnSp>
      <p:sp>
        <p:nvSpPr>
          <p:cNvPr id="51207" name="内容占位符 2"/>
          <p:cNvSpPr>
            <a:spLocks noGrp="1"/>
          </p:cNvSpPr>
          <p:nvPr/>
        </p:nvSpPr>
        <p:spPr>
          <a:xfrm>
            <a:off x="173038" y="4899025"/>
            <a:ext cx="14228762" cy="2449513"/>
          </a:xfrm>
          <a:prstGeom prst="rect">
            <a:avLst/>
          </a:prstGeom>
          <a:noFill/>
          <a:ln w="9525">
            <a:noFill/>
          </a:ln>
        </p:spPr>
        <p:txBody>
          <a:bodyPr lIns="140495" tIns="70248" rIns="140495" bIns="70248"/>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342900" lvl="0" indent="-342900"/>
            <a:r>
              <a:rPr lang="zh-CN" altLang="en-US" sz="4000" dirty="0">
                <a:solidFill>
                  <a:schemeClr val="bg1"/>
                </a:solidFill>
                <a:ea typeface="楷体" panose="02010609060101010101" pitchFamily="49" charset="-122"/>
              </a:rPr>
              <a:t>   </a:t>
            </a:r>
            <a:r>
              <a:rPr lang="zh-CN" altLang="en-US" sz="4000" b="1" dirty="0">
                <a:solidFill>
                  <a:schemeClr val="bg1"/>
                </a:solidFill>
                <a:ea typeface="楷体" panose="02010609060101010101" pitchFamily="49" charset="-122"/>
              </a:rPr>
              <a:t>国际货代业务员面对的客户不同，客户的需求也不同。例如：有的客户因为货物本身利润不高，想找最便宜的船公司运输；有的客户急于发货，想找最快的方式运输；有的客户因为货值较高，想找最安全可靠的大船东运输。因此，优秀的货代业务员要尽量掌握全面的信息，学会换位思考，以便有效把握客户需求，提供专业服务。</a:t>
            </a:r>
            <a:endParaRPr lang="zh-CN" altLang="en-US" sz="4000" b="1" dirty="0">
              <a:solidFill>
                <a:schemeClr val="bg1"/>
              </a:solidFill>
              <a:ea typeface="楷体" panose="02010609060101010101" pitchFamily="49" charset="-122"/>
            </a:endParaRPr>
          </a:p>
        </p:txBody>
      </p:sp>
      <p:sp>
        <p:nvSpPr>
          <p:cNvPr id="51208" name="矩形 24"/>
          <p:cNvSpPr/>
          <p:nvPr/>
        </p:nvSpPr>
        <p:spPr>
          <a:xfrm>
            <a:off x="-169862" y="8977313"/>
            <a:ext cx="14741525" cy="538162"/>
          </a:xfrm>
          <a:prstGeom prst="rect">
            <a:avLst/>
          </a:prstGeom>
          <a:solidFill>
            <a:srgbClr val="9DC3E6"/>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grpSp>
        <p:nvGrpSpPr>
          <p:cNvPr id="51209" name="组合 51"/>
          <p:cNvGrpSpPr/>
          <p:nvPr/>
        </p:nvGrpSpPr>
        <p:grpSpPr>
          <a:xfrm rot="-5400000">
            <a:off x="9312275" y="-1541462"/>
            <a:ext cx="1290638" cy="10731500"/>
            <a:chOff x="0" y="0"/>
            <a:chExt cx="1682091" cy="3788585"/>
          </a:xfrm>
        </p:grpSpPr>
        <p:sp>
          <p:nvSpPr>
            <p:cNvPr id="51216" name="矩形 47"/>
            <p:cNvSpPr/>
            <p:nvPr/>
          </p:nvSpPr>
          <p:spPr>
            <a:xfrm rot="5400000">
              <a:off x="-908423" y="1465106"/>
              <a:ext cx="3492917" cy="562704"/>
            </a:xfrm>
            <a:prstGeom prst="rect">
              <a:avLst/>
            </a:prstGeom>
            <a:solidFill>
              <a:schemeClr val="accent1"/>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1217" name="矩形 49"/>
            <p:cNvSpPr/>
            <p:nvPr/>
          </p:nvSpPr>
          <p:spPr>
            <a:xfrm rot="5400000">
              <a:off x="55698" y="2012531"/>
              <a:ext cx="2690077" cy="562704"/>
            </a:xfrm>
            <a:prstGeom prst="rect">
              <a:avLst/>
            </a:prstGeom>
            <a:solidFill>
              <a:srgbClr val="9DC3E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1218" name="矩形 50"/>
            <p:cNvSpPr/>
            <p:nvPr/>
          </p:nvSpPr>
          <p:spPr>
            <a:xfrm rot="5400000">
              <a:off x="-717765" y="2508116"/>
              <a:ext cx="1998234" cy="562704"/>
            </a:xfrm>
            <a:prstGeom prst="rect">
              <a:avLst/>
            </a:prstGeom>
            <a:solidFill>
              <a:srgbClr val="BDD7EE"/>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grpSp>
      <p:sp>
        <p:nvSpPr>
          <p:cNvPr id="51210" name="矩形 46"/>
          <p:cNvSpPr/>
          <p:nvPr/>
        </p:nvSpPr>
        <p:spPr>
          <a:xfrm rot="5357183">
            <a:off x="1604963" y="3111500"/>
            <a:ext cx="720725" cy="641350"/>
          </a:xfrm>
          <a:prstGeom prst="rect">
            <a:avLst/>
          </a:prstGeom>
          <a:solidFill>
            <a:srgbClr val="9DC3E6"/>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1211" name="矩形 47"/>
          <p:cNvSpPr/>
          <p:nvPr/>
        </p:nvSpPr>
        <p:spPr>
          <a:xfrm rot="5385974">
            <a:off x="2903538" y="3060700"/>
            <a:ext cx="381000" cy="403225"/>
          </a:xfrm>
          <a:prstGeom prst="rect">
            <a:avLst/>
          </a:prstGeom>
          <a:solidFill>
            <a:srgbClr val="DEEBF7"/>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1212" name="矩形 52"/>
          <p:cNvSpPr/>
          <p:nvPr/>
        </p:nvSpPr>
        <p:spPr>
          <a:xfrm rot="5325974">
            <a:off x="2338388" y="3057525"/>
            <a:ext cx="492125" cy="519113"/>
          </a:xfrm>
          <a:prstGeom prst="rect">
            <a:avLst/>
          </a:prstGeom>
          <a:solidFill>
            <a:srgbClr val="9DC3E6"/>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1213" name="矩形 53"/>
          <p:cNvSpPr/>
          <p:nvPr/>
        </p:nvSpPr>
        <p:spPr>
          <a:xfrm rot="5445974">
            <a:off x="3349625" y="3067050"/>
            <a:ext cx="185738" cy="195263"/>
          </a:xfrm>
          <a:prstGeom prst="rect">
            <a:avLst/>
          </a:prstGeom>
          <a:solidFill>
            <a:srgbClr val="DEEBF7">
              <a:alpha val="50195"/>
            </a:srgbClr>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pic>
        <p:nvPicPr>
          <p:cNvPr id="51214" name="Picture 26" descr="A))WTB75]%MD8`[1)QVZ20T"/>
          <p:cNvPicPr>
            <a:picLocks noChangeAspect="1"/>
          </p:cNvPicPr>
          <p:nvPr/>
        </p:nvPicPr>
        <p:blipFill>
          <a:blip r:embed="rId1"/>
          <a:stretch>
            <a:fillRect/>
          </a:stretch>
        </p:blipFill>
        <p:spPr>
          <a:xfrm>
            <a:off x="169863" y="3071813"/>
            <a:ext cx="1362075" cy="1217612"/>
          </a:xfrm>
          <a:prstGeom prst="rect">
            <a:avLst/>
          </a:prstGeom>
          <a:noFill/>
          <a:ln w="9525">
            <a:noFill/>
          </a:ln>
        </p:spPr>
      </p:pic>
      <p:pic>
        <p:nvPicPr>
          <p:cNvPr id="51215" name="Picture 27" descr="D]2[9EC}X]89REAJDG`J(S0"/>
          <p:cNvPicPr>
            <a:picLocks noChangeAspect="1"/>
          </p:cNvPicPr>
          <p:nvPr/>
        </p:nvPicPr>
        <p:blipFill>
          <a:blip r:embed="rId2"/>
          <a:stretch>
            <a:fillRect/>
          </a:stretch>
        </p:blipFill>
        <p:spPr>
          <a:xfrm>
            <a:off x="12306300" y="1893888"/>
            <a:ext cx="2155825" cy="1316037"/>
          </a:xfrm>
          <a:prstGeom prst="rect">
            <a:avLst/>
          </a:prstGeom>
          <a:noFill/>
          <a:ln w="9525">
            <a:noFill/>
          </a:ln>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Rectangle 2"/>
          <p:cNvSpPr>
            <a:spLocks noGrp="1" noChangeArrowheads="1"/>
          </p:cNvSpPr>
          <p:nvPr>
            <p:ph type="title" idx="4294967295"/>
          </p:nvPr>
        </p:nvSpPr>
        <p:spPr>
          <a:xfrm>
            <a:off x="5953125" y="280988"/>
            <a:ext cx="7953375" cy="838200"/>
          </a:xfrm>
        </p:spPr>
        <p:txBody>
          <a:bodyPr vert="horz" wrap="square" lIns="140495" tIns="70248" rIns="140495" bIns="70248" numCol="1" anchor="ctr"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j-cs"/>
              </a:rPr>
              <a:t>实  训</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j-cs"/>
            </a:endParaRPr>
          </a:p>
        </p:txBody>
      </p:sp>
      <p:sp>
        <p:nvSpPr>
          <p:cNvPr id="12291" name="Text Box 4"/>
          <p:cNvSpPr txBox="1">
            <a:spLocks noChangeArrowheads="1"/>
          </p:cNvSpPr>
          <p:nvPr/>
        </p:nvSpPr>
        <p:spPr bwMode="auto">
          <a:xfrm>
            <a:off x="1530350" y="2751138"/>
            <a:ext cx="6126163" cy="1187450"/>
          </a:xfrm>
          <a:prstGeom prst="rect">
            <a:avLst/>
          </a:prstGeom>
          <a:noFill/>
          <a:ln w="9525">
            <a:noFill/>
            <a:miter lim="800000"/>
          </a:ln>
        </p:spPr>
        <p:txBody>
          <a:bodyPr lIns="140495" tIns="70248" rIns="140495" bIns="70248">
            <a:spAutoFit/>
          </a:bodyPr>
          <a:lstStyle/>
          <a:p>
            <a:pPr marL="878205" marR="0" indent="-878205" defTabSz="914400">
              <a:buClrTx/>
              <a:buSzPct val="80000"/>
              <a:buFont typeface="Wingdings" panose="05000000000000000000" pitchFamily="2" charset="2"/>
              <a:buChar char="l"/>
              <a:defRPr/>
            </a:pPr>
            <a:r>
              <a:rPr kumimoji="0" lang="zh-CN" altLang="en-US" sz="6800" b="1" kern="1200" cap="none" spc="0" normalizeH="0" baseline="0" noProof="0">
                <a:solidFill>
                  <a:srgbClr val="0066CC"/>
                </a:solidFill>
                <a:latin typeface="楷体" panose="02010609060101010101" pitchFamily="49" charset="-122"/>
                <a:ea typeface="楷体" panose="02010609060101010101" pitchFamily="49" charset="-122"/>
                <a:cs typeface="+mn-cs"/>
              </a:rPr>
              <a:t>思 考</a:t>
            </a:r>
            <a:endParaRPr kumimoji="0" lang="zh-CN" altLang="en-US" sz="6800" b="1" kern="1200" cap="none" spc="0" normalizeH="0" baseline="0" noProof="0">
              <a:solidFill>
                <a:srgbClr val="0066CC"/>
              </a:solidFill>
              <a:effectLst>
                <a:outerShdw blurRad="38100" dist="38100" dir="2700000" algn="tl">
                  <a:srgbClr val="C0C0C0"/>
                </a:outerShdw>
              </a:effectLst>
              <a:latin typeface="楷体" panose="02010609060101010101" pitchFamily="49" charset="-122"/>
              <a:ea typeface="楷体" panose="02010609060101010101" pitchFamily="49" charset="-122"/>
              <a:cs typeface="+mn-cs"/>
            </a:endParaRPr>
          </a:p>
        </p:txBody>
      </p:sp>
      <p:grpSp>
        <p:nvGrpSpPr>
          <p:cNvPr id="52228" name="组合 10"/>
          <p:cNvGrpSpPr/>
          <p:nvPr/>
        </p:nvGrpSpPr>
        <p:grpSpPr>
          <a:xfrm flipV="1">
            <a:off x="9696450" y="-39687"/>
            <a:ext cx="4735513" cy="1501775"/>
            <a:chOff x="0" y="0"/>
            <a:chExt cx="7110389" cy="2443343"/>
          </a:xfrm>
        </p:grpSpPr>
        <p:grpSp>
          <p:nvGrpSpPr>
            <p:cNvPr id="52249" name="组合 1"/>
            <p:cNvGrpSpPr/>
            <p:nvPr/>
          </p:nvGrpSpPr>
          <p:grpSpPr>
            <a:xfrm>
              <a:off x="1583972" y="0"/>
              <a:ext cx="3528130" cy="2443343"/>
              <a:chOff x="0" y="0"/>
              <a:chExt cx="3182548" cy="2036641"/>
            </a:xfrm>
          </p:grpSpPr>
          <p:sp>
            <p:nvSpPr>
              <p:cNvPr id="52256"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2257"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3572386"/>
                  </a:cxn>
                  <a:cxn ang="0">
                    <a:pos x="10817" y="0"/>
                  </a:cxn>
                  <a:cxn ang="0">
                    <a:pos x="374792" y="6142449"/>
                  </a:cxn>
                  <a:cxn ang="0">
                    <a:pos x="0" y="3572386"/>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52250" name="组合 4"/>
            <p:cNvGrpSpPr/>
            <p:nvPr/>
          </p:nvGrpSpPr>
          <p:grpSpPr>
            <a:xfrm>
              <a:off x="3568070" y="27383"/>
              <a:ext cx="3542319" cy="1708211"/>
              <a:chOff x="0" y="0"/>
              <a:chExt cx="4223383" cy="2036640"/>
            </a:xfrm>
          </p:grpSpPr>
          <p:sp>
            <p:nvSpPr>
              <p:cNvPr id="52254"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2255"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5628425"/>
                  </a:cxn>
                  <a:cxn ang="0">
                    <a:pos x="5683" y="0"/>
                  </a:cxn>
                  <a:cxn ang="0">
                    <a:pos x="374792" y="8198484"/>
                  </a:cxn>
                  <a:cxn ang="0">
                    <a:pos x="0" y="562842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52251" name="组合 7"/>
            <p:cNvGrpSpPr/>
            <p:nvPr/>
          </p:nvGrpSpPr>
          <p:grpSpPr>
            <a:xfrm>
              <a:off x="0" y="53826"/>
              <a:ext cx="3027130" cy="1839448"/>
              <a:chOff x="0" y="0"/>
              <a:chExt cx="2451714" cy="1534624"/>
            </a:xfrm>
          </p:grpSpPr>
          <p:sp>
            <p:nvSpPr>
              <p:cNvPr id="52252"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2253"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9429" y="4429820"/>
                  </a:cxn>
                  <a:cxn ang="0">
                    <a:pos x="0" y="0"/>
                  </a:cxn>
                  <a:cxn ang="0">
                    <a:pos x="585003" y="7292221"/>
                  </a:cxn>
                  <a:cxn ang="0">
                    <a:pos x="9429" y="442982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pic>
        <p:nvPicPr>
          <p:cNvPr id="52229" name="Picture 14" descr="office6\wpsassist\cache\A000220150318Q36PPIC"/>
          <p:cNvPicPr>
            <a:picLocks noChangeAspect="1"/>
          </p:cNvPicPr>
          <p:nvPr/>
        </p:nvPicPr>
        <p:blipFill>
          <a:blip r:embed="rId1"/>
          <a:stretch>
            <a:fillRect/>
          </a:stretch>
        </p:blipFill>
        <p:spPr>
          <a:xfrm>
            <a:off x="8675688" y="5865813"/>
            <a:ext cx="5694362" cy="4359275"/>
          </a:xfrm>
          <a:prstGeom prst="rect">
            <a:avLst/>
          </a:prstGeom>
          <a:noFill/>
          <a:ln w="9525">
            <a:noFill/>
          </a:ln>
        </p:spPr>
      </p:pic>
      <p:grpSp>
        <p:nvGrpSpPr>
          <p:cNvPr id="52230" name="组合 9"/>
          <p:cNvGrpSpPr/>
          <p:nvPr/>
        </p:nvGrpSpPr>
        <p:grpSpPr>
          <a:xfrm>
            <a:off x="0" y="4252913"/>
            <a:ext cx="10715625" cy="1609725"/>
            <a:chOff x="0" y="0"/>
            <a:chExt cx="3159124" cy="609600"/>
          </a:xfrm>
        </p:grpSpPr>
        <p:sp>
          <p:nvSpPr>
            <p:cNvPr id="52246" name="矩形 2"/>
            <p:cNvSpPr/>
            <p:nvPr/>
          </p:nvSpPr>
          <p:spPr>
            <a:xfrm>
              <a:off x="0" y="110331"/>
              <a:ext cx="2838450" cy="390525"/>
            </a:xfrm>
            <a:prstGeom prst="rect">
              <a:avLst/>
            </a:prstGeom>
            <a:solidFill>
              <a:srgbClr val="65A3FF"/>
            </a:solidFill>
            <a:ln w="9525">
              <a:noFill/>
            </a:ln>
          </p:spPr>
          <p:txBody>
            <a:bodyPr lIns="90170" tIns="46990" rIns="90170" bIns="46990"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2247" name="直角三角形 3"/>
            <p:cNvSpPr/>
            <p:nvPr/>
          </p:nvSpPr>
          <p:spPr>
            <a:xfrm>
              <a:off x="2838448" y="307181"/>
              <a:ext cx="320675" cy="193675"/>
            </a:xfrm>
            <a:prstGeom prst="rtTriangle">
              <a:avLst/>
            </a:prstGeom>
            <a:solidFill>
              <a:srgbClr val="65A3FF"/>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2248" name="直角三角形 4"/>
            <p:cNvSpPr/>
            <p:nvPr/>
          </p:nvSpPr>
          <p:spPr>
            <a:xfrm flipV="1">
              <a:off x="2838449" y="111125"/>
              <a:ext cx="320675" cy="193675"/>
            </a:xfrm>
            <a:prstGeom prst="rtTriangle">
              <a:avLst/>
            </a:prstGeom>
            <a:solidFill>
              <a:srgbClr val="65A3FF"/>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52231" name="TextBox 1"/>
          <p:cNvSpPr txBox="1"/>
          <p:nvPr/>
        </p:nvSpPr>
        <p:spPr>
          <a:xfrm>
            <a:off x="169863" y="4362450"/>
            <a:ext cx="11058525" cy="1062038"/>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130000"/>
              </a:lnSpc>
              <a:spcBef>
                <a:spcPct val="0"/>
              </a:spcBef>
              <a:buNone/>
            </a:pPr>
            <a:r>
              <a:rPr lang="zh-CN" altLang="en-US" sz="4600" b="1" dirty="0">
                <a:solidFill>
                  <a:srgbClr val="333333"/>
                </a:solidFill>
                <a:latin typeface="黑体" panose="02010609060101010101" pitchFamily="49" charset="-122"/>
                <a:ea typeface="楷体" panose="02010609060101010101" pitchFamily="49" charset="-122"/>
              </a:rPr>
              <a:t>客户的需求不同，如何开展报价？</a:t>
            </a:r>
            <a:endParaRPr lang="zh-CN" altLang="en-US" sz="4600" b="1" dirty="0">
              <a:solidFill>
                <a:srgbClr val="333333"/>
              </a:solidFill>
              <a:latin typeface="黑体" panose="02010609060101010101" pitchFamily="49" charset="-122"/>
              <a:ea typeface="楷体" panose="02010609060101010101" pitchFamily="49" charset="-122"/>
            </a:endParaRPr>
          </a:p>
        </p:txBody>
      </p:sp>
      <p:grpSp>
        <p:nvGrpSpPr>
          <p:cNvPr id="52232" name="标题 1"/>
          <p:cNvGrpSpPr/>
          <p:nvPr/>
        </p:nvGrpSpPr>
        <p:grpSpPr>
          <a:xfrm>
            <a:off x="-396875" y="5865813"/>
            <a:ext cx="8350250" cy="3081337"/>
            <a:chOff x="0" y="0"/>
            <a:chExt cx="3340" cy="1302"/>
          </a:xfrm>
        </p:grpSpPr>
        <p:pic>
          <p:nvPicPr>
            <p:cNvPr id="52244" name="标题 1"/>
            <p:cNvPicPr/>
            <p:nvPr/>
          </p:nvPicPr>
          <p:blipFill>
            <a:blip r:embed="rId2"/>
            <a:stretch>
              <a:fillRect/>
            </a:stretch>
          </p:blipFill>
          <p:spPr>
            <a:xfrm>
              <a:off x="0" y="0"/>
              <a:ext cx="3340" cy="1302"/>
            </a:xfrm>
            <a:prstGeom prst="rect">
              <a:avLst/>
            </a:prstGeom>
            <a:noFill/>
            <a:ln w="9525">
              <a:noFill/>
            </a:ln>
          </p:spPr>
        </p:pic>
        <p:sp>
          <p:nvSpPr>
            <p:cNvPr id="52245" name="Text Box 22"/>
            <p:cNvSpPr txBox="1"/>
            <p:nvPr/>
          </p:nvSpPr>
          <p:spPr>
            <a:xfrm>
              <a:off x="447" y="297"/>
              <a:ext cx="2570" cy="569"/>
            </a:xfrm>
            <a:prstGeom prst="rect">
              <a:avLst/>
            </a:prstGeom>
            <a:no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52233" name="TextBox 5"/>
          <p:cNvSpPr txBox="1"/>
          <p:nvPr/>
        </p:nvSpPr>
        <p:spPr>
          <a:xfrm>
            <a:off x="1077913" y="6937375"/>
            <a:ext cx="8502650" cy="711200"/>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solidFill>
                  <a:srgbClr val="333333"/>
                </a:solidFill>
                <a:ea typeface="楷体" panose="02010609060101010101" pitchFamily="49" charset="-122"/>
              </a:rPr>
              <a:t>请阅读本单元的拓展知识</a:t>
            </a:r>
            <a:endParaRPr lang="zh-CN" altLang="en-US" sz="3700" b="1" dirty="0">
              <a:solidFill>
                <a:srgbClr val="333333"/>
              </a:solidFill>
              <a:ea typeface="楷体" panose="02010609060101010101" pitchFamily="49" charset="-122"/>
            </a:endParaRPr>
          </a:p>
        </p:txBody>
      </p:sp>
      <p:grpSp>
        <p:nvGrpSpPr>
          <p:cNvPr id="52234" name="组合 10"/>
          <p:cNvGrpSpPr/>
          <p:nvPr/>
        </p:nvGrpSpPr>
        <p:grpSpPr>
          <a:xfrm flipH="1">
            <a:off x="-509587" y="8548688"/>
            <a:ext cx="4875212" cy="1825625"/>
            <a:chOff x="0" y="0"/>
            <a:chExt cx="3567109" cy="1409705"/>
          </a:xfrm>
        </p:grpSpPr>
        <p:sp>
          <p:nvSpPr>
            <p:cNvPr id="52240"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2241"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2242"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1606" y="0"/>
                </a:cxn>
                <a:cxn ang="0">
                  <a:pos x="55630"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52243"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843" y="0"/>
                </a:cxn>
                <a:cxn ang="0">
                  <a:pos x="55630"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52235" name="组合 1189"/>
          <p:cNvGrpSpPr/>
          <p:nvPr/>
        </p:nvGrpSpPr>
        <p:grpSpPr>
          <a:xfrm>
            <a:off x="8448675" y="1893888"/>
            <a:ext cx="6578600" cy="9088437"/>
            <a:chOff x="0" y="0"/>
            <a:chExt cx="5084620" cy="7422945"/>
          </a:xfrm>
        </p:grpSpPr>
        <p:sp>
          <p:nvSpPr>
            <p:cNvPr id="52236" name="矩形 1188"/>
            <p:cNvSpPr/>
            <p:nvPr/>
          </p:nvSpPr>
          <p:spPr>
            <a:xfrm rot="2678193">
              <a:off x="1144437" y="3854428"/>
              <a:ext cx="3940183" cy="3268984"/>
            </a:xfrm>
            <a:prstGeom prst="rect">
              <a:avLst/>
            </a:prstGeom>
            <a:solidFill>
              <a:srgbClr val="9DC3E6">
                <a:alpha val="29803"/>
              </a:srgbClr>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2237" name="矩形 1187"/>
            <p:cNvSpPr/>
            <p:nvPr/>
          </p:nvSpPr>
          <p:spPr>
            <a:xfrm rot="2735885">
              <a:off x="0" y="6088818"/>
              <a:ext cx="1334125" cy="1334125"/>
            </a:xfrm>
            <a:prstGeom prst="rect">
              <a:avLst/>
            </a:prstGeom>
            <a:solidFill>
              <a:srgbClr val="F2F2F2">
                <a:alpha val="89803"/>
              </a:srgbClr>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2238" name="矩形 316"/>
            <p:cNvSpPr/>
            <p:nvPr/>
          </p:nvSpPr>
          <p:spPr>
            <a:xfrm rot="2575587">
              <a:off x="2757313" y="194571"/>
              <a:ext cx="714427" cy="714427"/>
            </a:xfrm>
            <a:prstGeom prst="rect">
              <a:avLst/>
            </a:prstGeom>
            <a:solidFill>
              <a:srgbClr val="2E75B6">
                <a:alpha val="29803"/>
              </a:srgbClr>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2239" name="矩形 317"/>
            <p:cNvSpPr/>
            <p:nvPr/>
          </p:nvSpPr>
          <p:spPr>
            <a:xfrm rot="2575587">
              <a:off x="2123007" y="0"/>
              <a:ext cx="178029" cy="178029"/>
            </a:xfrm>
            <a:prstGeom prst="rect">
              <a:avLst/>
            </a:prstGeom>
            <a:solidFill>
              <a:srgbClr val="BDD7EE">
                <a:alpha val="29803"/>
              </a:srgbClr>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gr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0" name="Rectangle 2"/>
          <p:cNvSpPr>
            <a:spLocks noGrp="1"/>
          </p:cNvSpPr>
          <p:nvPr>
            <p:ph type="title" idx="4294967295"/>
          </p:nvPr>
        </p:nvSpPr>
        <p:spPr>
          <a:xfrm>
            <a:off x="1304925" y="280988"/>
            <a:ext cx="12782550" cy="838200"/>
          </a:xfrm>
          <a:ln/>
        </p:spPr>
        <p:txBody>
          <a:bodyPr vert="horz" wrap="square" lIns="140495" tIns="70248" rIns="140495" bIns="70248" anchor="ctr" anchorCtr="0"/>
          <a:p>
            <a:r>
              <a:rPr lang="zh-CN" altLang="zh-CN" sz="5400" b="1" dirty="0"/>
              <a:t>（四）如何提高揽货的成功机率</a:t>
            </a:r>
            <a:endParaRPr lang="zh-CN" altLang="zh-CN" sz="5400" dirty="0"/>
          </a:p>
        </p:txBody>
      </p:sp>
      <p:sp>
        <p:nvSpPr>
          <p:cNvPr id="53251" name="椭圆 23"/>
          <p:cNvSpPr/>
          <p:nvPr/>
        </p:nvSpPr>
        <p:spPr>
          <a:xfrm flipH="1">
            <a:off x="169863" y="4468813"/>
            <a:ext cx="195262" cy="184150"/>
          </a:xfrm>
          <a:prstGeom prst="ellipse">
            <a:avLst/>
          </a:prstGeom>
          <a:solidFill>
            <a:srgbClr val="F69E08"/>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3252" name="椭圆 24"/>
          <p:cNvSpPr/>
          <p:nvPr/>
        </p:nvSpPr>
        <p:spPr>
          <a:xfrm flipH="1">
            <a:off x="282575" y="6615113"/>
            <a:ext cx="200025" cy="190500"/>
          </a:xfrm>
          <a:prstGeom prst="ellipse">
            <a:avLst/>
          </a:prstGeom>
          <a:solidFill>
            <a:srgbClr val="A6A6A6"/>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pic>
        <p:nvPicPr>
          <p:cNvPr id="53253" name="组合 28"/>
          <p:cNvPicPr/>
          <p:nvPr/>
        </p:nvPicPr>
        <p:blipFill>
          <a:blip r:embed="rId1"/>
          <a:stretch>
            <a:fillRect/>
          </a:stretch>
        </p:blipFill>
        <p:spPr>
          <a:xfrm>
            <a:off x="12644438" y="8118475"/>
            <a:ext cx="1443037" cy="1576388"/>
          </a:xfrm>
          <a:prstGeom prst="rect">
            <a:avLst/>
          </a:prstGeom>
          <a:noFill/>
          <a:ln w="9525">
            <a:noFill/>
          </a:ln>
        </p:spPr>
      </p:pic>
      <p:pic>
        <p:nvPicPr>
          <p:cNvPr id="53254" name="组合 289"/>
          <p:cNvPicPr/>
          <p:nvPr/>
        </p:nvPicPr>
        <p:blipFill>
          <a:blip r:embed="rId2"/>
          <a:stretch>
            <a:fillRect/>
          </a:stretch>
        </p:blipFill>
        <p:spPr>
          <a:xfrm>
            <a:off x="1190625" y="2751138"/>
            <a:ext cx="12588875" cy="6527800"/>
          </a:xfrm>
          <a:prstGeom prst="rect">
            <a:avLst/>
          </a:prstGeom>
          <a:noFill/>
          <a:ln w="9525">
            <a:noFill/>
          </a:ln>
        </p:spPr>
      </p:pic>
      <p:sp>
        <p:nvSpPr>
          <p:cNvPr id="7176" name="Text Box 8"/>
          <p:cNvSpPr txBox="1"/>
          <p:nvPr/>
        </p:nvSpPr>
        <p:spPr>
          <a:xfrm>
            <a:off x="1190625" y="2428875"/>
            <a:ext cx="12133263" cy="7378700"/>
          </a:xfrm>
          <a:prstGeom prst="rect">
            <a:avLst/>
          </a:prstGeom>
          <a:solidFill>
            <a:schemeClr val="bg1">
              <a:alpha val="50195"/>
            </a:schemeClr>
          </a:solidFill>
          <a:ln w="9525">
            <a:noFill/>
          </a:ln>
        </p:spPr>
        <p:txBody>
          <a:bodyPr lIns="138541" tIns="72201" rIns="138541" bIns="72201">
            <a:spAutoFit/>
          </a:bodyPr>
          <a:p>
            <a:r>
              <a:rPr lang="zh-CN" altLang="en-US" sz="4000" dirty="0">
                <a:latin typeface="楷体" panose="02010609060101010101" pitchFamily="49" charset="-122"/>
                <a:ea typeface="楷体" panose="02010609060101010101" pitchFamily="49" charset="-122"/>
              </a:rPr>
              <a:t>    </a:t>
            </a:r>
            <a:endParaRPr lang="zh-CN" altLang="en-US" sz="4000" dirty="0">
              <a:latin typeface="楷体" panose="02010609060101010101" pitchFamily="49" charset="-122"/>
              <a:ea typeface="楷体" panose="02010609060101010101" pitchFamily="49" charset="-122"/>
            </a:endParaRPr>
          </a:p>
          <a:p>
            <a:r>
              <a:rPr lang="zh-CN" altLang="en-US" sz="4000" dirty="0">
                <a:latin typeface="楷体" panose="02010609060101010101" pitchFamily="49" charset="-122"/>
                <a:ea typeface="楷体" panose="02010609060101010101" pitchFamily="49" charset="-122"/>
              </a:rPr>
              <a:t>    </a:t>
            </a:r>
            <a:r>
              <a:rPr lang="zh-CN" altLang="en-US" sz="4300" b="1" dirty="0">
                <a:solidFill>
                  <a:srgbClr val="2A2A2A"/>
                </a:solidFill>
                <a:latin typeface="楷体" panose="02010609060101010101" pitchFamily="49" charset="-122"/>
                <a:ea typeface="楷体" panose="02010609060101010101" pitchFamily="49" charset="-122"/>
              </a:rPr>
              <a:t>这天，甄师傅奇怪地问胡小涂：“小胡，你这两天怎么不喊着要去揽货、开展实战了？”胡小涂说：“师傅，通过最近的学习，我越来越觉得，要做一个优秀的货代销售，需要修炼的方面挺多的，所以我现在觉得自己还不够成熟，还要修炼。”</a:t>
            </a:r>
            <a:endParaRPr lang="en-US" altLang="zh-CN" sz="4300" b="1" dirty="0">
              <a:solidFill>
                <a:srgbClr val="2A2A2A"/>
              </a:solidFill>
              <a:latin typeface="楷体" panose="02010609060101010101" pitchFamily="49" charset="-122"/>
              <a:ea typeface="楷体" panose="02010609060101010101" pitchFamily="49" charset="-122"/>
            </a:endParaRPr>
          </a:p>
          <a:p>
            <a:r>
              <a:rPr lang="zh-CN" altLang="en-US" sz="4300" b="1" dirty="0">
                <a:solidFill>
                  <a:srgbClr val="2A2A2A"/>
                </a:solidFill>
                <a:latin typeface="楷体" panose="02010609060101010101" pitchFamily="49" charset="-122"/>
                <a:ea typeface="楷体" panose="02010609060101010101" pitchFamily="49" charset="-122"/>
              </a:rPr>
              <a:t>“是吗？那你跟我说说，你觉得优秀货代销售要修炼哪些方面啊？”师傅笑着问胡小涂。</a:t>
            </a:r>
            <a:endParaRPr lang="en-US" altLang="zh-CN" sz="4300" b="1" dirty="0">
              <a:solidFill>
                <a:srgbClr val="2A2A2A"/>
              </a:solidFill>
              <a:latin typeface="楷体" panose="02010609060101010101" pitchFamily="49" charset="-122"/>
              <a:ea typeface="楷体" panose="02010609060101010101" pitchFamily="49" charset="-122"/>
            </a:endParaRPr>
          </a:p>
          <a:p>
            <a:endParaRPr lang="en-US" altLang="zh-CN" sz="4300" dirty="0">
              <a:solidFill>
                <a:srgbClr val="2A2A2A"/>
              </a:solidFill>
              <a:latin typeface="楷体" panose="02010609060101010101" pitchFamily="49" charset="-122"/>
              <a:ea typeface="楷体" panose="02010609060101010101" pitchFamily="49" charset="-122"/>
            </a:endParaRPr>
          </a:p>
          <a:p>
            <a:r>
              <a:rPr lang="zh-CN" altLang="en-US" sz="4300" dirty="0">
                <a:solidFill>
                  <a:srgbClr val="2A2A2A"/>
                </a:solidFill>
                <a:latin typeface="楷体" panose="02010609060101010101" pitchFamily="49" charset="-122"/>
                <a:ea typeface="楷体" panose="02010609060101010101" pitchFamily="49" charset="-122"/>
              </a:rPr>
              <a:t>    </a:t>
            </a:r>
            <a:r>
              <a:rPr lang="zh-CN" altLang="en-US" sz="4300" b="1" dirty="0">
                <a:solidFill>
                  <a:srgbClr val="2A2A2A"/>
                </a:solidFill>
                <a:latin typeface="楷体" panose="02010609060101010101" pitchFamily="49" charset="-122"/>
                <a:ea typeface="楷体" panose="02010609060101010101" pitchFamily="49" charset="-122"/>
              </a:rPr>
              <a:t>于是胡小涂拿出了他的学习小结…… </a:t>
            </a:r>
            <a:endParaRPr lang="zh-CN" altLang="en-US" sz="4300" b="1" dirty="0">
              <a:solidFill>
                <a:srgbClr val="2A2A2A"/>
              </a:solidFill>
              <a:latin typeface="楷体" panose="02010609060101010101" pitchFamily="49" charset="-122"/>
              <a:ea typeface="楷体" panose="02010609060101010101" pitchFamily="49" charset="-122"/>
            </a:endParaRPr>
          </a:p>
        </p:txBody>
      </p:sp>
      <p:sp>
        <p:nvSpPr>
          <p:cNvPr id="53256" name="任意多边形 66"/>
          <p:cNvSpPr/>
          <p:nvPr/>
        </p:nvSpPr>
        <p:spPr>
          <a:xfrm rot="8100000">
            <a:off x="1530350" y="2751138"/>
            <a:ext cx="666750" cy="628650"/>
          </a:xfrm>
          <a:custGeom>
            <a:avLst/>
            <a:gdLst>
              <a:gd name="txL" fmla="*/ 0 w 688402"/>
              <a:gd name="txT" fmla="*/ 0 h 688402"/>
              <a:gd name="txR" fmla="*/ 688402 w 688402"/>
              <a:gd name="txB" fmla="*/ 688402 h 688402"/>
            </a:gdLst>
            <a:ahLst/>
            <a:cxnLst>
              <a:cxn ang="0">
                <a:pos x="115969" y="225986"/>
              </a:cxn>
              <a:cxn ang="0">
                <a:pos x="271152" y="225986"/>
              </a:cxn>
              <a:cxn ang="0">
                <a:pos x="271152" y="95882"/>
              </a:cxn>
              <a:cxn ang="0">
                <a:pos x="115969" y="95882"/>
              </a:cxn>
              <a:cxn ang="0">
                <a:pos x="115969" y="225986"/>
              </a:cxn>
              <a:cxn ang="0">
                <a:pos x="56457" y="275881"/>
              </a:cxn>
              <a:cxn ang="0">
                <a:pos x="0" y="161608"/>
              </a:cxn>
              <a:cxn ang="0">
                <a:pos x="1" y="161608"/>
              </a:cxn>
              <a:cxn ang="0">
                <a:pos x="192757" y="0"/>
              </a:cxn>
              <a:cxn ang="0">
                <a:pos x="385514" y="0"/>
              </a:cxn>
              <a:cxn ang="0">
                <a:pos x="385514" y="161608"/>
              </a:cxn>
              <a:cxn ang="0">
                <a:pos x="192756" y="323214"/>
              </a:cxn>
              <a:cxn ang="0">
                <a:pos x="56457" y="275881"/>
              </a:cxn>
            </a:cxnLst>
            <a:rect l="txL" t="txT" r="txR" b="txB"/>
            <a:pathLst>
              <a:path w="688402" h="688402">
                <a:moveTo>
                  <a:pt x="207083" y="481320"/>
                </a:moveTo>
                <a:cubicBezTo>
                  <a:pt x="283603" y="557840"/>
                  <a:pt x="407668" y="557840"/>
                  <a:pt x="484188" y="481320"/>
                </a:cubicBezTo>
                <a:cubicBezTo>
                  <a:pt x="560708" y="404800"/>
                  <a:pt x="560708" y="280735"/>
                  <a:pt x="484188" y="204215"/>
                </a:cubicBezTo>
                <a:cubicBezTo>
                  <a:pt x="407668" y="127694"/>
                  <a:pt x="283603" y="127694"/>
                  <a:pt x="207083" y="204215"/>
                </a:cubicBezTo>
                <a:cubicBezTo>
                  <a:pt x="130563" y="280735"/>
                  <a:pt x="130563" y="404800"/>
                  <a:pt x="207083" y="481320"/>
                </a:cubicBezTo>
                <a:close/>
                <a:moveTo>
                  <a:pt x="100814" y="587588"/>
                </a:moveTo>
                <a:cubicBezTo>
                  <a:pt x="38526" y="525300"/>
                  <a:pt x="0" y="439249"/>
                  <a:pt x="0" y="344201"/>
                </a:cubicBezTo>
                <a:lnTo>
                  <a:pt x="1" y="344201"/>
                </a:lnTo>
                <a:cubicBezTo>
                  <a:pt x="1" y="154104"/>
                  <a:pt x="154105" y="0"/>
                  <a:pt x="344202" y="0"/>
                </a:cubicBezTo>
                <a:lnTo>
                  <a:pt x="688402" y="0"/>
                </a:lnTo>
                <a:lnTo>
                  <a:pt x="688402" y="344201"/>
                </a:lnTo>
                <a:cubicBezTo>
                  <a:pt x="688402" y="534298"/>
                  <a:pt x="534298" y="688402"/>
                  <a:pt x="344201" y="688402"/>
                </a:cubicBezTo>
                <a:cubicBezTo>
                  <a:pt x="249153" y="688402"/>
                  <a:pt x="163102" y="649876"/>
                  <a:pt x="100814" y="587588"/>
                </a:cubicBezTo>
                <a:close/>
              </a:path>
            </a:pathLst>
          </a:custGeom>
          <a:solidFill>
            <a:srgbClr val="5CB5C5">
              <a:alpha val="100000"/>
            </a:srgbClr>
          </a:solidFill>
          <a:ln w="9525">
            <a:noFill/>
          </a:ln>
        </p:spPr>
        <p:txBody>
          <a:bodyPr/>
          <a:p>
            <a:endParaRPr lang="zh-CN" altLang="en-US"/>
          </a:p>
        </p:txBody>
      </p:sp>
      <p:sp>
        <p:nvSpPr>
          <p:cNvPr id="53257" name="椭圆 19"/>
          <p:cNvSpPr/>
          <p:nvPr/>
        </p:nvSpPr>
        <p:spPr>
          <a:xfrm rot="2160000">
            <a:off x="12192000" y="9409113"/>
            <a:ext cx="619125" cy="585787"/>
          </a:xfrm>
          <a:prstGeom prst="ellipse">
            <a:avLst/>
          </a:prstGeom>
          <a:solidFill>
            <a:srgbClr val="FE604A"/>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3258" name="椭圆 22"/>
          <p:cNvSpPr/>
          <p:nvPr/>
        </p:nvSpPr>
        <p:spPr>
          <a:xfrm rot="2160000" flipH="1">
            <a:off x="13552488" y="8334375"/>
            <a:ext cx="358775" cy="339725"/>
          </a:xfrm>
          <a:prstGeom prst="ellipse">
            <a:avLst/>
          </a:prstGeom>
          <a:solidFill>
            <a:srgbClr val="E33884"/>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3259" name="椭圆 23"/>
          <p:cNvSpPr/>
          <p:nvPr/>
        </p:nvSpPr>
        <p:spPr>
          <a:xfrm rot="2160000" flipH="1">
            <a:off x="13779500" y="6186488"/>
            <a:ext cx="144463" cy="138112"/>
          </a:xfrm>
          <a:prstGeom prst="ellipse">
            <a:avLst/>
          </a:prstGeom>
          <a:solidFill>
            <a:srgbClr val="F69E08"/>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3" name="Rectangle 2"/>
          <p:cNvSpPr txBox="1">
            <a:spLocks noChangeArrowheads="1"/>
          </p:cNvSpPr>
          <p:nvPr/>
        </p:nvSpPr>
        <p:spPr bwMode="auto">
          <a:xfrm>
            <a:off x="482600" y="1890713"/>
            <a:ext cx="77104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495" tIns="70248" rIns="140495" bIns="70248" anchor="ctr"/>
          <a:lstStyle>
            <a:lvl1pPr algn="r" rtl="0" eaLnBrk="0" fontAlgn="base" hangingPunct="0">
              <a:spcBef>
                <a:spcPct val="0"/>
              </a:spcBef>
              <a:spcAft>
                <a:spcPct val="0"/>
              </a:spcAft>
              <a:defRPr sz="4300">
                <a:solidFill>
                  <a:schemeClr val="bg1"/>
                </a:solidFill>
                <a:latin typeface="+mj-lt"/>
                <a:ea typeface="+mj-ea"/>
                <a:cs typeface="+mj-cs"/>
              </a:defRPr>
            </a:lvl1pPr>
            <a:lvl2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5pPr>
            <a:lvl6pPr marL="70358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6pPr>
            <a:lvl7pPr marL="140716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7pPr>
            <a:lvl8pPr marL="211074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8pPr>
            <a:lvl9pPr marL="281432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tx1"/>
                </a:solidFill>
                <a:effectLst>
                  <a:outerShdw blurRad="38100" dist="38100" dir="2700000" algn="tl">
                    <a:srgbClr val="C0C0C0"/>
                  </a:outerShdw>
                </a:effectLst>
                <a:uLnTx/>
                <a:uFillTx/>
                <a:latin typeface="楷体_GB2312" pitchFamily="49" charset="-122"/>
                <a:ea typeface="楷体" panose="02010609060101010101" pitchFamily="49" charset="-122"/>
                <a:cs typeface="+mj-cs"/>
              </a:rPr>
              <a:t>项目引入</a:t>
            </a:r>
            <a:endParaRPr kumimoji="0" lang="zh-CN" altLang="en-US" sz="6200" b="1" i="0" u="none" strike="noStrike" kern="0" cap="none" spc="0" normalizeH="0" baseline="0" noProof="0" dirty="0">
              <a:ln>
                <a:noFill/>
              </a:ln>
              <a:solidFill>
                <a:schemeClr val="tx1"/>
              </a:solidFill>
              <a:effectLst>
                <a:outerShdw blurRad="38100" dist="38100" dir="2700000" algn="tl">
                  <a:srgbClr val="C0C0C0"/>
                </a:outerShdw>
              </a:effectLst>
              <a:uLnTx/>
              <a:uFillTx/>
              <a:latin typeface="楷体_GB2312" pitchFamily="49" charset="-122"/>
              <a:ea typeface="楷体" panose="02010609060101010101" pitchFamily="49" charset="-122"/>
              <a:cs typeface="+mj-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6" nodeType="clickEffect">
                                  <p:stCondLst>
                                    <p:cond delay="0"/>
                                  </p:stCondLst>
                                  <p:iterate type="lt">
                                    <p:tmPct val="50000"/>
                                  </p:iterate>
                                  <p:childTnLst>
                                    <p:set>
                                      <p:cBhvr>
                                        <p:cTn id="6" dur="1" fill="hold">
                                          <p:stCondLst>
                                            <p:cond delay="0"/>
                                          </p:stCondLst>
                                        </p:cTn>
                                        <p:tgtEl>
                                          <p:spTgt spid="7176"/>
                                        </p:tgtEl>
                                        <p:attrNameLst>
                                          <p:attrName>style.visibility</p:attrName>
                                        </p:attrNameLst>
                                      </p:cBhvr>
                                      <p:to>
                                        <p:strVal val="visible"/>
                                      </p:to>
                                    </p:set>
                                    <p:anim calcmode="discrete" valueType="clr">
                                      <p:cBhvr override="childStyle">
                                        <p:cTn id="7" dur="80"/>
                                        <p:tgtEl>
                                          <p:spTgt spid="717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7176"/>
                                        </p:tgtEl>
                                        <p:attrNameLst>
                                          <p:attrName>fillcolor</p:attrName>
                                        </p:attrNameLst>
                                      </p:cBhvr>
                                      <p:tavLst>
                                        <p:tav tm="0">
                                          <p:val>
                                            <p:clrVal>
                                              <a:schemeClr val="accent2"/>
                                            </p:clrVal>
                                          </p:val>
                                        </p:tav>
                                        <p:tav tm="50000">
                                          <p:val>
                                            <p:clrVal>
                                              <a:schemeClr val="hlink"/>
                                            </p:clrVal>
                                          </p:val>
                                        </p:tav>
                                      </p:tavLst>
                                    </p:anim>
                                    <p:set>
                                      <p:cBhvr>
                                        <p:cTn id="9" dur="80"/>
                                        <p:tgtEl>
                                          <p:spTgt spid="717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6" grpId="0" bldLvl="0"/>
      <p:bldP spid="7176" grpId="1" bldLvl="0"/>
      <p:bldP spid="7176" grpId="2" bldLvl="0"/>
      <p:bldP spid="7176" grpId="3" bldLvl="0"/>
      <p:bldP spid="7176" grpId="4" bldLvl="0"/>
      <p:bldP spid="7176" grpId="5" bldLvl="0"/>
      <p:bldP spid="7176" grpId="6" bldLvl="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a:spLocks noGrp="1" noChangeArrowheads="1"/>
          </p:cNvSpPr>
          <p:nvPr>
            <p:ph type="title" idx="4294967295"/>
          </p:nvPr>
        </p:nvSpPr>
        <p:spPr/>
        <p:txBody>
          <a:bodyPr vert="horz" wrap="square" lIns="140495" tIns="70248" rIns="140495" bIns="70248"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楷体" panose="02010609060101010101" pitchFamily="49" charset="-122"/>
                <a:cs typeface="+mj-cs"/>
              </a:rPr>
              <a:t>知识点拨</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楷体" panose="02010609060101010101" pitchFamily="49" charset="-122"/>
              <a:cs typeface="+mj-cs"/>
            </a:endParaRPr>
          </a:p>
        </p:txBody>
      </p:sp>
      <p:sp>
        <p:nvSpPr>
          <p:cNvPr id="8195" name="Rectangle 3"/>
          <p:cNvSpPr>
            <a:spLocks noGrp="1"/>
          </p:cNvSpPr>
          <p:nvPr>
            <p:ph type="body" idx="4294967295"/>
          </p:nvPr>
        </p:nvSpPr>
        <p:spPr>
          <a:xfrm>
            <a:off x="282575" y="3071813"/>
            <a:ext cx="13609638" cy="538162"/>
          </a:xfrm>
          <a:solidFill>
            <a:srgbClr val="99CCFF">
              <a:alpha val="50195"/>
            </a:srgbClr>
          </a:solidFill>
          <a:ln/>
        </p:spPr>
        <p:txBody>
          <a:bodyPr vert="horz" wrap="square" lIns="138541" tIns="72201" rIns="138541" bIns="72201" anchor="t" anchorCtr="0"/>
          <a:p>
            <a:pPr marL="0" indent="0">
              <a:lnSpc>
                <a:spcPct val="80000"/>
              </a:lnSpc>
            </a:pPr>
            <a:r>
              <a:rPr lang="zh-CN" altLang="en-US" sz="4300" b="1" dirty="0">
                <a:solidFill>
                  <a:srgbClr val="333333"/>
                </a:solidFill>
                <a:ea typeface="楷体" panose="02010609060101010101" pitchFamily="49" charset="-122"/>
              </a:rPr>
              <a:t>    提高揽货成功机率的关键之一是做足准备工作</a:t>
            </a:r>
            <a:endParaRPr lang="en-US" altLang="zh-CN" sz="4300" b="1" dirty="0">
              <a:solidFill>
                <a:srgbClr val="333333"/>
              </a:solidFill>
              <a:ea typeface="楷体" panose="02010609060101010101" pitchFamily="49" charset="-122"/>
            </a:endParaRPr>
          </a:p>
          <a:p>
            <a:pPr marL="0" indent="0">
              <a:lnSpc>
                <a:spcPct val="80000"/>
              </a:lnSpc>
              <a:buNone/>
            </a:pPr>
            <a:endParaRPr lang="zh-CN" altLang="en-US" sz="4300" b="1" dirty="0">
              <a:solidFill>
                <a:srgbClr val="333333"/>
              </a:solidFill>
              <a:ea typeface="楷体" panose="02010609060101010101" pitchFamily="49" charset="-122"/>
            </a:endParaRPr>
          </a:p>
        </p:txBody>
      </p:sp>
      <p:sp>
        <p:nvSpPr>
          <p:cNvPr id="8196" name="椭圆 1"/>
          <p:cNvSpPr/>
          <p:nvPr/>
        </p:nvSpPr>
        <p:spPr>
          <a:xfrm>
            <a:off x="509588" y="3716338"/>
            <a:ext cx="1322387" cy="1254125"/>
          </a:xfrm>
          <a:prstGeom prst="ellipse">
            <a:avLst/>
          </a:prstGeom>
          <a:solidFill>
            <a:srgbClr val="4CC7AA">
              <a:alpha val="47842"/>
            </a:srgbClr>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r>
              <a:rPr lang="en-US" altLang="zh-CN" sz="9200" b="1" dirty="0">
                <a:solidFill>
                  <a:srgbClr val="FFFFFF"/>
                </a:solidFill>
                <a:latin typeface="微软雅黑" panose="020B0503020204020204" charset="-122"/>
                <a:ea typeface="微软雅黑" panose="020B0503020204020204" charset="-122"/>
              </a:rPr>
              <a:t>1</a:t>
            </a:r>
            <a:endParaRPr lang="en-US" altLang="zh-CN" sz="9200" b="1" dirty="0">
              <a:solidFill>
                <a:srgbClr val="FFFFFF"/>
              </a:solidFill>
              <a:latin typeface="微软雅黑" panose="020B0503020204020204" charset="-122"/>
              <a:ea typeface="微软雅黑" panose="020B0503020204020204" charset="-122"/>
            </a:endParaRPr>
          </a:p>
        </p:txBody>
      </p:sp>
      <p:sp>
        <p:nvSpPr>
          <p:cNvPr id="8197" name="椭圆 2"/>
          <p:cNvSpPr/>
          <p:nvPr/>
        </p:nvSpPr>
        <p:spPr>
          <a:xfrm>
            <a:off x="509588" y="8012113"/>
            <a:ext cx="1255712" cy="1185862"/>
          </a:xfrm>
          <a:prstGeom prst="ellipse">
            <a:avLst/>
          </a:prstGeom>
          <a:solidFill>
            <a:srgbClr val="37A7D9">
              <a:alpha val="47842"/>
            </a:srgbClr>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r>
              <a:rPr lang="en-US" altLang="zh-CN" sz="9200" b="1" dirty="0">
                <a:solidFill>
                  <a:srgbClr val="FFFFFF"/>
                </a:solidFill>
                <a:latin typeface="微软雅黑" panose="020B0503020204020204" charset="-122"/>
                <a:ea typeface="微软雅黑" panose="020B0503020204020204" charset="-122"/>
              </a:rPr>
              <a:t>2</a:t>
            </a:r>
            <a:endParaRPr lang="en-US" altLang="zh-CN" sz="9200" b="1" dirty="0">
              <a:solidFill>
                <a:srgbClr val="FFFFFF"/>
              </a:solidFill>
              <a:latin typeface="微软雅黑" panose="020B0503020204020204" charset="-122"/>
              <a:ea typeface="微软雅黑" panose="020B0503020204020204" charset="-122"/>
            </a:endParaRPr>
          </a:p>
        </p:txBody>
      </p:sp>
      <p:sp>
        <p:nvSpPr>
          <p:cNvPr id="54278" name="任意多边形 20"/>
          <p:cNvSpPr/>
          <p:nvPr/>
        </p:nvSpPr>
        <p:spPr>
          <a:xfrm>
            <a:off x="1760538" y="4791075"/>
            <a:ext cx="11453812" cy="338138"/>
          </a:xfrm>
          <a:custGeom>
            <a:avLst/>
            <a:gdLst>
              <a:gd name="txL" fmla="*/ 0 w 3575098"/>
              <a:gd name="txT" fmla="*/ 0 h 226882"/>
              <a:gd name="txR" fmla="*/ 3575098 w 3575098"/>
              <a:gd name="txB" fmla="*/ 226882 h 226882"/>
            </a:gdLst>
            <a:ahLst/>
            <a:cxnLst>
              <a:cxn ang="0">
                <a:pos x="0" y="0"/>
              </a:cxn>
              <a:cxn ang="0">
                <a:pos x="7460898" y="751809"/>
              </a:cxn>
              <a:cxn ang="0">
                <a:pos x="117565204" y="751809"/>
              </a:cxn>
            </a:cxnLst>
            <a:rect l="txL" t="txT" r="txR" b="txB"/>
            <a:pathLst>
              <a:path w="3575098" h="226882">
                <a:moveTo>
                  <a:pt x="0" y="0"/>
                </a:moveTo>
                <a:lnTo>
                  <a:pt x="226882" y="226882"/>
                </a:lnTo>
                <a:lnTo>
                  <a:pt x="3575098" y="226882"/>
                </a:lnTo>
              </a:path>
            </a:pathLst>
          </a:custGeom>
          <a:noFill/>
          <a:ln w="31750" cap="flat" cmpd="sng">
            <a:solidFill>
              <a:srgbClr val="5F5F5F">
                <a:alpha val="100000"/>
              </a:srgbClr>
            </a:solidFill>
            <a:prstDash val="solid"/>
            <a:miter lim="800000"/>
            <a:headEnd type="none" w="med" len="med"/>
            <a:tailEnd type="none" w="med" len="med"/>
          </a:ln>
        </p:spPr>
        <p:txBody>
          <a:bodyPr/>
          <a:p>
            <a:endParaRPr lang="zh-CN" altLang="en-US"/>
          </a:p>
        </p:txBody>
      </p:sp>
      <p:sp>
        <p:nvSpPr>
          <p:cNvPr id="8199" name="Text Box 7"/>
          <p:cNvSpPr txBox="1"/>
          <p:nvPr/>
        </p:nvSpPr>
        <p:spPr>
          <a:xfrm>
            <a:off x="1985963" y="4040188"/>
            <a:ext cx="11453812" cy="803275"/>
          </a:xfrm>
          <a:prstGeom prst="rect">
            <a:avLst/>
          </a:prstGeom>
          <a:noFill/>
          <a:ln w="9525">
            <a:noFill/>
          </a:ln>
        </p:spPr>
        <p:txBody>
          <a:bodyPr lIns="140495" tIns="70248" rIns="140495" bIns="70248">
            <a:spAutoFit/>
          </a:bodyPr>
          <a:p>
            <a:r>
              <a:rPr lang="zh-CN" altLang="en-US" sz="4300" b="1" dirty="0">
                <a:solidFill>
                  <a:srgbClr val="333333"/>
                </a:solidFill>
                <a:latin typeface="Arial" panose="020B0604020202020204" pitchFamily="34" charset="0"/>
                <a:ea typeface="楷体" panose="02010609060101010101" pitchFamily="49" charset="-122"/>
              </a:rPr>
              <a:t>在揽货工作开展之前，要搜集尽量多的信息。</a:t>
            </a:r>
            <a:endParaRPr lang="zh-CN" altLang="en-US" sz="4300" b="1" dirty="0">
              <a:solidFill>
                <a:srgbClr val="333333"/>
              </a:solidFill>
              <a:latin typeface="Arial" panose="020B0604020202020204" pitchFamily="34" charset="0"/>
              <a:ea typeface="楷体" panose="02010609060101010101" pitchFamily="49" charset="-122"/>
            </a:endParaRPr>
          </a:p>
        </p:txBody>
      </p:sp>
      <p:sp>
        <p:nvSpPr>
          <p:cNvPr id="8200" name="Text Box 8"/>
          <p:cNvSpPr txBox="1"/>
          <p:nvPr/>
        </p:nvSpPr>
        <p:spPr>
          <a:xfrm>
            <a:off x="1985963" y="8440738"/>
            <a:ext cx="5813425" cy="803275"/>
          </a:xfrm>
          <a:prstGeom prst="rect">
            <a:avLst/>
          </a:prstGeom>
          <a:noFill/>
          <a:ln w="9525">
            <a:noFill/>
          </a:ln>
        </p:spPr>
        <p:txBody>
          <a:bodyPr wrap="none" lIns="140495" tIns="70248" rIns="140495" bIns="70248">
            <a:spAutoFit/>
          </a:bodyPr>
          <a:p>
            <a:r>
              <a:rPr lang="zh-CN" altLang="en-US" sz="4300" b="1" dirty="0">
                <a:solidFill>
                  <a:srgbClr val="333333"/>
                </a:solidFill>
                <a:latin typeface="Arial" panose="020B0604020202020204" pitchFamily="34" charset="0"/>
                <a:ea typeface="楷体" panose="02010609060101010101" pitchFamily="49" charset="-122"/>
              </a:rPr>
              <a:t>个人的专业能力要过关</a:t>
            </a:r>
            <a:endParaRPr lang="zh-CN" altLang="en-US" sz="4300" b="1" dirty="0">
              <a:solidFill>
                <a:srgbClr val="333333"/>
              </a:solidFill>
              <a:latin typeface="Arial" panose="020B0604020202020204" pitchFamily="34" charset="0"/>
              <a:ea typeface="楷体" panose="02010609060101010101" pitchFamily="49" charset="-122"/>
            </a:endParaRPr>
          </a:p>
        </p:txBody>
      </p:sp>
      <p:sp>
        <p:nvSpPr>
          <p:cNvPr id="54281" name="任意多边形 20"/>
          <p:cNvSpPr/>
          <p:nvPr/>
        </p:nvSpPr>
        <p:spPr>
          <a:xfrm>
            <a:off x="1757363" y="9083675"/>
            <a:ext cx="6011862" cy="341313"/>
          </a:xfrm>
          <a:custGeom>
            <a:avLst/>
            <a:gdLst>
              <a:gd name="txL" fmla="*/ 0 w 3575098"/>
              <a:gd name="txT" fmla="*/ 0 h 226882"/>
              <a:gd name="txR" fmla="*/ 3575098 w 3575098"/>
              <a:gd name="txB" fmla="*/ 226882 h 226882"/>
            </a:gdLst>
            <a:ahLst/>
            <a:cxnLst>
              <a:cxn ang="0">
                <a:pos x="0" y="0"/>
              </a:cxn>
              <a:cxn ang="0">
                <a:pos x="1078657" y="771349"/>
              </a:cxn>
              <a:cxn ang="0">
                <a:pos x="16996945" y="771349"/>
              </a:cxn>
            </a:cxnLst>
            <a:rect l="txL" t="txT" r="txR" b="txB"/>
            <a:pathLst>
              <a:path w="3575098" h="226882">
                <a:moveTo>
                  <a:pt x="0" y="0"/>
                </a:moveTo>
                <a:lnTo>
                  <a:pt x="226882" y="226882"/>
                </a:lnTo>
                <a:lnTo>
                  <a:pt x="3575098" y="226882"/>
                </a:lnTo>
              </a:path>
            </a:pathLst>
          </a:custGeom>
          <a:noFill/>
          <a:ln w="31750" cap="flat" cmpd="sng">
            <a:solidFill>
              <a:srgbClr val="5F5F5F">
                <a:alpha val="100000"/>
              </a:srgbClr>
            </a:solidFill>
            <a:prstDash val="solid"/>
            <a:miter lim="800000"/>
            <a:headEnd type="none" w="med" len="med"/>
            <a:tailEnd type="none" w="med" len="med"/>
          </a:ln>
        </p:spPr>
        <p:txBody>
          <a:bodyPr/>
          <a:p>
            <a:endParaRPr lang="zh-CN" altLang="en-US"/>
          </a:p>
        </p:txBody>
      </p:sp>
      <p:sp>
        <p:nvSpPr>
          <p:cNvPr id="8202" name="Text Box 10"/>
          <p:cNvSpPr txBox="1"/>
          <p:nvPr/>
        </p:nvSpPr>
        <p:spPr>
          <a:xfrm>
            <a:off x="509588" y="5649913"/>
            <a:ext cx="12817475" cy="1992312"/>
          </a:xfrm>
          <a:prstGeom prst="rect">
            <a:avLst/>
          </a:prstGeom>
          <a:solidFill>
            <a:schemeClr val="accent1">
              <a:alpha val="50195"/>
            </a:schemeClr>
          </a:solidFill>
          <a:ln w="9525">
            <a:noFill/>
          </a:ln>
        </p:spPr>
        <p:txBody>
          <a:bodyPr lIns="138541" tIns="72201" rIns="138541" bIns="72201">
            <a:spAutoFit/>
          </a:bodyPr>
          <a:p>
            <a:r>
              <a:rPr lang="zh-CN" altLang="en-US" sz="4000" b="1" dirty="0">
                <a:solidFill>
                  <a:srgbClr val="333333"/>
                </a:solidFill>
                <a:latin typeface="楷体" panose="02010609060101010101" pitchFamily="49" charset="-122"/>
                <a:ea typeface="楷体" panose="02010609060101010101" pitchFamily="49" charset="-122"/>
              </a:rPr>
              <a:t>（</a:t>
            </a:r>
            <a:r>
              <a:rPr lang="en-US" altLang="zh-CN" sz="4000" b="1" dirty="0">
                <a:solidFill>
                  <a:srgbClr val="333333"/>
                </a:solidFill>
                <a:latin typeface="楷体" panose="02010609060101010101" pitchFamily="49" charset="-122"/>
                <a:ea typeface="楷体" panose="02010609060101010101" pitchFamily="49" charset="-122"/>
              </a:rPr>
              <a:t>1</a:t>
            </a:r>
            <a:r>
              <a:rPr lang="zh-CN" altLang="en-US" sz="4000" b="1" dirty="0">
                <a:solidFill>
                  <a:srgbClr val="333333"/>
                </a:solidFill>
                <a:latin typeface="楷体" panose="02010609060101010101" pitchFamily="49" charset="-122"/>
                <a:ea typeface="楷体" panose="02010609060101010101" pitchFamily="49" charset="-122"/>
              </a:rPr>
              <a:t>）搜集揽货对象，即目标客户的信息。</a:t>
            </a:r>
            <a:endParaRPr lang="zh-CN" altLang="en-US" sz="4000" b="1" dirty="0">
              <a:solidFill>
                <a:srgbClr val="333333"/>
              </a:solidFill>
              <a:latin typeface="楷体" panose="02010609060101010101" pitchFamily="49" charset="-122"/>
              <a:ea typeface="楷体" panose="02010609060101010101" pitchFamily="49" charset="-122"/>
            </a:endParaRPr>
          </a:p>
          <a:p>
            <a:endParaRPr lang="en-US" altLang="zh-CN" sz="4000" b="1" dirty="0">
              <a:solidFill>
                <a:srgbClr val="333333"/>
              </a:solidFill>
              <a:latin typeface="楷体" panose="02010609060101010101" pitchFamily="49" charset="-122"/>
              <a:ea typeface="楷体" panose="02010609060101010101" pitchFamily="49" charset="-122"/>
            </a:endParaRPr>
          </a:p>
          <a:p>
            <a:r>
              <a:rPr lang="zh-CN" altLang="en-US" sz="4000" b="1" dirty="0">
                <a:solidFill>
                  <a:srgbClr val="333333"/>
                </a:solidFill>
                <a:latin typeface="楷体" panose="02010609060101010101" pitchFamily="49" charset="-122"/>
                <a:ea typeface="楷体" panose="02010609060101010101" pitchFamily="49" charset="-122"/>
              </a:rPr>
              <a:t>（</a:t>
            </a:r>
            <a:r>
              <a:rPr lang="en-US" altLang="zh-CN" sz="4000" b="1" dirty="0">
                <a:solidFill>
                  <a:srgbClr val="333333"/>
                </a:solidFill>
                <a:latin typeface="楷体" panose="02010609060101010101" pitchFamily="49" charset="-122"/>
                <a:ea typeface="楷体" panose="02010609060101010101" pitchFamily="49" charset="-122"/>
              </a:rPr>
              <a:t>2</a:t>
            </a:r>
            <a:r>
              <a:rPr lang="zh-CN" altLang="en-US" sz="4000" b="1" dirty="0">
                <a:solidFill>
                  <a:srgbClr val="333333"/>
                </a:solidFill>
                <a:latin typeface="楷体" panose="02010609060101010101" pitchFamily="49" charset="-122"/>
                <a:ea typeface="楷体" panose="02010609060101010101" pitchFamily="49" charset="-122"/>
              </a:rPr>
              <a:t>）多搜集一些当前的宏观经济信息及微观经济信息。</a:t>
            </a:r>
            <a:endParaRPr lang="zh-CN" altLang="en-US" sz="4000" b="1" dirty="0">
              <a:solidFill>
                <a:srgbClr val="333333"/>
              </a:solidFill>
              <a:latin typeface="楷体" panose="02010609060101010101" pitchFamily="49" charset="-122"/>
              <a:ea typeface="楷体" panose="02010609060101010101" pitchFamily="49" charset="-122"/>
            </a:endParaRPr>
          </a:p>
        </p:txBody>
      </p:sp>
      <p:sp>
        <p:nvSpPr>
          <p:cNvPr id="54283" name="Freeform 19"/>
          <p:cNvSpPr>
            <a:spLocks noEditPoints="1"/>
          </p:cNvSpPr>
          <p:nvPr/>
        </p:nvSpPr>
        <p:spPr>
          <a:xfrm>
            <a:off x="10491788" y="8012113"/>
            <a:ext cx="2301875" cy="2182812"/>
          </a:xfrm>
          <a:custGeom>
            <a:avLst/>
            <a:gdLst>
              <a:gd name="txL" fmla="*/ 0 w 156"/>
              <a:gd name="txT" fmla="*/ 0 h 156"/>
              <a:gd name="txR" fmla="*/ 156 w 156"/>
              <a:gd name="txB" fmla="*/ 156 h 156"/>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56" h="156">
                <a:moveTo>
                  <a:pt x="89" y="156"/>
                </a:moveTo>
                <a:cubicBezTo>
                  <a:pt x="93" y="135"/>
                  <a:pt x="93" y="135"/>
                  <a:pt x="93" y="135"/>
                </a:cubicBezTo>
                <a:cubicBezTo>
                  <a:pt x="108" y="129"/>
                  <a:pt x="108" y="129"/>
                  <a:pt x="108" y="129"/>
                </a:cubicBezTo>
                <a:cubicBezTo>
                  <a:pt x="125" y="141"/>
                  <a:pt x="125" y="141"/>
                  <a:pt x="125" y="141"/>
                </a:cubicBezTo>
                <a:cubicBezTo>
                  <a:pt x="141" y="125"/>
                  <a:pt x="141" y="125"/>
                  <a:pt x="141" y="125"/>
                </a:cubicBezTo>
                <a:cubicBezTo>
                  <a:pt x="129" y="108"/>
                  <a:pt x="129" y="108"/>
                  <a:pt x="129" y="108"/>
                </a:cubicBezTo>
                <a:cubicBezTo>
                  <a:pt x="135" y="93"/>
                  <a:pt x="135" y="93"/>
                  <a:pt x="135" y="93"/>
                </a:cubicBezTo>
                <a:cubicBezTo>
                  <a:pt x="156" y="89"/>
                  <a:pt x="156" y="89"/>
                  <a:pt x="156" y="89"/>
                </a:cubicBezTo>
                <a:cubicBezTo>
                  <a:pt x="156" y="67"/>
                  <a:pt x="156" y="67"/>
                  <a:pt x="156" y="67"/>
                </a:cubicBezTo>
                <a:cubicBezTo>
                  <a:pt x="135" y="63"/>
                  <a:pt x="135" y="63"/>
                  <a:pt x="135" y="63"/>
                </a:cubicBezTo>
                <a:cubicBezTo>
                  <a:pt x="135" y="62"/>
                  <a:pt x="135" y="62"/>
                  <a:pt x="135" y="62"/>
                </a:cubicBezTo>
                <a:cubicBezTo>
                  <a:pt x="135" y="62"/>
                  <a:pt x="135" y="62"/>
                  <a:pt x="135" y="62"/>
                </a:cubicBezTo>
                <a:cubicBezTo>
                  <a:pt x="132" y="56"/>
                  <a:pt x="132" y="56"/>
                  <a:pt x="132" y="56"/>
                </a:cubicBezTo>
                <a:cubicBezTo>
                  <a:pt x="131" y="53"/>
                  <a:pt x="131" y="53"/>
                  <a:pt x="131" y="53"/>
                </a:cubicBezTo>
                <a:cubicBezTo>
                  <a:pt x="131" y="53"/>
                  <a:pt x="131" y="53"/>
                  <a:pt x="131" y="53"/>
                </a:cubicBezTo>
                <a:cubicBezTo>
                  <a:pt x="129" y="48"/>
                  <a:pt x="129" y="48"/>
                  <a:pt x="129" y="48"/>
                </a:cubicBezTo>
                <a:cubicBezTo>
                  <a:pt x="141" y="31"/>
                  <a:pt x="141" y="31"/>
                  <a:pt x="141" y="31"/>
                </a:cubicBezTo>
                <a:cubicBezTo>
                  <a:pt x="125" y="15"/>
                  <a:pt x="125" y="15"/>
                  <a:pt x="125" y="15"/>
                </a:cubicBezTo>
                <a:cubicBezTo>
                  <a:pt x="108" y="27"/>
                  <a:pt x="108" y="27"/>
                  <a:pt x="108" y="27"/>
                </a:cubicBezTo>
                <a:cubicBezTo>
                  <a:pt x="93" y="21"/>
                  <a:pt x="93" y="21"/>
                  <a:pt x="93" y="21"/>
                </a:cubicBezTo>
                <a:cubicBezTo>
                  <a:pt x="89" y="0"/>
                  <a:pt x="89" y="0"/>
                  <a:pt x="89" y="0"/>
                </a:cubicBezTo>
                <a:cubicBezTo>
                  <a:pt x="67" y="0"/>
                  <a:pt x="67" y="0"/>
                  <a:pt x="67" y="0"/>
                </a:cubicBezTo>
                <a:cubicBezTo>
                  <a:pt x="63" y="21"/>
                  <a:pt x="63" y="21"/>
                  <a:pt x="63" y="21"/>
                </a:cubicBezTo>
                <a:cubicBezTo>
                  <a:pt x="48" y="27"/>
                  <a:pt x="48" y="27"/>
                  <a:pt x="48" y="27"/>
                </a:cubicBezTo>
                <a:cubicBezTo>
                  <a:pt x="31" y="15"/>
                  <a:pt x="31" y="15"/>
                  <a:pt x="31" y="15"/>
                </a:cubicBezTo>
                <a:cubicBezTo>
                  <a:pt x="15" y="31"/>
                  <a:pt x="15" y="31"/>
                  <a:pt x="15" y="31"/>
                </a:cubicBezTo>
                <a:cubicBezTo>
                  <a:pt x="27" y="48"/>
                  <a:pt x="27" y="48"/>
                  <a:pt x="27" y="48"/>
                </a:cubicBezTo>
                <a:cubicBezTo>
                  <a:pt x="21" y="63"/>
                  <a:pt x="21" y="63"/>
                  <a:pt x="21" y="63"/>
                </a:cubicBezTo>
                <a:cubicBezTo>
                  <a:pt x="0" y="67"/>
                  <a:pt x="0" y="67"/>
                  <a:pt x="0" y="67"/>
                </a:cubicBezTo>
                <a:cubicBezTo>
                  <a:pt x="0" y="89"/>
                  <a:pt x="0" y="89"/>
                  <a:pt x="0" y="89"/>
                </a:cubicBezTo>
                <a:cubicBezTo>
                  <a:pt x="21" y="93"/>
                  <a:pt x="21" y="93"/>
                  <a:pt x="21" y="93"/>
                </a:cubicBezTo>
                <a:cubicBezTo>
                  <a:pt x="27" y="108"/>
                  <a:pt x="27" y="108"/>
                  <a:pt x="27" y="108"/>
                </a:cubicBezTo>
                <a:cubicBezTo>
                  <a:pt x="15" y="125"/>
                  <a:pt x="15" y="125"/>
                  <a:pt x="15" y="125"/>
                </a:cubicBezTo>
                <a:cubicBezTo>
                  <a:pt x="31" y="141"/>
                  <a:pt x="31" y="141"/>
                  <a:pt x="31" y="141"/>
                </a:cubicBezTo>
                <a:cubicBezTo>
                  <a:pt x="48" y="129"/>
                  <a:pt x="48" y="129"/>
                  <a:pt x="48" y="129"/>
                </a:cubicBezTo>
                <a:cubicBezTo>
                  <a:pt x="63" y="135"/>
                  <a:pt x="63" y="135"/>
                  <a:pt x="63" y="135"/>
                </a:cubicBezTo>
                <a:cubicBezTo>
                  <a:pt x="67" y="156"/>
                  <a:pt x="67" y="156"/>
                  <a:pt x="67" y="156"/>
                </a:cubicBezTo>
                <a:cubicBezTo>
                  <a:pt x="89" y="156"/>
                  <a:pt x="89" y="156"/>
                  <a:pt x="89" y="156"/>
                </a:cubicBezTo>
                <a:close/>
                <a:moveTo>
                  <a:pt x="119" y="72"/>
                </a:moveTo>
                <a:cubicBezTo>
                  <a:pt x="122" y="95"/>
                  <a:pt x="106" y="116"/>
                  <a:pt x="84" y="119"/>
                </a:cubicBezTo>
                <a:cubicBezTo>
                  <a:pt x="61" y="122"/>
                  <a:pt x="40" y="106"/>
                  <a:pt x="37" y="84"/>
                </a:cubicBezTo>
                <a:cubicBezTo>
                  <a:pt x="34" y="61"/>
                  <a:pt x="50" y="40"/>
                  <a:pt x="72" y="37"/>
                </a:cubicBezTo>
                <a:cubicBezTo>
                  <a:pt x="79" y="36"/>
                  <a:pt x="86" y="37"/>
                  <a:pt x="92" y="39"/>
                </a:cubicBezTo>
                <a:cubicBezTo>
                  <a:pt x="92" y="39"/>
                  <a:pt x="92" y="39"/>
                  <a:pt x="92" y="39"/>
                </a:cubicBezTo>
                <a:cubicBezTo>
                  <a:pt x="98" y="41"/>
                  <a:pt x="103" y="44"/>
                  <a:pt x="107" y="49"/>
                </a:cubicBezTo>
                <a:cubicBezTo>
                  <a:pt x="110" y="51"/>
                  <a:pt x="112" y="54"/>
                  <a:pt x="114" y="57"/>
                </a:cubicBezTo>
                <a:cubicBezTo>
                  <a:pt x="117" y="62"/>
                  <a:pt x="119" y="67"/>
                  <a:pt x="119" y="72"/>
                </a:cubicBezTo>
                <a:close/>
              </a:path>
            </a:pathLst>
          </a:custGeom>
          <a:solidFill>
            <a:srgbClr val="5CB5C5">
              <a:alpha val="70195"/>
            </a:srgbClr>
          </a:solidFill>
          <a:ln w="9525">
            <a:noFill/>
          </a:ln>
        </p:spPr>
        <p:txBody>
          <a:bodyPr/>
          <a:p>
            <a:endParaRPr lang="zh-CN" altLang="en-US"/>
          </a:p>
        </p:txBody>
      </p:sp>
      <p:sp>
        <p:nvSpPr>
          <p:cNvPr id="54284" name="Freeform 17"/>
          <p:cNvSpPr>
            <a:spLocks noEditPoints="1"/>
          </p:cNvSpPr>
          <p:nvPr/>
        </p:nvSpPr>
        <p:spPr>
          <a:xfrm>
            <a:off x="12531725" y="7367588"/>
            <a:ext cx="1390650" cy="1330325"/>
          </a:xfrm>
          <a:custGeom>
            <a:avLst/>
            <a:gdLst>
              <a:gd name="txL" fmla="*/ 0 w 94"/>
              <a:gd name="txT" fmla="*/ 0 h 95"/>
              <a:gd name="txR" fmla="*/ 94 w 94"/>
              <a:gd name="txB" fmla="*/ 95 h 95"/>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94" h="95">
                <a:moveTo>
                  <a:pt x="54" y="95"/>
                </a:moveTo>
                <a:cubicBezTo>
                  <a:pt x="56" y="82"/>
                  <a:pt x="56" y="82"/>
                  <a:pt x="56" y="82"/>
                </a:cubicBezTo>
                <a:cubicBezTo>
                  <a:pt x="65" y="78"/>
                  <a:pt x="65" y="78"/>
                  <a:pt x="65" y="78"/>
                </a:cubicBezTo>
                <a:cubicBezTo>
                  <a:pt x="75" y="86"/>
                  <a:pt x="75" y="86"/>
                  <a:pt x="75" y="86"/>
                </a:cubicBezTo>
                <a:cubicBezTo>
                  <a:pt x="85" y="76"/>
                  <a:pt x="85" y="76"/>
                  <a:pt x="85" y="76"/>
                </a:cubicBezTo>
                <a:cubicBezTo>
                  <a:pt x="78" y="66"/>
                  <a:pt x="78" y="66"/>
                  <a:pt x="78" y="66"/>
                </a:cubicBezTo>
                <a:cubicBezTo>
                  <a:pt x="82" y="56"/>
                  <a:pt x="82" y="56"/>
                  <a:pt x="82" y="56"/>
                </a:cubicBezTo>
                <a:cubicBezTo>
                  <a:pt x="94" y="54"/>
                  <a:pt x="94" y="54"/>
                  <a:pt x="94" y="54"/>
                </a:cubicBezTo>
                <a:cubicBezTo>
                  <a:pt x="94" y="41"/>
                  <a:pt x="94" y="41"/>
                  <a:pt x="94" y="41"/>
                </a:cubicBezTo>
                <a:cubicBezTo>
                  <a:pt x="82" y="38"/>
                  <a:pt x="82" y="38"/>
                  <a:pt x="82" y="38"/>
                </a:cubicBezTo>
                <a:cubicBezTo>
                  <a:pt x="81" y="37"/>
                  <a:pt x="81" y="37"/>
                  <a:pt x="81" y="37"/>
                </a:cubicBezTo>
                <a:cubicBezTo>
                  <a:pt x="81" y="37"/>
                  <a:pt x="81" y="37"/>
                  <a:pt x="81" y="37"/>
                </a:cubicBezTo>
                <a:cubicBezTo>
                  <a:pt x="80" y="34"/>
                  <a:pt x="80" y="34"/>
                  <a:pt x="80" y="34"/>
                </a:cubicBezTo>
                <a:cubicBezTo>
                  <a:pt x="79" y="32"/>
                  <a:pt x="79" y="32"/>
                  <a:pt x="79" y="32"/>
                </a:cubicBezTo>
                <a:cubicBezTo>
                  <a:pt x="79" y="32"/>
                  <a:pt x="79" y="32"/>
                  <a:pt x="79" y="32"/>
                </a:cubicBezTo>
                <a:cubicBezTo>
                  <a:pt x="78" y="29"/>
                  <a:pt x="78" y="29"/>
                  <a:pt x="78" y="29"/>
                </a:cubicBezTo>
                <a:cubicBezTo>
                  <a:pt x="85" y="19"/>
                  <a:pt x="85" y="19"/>
                  <a:pt x="85" y="19"/>
                </a:cubicBezTo>
                <a:cubicBezTo>
                  <a:pt x="75" y="9"/>
                  <a:pt x="75" y="9"/>
                  <a:pt x="75" y="9"/>
                </a:cubicBezTo>
                <a:cubicBezTo>
                  <a:pt x="65" y="16"/>
                  <a:pt x="65" y="16"/>
                  <a:pt x="65" y="16"/>
                </a:cubicBezTo>
                <a:cubicBezTo>
                  <a:pt x="56" y="13"/>
                  <a:pt x="56" y="13"/>
                  <a:pt x="56" y="13"/>
                </a:cubicBezTo>
                <a:cubicBezTo>
                  <a:pt x="54" y="0"/>
                  <a:pt x="54" y="0"/>
                  <a:pt x="54" y="0"/>
                </a:cubicBezTo>
                <a:cubicBezTo>
                  <a:pt x="40" y="0"/>
                  <a:pt x="40" y="0"/>
                  <a:pt x="40" y="0"/>
                </a:cubicBezTo>
                <a:cubicBezTo>
                  <a:pt x="38" y="13"/>
                  <a:pt x="38" y="13"/>
                  <a:pt x="38" y="13"/>
                </a:cubicBezTo>
                <a:cubicBezTo>
                  <a:pt x="29" y="16"/>
                  <a:pt x="29" y="16"/>
                  <a:pt x="29" y="16"/>
                </a:cubicBezTo>
                <a:cubicBezTo>
                  <a:pt x="18" y="9"/>
                  <a:pt x="18" y="9"/>
                  <a:pt x="18" y="9"/>
                </a:cubicBezTo>
                <a:cubicBezTo>
                  <a:pt x="9" y="19"/>
                  <a:pt x="9" y="19"/>
                  <a:pt x="9" y="19"/>
                </a:cubicBezTo>
                <a:cubicBezTo>
                  <a:pt x="16" y="29"/>
                  <a:pt x="16" y="29"/>
                  <a:pt x="16" y="29"/>
                </a:cubicBezTo>
                <a:cubicBezTo>
                  <a:pt x="12" y="38"/>
                  <a:pt x="12" y="38"/>
                  <a:pt x="12" y="38"/>
                </a:cubicBezTo>
                <a:cubicBezTo>
                  <a:pt x="0" y="41"/>
                  <a:pt x="0" y="41"/>
                  <a:pt x="0" y="41"/>
                </a:cubicBezTo>
                <a:cubicBezTo>
                  <a:pt x="0" y="54"/>
                  <a:pt x="0" y="54"/>
                  <a:pt x="0" y="54"/>
                </a:cubicBezTo>
                <a:cubicBezTo>
                  <a:pt x="12" y="56"/>
                  <a:pt x="12" y="56"/>
                  <a:pt x="12" y="56"/>
                </a:cubicBezTo>
                <a:cubicBezTo>
                  <a:pt x="16" y="66"/>
                  <a:pt x="16" y="66"/>
                  <a:pt x="16" y="66"/>
                </a:cubicBezTo>
                <a:cubicBezTo>
                  <a:pt x="9" y="76"/>
                  <a:pt x="9" y="76"/>
                  <a:pt x="9" y="76"/>
                </a:cubicBezTo>
                <a:cubicBezTo>
                  <a:pt x="18" y="86"/>
                  <a:pt x="18" y="86"/>
                  <a:pt x="18" y="86"/>
                </a:cubicBezTo>
                <a:cubicBezTo>
                  <a:pt x="29" y="78"/>
                  <a:pt x="29" y="78"/>
                  <a:pt x="29" y="78"/>
                </a:cubicBezTo>
                <a:cubicBezTo>
                  <a:pt x="38" y="82"/>
                  <a:pt x="38" y="82"/>
                  <a:pt x="38" y="82"/>
                </a:cubicBezTo>
                <a:cubicBezTo>
                  <a:pt x="40" y="95"/>
                  <a:pt x="40" y="95"/>
                  <a:pt x="40" y="95"/>
                </a:cubicBezTo>
                <a:cubicBezTo>
                  <a:pt x="54" y="95"/>
                  <a:pt x="54" y="95"/>
                  <a:pt x="54" y="95"/>
                </a:cubicBezTo>
                <a:close/>
                <a:moveTo>
                  <a:pt x="72" y="44"/>
                </a:moveTo>
                <a:cubicBezTo>
                  <a:pt x="74" y="58"/>
                  <a:pt x="64" y="71"/>
                  <a:pt x="50" y="72"/>
                </a:cubicBezTo>
                <a:cubicBezTo>
                  <a:pt x="37" y="74"/>
                  <a:pt x="24" y="65"/>
                  <a:pt x="22" y="51"/>
                </a:cubicBezTo>
                <a:cubicBezTo>
                  <a:pt x="20" y="37"/>
                  <a:pt x="30" y="24"/>
                  <a:pt x="44" y="22"/>
                </a:cubicBezTo>
                <a:cubicBezTo>
                  <a:pt x="48" y="22"/>
                  <a:pt x="52" y="22"/>
                  <a:pt x="55" y="24"/>
                </a:cubicBezTo>
                <a:cubicBezTo>
                  <a:pt x="55" y="24"/>
                  <a:pt x="55" y="24"/>
                  <a:pt x="55" y="24"/>
                </a:cubicBezTo>
                <a:cubicBezTo>
                  <a:pt x="59" y="25"/>
                  <a:pt x="62" y="27"/>
                  <a:pt x="65" y="30"/>
                </a:cubicBezTo>
                <a:cubicBezTo>
                  <a:pt x="66" y="31"/>
                  <a:pt x="68" y="33"/>
                  <a:pt x="69" y="35"/>
                </a:cubicBezTo>
                <a:cubicBezTo>
                  <a:pt x="70" y="38"/>
                  <a:pt x="72" y="41"/>
                  <a:pt x="72" y="44"/>
                </a:cubicBezTo>
                <a:close/>
              </a:path>
            </a:pathLst>
          </a:custGeom>
          <a:solidFill>
            <a:srgbClr val="F4B400">
              <a:alpha val="70195"/>
            </a:srgbClr>
          </a:solidFill>
          <a:ln w="9525">
            <a:noFill/>
          </a:ln>
        </p:spPr>
        <p:txBody>
          <a:bodyPr/>
          <a:p>
            <a:endParaRPr lang="zh-CN" altLang="en-US"/>
          </a:p>
        </p:txBody>
      </p:sp>
      <p:sp>
        <p:nvSpPr>
          <p:cNvPr id="54285" name="Freeform 15"/>
          <p:cNvSpPr>
            <a:spLocks noEditPoints="1"/>
          </p:cNvSpPr>
          <p:nvPr/>
        </p:nvSpPr>
        <p:spPr>
          <a:xfrm>
            <a:off x="9131300" y="8763000"/>
            <a:ext cx="1401763" cy="1316038"/>
          </a:xfrm>
          <a:custGeom>
            <a:avLst/>
            <a:gdLst>
              <a:gd name="txL" fmla="*/ 0 w 95"/>
              <a:gd name="txT" fmla="*/ 0 h 94"/>
              <a:gd name="txR" fmla="*/ 95 w 95"/>
              <a:gd name="txB" fmla="*/ 94 h 94"/>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95" h="94">
                <a:moveTo>
                  <a:pt x="54" y="94"/>
                </a:moveTo>
                <a:cubicBezTo>
                  <a:pt x="56" y="81"/>
                  <a:pt x="56" y="81"/>
                  <a:pt x="56" y="81"/>
                </a:cubicBezTo>
                <a:cubicBezTo>
                  <a:pt x="66" y="78"/>
                  <a:pt x="66" y="78"/>
                  <a:pt x="66" y="78"/>
                </a:cubicBezTo>
                <a:cubicBezTo>
                  <a:pt x="76" y="85"/>
                  <a:pt x="76" y="85"/>
                  <a:pt x="76" y="85"/>
                </a:cubicBezTo>
                <a:cubicBezTo>
                  <a:pt x="86" y="75"/>
                  <a:pt x="86" y="75"/>
                  <a:pt x="86" y="75"/>
                </a:cubicBezTo>
                <a:cubicBezTo>
                  <a:pt x="78" y="65"/>
                  <a:pt x="78" y="65"/>
                  <a:pt x="78" y="65"/>
                </a:cubicBezTo>
                <a:cubicBezTo>
                  <a:pt x="82" y="56"/>
                  <a:pt x="82" y="56"/>
                  <a:pt x="82" y="56"/>
                </a:cubicBezTo>
                <a:cubicBezTo>
                  <a:pt x="95" y="54"/>
                  <a:pt x="95" y="54"/>
                  <a:pt x="95" y="54"/>
                </a:cubicBezTo>
                <a:cubicBezTo>
                  <a:pt x="95" y="40"/>
                  <a:pt x="95" y="40"/>
                  <a:pt x="95" y="40"/>
                </a:cubicBezTo>
                <a:cubicBezTo>
                  <a:pt x="82" y="38"/>
                  <a:pt x="82" y="38"/>
                  <a:pt x="82" y="38"/>
                </a:cubicBezTo>
                <a:cubicBezTo>
                  <a:pt x="82" y="37"/>
                  <a:pt x="82" y="37"/>
                  <a:pt x="82" y="37"/>
                </a:cubicBezTo>
                <a:cubicBezTo>
                  <a:pt x="82" y="37"/>
                  <a:pt x="82" y="37"/>
                  <a:pt x="82" y="37"/>
                </a:cubicBezTo>
                <a:cubicBezTo>
                  <a:pt x="80" y="33"/>
                  <a:pt x="80" y="33"/>
                  <a:pt x="80" y="33"/>
                </a:cubicBezTo>
                <a:cubicBezTo>
                  <a:pt x="80" y="31"/>
                  <a:pt x="80" y="31"/>
                  <a:pt x="80" y="31"/>
                </a:cubicBezTo>
                <a:cubicBezTo>
                  <a:pt x="80" y="31"/>
                  <a:pt x="80" y="31"/>
                  <a:pt x="80" y="31"/>
                </a:cubicBezTo>
                <a:cubicBezTo>
                  <a:pt x="78" y="29"/>
                  <a:pt x="78" y="29"/>
                  <a:pt x="78" y="29"/>
                </a:cubicBezTo>
                <a:cubicBezTo>
                  <a:pt x="86" y="18"/>
                  <a:pt x="86" y="18"/>
                  <a:pt x="86" y="18"/>
                </a:cubicBezTo>
                <a:cubicBezTo>
                  <a:pt x="76" y="9"/>
                  <a:pt x="76" y="9"/>
                  <a:pt x="76" y="9"/>
                </a:cubicBezTo>
                <a:cubicBezTo>
                  <a:pt x="66" y="16"/>
                  <a:pt x="66" y="16"/>
                  <a:pt x="66" y="16"/>
                </a:cubicBezTo>
                <a:cubicBezTo>
                  <a:pt x="56" y="12"/>
                  <a:pt x="56" y="12"/>
                  <a:pt x="56" y="12"/>
                </a:cubicBezTo>
                <a:cubicBezTo>
                  <a:pt x="54" y="0"/>
                  <a:pt x="54" y="0"/>
                  <a:pt x="54" y="0"/>
                </a:cubicBezTo>
                <a:cubicBezTo>
                  <a:pt x="41" y="0"/>
                  <a:pt x="41" y="0"/>
                  <a:pt x="41" y="0"/>
                </a:cubicBezTo>
                <a:cubicBezTo>
                  <a:pt x="38" y="12"/>
                  <a:pt x="38" y="12"/>
                  <a:pt x="38" y="12"/>
                </a:cubicBezTo>
                <a:cubicBezTo>
                  <a:pt x="29" y="16"/>
                  <a:pt x="29" y="16"/>
                  <a:pt x="29" y="16"/>
                </a:cubicBezTo>
                <a:cubicBezTo>
                  <a:pt x="19" y="9"/>
                  <a:pt x="19" y="9"/>
                  <a:pt x="19" y="9"/>
                </a:cubicBezTo>
                <a:cubicBezTo>
                  <a:pt x="9" y="18"/>
                  <a:pt x="9" y="18"/>
                  <a:pt x="9" y="18"/>
                </a:cubicBezTo>
                <a:cubicBezTo>
                  <a:pt x="17" y="29"/>
                  <a:pt x="17" y="29"/>
                  <a:pt x="17" y="29"/>
                </a:cubicBezTo>
                <a:cubicBezTo>
                  <a:pt x="13" y="38"/>
                  <a:pt x="13" y="38"/>
                  <a:pt x="13" y="38"/>
                </a:cubicBezTo>
                <a:cubicBezTo>
                  <a:pt x="0" y="40"/>
                  <a:pt x="0" y="40"/>
                  <a:pt x="0" y="40"/>
                </a:cubicBezTo>
                <a:cubicBezTo>
                  <a:pt x="0" y="54"/>
                  <a:pt x="0" y="54"/>
                  <a:pt x="0" y="54"/>
                </a:cubicBezTo>
                <a:cubicBezTo>
                  <a:pt x="13" y="56"/>
                  <a:pt x="13" y="56"/>
                  <a:pt x="13" y="56"/>
                </a:cubicBezTo>
                <a:cubicBezTo>
                  <a:pt x="16" y="65"/>
                  <a:pt x="16" y="65"/>
                  <a:pt x="16" y="65"/>
                </a:cubicBezTo>
                <a:cubicBezTo>
                  <a:pt x="9" y="75"/>
                  <a:pt x="9" y="75"/>
                  <a:pt x="9" y="75"/>
                </a:cubicBezTo>
                <a:cubicBezTo>
                  <a:pt x="19" y="85"/>
                  <a:pt x="19" y="85"/>
                  <a:pt x="19" y="85"/>
                </a:cubicBezTo>
                <a:cubicBezTo>
                  <a:pt x="29" y="78"/>
                  <a:pt x="29" y="78"/>
                  <a:pt x="29" y="78"/>
                </a:cubicBezTo>
                <a:cubicBezTo>
                  <a:pt x="38" y="82"/>
                  <a:pt x="38" y="82"/>
                  <a:pt x="38" y="82"/>
                </a:cubicBezTo>
                <a:cubicBezTo>
                  <a:pt x="41" y="94"/>
                  <a:pt x="41" y="94"/>
                  <a:pt x="41" y="94"/>
                </a:cubicBezTo>
                <a:cubicBezTo>
                  <a:pt x="54" y="94"/>
                  <a:pt x="54" y="94"/>
                  <a:pt x="54" y="94"/>
                </a:cubicBezTo>
                <a:close/>
                <a:moveTo>
                  <a:pt x="72" y="43"/>
                </a:moveTo>
                <a:cubicBezTo>
                  <a:pt x="74" y="57"/>
                  <a:pt x="65" y="70"/>
                  <a:pt x="51" y="72"/>
                </a:cubicBezTo>
                <a:cubicBezTo>
                  <a:pt x="37" y="74"/>
                  <a:pt x="24" y="64"/>
                  <a:pt x="22" y="50"/>
                </a:cubicBezTo>
                <a:cubicBezTo>
                  <a:pt x="21" y="36"/>
                  <a:pt x="30" y="24"/>
                  <a:pt x="44" y="22"/>
                </a:cubicBezTo>
                <a:cubicBezTo>
                  <a:pt x="48" y="21"/>
                  <a:pt x="52" y="22"/>
                  <a:pt x="56" y="23"/>
                </a:cubicBezTo>
                <a:cubicBezTo>
                  <a:pt x="56" y="23"/>
                  <a:pt x="56" y="23"/>
                  <a:pt x="56" y="23"/>
                </a:cubicBezTo>
                <a:cubicBezTo>
                  <a:pt x="59" y="24"/>
                  <a:pt x="63" y="26"/>
                  <a:pt x="65" y="29"/>
                </a:cubicBezTo>
                <a:cubicBezTo>
                  <a:pt x="67" y="30"/>
                  <a:pt x="68" y="32"/>
                  <a:pt x="69" y="34"/>
                </a:cubicBezTo>
                <a:cubicBezTo>
                  <a:pt x="71" y="37"/>
                  <a:pt x="72" y="40"/>
                  <a:pt x="72" y="43"/>
                </a:cubicBezTo>
                <a:close/>
              </a:path>
            </a:pathLst>
          </a:custGeom>
          <a:solidFill>
            <a:srgbClr val="E84A1F">
              <a:alpha val="70195"/>
            </a:srgbClr>
          </a:solidFill>
          <a:ln w="9525">
            <a:noFill/>
          </a:ln>
        </p:spPr>
        <p:txBody>
          <a:bodyPr/>
          <a:p>
            <a:endParaRPr lang="zh-CN" altLang="en-US"/>
          </a:p>
        </p:txBody>
      </p:sp>
      <p:sp>
        <p:nvSpPr>
          <p:cNvPr id="54286" name="Freeform 5"/>
          <p:cNvSpPr>
            <a:spLocks noEditPoints="1"/>
          </p:cNvSpPr>
          <p:nvPr/>
        </p:nvSpPr>
        <p:spPr>
          <a:xfrm>
            <a:off x="282575" y="2428875"/>
            <a:ext cx="738188" cy="742950"/>
          </a:xfrm>
          <a:custGeom>
            <a:avLst/>
            <a:gdLst>
              <a:gd name="txL" fmla="*/ 0 w 568"/>
              <a:gd name="txT" fmla="*/ 0 h 606"/>
              <a:gd name="txR" fmla="*/ 568 w 568"/>
              <a:gd name="txB" fmla="*/ 606 h 606"/>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568" h="606">
                <a:moveTo>
                  <a:pt x="511" y="341"/>
                </a:moveTo>
                <a:cubicBezTo>
                  <a:pt x="555" y="341"/>
                  <a:pt x="530" y="454"/>
                  <a:pt x="492" y="454"/>
                </a:cubicBezTo>
                <a:cubicBezTo>
                  <a:pt x="511" y="454"/>
                  <a:pt x="492" y="549"/>
                  <a:pt x="455" y="549"/>
                </a:cubicBezTo>
                <a:cubicBezTo>
                  <a:pt x="455" y="587"/>
                  <a:pt x="417" y="606"/>
                  <a:pt x="379" y="606"/>
                </a:cubicBezTo>
                <a:cubicBezTo>
                  <a:pt x="219" y="606"/>
                  <a:pt x="275" y="566"/>
                  <a:pt x="114" y="549"/>
                </a:cubicBezTo>
                <a:cubicBezTo>
                  <a:pt x="114" y="246"/>
                  <a:pt x="114" y="246"/>
                  <a:pt x="114" y="246"/>
                </a:cubicBezTo>
                <a:cubicBezTo>
                  <a:pt x="256" y="203"/>
                  <a:pt x="398" y="96"/>
                  <a:pt x="398" y="0"/>
                </a:cubicBezTo>
                <a:cubicBezTo>
                  <a:pt x="429" y="0"/>
                  <a:pt x="511" y="38"/>
                  <a:pt x="398" y="227"/>
                </a:cubicBezTo>
                <a:cubicBezTo>
                  <a:pt x="398" y="227"/>
                  <a:pt x="492" y="227"/>
                  <a:pt x="511" y="227"/>
                </a:cubicBezTo>
                <a:cubicBezTo>
                  <a:pt x="568" y="227"/>
                  <a:pt x="549" y="341"/>
                  <a:pt x="511" y="341"/>
                </a:cubicBezTo>
                <a:close/>
                <a:moveTo>
                  <a:pt x="76" y="261"/>
                </a:moveTo>
                <a:cubicBezTo>
                  <a:pt x="76" y="285"/>
                  <a:pt x="76" y="308"/>
                  <a:pt x="76" y="331"/>
                </a:cubicBezTo>
                <a:cubicBezTo>
                  <a:pt x="76" y="382"/>
                  <a:pt x="76" y="432"/>
                  <a:pt x="76" y="483"/>
                </a:cubicBezTo>
                <a:cubicBezTo>
                  <a:pt x="76" y="500"/>
                  <a:pt x="76" y="518"/>
                  <a:pt x="76" y="535"/>
                </a:cubicBezTo>
                <a:cubicBezTo>
                  <a:pt x="76" y="540"/>
                  <a:pt x="75" y="549"/>
                  <a:pt x="89" y="549"/>
                </a:cubicBezTo>
                <a:cubicBezTo>
                  <a:pt x="97" y="549"/>
                  <a:pt x="105" y="549"/>
                  <a:pt x="114" y="549"/>
                </a:cubicBezTo>
                <a:cubicBezTo>
                  <a:pt x="114" y="568"/>
                  <a:pt x="114" y="568"/>
                  <a:pt x="114" y="568"/>
                </a:cubicBezTo>
                <a:cubicBezTo>
                  <a:pt x="38" y="568"/>
                  <a:pt x="38" y="568"/>
                  <a:pt x="38" y="568"/>
                </a:cubicBezTo>
                <a:cubicBezTo>
                  <a:pt x="17" y="568"/>
                  <a:pt x="0" y="543"/>
                  <a:pt x="0" y="511"/>
                </a:cubicBezTo>
                <a:cubicBezTo>
                  <a:pt x="0" y="284"/>
                  <a:pt x="0" y="284"/>
                  <a:pt x="0" y="284"/>
                </a:cubicBezTo>
                <a:cubicBezTo>
                  <a:pt x="0" y="253"/>
                  <a:pt x="17" y="227"/>
                  <a:pt x="38" y="227"/>
                </a:cubicBezTo>
                <a:cubicBezTo>
                  <a:pt x="114" y="227"/>
                  <a:pt x="114" y="227"/>
                  <a:pt x="114" y="227"/>
                </a:cubicBezTo>
                <a:cubicBezTo>
                  <a:pt x="114" y="246"/>
                  <a:pt x="114" y="246"/>
                  <a:pt x="114" y="246"/>
                </a:cubicBezTo>
                <a:cubicBezTo>
                  <a:pt x="91" y="246"/>
                  <a:pt x="91" y="246"/>
                  <a:pt x="91" y="246"/>
                </a:cubicBezTo>
                <a:cubicBezTo>
                  <a:pt x="91" y="246"/>
                  <a:pt x="76" y="244"/>
                  <a:pt x="76" y="261"/>
                </a:cubicBezTo>
                <a:close/>
              </a:path>
            </a:pathLst>
          </a:custGeom>
          <a:solidFill>
            <a:srgbClr val="5CB5C5">
              <a:alpha val="100000"/>
            </a:srgbClr>
          </a:solidFill>
          <a:ln w="9525">
            <a:noFill/>
          </a:ln>
        </p:spPr>
        <p:txBody>
          <a:bodyPr/>
          <a:p>
            <a:endParaRPr lang="zh-CN" alt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95"/>
                                        </p:tgtEl>
                                        <p:attrNameLst>
                                          <p:attrName>style.visibility</p:attrName>
                                        </p:attrNameLst>
                                      </p:cBhvr>
                                      <p:to>
                                        <p:strVal val="visible"/>
                                      </p:to>
                                    </p:set>
                                    <p:anim calcmode="lin" valueType="num">
                                      <p:cBhvr additive="base">
                                        <p:cTn id="7" dur="500" fill="hold"/>
                                        <p:tgtEl>
                                          <p:spTgt spid="8195"/>
                                        </p:tgtEl>
                                        <p:attrNameLst>
                                          <p:attrName>ppt_x</p:attrName>
                                        </p:attrNameLst>
                                      </p:cBhvr>
                                      <p:tavLst>
                                        <p:tav tm="0">
                                          <p:val>
                                            <p:strVal val="#ppt_x"/>
                                          </p:val>
                                        </p:tav>
                                        <p:tav tm="100000">
                                          <p:val>
                                            <p:strVal val="#ppt_x"/>
                                          </p:val>
                                        </p:tav>
                                      </p:tavLst>
                                    </p:anim>
                                    <p:anim calcmode="lin" valueType="num">
                                      <p:cBhvr additive="base">
                                        <p:cTn id="8" dur="500" fill="hold"/>
                                        <p:tgtEl>
                                          <p:spTgt spid="819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195">
                                            <p:txEl>
                                              <p:charRg st="0" end="25"/>
                                            </p:txEl>
                                          </p:spTgt>
                                        </p:tgtEl>
                                        <p:attrNameLst>
                                          <p:attrName>style.visibility</p:attrName>
                                        </p:attrNameLst>
                                      </p:cBhvr>
                                      <p:to>
                                        <p:strVal val="visible"/>
                                      </p:to>
                                    </p:set>
                                    <p:anim calcmode="lin" valueType="num">
                                      <p:cBhvr additive="base">
                                        <p:cTn id="13" dur="500" fill="hold"/>
                                        <p:tgtEl>
                                          <p:spTgt spid="8195">
                                            <p:txEl>
                                              <p:charRg st="0" end="2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195">
                                            <p:txEl>
                                              <p:charRg st="0" end="2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199"/>
                                        </p:tgtEl>
                                        <p:attrNameLst>
                                          <p:attrName>style.visibility</p:attrName>
                                        </p:attrNameLst>
                                      </p:cBhvr>
                                      <p:to>
                                        <p:strVal val="visible"/>
                                      </p:to>
                                    </p:set>
                                    <p:anim calcmode="lin" valueType="num">
                                      <p:cBhvr additive="base">
                                        <p:cTn id="19" dur="500" fill="hold"/>
                                        <p:tgtEl>
                                          <p:spTgt spid="8199"/>
                                        </p:tgtEl>
                                        <p:attrNameLst>
                                          <p:attrName>ppt_x</p:attrName>
                                        </p:attrNameLst>
                                      </p:cBhvr>
                                      <p:tavLst>
                                        <p:tav tm="0">
                                          <p:val>
                                            <p:strVal val="#ppt_x"/>
                                          </p:val>
                                        </p:tav>
                                        <p:tav tm="100000">
                                          <p:val>
                                            <p:strVal val="#ppt_x"/>
                                          </p:val>
                                        </p:tav>
                                      </p:tavLst>
                                    </p:anim>
                                    <p:anim calcmode="lin" valueType="num">
                                      <p:cBhvr additive="base">
                                        <p:cTn id="20" dur="500" fill="hold"/>
                                        <p:tgtEl>
                                          <p:spTgt spid="819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196"/>
                                        </p:tgtEl>
                                        <p:attrNameLst>
                                          <p:attrName>style.visibility</p:attrName>
                                        </p:attrNameLst>
                                      </p:cBhvr>
                                      <p:to>
                                        <p:strVal val="visible"/>
                                      </p:to>
                                    </p:set>
                                    <p:anim calcmode="lin" valueType="num">
                                      <p:cBhvr additive="base">
                                        <p:cTn id="23" dur="500" fill="hold"/>
                                        <p:tgtEl>
                                          <p:spTgt spid="8196"/>
                                        </p:tgtEl>
                                        <p:attrNameLst>
                                          <p:attrName>ppt_x</p:attrName>
                                        </p:attrNameLst>
                                      </p:cBhvr>
                                      <p:tavLst>
                                        <p:tav tm="0">
                                          <p:val>
                                            <p:strVal val="#ppt_x"/>
                                          </p:val>
                                        </p:tav>
                                        <p:tav tm="100000">
                                          <p:val>
                                            <p:strVal val="#ppt_x"/>
                                          </p:val>
                                        </p:tav>
                                      </p:tavLst>
                                    </p:anim>
                                    <p:anim calcmode="lin" valueType="num">
                                      <p:cBhvr additive="base">
                                        <p:cTn id="24" dur="500" fill="hold"/>
                                        <p:tgtEl>
                                          <p:spTgt spid="819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202"/>
                                        </p:tgtEl>
                                        <p:attrNameLst>
                                          <p:attrName>style.visibility</p:attrName>
                                        </p:attrNameLst>
                                      </p:cBhvr>
                                      <p:to>
                                        <p:strVal val="visible"/>
                                      </p:to>
                                    </p:set>
                                    <p:anim calcmode="lin" valueType="num">
                                      <p:cBhvr additive="base">
                                        <p:cTn id="29" dur="500" fill="hold"/>
                                        <p:tgtEl>
                                          <p:spTgt spid="8202"/>
                                        </p:tgtEl>
                                        <p:attrNameLst>
                                          <p:attrName>ppt_x</p:attrName>
                                        </p:attrNameLst>
                                      </p:cBhvr>
                                      <p:tavLst>
                                        <p:tav tm="0">
                                          <p:val>
                                            <p:strVal val="#ppt_x"/>
                                          </p:val>
                                        </p:tav>
                                        <p:tav tm="100000">
                                          <p:val>
                                            <p:strVal val="#ppt_x"/>
                                          </p:val>
                                        </p:tav>
                                      </p:tavLst>
                                    </p:anim>
                                    <p:anim calcmode="lin" valueType="num">
                                      <p:cBhvr additive="base">
                                        <p:cTn id="30" dur="500" fill="hold"/>
                                        <p:tgtEl>
                                          <p:spTgt spid="820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8197"/>
                                        </p:tgtEl>
                                        <p:attrNameLst>
                                          <p:attrName>style.visibility</p:attrName>
                                        </p:attrNameLst>
                                      </p:cBhvr>
                                      <p:to>
                                        <p:strVal val="visible"/>
                                      </p:to>
                                    </p:set>
                                    <p:anim calcmode="lin" valueType="num">
                                      <p:cBhvr additive="base">
                                        <p:cTn id="35" dur="500" fill="hold"/>
                                        <p:tgtEl>
                                          <p:spTgt spid="8197"/>
                                        </p:tgtEl>
                                        <p:attrNameLst>
                                          <p:attrName>ppt_x</p:attrName>
                                        </p:attrNameLst>
                                      </p:cBhvr>
                                      <p:tavLst>
                                        <p:tav tm="0">
                                          <p:val>
                                            <p:strVal val="#ppt_x"/>
                                          </p:val>
                                        </p:tav>
                                        <p:tav tm="100000">
                                          <p:val>
                                            <p:strVal val="#ppt_x"/>
                                          </p:val>
                                        </p:tav>
                                      </p:tavLst>
                                    </p:anim>
                                    <p:anim calcmode="lin" valueType="num">
                                      <p:cBhvr additive="base">
                                        <p:cTn id="36" dur="500" fill="hold"/>
                                        <p:tgtEl>
                                          <p:spTgt spid="819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8200"/>
                                        </p:tgtEl>
                                        <p:attrNameLst>
                                          <p:attrName>style.visibility</p:attrName>
                                        </p:attrNameLst>
                                      </p:cBhvr>
                                      <p:to>
                                        <p:strVal val="visible"/>
                                      </p:to>
                                    </p:set>
                                    <p:anim calcmode="lin" valueType="num">
                                      <p:cBhvr additive="base">
                                        <p:cTn id="39" dur="500" fill="hold"/>
                                        <p:tgtEl>
                                          <p:spTgt spid="8200"/>
                                        </p:tgtEl>
                                        <p:attrNameLst>
                                          <p:attrName>ppt_x</p:attrName>
                                        </p:attrNameLst>
                                      </p:cBhvr>
                                      <p:tavLst>
                                        <p:tav tm="0">
                                          <p:val>
                                            <p:strVal val="#ppt_x"/>
                                          </p:val>
                                        </p:tav>
                                        <p:tav tm="100000">
                                          <p:val>
                                            <p:strVal val="#ppt_x"/>
                                          </p:val>
                                        </p:tav>
                                      </p:tavLst>
                                    </p:anim>
                                    <p:anim calcmode="lin" valueType="num">
                                      <p:cBhvr additive="base">
                                        <p:cTn id="40" dur="500" fill="hold"/>
                                        <p:tgtEl>
                                          <p:spTgt spid="82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animBg="1" build="p"/>
      <p:bldP spid="8196" grpId="0" bldLvl="0" animBg="1"/>
      <p:bldP spid="8197" grpId="0" bldLvl="0" animBg="1"/>
      <p:bldP spid="8199" grpId="0" bldLvl="0"/>
      <p:bldP spid="8200" grpId="0" bldLvl="0"/>
      <p:bldP spid="8202" grpId="0" bldLvl="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Rectangle 2"/>
          <p:cNvSpPr>
            <a:spLocks noGrp="1" noChangeArrowheads="1"/>
          </p:cNvSpPr>
          <p:nvPr>
            <p:ph type="title" idx="4294967295"/>
          </p:nvPr>
        </p:nvSpPr>
        <p:spPr/>
        <p:txBody>
          <a:bodyPr vert="horz" wrap="square" lIns="140495" tIns="70248" rIns="140495" bIns="70248"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楷体" panose="02010609060101010101" pitchFamily="49" charset="-122"/>
                <a:cs typeface="+mj-cs"/>
              </a:rPr>
              <a:t>知识点拨</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楷体" panose="02010609060101010101" pitchFamily="49" charset="-122"/>
              <a:cs typeface="+mj-cs"/>
            </a:endParaRPr>
          </a:p>
        </p:txBody>
      </p:sp>
      <p:sp>
        <p:nvSpPr>
          <p:cNvPr id="55299" name="Rectangle 3"/>
          <p:cNvSpPr>
            <a:spLocks noGrp="1"/>
          </p:cNvSpPr>
          <p:nvPr>
            <p:ph type="body" idx="4294967295"/>
          </p:nvPr>
        </p:nvSpPr>
        <p:spPr>
          <a:xfrm>
            <a:off x="509588" y="2386013"/>
            <a:ext cx="13292137" cy="6707187"/>
          </a:xfrm>
          <a:ln/>
        </p:spPr>
        <p:txBody>
          <a:bodyPr vert="horz" wrap="square" lIns="140495" tIns="70248" rIns="140495" bIns="70248" anchor="t" anchorCtr="0"/>
          <a:p>
            <a:pPr>
              <a:buNone/>
            </a:pPr>
            <a:endParaRPr lang="zh-CN" altLang="en-US" sz="4900" dirty="0"/>
          </a:p>
          <a:p>
            <a:pPr>
              <a:buNone/>
            </a:pPr>
            <a:endParaRPr lang="en-US" altLang="zh-CN" sz="4900" dirty="0"/>
          </a:p>
          <a:p>
            <a:endParaRPr lang="zh-CN" altLang="en-US" dirty="0"/>
          </a:p>
        </p:txBody>
      </p:sp>
      <p:sp>
        <p:nvSpPr>
          <p:cNvPr id="55300" name="椭圆 19"/>
          <p:cNvSpPr/>
          <p:nvPr/>
        </p:nvSpPr>
        <p:spPr>
          <a:xfrm>
            <a:off x="12079288" y="9190038"/>
            <a:ext cx="619125" cy="587375"/>
          </a:xfrm>
          <a:prstGeom prst="ellipse">
            <a:avLst/>
          </a:prstGeom>
          <a:solidFill>
            <a:srgbClr val="FE604A"/>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5301" name="椭圆 22"/>
          <p:cNvSpPr/>
          <p:nvPr/>
        </p:nvSpPr>
        <p:spPr>
          <a:xfrm flipH="1">
            <a:off x="13552488" y="8655050"/>
            <a:ext cx="357187" cy="341313"/>
          </a:xfrm>
          <a:prstGeom prst="ellipse">
            <a:avLst/>
          </a:prstGeom>
          <a:solidFill>
            <a:srgbClr val="E33884"/>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pic>
        <p:nvPicPr>
          <p:cNvPr id="55302" name="组合 2"/>
          <p:cNvPicPr/>
          <p:nvPr/>
        </p:nvPicPr>
        <p:blipFill>
          <a:blip r:embed="rId1"/>
          <a:stretch>
            <a:fillRect/>
          </a:stretch>
        </p:blipFill>
        <p:spPr>
          <a:xfrm>
            <a:off x="5273675" y="9193213"/>
            <a:ext cx="796925" cy="755650"/>
          </a:xfrm>
          <a:prstGeom prst="rect">
            <a:avLst/>
          </a:prstGeom>
          <a:noFill/>
          <a:ln w="9525">
            <a:noFill/>
          </a:ln>
        </p:spPr>
      </p:pic>
      <p:sp>
        <p:nvSpPr>
          <p:cNvPr id="55303" name="Freeform 5"/>
          <p:cNvSpPr/>
          <p:nvPr/>
        </p:nvSpPr>
        <p:spPr>
          <a:xfrm>
            <a:off x="2870200" y="9283700"/>
            <a:ext cx="755650" cy="768350"/>
          </a:xfrm>
          <a:custGeom>
            <a:avLst/>
            <a:gdLst>
              <a:gd name="txL" fmla="*/ 0 w 1113"/>
              <a:gd name="txT" fmla="*/ 0 h 1198"/>
              <a:gd name="txR" fmla="*/ 1113 w 1113"/>
              <a:gd name="txB" fmla="*/ 1198 h 119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113" h="1198">
                <a:moveTo>
                  <a:pt x="416" y="783"/>
                </a:moveTo>
                <a:cubicBezTo>
                  <a:pt x="416" y="754"/>
                  <a:pt x="416" y="728"/>
                  <a:pt x="415" y="701"/>
                </a:cubicBezTo>
                <a:cubicBezTo>
                  <a:pt x="415" y="696"/>
                  <a:pt x="411" y="689"/>
                  <a:pt x="407" y="684"/>
                </a:cubicBezTo>
                <a:cubicBezTo>
                  <a:pt x="300" y="571"/>
                  <a:pt x="267" y="434"/>
                  <a:pt x="281" y="283"/>
                </a:cubicBezTo>
                <a:cubicBezTo>
                  <a:pt x="285" y="235"/>
                  <a:pt x="295" y="189"/>
                  <a:pt x="315" y="146"/>
                </a:cubicBezTo>
                <a:cubicBezTo>
                  <a:pt x="356" y="54"/>
                  <a:pt x="428" y="7"/>
                  <a:pt x="527" y="2"/>
                </a:cubicBezTo>
                <a:cubicBezTo>
                  <a:pt x="564" y="0"/>
                  <a:pt x="603" y="2"/>
                  <a:pt x="640" y="11"/>
                </a:cubicBezTo>
                <a:cubicBezTo>
                  <a:pt x="716" y="29"/>
                  <a:pt x="771" y="78"/>
                  <a:pt x="797" y="151"/>
                </a:cubicBezTo>
                <a:cubicBezTo>
                  <a:pt x="857" y="322"/>
                  <a:pt x="846" y="486"/>
                  <a:pt x="741" y="638"/>
                </a:cubicBezTo>
                <a:cubicBezTo>
                  <a:pt x="736" y="646"/>
                  <a:pt x="731" y="655"/>
                  <a:pt x="724" y="660"/>
                </a:cubicBezTo>
                <a:cubicBezTo>
                  <a:pt x="696" y="682"/>
                  <a:pt x="690" y="712"/>
                  <a:pt x="694" y="745"/>
                </a:cubicBezTo>
                <a:cubicBezTo>
                  <a:pt x="695" y="757"/>
                  <a:pt x="694" y="769"/>
                  <a:pt x="694" y="781"/>
                </a:cubicBezTo>
                <a:cubicBezTo>
                  <a:pt x="734" y="790"/>
                  <a:pt x="773" y="798"/>
                  <a:pt x="811" y="809"/>
                </a:cubicBezTo>
                <a:cubicBezTo>
                  <a:pt x="901" y="837"/>
                  <a:pt x="984" y="876"/>
                  <a:pt x="1049" y="946"/>
                </a:cubicBezTo>
                <a:cubicBezTo>
                  <a:pt x="1071" y="970"/>
                  <a:pt x="1086" y="1002"/>
                  <a:pt x="1103" y="1030"/>
                </a:cubicBezTo>
                <a:cubicBezTo>
                  <a:pt x="1113" y="1047"/>
                  <a:pt x="1106" y="1063"/>
                  <a:pt x="1093" y="1073"/>
                </a:cubicBezTo>
                <a:cubicBezTo>
                  <a:pt x="1065" y="1092"/>
                  <a:pt x="1037" y="1111"/>
                  <a:pt x="1006" y="1124"/>
                </a:cubicBezTo>
                <a:cubicBezTo>
                  <a:pt x="932" y="1156"/>
                  <a:pt x="853" y="1170"/>
                  <a:pt x="774" y="1181"/>
                </a:cubicBezTo>
                <a:cubicBezTo>
                  <a:pt x="652" y="1196"/>
                  <a:pt x="530" y="1198"/>
                  <a:pt x="407" y="1188"/>
                </a:cubicBezTo>
                <a:cubicBezTo>
                  <a:pt x="294" y="1179"/>
                  <a:pt x="182" y="1162"/>
                  <a:pt x="78" y="1113"/>
                </a:cubicBezTo>
                <a:cubicBezTo>
                  <a:pt x="56" y="1103"/>
                  <a:pt x="35" y="1087"/>
                  <a:pt x="16" y="1071"/>
                </a:cubicBezTo>
                <a:cubicBezTo>
                  <a:pt x="3" y="1061"/>
                  <a:pt x="0" y="1048"/>
                  <a:pt x="6" y="1030"/>
                </a:cubicBezTo>
                <a:cubicBezTo>
                  <a:pt x="23" y="982"/>
                  <a:pt x="55" y="945"/>
                  <a:pt x="94" y="914"/>
                </a:cubicBezTo>
                <a:cubicBezTo>
                  <a:pt x="178" y="845"/>
                  <a:pt x="277" y="809"/>
                  <a:pt x="382" y="789"/>
                </a:cubicBezTo>
                <a:cubicBezTo>
                  <a:pt x="392" y="787"/>
                  <a:pt x="403" y="785"/>
                  <a:pt x="416" y="783"/>
                </a:cubicBezTo>
                <a:close/>
              </a:path>
            </a:pathLst>
          </a:custGeom>
          <a:solidFill>
            <a:srgbClr val="5CB5C5">
              <a:alpha val="100000"/>
            </a:srgbClr>
          </a:solidFill>
          <a:ln w="9525">
            <a:noFill/>
          </a:ln>
        </p:spPr>
        <p:txBody>
          <a:bodyPr/>
          <a:p>
            <a:endParaRPr lang="zh-CN" altLang="en-US"/>
          </a:p>
        </p:txBody>
      </p:sp>
      <p:pic>
        <p:nvPicPr>
          <p:cNvPr id="55304" name="组合 9"/>
          <p:cNvPicPr/>
          <p:nvPr/>
        </p:nvPicPr>
        <p:blipFill>
          <a:blip r:embed="rId2"/>
          <a:stretch>
            <a:fillRect/>
          </a:stretch>
        </p:blipFill>
        <p:spPr>
          <a:xfrm>
            <a:off x="7710488" y="9228138"/>
            <a:ext cx="846137" cy="720725"/>
          </a:xfrm>
          <a:prstGeom prst="rect">
            <a:avLst/>
          </a:prstGeom>
          <a:noFill/>
          <a:ln w="9525">
            <a:noFill/>
          </a:ln>
        </p:spPr>
      </p:pic>
      <p:sp>
        <p:nvSpPr>
          <p:cNvPr id="55305" name="Freeform 5"/>
          <p:cNvSpPr>
            <a:spLocks noEditPoints="1"/>
          </p:cNvSpPr>
          <p:nvPr/>
        </p:nvSpPr>
        <p:spPr>
          <a:xfrm>
            <a:off x="10175875" y="9204325"/>
            <a:ext cx="965200" cy="730250"/>
          </a:xfrm>
          <a:custGeom>
            <a:avLst/>
            <a:gdLst>
              <a:gd name="txL" fmla="*/ 0 w 925"/>
              <a:gd name="txT" fmla="*/ 0 h 740"/>
              <a:gd name="txR" fmla="*/ 925 w 925"/>
              <a:gd name="txB" fmla="*/ 740 h 74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0"/>
              </a:cxn>
              <a:cxn ang="0">
                <a:pos x="2147483647" y="0"/>
              </a:cxn>
              <a:cxn ang="0">
                <a:pos x="2147483647" y="2147483647"/>
              </a:cxn>
              <a:cxn ang="0">
                <a:pos x="2147483647" y="2147483647"/>
              </a:cxn>
            </a:cxnLst>
            <a:rect l="txL" t="txT" r="txR" b="txB"/>
            <a:pathLst>
              <a:path w="925" h="740">
                <a:moveTo>
                  <a:pt x="308" y="216"/>
                </a:moveTo>
                <a:cubicBezTo>
                  <a:pt x="308" y="242"/>
                  <a:pt x="299" y="264"/>
                  <a:pt x="281" y="282"/>
                </a:cubicBezTo>
                <a:cubicBezTo>
                  <a:pt x="263" y="300"/>
                  <a:pt x="242" y="309"/>
                  <a:pt x="216" y="309"/>
                </a:cubicBezTo>
                <a:cubicBezTo>
                  <a:pt x="190" y="309"/>
                  <a:pt x="168" y="300"/>
                  <a:pt x="150" y="282"/>
                </a:cubicBezTo>
                <a:cubicBezTo>
                  <a:pt x="132" y="264"/>
                  <a:pt x="123" y="242"/>
                  <a:pt x="123" y="216"/>
                </a:cubicBezTo>
                <a:cubicBezTo>
                  <a:pt x="123" y="190"/>
                  <a:pt x="132" y="168"/>
                  <a:pt x="150" y="150"/>
                </a:cubicBezTo>
                <a:cubicBezTo>
                  <a:pt x="168" y="132"/>
                  <a:pt x="190" y="124"/>
                  <a:pt x="216" y="124"/>
                </a:cubicBezTo>
                <a:cubicBezTo>
                  <a:pt x="242" y="124"/>
                  <a:pt x="263" y="132"/>
                  <a:pt x="281" y="150"/>
                </a:cubicBezTo>
                <a:cubicBezTo>
                  <a:pt x="299" y="168"/>
                  <a:pt x="308" y="190"/>
                  <a:pt x="308" y="216"/>
                </a:cubicBezTo>
                <a:close/>
                <a:moveTo>
                  <a:pt x="802" y="401"/>
                </a:moveTo>
                <a:cubicBezTo>
                  <a:pt x="802" y="617"/>
                  <a:pt x="802" y="617"/>
                  <a:pt x="802" y="617"/>
                </a:cubicBezTo>
                <a:cubicBezTo>
                  <a:pt x="123" y="617"/>
                  <a:pt x="123" y="617"/>
                  <a:pt x="123" y="617"/>
                </a:cubicBezTo>
                <a:cubicBezTo>
                  <a:pt x="123" y="524"/>
                  <a:pt x="123" y="524"/>
                  <a:pt x="123" y="524"/>
                </a:cubicBezTo>
                <a:cubicBezTo>
                  <a:pt x="278" y="370"/>
                  <a:pt x="278" y="370"/>
                  <a:pt x="278" y="370"/>
                </a:cubicBezTo>
                <a:cubicBezTo>
                  <a:pt x="355" y="447"/>
                  <a:pt x="355" y="447"/>
                  <a:pt x="355" y="447"/>
                </a:cubicBezTo>
                <a:cubicBezTo>
                  <a:pt x="601" y="201"/>
                  <a:pt x="601" y="201"/>
                  <a:pt x="601" y="201"/>
                </a:cubicBezTo>
                <a:lnTo>
                  <a:pt x="802" y="401"/>
                </a:lnTo>
                <a:close/>
                <a:moveTo>
                  <a:pt x="848" y="62"/>
                </a:moveTo>
                <a:cubicBezTo>
                  <a:pt x="77" y="62"/>
                  <a:pt x="77" y="62"/>
                  <a:pt x="77" y="62"/>
                </a:cubicBezTo>
                <a:cubicBezTo>
                  <a:pt x="73" y="62"/>
                  <a:pt x="69" y="63"/>
                  <a:pt x="66" y="66"/>
                </a:cubicBezTo>
                <a:cubicBezTo>
                  <a:pt x="63" y="69"/>
                  <a:pt x="62" y="73"/>
                  <a:pt x="62" y="77"/>
                </a:cubicBezTo>
                <a:cubicBezTo>
                  <a:pt x="62" y="663"/>
                  <a:pt x="62" y="663"/>
                  <a:pt x="62" y="663"/>
                </a:cubicBezTo>
                <a:cubicBezTo>
                  <a:pt x="62" y="667"/>
                  <a:pt x="63" y="671"/>
                  <a:pt x="66" y="674"/>
                </a:cubicBezTo>
                <a:cubicBezTo>
                  <a:pt x="69" y="677"/>
                  <a:pt x="73" y="679"/>
                  <a:pt x="77" y="679"/>
                </a:cubicBezTo>
                <a:cubicBezTo>
                  <a:pt x="848" y="679"/>
                  <a:pt x="848" y="679"/>
                  <a:pt x="848" y="679"/>
                </a:cubicBezTo>
                <a:cubicBezTo>
                  <a:pt x="852" y="679"/>
                  <a:pt x="856" y="677"/>
                  <a:pt x="859" y="674"/>
                </a:cubicBezTo>
                <a:cubicBezTo>
                  <a:pt x="862" y="671"/>
                  <a:pt x="864" y="667"/>
                  <a:pt x="864" y="663"/>
                </a:cubicBezTo>
                <a:cubicBezTo>
                  <a:pt x="864" y="77"/>
                  <a:pt x="864" y="77"/>
                  <a:pt x="864" y="77"/>
                </a:cubicBezTo>
                <a:cubicBezTo>
                  <a:pt x="864" y="73"/>
                  <a:pt x="862" y="69"/>
                  <a:pt x="859" y="66"/>
                </a:cubicBezTo>
                <a:cubicBezTo>
                  <a:pt x="856" y="63"/>
                  <a:pt x="852" y="62"/>
                  <a:pt x="848" y="62"/>
                </a:cubicBezTo>
                <a:close/>
                <a:moveTo>
                  <a:pt x="925" y="77"/>
                </a:moveTo>
                <a:cubicBezTo>
                  <a:pt x="925" y="663"/>
                  <a:pt x="925" y="663"/>
                  <a:pt x="925" y="663"/>
                </a:cubicBezTo>
                <a:cubicBezTo>
                  <a:pt x="925" y="684"/>
                  <a:pt x="918" y="703"/>
                  <a:pt x="903" y="718"/>
                </a:cubicBezTo>
                <a:cubicBezTo>
                  <a:pt x="888" y="733"/>
                  <a:pt x="869" y="740"/>
                  <a:pt x="848" y="740"/>
                </a:cubicBezTo>
                <a:cubicBezTo>
                  <a:pt x="77" y="740"/>
                  <a:pt x="77" y="740"/>
                  <a:pt x="77" y="740"/>
                </a:cubicBezTo>
                <a:cubicBezTo>
                  <a:pt x="56" y="740"/>
                  <a:pt x="38" y="733"/>
                  <a:pt x="23" y="718"/>
                </a:cubicBezTo>
                <a:cubicBezTo>
                  <a:pt x="8" y="703"/>
                  <a:pt x="0" y="684"/>
                  <a:pt x="0" y="663"/>
                </a:cubicBezTo>
                <a:cubicBezTo>
                  <a:pt x="0" y="77"/>
                  <a:pt x="0" y="77"/>
                  <a:pt x="0" y="77"/>
                </a:cubicBezTo>
                <a:cubicBezTo>
                  <a:pt x="0" y="56"/>
                  <a:pt x="8" y="38"/>
                  <a:pt x="23" y="23"/>
                </a:cubicBezTo>
                <a:cubicBezTo>
                  <a:pt x="38" y="8"/>
                  <a:pt x="56" y="0"/>
                  <a:pt x="77" y="0"/>
                </a:cubicBezTo>
                <a:cubicBezTo>
                  <a:pt x="848" y="0"/>
                  <a:pt x="848" y="0"/>
                  <a:pt x="848" y="0"/>
                </a:cubicBezTo>
                <a:cubicBezTo>
                  <a:pt x="869" y="0"/>
                  <a:pt x="888" y="8"/>
                  <a:pt x="903" y="23"/>
                </a:cubicBezTo>
                <a:cubicBezTo>
                  <a:pt x="918" y="38"/>
                  <a:pt x="925" y="56"/>
                  <a:pt x="925" y="77"/>
                </a:cubicBezTo>
                <a:close/>
              </a:path>
            </a:pathLst>
          </a:custGeom>
          <a:solidFill>
            <a:srgbClr val="5CB5C5">
              <a:alpha val="100000"/>
            </a:srgbClr>
          </a:solidFill>
          <a:ln w="9525">
            <a:noFill/>
          </a:ln>
        </p:spPr>
        <p:txBody>
          <a:bodyPr/>
          <a:p>
            <a:endParaRPr lang="zh-CN" altLang="en-US"/>
          </a:p>
        </p:txBody>
      </p:sp>
      <p:pic>
        <p:nvPicPr>
          <p:cNvPr id="55306" name="组合 32"/>
          <p:cNvPicPr/>
          <p:nvPr/>
        </p:nvPicPr>
        <p:blipFill>
          <a:blip r:embed="rId3"/>
          <a:stretch>
            <a:fillRect/>
          </a:stretch>
        </p:blipFill>
        <p:spPr>
          <a:xfrm>
            <a:off x="738188" y="9299575"/>
            <a:ext cx="882650" cy="774700"/>
          </a:xfrm>
          <a:prstGeom prst="rect">
            <a:avLst/>
          </a:prstGeom>
          <a:noFill/>
          <a:ln w="9525">
            <a:noFill/>
          </a:ln>
        </p:spPr>
      </p:pic>
      <p:sp>
        <p:nvSpPr>
          <p:cNvPr id="55307" name="Freeform 5"/>
          <p:cNvSpPr/>
          <p:nvPr/>
        </p:nvSpPr>
        <p:spPr>
          <a:xfrm>
            <a:off x="2827338" y="9283700"/>
            <a:ext cx="755650" cy="768350"/>
          </a:xfrm>
          <a:custGeom>
            <a:avLst/>
            <a:gdLst>
              <a:gd name="txL" fmla="*/ 0 w 1113"/>
              <a:gd name="txT" fmla="*/ 0 h 1198"/>
              <a:gd name="txR" fmla="*/ 1113 w 1113"/>
              <a:gd name="txB" fmla="*/ 1198 h 119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113" h="1198">
                <a:moveTo>
                  <a:pt x="416" y="783"/>
                </a:moveTo>
                <a:cubicBezTo>
                  <a:pt x="416" y="754"/>
                  <a:pt x="416" y="728"/>
                  <a:pt x="415" y="701"/>
                </a:cubicBezTo>
                <a:cubicBezTo>
                  <a:pt x="415" y="696"/>
                  <a:pt x="411" y="689"/>
                  <a:pt x="407" y="684"/>
                </a:cubicBezTo>
                <a:cubicBezTo>
                  <a:pt x="300" y="571"/>
                  <a:pt x="267" y="434"/>
                  <a:pt x="281" y="283"/>
                </a:cubicBezTo>
                <a:cubicBezTo>
                  <a:pt x="285" y="235"/>
                  <a:pt x="295" y="189"/>
                  <a:pt x="315" y="146"/>
                </a:cubicBezTo>
                <a:cubicBezTo>
                  <a:pt x="356" y="54"/>
                  <a:pt x="428" y="7"/>
                  <a:pt x="527" y="2"/>
                </a:cubicBezTo>
                <a:cubicBezTo>
                  <a:pt x="564" y="0"/>
                  <a:pt x="603" y="2"/>
                  <a:pt x="640" y="11"/>
                </a:cubicBezTo>
                <a:cubicBezTo>
                  <a:pt x="716" y="29"/>
                  <a:pt x="771" y="78"/>
                  <a:pt x="797" y="151"/>
                </a:cubicBezTo>
                <a:cubicBezTo>
                  <a:pt x="857" y="322"/>
                  <a:pt x="846" y="486"/>
                  <a:pt x="741" y="638"/>
                </a:cubicBezTo>
                <a:cubicBezTo>
                  <a:pt x="736" y="646"/>
                  <a:pt x="731" y="655"/>
                  <a:pt x="724" y="660"/>
                </a:cubicBezTo>
                <a:cubicBezTo>
                  <a:pt x="696" y="682"/>
                  <a:pt x="690" y="712"/>
                  <a:pt x="694" y="745"/>
                </a:cubicBezTo>
                <a:cubicBezTo>
                  <a:pt x="695" y="757"/>
                  <a:pt x="694" y="769"/>
                  <a:pt x="694" y="781"/>
                </a:cubicBezTo>
                <a:cubicBezTo>
                  <a:pt x="734" y="790"/>
                  <a:pt x="773" y="798"/>
                  <a:pt x="811" y="809"/>
                </a:cubicBezTo>
                <a:cubicBezTo>
                  <a:pt x="901" y="837"/>
                  <a:pt x="984" y="876"/>
                  <a:pt x="1049" y="946"/>
                </a:cubicBezTo>
                <a:cubicBezTo>
                  <a:pt x="1071" y="970"/>
                  <a:pt x="1086" y="1002"/>
                  <a:pt x="1103" y="1030"/>
                </a:cubicBezTo>
                <a:cubicBezTo>
                  <a:pt x="1113" y="1047"/>
                  <a:pt x="1106" y="1063"/>
                  <a:pt x="1093" y="1073"/>
                </a:cubicBezTo>
                <a:cubicBezTo>
                  <a:pt x="1065" y="1092"/>
                  <a:pt x="1037" y="1111"/>
                  <a:pt x="1006" y="1124"/>
                </a:cubicBezTo>
                <a:cubicBezTo>
                  <a:pt x="932" y="1156"/>
                  <a:pt x="853" y="1170"/>
                  <a:pt x="774" y="1181"/>
                </a:cubicBezTo>
                <a:cubicBezTo>
                  <a:pt x="652" y="1196"/>
                  <a:pt x="530" y="1198"/>
                  <a:pt x="407" y="1188"/>
                </a:cubicBezTo>
                <a:cubicBezTo>
                  <a:pt x="294" y="1179"/>
                  <a:pt x="182" y="1162"/>
                  <a:pt x="78" y="1113"/>
                </a:cubicBezTo>
                <a:cubicBezTo>
                  <a:pt x="56" y="1103"/>
                  <a:pt x="35" y="1087"/>
                  <a:pt x="16" y="1071"/>
                </a:cubicBezTo>
                <a:cubicBezTo>
                  <a:pt x="3" y="1061"/>
                  <a:pt x="0" y="1048"/>
                  <a:pt x="6" y="1030"/>
                </a:cubicBezTo>
                <a:cubicBezTo>
                  <a:pt x="23" y="982"/>
                  <a:pt x="55" y="945"/>
                  <a:pt x="94" y="914"/>
                </a:cubicBezTo>
                <a:cubicBezTo>
                  <a:pt x="178" y="845"/>
                  <a:pt x="277" y="809"/>
                  <a:pt x="382" y="789"/>
                </a:cubicBezTo>
                <a:cubicBezTo>
                  <a:pt x="392" y="787"/>
                  <a:pt x="403" y="785"/>
                  <a:pt x="416" y="783"/>
                </a:cubicBezTo>
                <a:close/>
              </a:path>
            </a:pathLst>
          </a:custGeom>
          <a:solidFill>
            <a:srgbClr val="5CB5C5">
              <a:alpha val="100000"/>
            </a:srgbClr>
          </a:solidFill>
          <a:ln w="9525">
            <a:noFill/>
          </a:ln>
        </p:spPr>
        <p:txBody>
          <a:bodyPr/>
          <a:p>
            <a:endParaRPr lang="zh-CN" altLang="en-US"/>
          </a:p>
        </p:txBody>
      </p:sp>
      <p:pic>
        <p:nvPicPr>
          <p:cNvPr id="55308" name="组合 32"/>
          <p:cNvPicPr/>
          <p:nvPr/>
        </p:nvPicPr>
        <p:blipFill>
          <a:blip r:embed="rId3"/>
          <a:stretch>
            <a:fillRect/>
          </a:stretch>
        </p:blipFill>
        <p:spPr>
          <a:xfrm>
            <a:off x="695325" y="9299575"/>
            <a:ext cx="882650" cy="774700"/>
          </a:xfrm>
          <a:prstGeom prst="rect">
            <a:avLst/>
          </a:prstGeom>
          <a:noFill/>
          <a:ln w="9525">
            <a:noFill/>
          </a:ln>
        </p:spPr>
      </p:pic>
      <p:pic>
        <p:nvPicPr>
          <p:cNvPr id="55309" name="组合 289"/>
          <p:cNvPicPr/>
          <p:nvPr/>
        </p:nvPicPr>
        <p:blipFill>
          <a:blip r:embed="rId4"/>
          <a:stretch>
            <a:fillRect/>
          </a:stretch>
        </p:blipFill>
        <p:spPr>
          <a:xfrm>
            <a:off x="1077913" y="3071813"/>
            <a:ext cx="12588875" cy="6527800"/>
          </a:xfrm>
          <a:prstGeom prst="rect">
            <a:avLst/>
          </a:prstGeom>
          <a:noFill/>
          <a:ln w="9525">
            <a:noFill/>
          </a:ln>
        </p:spPr>
      </p:pic>
      <p:sp>
        <p:nvSpPr>
          <p:cNvPr id="55310" name="椭圆 23"/>
          <p:cNvSpPr/>
          <p:nvPr/>
        </p:nvSpPr>
        <p:spPr>
          <a:xfrm flipH="1">
            <a:off x="12644438" y="8334375"/>
            <a:ext cx="144462" cy="136525"/>
          </a:xfrm>
          <a:prstGeom prst="ellipse">
            <a:avLst/>
          </a:prstGeom>
          <a:solidFill>
            <a:srgbClr val="F69E08"/>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5311" name="椭圆 24"/>
          <p:cNvSpPr/>
          <p:nvPr/>
        </p:nvSpPr>
        <p:spPr>
          <a:xfrm flipH="1">
            <a:off x="13552488" y="7473950"/>
            <a:ext cx="146050" cy="139700"/>
          </a:xfrm>
          <a:prstGeom prst="ellipse">
            <a:avLst/>
          </a:prstGeom>
          <a:solidFill>
            <a:srgbClr val="A6A6A6"/>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9232" name="Text Box 16"/>
          <p:cNvSpPr txBox="1"/>
          <p:nvPr/>
        </p:nvSpPr>
        <p:spPr>
          <a:xfrm>
            <a:off x="282575" y="4146550"/>
            <a:ext cx="13049250" cy="900113"/>
          </a:xfrm>
          <a:prstGeom prst="rect">
            <a:avLst/>
          </a:prstGeom>
          <a:solidFill>
            <a:schemeClr val="accent1">
              <a:alpha val="50195"/>
            </a:schemeClr>
          </a:solidFill>
          <a:ln w="9525">
            <a:noFill/>
          </a:ln>
        </p:spPr>
        <p:txBody>
          <a:bodyPr wrap="none" lIns="138541" tIns="72201" rIns="138541" bIns="72201">
            <a:spAutoFit/>
          </a:bodyPr>
          <a:p>
            <a:r>
              <a:rPr lang="zh-CN" altLang="en-US" sz="4300" b="1" dirty="0">
                <a:solidFill>
                  <a:srgbClr val="333333"/>
                </a:solidFill>
                <a:latin typeface="Arial" panose="020B0604020202020204" pitchFamily="34" charset="0"/>
                <a:ea typeface="楷体" panose="02010609060101010101" pitchFamily="49" charset="-122"/>
              </a:rPr>
              <a:t>     </a:t>
            </a:r>
            <a:r>
              <a:rPr lang="zh-CN" altLang="en-US" sz="4900" b="1" dirty="0">
                <a:solidFill>
                  <a:srgbClr val="333333"/>
                </a:solidFill>
                <a:latin typeface="Arial" panose="020B0604020202020204" pitchFamily="34" charset="0"/>
                <a:ea typeface="楷体" panose="02010609060101010101" pitchFamily="49" charset="-122"/>
              </a:rPr>
              <a:t>提高揽货成功机率的关键之二是谈判与交流</a:t>
            </a:r>
            <a:endParaRPr lang="zh-CN" altLang="en-US" sz="4900" b="1" dirty="0">
              <a:solidFill>
                <a:srgbClr val="333333"/>
              </a:solidFill>
              <a:latin typeface="Arial" panose="020B0604020202020204" pitchFamily="34" charset="0"/>
              <a:ea typeface="楷体" panose="02010609060101010101" pitchFamily="49" charset="-122"/>
            </a:endParaRPr>
          </a:p>
        </p:txBody>
      </p:sp>
      <p:sp>
        <p:nvSpPr>
          <p:cNvPr id="9233" name="Text Box 17"/>
          <p:cNvSpPr txBox="1"/>
          <p:nvPr/>
        </p:nvSpPr>
        <p:spPr>
          <a:xfrm>
            <a:off x="169863" y="6294438"/>
            <a:ext cx="13835062" cy="898525"/>
          </a:xfrm>
          <a:prstGeom prst="rect">
            <a:avLst/>
          </a:prstGeom>
          <a:solidFill>
            <a:schemeClr val="accent1">
              <a:alpha val="50195"/>
            </a:schemeClr>
          </a:solidFill>
          <a:ln w="9525">
            <a:noFill/>
          </a:ln>
        </p:spPr>
        <p:txBody>
          <a:bodyPr wrap="none" lIns="138541" tIns="72201" rIns="138541" bIns="72201">
            <a:spAutoFit/>
          </a:bodyPr>
          <a:p>
            <a:r>
              <a:rPr lang="zh-CN" altLang="en-US" sz="4300" b="1" dirty="0">
                <a:solidFill>
                  <a:srgbClr val="333333"/>
                </a:solidFill>
                <a:latin typeface="Arial" panose="020B0604020202020204" pitchFamily="34" charset="0"/>
                <a:ea typeface="楷体" panose="02010609060101010101" pitchFamily="49" charset="-122"/>
              </a:rPr>
              <a:t>      </a:t>
            </a:r>
            <a:r>
              <a:rPr lang="zh-CN" altLang="en-US" sz="4900" b="1" dirty="0">
                <a:solidFill>
                  <a:srgbClr val="333333"/>
                </a:solidFill>
                <a:latin typeface="Arial" panose="020B0604020202020204" pitchFamily="34" charset="0"/>
                <a:ea typeface="楷体" panose="02010609060101010101" pitchFamily="49" charset="-122"/>
              </a:rPr>
              <a:t>提高揽货成功机率的关键之三是建立良好口碑</a:t>
            </a:r>
            <a:endParaRPr lang="zh-CN" altLang="en-US" sz="4900" b="1" dirty="0">
              <a:solidFill>
                <a:srgbClr val="333333"/>
              </a:solidFill>
              <a:latin typeface="Arial" panose="020B0604020202020204" pitchFamily="34" charset="0"/>
              <a:ea typeface="楷体" panose="02010609060101010101" pitchFamily="49" charset="-122"/>
            </a:endParaRPr>
          </a:p>
        </p:txBody>
      </p:sp>
      <p:sp>
        <p:nvSpPr>
          <p:cNvPr id="55314" name="Freeform 5"/>
          <p:cNvSpPr>
            <a:spLocks noEditPoints="1"/>
          </p:cNvSpPr>
          <p:nvPr/>
        </p:nvSpPr>
        <p:spPr>
          <a:xfrm>
            <a:off x="282575" y="3287713"/>
            <a:ext cx="738188" cy="742950"/>
          </a:xfrm>
          <a:custGeom>
            <a:avLst/>
            <a:gdLst>
              <a:gd name="txL" fmla="*/ 0 w 568"/>
              <a:gd name="txT" fmla="*/ 0 h 606"/>
              <a:gd name="txR" fmla="*/ 568 w 568"/>
              <a:gd name="txB" fmla="*/ 606 h 606"/>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568" h="606">
                <a:moveTo>
                  <a:pt x="511" y="341"/>
                </a:moveTo>
                <a:cubicBezTo>
                  <a:pt x="555" y="341"/>
                  <a:pt x="530" y="454"/>
                  <a:pt x="492" y="454"/>
                </a:cubicBezTo>
                <a:cubicBezTo>
                  <a:pt x="511" y="454"/>
                  <a:pt x="492" y="549"/>
                  <a:pt x="455" y="549"/>
                </a:cubicBezTo>
                <a:cubicBezTo>
                  <a:pt x="455" y="587"/>
                  <a:pt x="417" y="606"/>
                  <a:pt x="379" y="606"/>
                </a:cubicBezTo>
                <a:cubicBezTo>
                  <a:pt x="219" y="606"/>
                  <a:pt x="275" y="566"/>
                  <a:pt x="114" y="549"/>
                </a:cubicBezTo>
                <a:cubicBezTo>
                  <a:pt x="114" y="246"/>
                  <a:pt x="114" y="246"/>
                  <a:pt x="114" y="246"/>
                </a:cubicBezTo>
                <a:cubicBezTo>
                  <a:pt x="256" y="203"/>
                  <a:pt x="398" y="96"/>
                  <a:pt x="398" y="0"/>
                </a:cubicBezTo>
                <a:cubicBezTo>
                  <a:pt x="429" y="0"/>
                  <a:pt x="511" y="38"/>
                  <a:pt x="398" y="227"/>
                </a:cubicBezTo>
                <a:cubicBezTo>
                  <a:pt x="398" y="227"/>
                  <a:pt x="492" y="227"/>
                  <a:pt x="511" y="227"/>
                </a:cubicBezTo>
                <a:cubicBezTo>
                  <a:pt x="568" y="227"/>
                  <a:pt x="549" y="341"/>
                  <a:pt x="511" y="341"/>
                </a:cubicBezTo>
                <a:close/>
                <a:moveTo>
                  <a:pt x="76" y="261"/>
                </a:moveTo>
                <a:cubicBezTo>
                  <a:pt x="76" y="285"/>
                  <a:pt x="76" y="308"/>
                  <a:pt x="76" y="331"/>
                </a:cubicBezTo>
                <a:cubicBezTo>
                  <a:pt x="76" y="382"/>
                  <a:pt x="76" y="432"/>
                  <a:pt x="76" y="483"/>
                </a:cubicBezTo>
                <a:cubicBezTo>
                  <a:pt x="76" y="500"/>
                  <a:pt x="76" y="518"/>
                  <a:pt x="76" y="535"/>
                </a:cubicBezTo>
                <a:cubicBezTo>
                  <a:pt x="76" y="540"/>
                  <a:pt x="75" y="549"/>
                  <a:pt x="89" y="549"/>
                </a:cubicBezTo>
                <a:cubicBezTo>
                  <a:pt x="97" y="549"/>
                  <a:pt x="105" y="549"/>
                  <a:pt x="114" y="549"/>
                </a:cubicBezTo>
                <a:cubicBezTo>
                  <a:pt x="114" y="568"/>
                  <a:pt x="114" y="568"/>
                  <a:pt x="114" y="568"/>
                </a:cubicBezTo>
                <a:cubicBezTo>
                  <a:pt x="38" y="568"/>
                  <a:pt x="38" y="568"/>
                  <a:pt x="38" y="568"/>
                </a:cubicBezTo>
                <a:cubicBezTo>
                  <a:pt x="17" y="568"/>
                  <a:pt x="0" y="543"/>
                  <a:pt x="0" y="511"/>
                </a:cubicBezTo>
                <a:cubicBezTo>
                  <a:pt x="0" y="284"/>
                  <a:pt x="0" y="284"/>
                  <a:pt x="0" y="284"/>
                </a:cubicBezTo>
                <a:cubicBezTo>
                  <a:pt x="0" y="253"/>
                  <a:pt x="17" y="227"/>
                  <a:pt x="38" y="227"/>
                </a:cubicBezTo>
                <a:cubicBezTo>
                  <a:pt x="114" y="227"/>
                  <a:pt x="114" y="227"/>
                  <a:pt x="114" y="227"/>
                </a:cubicBezTo>
                <a:cubicBezTo>
                  <a:pt x="114" y="246"/>
                  <a:pt x="114" y="246"/>
                  <a:pt x="114" y="246"/>
                </a:cubicBezTo>
                <a:cubicBezTo>
                  <a:pt x="91" y="246"/>
                  <a:pt x="91" y="246"/>
                  <a:pt x="91" y="246"/>
                </a:cubicBezTo>
                <a:cubicBezTo>
                  <a:pt x="91" y="246"/>
                  <a:pt x="76" y="244"/>
                  <a:pt x="76" y="261"/>
                </a:cubicBezTo>
                <a:close/>
              </a:path>
            </a:pathLst>
          </a:custGeom>
          <a:solidFill>
            <a:srgbClr val="5CB5C5">
              <a:alpha val="100000"/>
            </a:srgbClr>
          </a:solidFill>
          <a:ln w="9525">
            <a:noFill/>
          </a:ln>
        </p:spPr>
        <p:txBody>
          <a:bodyPr/>
          <a:p>
            <a:endParaRPr lang="zh-CN" altLang="en-US"/>
          </a:p>
        </p:txBody>
      </p:sp>
      <p:sp>
        <p:nvSpPr>
          <p:cNvPr id="55315" name="Freeform 5"/>
          <p:cNvSpPr>
            <a:spLocks noEditPoints="1"/>
          </p:cNvSpPr>
          <p:nvPr/>
        </p:nvSpPr>
        <p:spPr>
          <a:xfrm>
            <a:off x="282575" y="5543550"/>
            <a:ext cx="738188" cy="742950"/>
          </a:xfrm>
          <a:custGeom>
            <a:avLst/>
            <a:gdLst>
              <a:gd name="txL" fmla="*/ 0 w 568"/>
              <a:gd name="txT" fmla="*/ 0 h 606"/>
              <a:gd name="txR" fmla="*/ 568 w 568"/>
              <a:gd name="txB" fmla="*/ 606 h 606"/>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568" h="606">
                <a:moveTo>
                  <a:pt x="511" y="341"/>
                </a:moveTo>
                <a:cubicBezTo>
                  <a:pt x="555" y="341"/>
                  <a:pt x="530" y="454"/>
                  <a:pt x="492" y="454"/>
                </a:cubicBezTo>
                <a:cubicBezTo>
                  <a:pt x="511" y="454"/>
                  <a:pt x="492" y="549"/>
                  <a:pt x="455" y="549"/>
                </a:cubicBezTo>
                <a:cubicBezTo>
                  <a:pt x="455" y="587"/>
                  <a:pt x="417" y="606"/>
                  <a:pt x="379" y="606"/>
                </a:cubicBezTo>
                <a:cubicBezTo>
                  <a:pt x="219" y="606"/>
                  <a:pt x="275" y="566"/>
                  <a:pt x="114" y="549"/>
                </a:cubicBezTo>
                <a:cubicBezTo>
                  <a:pt x="114" y="246"/>
                  <a:pt x="114" y="246"/>
                  <a:pt x="114" y="246"/>
                </a:cubicBezTo>
                <a:cubicBezTo>
                  <a:pt x="256" y="203"/>
                  <a:pt x="398" y="96"/>
                  <a:pt x="398" y="0"/>
                </a:cubicBezTo>
                <a:cubicBezTo>
                  <a:pt x="429" y="0"/>
                  <a:pt x="511" y="38"/>
                  <a:pt x="398" y="227"/>
                </a:cubicBezTo>
                <a:cubicBezTo>
                  <a:pt x="398" y="227"/>
                  <a:pt x="492" y="227"/>
                  <a:pt x="511" y="227"/>
                </a:cubicBezTo>
                <a:cubicBezTo>
                  <a:pt x="568" y="227"/>
                  <a:pt x="549" y="341"/>
                  <a:pt x="511" y="341"/>
                </a:cubicBezTo>
                <a:close/>
                <a:moveTo>
                  <a:pt x="76" y="261"/>
                </a:moveTo>
                <a:cubicBezTo>
                  <a:pt x="76" y="285"/>
                  <a:pt x="76" y="308"/>
                  <a:pt x="76" y="331"/>
                </a:cubicBezTo>
                <a:cubicBezTo>
                  <a:pt x="76" y="382"/>
                  <a:pt x="76" y="432"/>
                  <a:pt x="76" y="483"/>
                </a:cubicBezTo>
                <a:cubicBezTo>
                  <a:pt x="76" y="500"/>
                  <a:pt x="76" y="518"/>
                  <a:pt x="76" y="535"/>
                </a:cubicBezTo>
                <a:cubicBezTo>
                  <a:pt x="76" y="540"/>
                  <a:pt x="75" y="549"/>
                  <a:pt x="89" y="549"/>
                </a:cubicBezTo>
                <a:cubicBezTo>
                  <a:pt x="97" y="549"/>
                  <a:pt x="105" y="549"/>
                  <a:pt x="114" y="549"/>
                </a:cubicBezTo>
                <a:cubicBezTo>
                  <a:pt x="114" y="568"/>
                  <a:pt x="114" y="568"/>
                  <a:pt x="114" y="568"/>
                </a:cubicBezTo>
                <a:cubicBezTo>
                  <a:pt x="38" y="568"/>
                  <a:pt x="38" y="568"/>
                  <a:pt x="38" y="568"/>
                </a:cubicBezTo>
                <a:cubicBezTo>
                  <a:pt x="17" y="568"/>
                  <a:pt x="0" y="543"/>
                  <a:pt x="0" y="511"/>
                </a:cubicBezTo>
                <a:cubicBezTo>
                  <a:pt x="0" y="284"/>
                  <a:pt x="0" y="284"/>
                  <a:pt x="0" y="284"/>
                </a:cubicBezTo>
                <a:cubicBezTo>
                  <a:pt x="0" y="253"/>
                  <a:pt x="17" y="227"/>
                  <a:pt x="38" y="227"/>
                </a:cubicBezTo>
                <a:cubicBezTo>
                  <a:pt x="114" y="227"/>
                  <a:pt x="114" y="227"/>
                  <a:pt x="114" y="227"/>
                </a:cubicBezTo>
                <a:cubicBezTo>
                  <a:pt x="114" y="246"/>
                  <a:pt x="114" y="246"/>
                  <a:pt x="114" y="246"/>
                </a:cubicBezTo>
                <a:cubicBezTo>
                  <a:pt x="91" y="246"/>
                  <a:pt x="91" y="246"/>
                  <a:pt x="91" y="246"/>
                </a:cubicBezTo>
                <a:cubicBezTo>
                  <a:pt x="91" y="246"/>
                  <a:pt x="76" y="244"/>
                  <a:pt x="76" y="261"/>
                </a:cubicBezTo>
                <a:close/>
              </a:path>
            </a:pathLst>
          </a:custGeom>
          <a:solidFill>
            <a:srgbClr val="5CB5C5">
              <a:alpha val="100000"/>
            </a:srgbClr>
          </a:solidFill>
          <a:ln w="9525">
            <a:noFill/>
          </a:ln>
        </p:spPr>
        <p:txBody>
          <a:bodyPr/>
          <a:p>
            <a:endParaRPr lang="zh-CN" alt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32"/>
                                        </p:tgtEl>
                                        <p:attrNameLst>
                                          <p:attrName>style.visibility</p:attrName>
                                        </p:attrNameLst>
                                      </p:cBhvr>
                                      <p:to>
                                        <p:strVal val="visible"/>
                                      </p:to>
                                    </p:set>
                                    <p:animEffect transition="in" filter="blinds(horizontal)">
                                      <p:cBhvr>
                                        <p:cTn id="7" dur="500"/>
                                        <p:tgtEl>
                                          <p:spTgt spid="923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233"/>
                                        </p:tgtEl>
                                        <p:attrNameLst>
                                          <p:attrName>style.visibility</p:attrName>
                                        </p:attrNameLst>
                                      </p:cBhvr>
                                      <p:to>
                                        <p:strVal val="visible"/>
                                      </p:to>
                                    </p:set>
                                    <p:animEffect transition="in" filter="blinds(horizontal)">
                                      <p:cBhvr>
                                        <p:cTn id="12" dur="500"/>
                                        <p:tgtEl>
                                          <p:spTgt spid="92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2" grpId="0" bldLvl="0" animBg="1"/>
      <p:bldP spid="9233" grpId="0" bldLvl="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495" tIns="70248" rIns="140495" bIns="70248"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j-cs"/>
              </a:rPr>
              <a:t>结  论</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j-cs"/>
            </a:endParaRPr>
          </a:p>
        </p:txBody>
      </p:sp>
      <p:sp>
        <p:nvSpPr>
          <p:cNvPr id="56323" name="KSO_Shape"/>
          <p:cNvSpPr/>
          <p:nvPr/>
        </p:nvSpPr>
        <p:spPr>
          <a:xfrm rot="360000">
            <a:off x="11850688" y="7583488"/>
            <a:ext cx="2200275" cy="2463800"/>
          </a:xfrm>
          <a:custGeom>
            <a:avLst/>
            <a:gdLst>
              <a:gd name="txL" fmla="*/ 0 w 1966913"/>
              <a:gd name="txT" fmla="*/ 0 h 2327275"/>
              <a:gd name="txR" fmla="*/ 1966913 w 1966913"/>
              <a:gd name="txB" fmla="*/ 2327275 h 2327275"/>
            </a:gdLst>
            <a:ahLst/>
            <a:cxnLst>
              <a:cxn ang="0">
                <a:pos x="989163" y="1065731"/>
              </a:cxn>
              <a:cxn ang="0">
                <a:pos x="882508" y="966477"/>
              </a:cxn>
              <a:cxn ang="0">
                <a:pos x="854232" y="1006640"/>
              </a:cxn>
              <a:cxn ang="0">
                <a:pos x="1078951" y="1011268"/>
              </a:cxn>
              <a:cxn ang="0">
                <a:pos x="1060349" y="967107"/>
              </a:cxn>
              <a:cxn ang="0">
                <a:pos x="850512" y="927993"/>
              </a:cxn>
              <a:cxn ang="0">
                <a:pos x="1069279" y="949023"/>
              </a:cxn>
              <a:cxn ang="0">
                <a:pos x="1072008" y="902549"/>
              </a:cxn>
              <a:cxn ang="0">
                <a:pos x="1294990" y="801822"/>
              </a:cxn>
              <a:cxn ang="0">
                <a:pos x="1333685" y="765654"/>
              </a:cxn>
              <a:cxn ang="0">
                <a:pos x="605206" y="787101"/>
              </a:cxn>
              <a:cxn ang="0">
                <a:pos x="710124" y="731586"/>
              </a:cxn>
              <a:cxn ang="0">
                <a:pos x="1463158" y="511416"/>
              </a:cxn>
              <a:cxn ang="0">
                <a:pos x="1449516" y="464102"/>
              </a:cxn>
              <a:cxn ang="0">
                <a:pos x="463330" y="491228"/>
              </a:cxn>
              <a:cxn ang="0">
                <a:pos x="614380" y="482817"/>
              </a:cxn>
              <a:cxn ang="0">
                <a:pos x="983591" y="326952"/>
              </a:cxn>
              <a:cxn ang="0">
                <a:pos x="911615" y="358986"/>
              </a:cxn>
              <a:cxn ang="0">
                <a:pos x="817128" y="429582"/>
              </a:cxn>
              <a:cxn ang="0">
                <a:pos x="783489" y="523784"/>
              </a:cxn>
              <a:cxn ang="0">
                <a:pos x="729567" y="502288"/>
              </a:cxn>
              <a:cxn ang="0">
                <a:pos x="783735" y="362568"/>
              </a:cxn>
              <a:cxn ang="0">
                <a:pos x="947725" y="295343"/>
              </a:cxn>
              <a:cxn ang="0">
                <a:pos x="791728" y="289143"/>
              </a:cxn>
              <a:cxn ang="0">
                <a:pos x="664486" y="459897"/>
              </a:cxn>
              <a:cxn ang="0">
                <a:pos x="686064" y="617611"/>
              </a:cxn>
              <a:cxn ang="0">
                <a:pos x="798673" y="746306"/>
              </a:cxn>
              <a:cxn ang="0">
                <a:pos x="811569" y="838833"/>
              </a:cxn>
              <a:cxn ang="0">
                <a:pos x="866633" y="879207"/>
              </a:cxn>
              <a:cxn ang="0">
                <a:pos x="1107476" y="861754"/>
              </a:cxn>
              <a:cxn ang="0">
                <a:pos x="1129552" y="805397"/>
              </a:cxn>
              <a:cxn ang="0">
                <a:pos x="1215123" y="668288"/>
              </a:cxn>
              <a:cxn ang="0">
                <a:pos x="1276140" y="513730"/>
              </a:cxn>
              <a:cxn ang="0">
                <a:pos x="1186102" y="318374"/>
              </a:cxn>
              <a:cxn ang="0">
                <a:pos x="1007766" y="243723"/>
              </a:cxn>
              <a:cxn ang="0">
                <a:pos x="1200241" y="264331"/>
              </a:cxn>
              <a:cxn ang="0">
                <a:pos x="1331451" y="195566"/>
              </a:cxn>
              <a:cxn ang="0">
                <a:pos x="608925" y="190940"/>
              </a:cxn>
              <a:cxn ang="0">
                <a:pos x="724261" y="274214"/>
              </a:cxn>
              <a:cxn ang="0">
                <a:pos x="944268" y="71706"/>
              </a:cxn>
              <a:cxn ang="0">
                <a:pos x="1001815" y="88952"/>
              </a:cxn>
              <a:cxn ang="0">
                <a:pos x="1050181" y="5256"/>
              </a:cxn>
              <a:cxn ang="0">
                <a:pos x="1512022" y="134163"/>
              </a:cxn>
              <a:cxn ang="0">
                <a:pos x="1695815" y="279471"/>
              </a:cxn>
              <a:cxn ang="0">
                <a:pos x="1804454" y="458214"/>
              </a:cxn>
              <a:cxn ang="0">
                <a:pos x="1844140" y="681328"/>
              </a:cxn>
              <a:cxn ang="0">
                <a:pos x="1806933" y="916008"/>
              </a:cxn>
              <a:cxn ang="0">
                <a:pos x="1591887" y="1237325"/>
              </a:cxn>
              <a:cxn ang="0">
                <a:pos x="658035" y="1667571"/>
              </a:cxn>
              <a:cxn ang="0">
                <a:pos x="366596" y="1719511"/>
              </a:cxn>
              <a:cxn ang="0">
                <a:pos x="260188" y="1640024"/>
              </a:cxn>
              <a:cxn ang="0">
                <a:pos x="269614" y="1520369"/>
              </a:cxn>
              <a:cxn ang="0">
                <a:pos x="170647" y="1399246"/>
              </a:cxn>
              <a:cxn ang="0">
                <a:pos x="203388" y="1348145"/>
              </a:cxn>
              <a:cxn ang="0">
                <a:pos x="102438" y="1268237"/>
              </a:cxn>
              <a:cxn ang="0">
                <a:pos x="132202" y="1221764"/>
              </a:cxn>
              <a:cxn ang="0">
                <a:pos x="51591" y="1191272"/>
              </a:cxn>
              <a:cxn ang="0">
                <a:pos x="0" y="1129237"/>
              </a:cxn>
              <a:cxn ang="0">
                <a:pos x="139148" y="830632"/>
              </a:cxn>
              <a:cxn ang="0">
                <a:pos x="138404" y="706983"/>
              </a:cxn>
              <a:cxn ang="0">
                <a:pos x="224966" y="362114"/>
              </a:cxn>
              <a:cxn ang="0">
                <a:pos x="483171" y="107666"/>
              </a:cxn>
              <a:cxn ang="0">
                <a:pos x="880525" y="842"/>
              </a:cxn>
            </a:cxnLst>
            <a:rect l="txL" t="txT" r="txR" b="txB"/>
            <a:pathLst>
              <a:path w="1966913" h="2327275">
                <a:moveTo>
                  <a:pt x="954753" y="1302893"/>
                </a:moveTo>
                <a:lnTo>
                  <a:pt x="954489" y="1306067"/>
                </a:lnTo>
                <a:lnTo>
                  <a:pt x="954753" y="1309506"/>
                </a:lnTo>
                <a:lnTo>
                  <a:pt x="955547" y="1313209"/>
                </a:lnTo>
                <a:lnTo>
                  <a:pt x="957134" y="1316118"/>
                </a:lnTo>
                <a:lnTo>
                  <a:pt x="959251" y="1319292"/>
                </a:lnTo>
                <a:lnTo>
                  <a:pt x="961896" y="1322466"/>
                </a:lnTo>
                <a:lnTo>
                  <a:pt x="965071" y="1325111"/>
                </a:lnTo>
                <a:lnTo>
                  <a:pt x="968510" y="1328020"/>
                </a:lnTo>
                <a:lnTo>
                  <a:pt x="972478" y="1330136"/>
                </a:lnTo>
                <a:lnTo>
                  <a:pt x="976182" y="1332517"/>
                </a:lnTo>
                <a:lnTo>
                  <a:pt x="980679" y="1334368"/>
                </a:lnTo>
                <a:lnTo>
                  <a:pt x="985176" y="1336219"/>
                </a:lnTo>
                <a:lnTo>
                  <a:pt x="990467" y="1337542"/>
                </a:lnTo>
                <a:lnTo>
                  <a:pt x="995229" y="1338864"/>
                </a:lnTo>
                <a:lnTo>
                  <a:pt x="1000255" y="1339658"/>
                </a:lnTo>
                <a:lnTo>
                  <a:pt x="1005282" y="1339922"/>
                </a:lnTo>
                <a:lnTo>
                  <a:pt x="1010308" y="1340451"/>
                </a:lnTo>
                <a:lnTo>
                  <a:pt x="1015335" y="1340451"/>
                </a:lnTo>
                <a:lnTo>
                  <a:pt x="1050255" y="1340451"/>
                </a:lnTo>
                <a:lnTo>
                  <a:pt x="1055017" y="1340451"/>
                </a:lnTo>
                <a:lnTo>
                  <a:pt x="1060043" y="1339922"/>
                </a:lnTo>
                <a:lnTo>
                  <a:pt x="1065070" y="1339658"/>
                </a:lnTo>
                <a:lnTo>
                  <a:pt x="1070096" y="1338864"/>
                </a:lnTo>
                <a:lnTo>
                  <a:pt x="1075123" y="1337542"/>
                </a:lnTo>
                <a:lnTo>
                  <a:pt x="1079884" y="1336219"/>
                </a:lnTo>
                <a:lnTo>
                  <a:pt x="1084646" y="1334368"/>
                </a:lnTo>
                <a:lnTo>
                  <a:pt x="1088879" y="1332517"/>
                </a:lnTo>
                <a:lnTo>
                  <a:pt x="1093112" y="1330136"/>
                </a:lnTo>
                <a:lnTo>
                  <a:pt x="1097080" y="1328020"/>
                </a:lnTo>
                <a:lnTo>
                  <a:pt x="1100519" y="1325111"/>
                </a:lnTo>
                <a:lnTo>
                  <a:pt x="1103429" y="1322466"/>
                </a:lnTo>
                <a:lnTo>
                  <a:pt x="1106075" y="1319292"/>
                </a:lnTo>
                <a:lnTo>
                  <a:pt x="1108191" y="1316118"/>
                </a:lnTo>
                <a:lnTo>
                  <a:pt x="1109778" y="1313209"/>
                </a:lnTo>
                <a:lnTo>
                  <a:pt x="1110836" y="1309506"/>
                </a:lnTo>
                <a:lnTo>
                  <a:pt x="1111101" y="1306067"/>
                </a:lnTo>
                <a:lnTo>
                  <a:pt x="1110836" y="1302893"/>
                </a:lnTo>
                <a:lnTo>
                  <a:pt x="1048668" y="1302893"/>
                </a:lnTo>
                <a:lnTo>
                  <a:pt x="1016657" y="1302893"/>
                </a:lnTo>
                <a:lnTo>
                  <a:pt x="954753" y="1302893"/>
                </a:lnTo>
                <a:close/>
                <a:moveTo>
                  <a:pt x="941261" y="1215611"/>
                </a:moveTo>
                <a:lnTo>
                  <a:pt x="937822" y="1215875"/>
                </a:lnTo>
                <a:lnTo>
                  <a:pt x="934383" y="1216404"/>
                </a:lnTo>
                <a:lnTo>
                  <a:pt x="931208" y="1217462"/>
                </a:lnTo>
                <a:lnTo>
                  <a:pt x="928034" y="1218520"/>
                </a:lnTo>
                <a:lnTo>
                  <a:pt x="924859" y="1219842"/>
                </a:lnTo>
                <a:lnTo>
                  <a:pt x="922214" y="1221694"/>
                </a:lnTo>
                <a:lnTo>
                  <a:pt x="919568" y="1223545"/>
                </a:lnTo>
                <a:lnTo>
                  <a:pt x="916923" y="1225661"/>
                </a:lnTo>
                <a:lnTo>
                  <a:pt x="914806" y="1228306"/>
                </a:lnTo>
                <a:lnTo>
                  <a:pt x="912955" y="1230951"/>
                </a:lnTo>
                <a:lnTo>
                  <a:pt x="911103" y="1233596"/>
                </a:lnTo>
                <a:lnTo>
                  <a:pt x="909780" y="1236770"/>
                </a:lnTo>
                <a:lnTo>
                  <a:pt x="908722" y="1239944"/>
                </a:lnTo>
                <a:lnTo>
                  <a:pt x="907664" y="1243118"/>
                </a:lnTo>
                <a:lnTo>
                  <a:pt x="907135" y="1246556"/>
                </a:lnTo>
                <a:lnTo>
                  <a:pt x="906870" y="1249995"/>
                </a:lnTo>
                <a:lnTo>
                  <a:pt x="907135" y="1253698"/>
                </a:lnTo>
                <a:lnTo>
                  <a:pt x="907664" y="1256872"/>
                </a:lnTo>
                <a:lnTo>
                  <a:pt x="908722" y="1260310"/>
                </a:lnTo>
                <a:lnTo>
                  <a:pt x="909780" y="1263484"/>
                </a:lnTo>
                <a:lnTo>
                  <a:pt x="911103" y="1266129"/>
                </a:lnTo>
                <a:lnTo>
                  <a:pt x="912955" y="1269303"/>
                </a:lnTo>
                <a:lnTo>
                  <a:pt x="914806" y="1271948"/>
                </a:lnTo>
                <a:lnTo>
                  <a:pt x="916923" y="1274328"/>
                </a:lnTo>
                <a:lnTo>
                  <a:pt x="919568" y="1276444"/>
                </a:lnTo>
                <a:lnTo>
                  <a:pt x="922214" y="1278560"/>
                </a:lnTo>
                <a:lnTo>
                  <a:pt x="924859" y="1280147"/>
                </a:lnTo>
                <a:lnTo>
                  <a:pt x="928034" y="1281734"/>
                </a:lnTo>
                <a:lnTo>
                  <a:pt x="931208" y="1282792"/>
                </a:lnTo>
                <a:lnTo>
                  <a:pt x="934383" y="1283585"/>
                </a:lnTo>
                <a:lnTo>
                  <a:pt x="937822" y="1284114"/>
                </a:lnTo>
                <a:lnTo>
                  <a:pt x="941261" y="1284114"/>
                </a:lnTo>
                <a:lnTo>
                  <a:pt x="1124064" y="1284114"/>
                </a:lnTo>
                <a:lnTo>
                  <a:pt x="1127768" y="1284114"/>
                </a:lnTo>
                <a:lnTo>
                  <a:pt x="1130942" y="1283585"/>
                </a:lnTo>
                <a:lnTo>
                  <a:pt x="1134381" y="1282792"/>
                </a:lnTo>
                <a:lnTo>
                  <a:pt x="1137556" y="1281734"/>
                </a:lnTo>
                <a:lnTo>
                  <a:pt x="1140466" y="1280147"/>
                </a:lnTo>
                <a:lnTo>
                  <a:pt x="1143376" y="1278560"/>
                </a:lnTo>
                <a:lnTo>
                  <a:pt x="1146021" y="1276444"/>
                </a:lnTo>
                <a:lnTo>
                  <a:pt x="1148402" y="1274328"/>
                </a:lnTo>
                <a:lnTo>
                  <a:pt x="1150783" y="1271948"/>
                </a:lnTo>
                <a:lnTo>
                  <a:pt x="1152635" y="1269303"/>
                </a:lnTo>
                <a:lnTo>
                  <a:pt x="1154222" y="1266129"/>
                </a:lnTo>
                <a:lnTo>
                  <a:pt x="1155810" y="1263484"/>
                </a:lnTo>
                <a:lnTo>
                  <a:pt x="1156868" y="1260310"/>
                </a:lnTo>
                <a:lnTo>
                  <a:pt x="1157661" y="1256872"/>
                </a:lnTo>
                <a:lnTo>
                  <a:pt x="1158191" y="1253698"/>
                </a:lnTo>
                <a:lnTo>
                  <a:pt x="1158191" y="1249995"/>
                </a:lnTo>
                <a:lnTo>
                  <a:pt x="1158191" y="1246556"/>
                </a:lnTo>
                <a:lnTo>
                  <a:pt x="1157661" y="1243118"/>
                </a:lnTo>
                <a:lnTo>
                  <a:pt x="1156868" y="1239944"/>
                </a:lnTo>
                <a:lnTo>
                  <a:pt x="1155810" y="1236770"/>
                </a:lnTo>
                <a:lnTo>
                  <a:pt x="1154222" y="1233596"/>
                </a:lnTo>
                <a:lnTo>
                  <a:pt x="1152635" y="1230951"/>
                </a:lnTo>
                <a:lnTo>
                  <a:pt x="1150783" y="1228306"/>
                </a:lnTo>
                <a:lnTo>
                  <a:pt x="1148402" y="1225661"/>
                </a:lnTo>
                <a:lnTo>
                  <a:pt x="1146021" y="1223545"/>
                </a:lnTo>
                <a:lnTo>
                  <a:pt x="1143376" y="1221694"/>
                </a:lnTo>
                <a:lnTo>
                  <a:pt x="1140466" y="1219842"/>
                </a:lnTo>
                <a:lnTo>
                  <a:pt x="1137556" y="1218520"/>
                </a:lnTo>
                <a:lnTo>
                  <a:pt x="1134381" y="1217462"/>
                </a:lnTo>
                <a:lnTo>
                  <a:pt x="1130942" y="1216404"/>
                </a:lnTo>
                <a:lnTo>
                  <a:pt x="1127768" y="1215875"/>
                </a:lnTo>
                <a:lnTo>
                  <a:pt x="1124064" y="1215611"/>
                </a:lnTo>
                <a:lnTo>
                  <a:pt x="941261" y="1215611"/>
                </a:lnTo>
                <a:close/>
                <a:moveTo>
                  <a:pt x="941261" y="1129121"/>
                </a:moveTo>
                <a:lnTo>
                  <a:pt x="937822" y="1129386"/>
                </a:lnTo>
                <a:lnTo>
                  <a:pt x="934383" y="1130179"/>
                </a:lnTo>
                <a:lnTo>
                  <a:pt x="931208" y="1130973"/>
                </a:lnTo>
                <a:lnTo>
                  <a:pt x="928034" y="1132031"/>
                </a:lnTo>
                <a:lnTo>
                  <a:pt x="924859" y="1133353"/>
                </a:lnTo>
                <a:lnTo>
                  <a:pt x="922214" y="1135205"/>
                </a:lnTo>
                <a:lnTo>
                  <a:pt x="919568" y="1137056"/>
                </a:lnTo>
                <a:lnTo>
                  <a:pt x="916923" y="1139437"/>
                </a:lnTo>
                <a:lnTo>
                  <a:pt x="914806" y="1141817"/>
                </a:lnTo>
                <a:lnTo>
                  <a:pt x="912955" y="1144462"/>
                </a:lnTo>
                <a:lnTo>
                  <a:pt x="911103" y="1147107"/>
                </a:lnTo>
                <a:lnTo>
                  <a:pt x="909780" y="1150281"/>
                </a:lnTo>
                <a:lnTo>
                  <a:pt x="908722" y="1153455"/>
                </a:lnTo>
                <a:lnTo>
                  <a:pt x="907664" y="1156629"/>
                </a:lnTo>
                <a:lnTo>
                  <a:pt x="907135" y="1160067"/>
                </a:lnTo>
                <a:lnTo>
                  <a:pt x="906870" y="1163505"/>
                </a:lnTo>
                <a:lnTo>
                  <a:pt x="907135" y="1167208"/>
                </a:lnTo>
                <a:lnTo>
                  <a:pt x="907664" y="1170382"/>
                </a:lnTo>
                <a:lnTo>
                  <a:pt x="908722" y="1173821"/>
                </a:lnTo>
                <a:lnTo>
                  <a:pt x="909780" y="1176995"/>
                </a:lnTo>
                <a:lnTo>
                  <a:pt x="911103" y="1179640"/>
                </a:lnTo>
                <a:lnTo>
                  <a:pt x="912955" y="1182813"/>
                </a:lnTo>
                <a:lnTo>
                  <a:pt x="914806" y="1185458"/>
                </a:lnTo>
                <a:lnTo>
                  <a:pt x="916923" y="1187839"/>
                </a:lnTo>
                <a:lnTo>
                  <a:pt x="919568" y="1189955"/>
                </a:lnTo>
                <a:lnTo>
                  <a:pt x="922214" y="1191806"/>
                </a:lnTo>
                <a:lnTo>
                  <a:pt x="924859" y="1193658"/>
                </a:lnTo>
                <a:lnTo>
                  <a:pt x="928034" y="1195245"/>
                </a:lnTo>
                <a:lnTo>
                  <a:pt x="931208" y="1196303"/>
                </a:lnTo>
                <a:lnTo>
                  <a:pt x="934383" y="1197096"/>
                </a:lnTo>
                <a:lnTo>
                  <a:pt x="937822" y="1197625"/>
                </a:lnTo>
                <a:lnTo>
                  <a:pt x="941261" y="1197625"/>
                </a:lnTo>
                <a:lnTo>
                  <a:pt x="1124064" y="1197625"/>
                </a:lnTo>
                <a:lnTo>
                  <a:pt x="1127768" y="1197625"/>
                </a:lnTo>
                <a:lnTo>
                  <a:pt x="1130942" y="1197096"/>
                </a:lnTo>
                <a:lnTo>
                  <a:pt x="1134381" y="1196303"/>
                </a:lnTo>
                <a:lnTo>
                  <a:pt x="1137556" y="1195245"/>
                </a:lnTo>
                <a:lnTo>
                  <a:pt x="1140466" y="1193658"/>
                </a:lnTo>
                <a:lnTo>
                  <a:pt x="1143376" y="1191806"/>
                </a:lnTo>
                <a:lnTo>
                  <a:pt x="1146021" y="1189955"/>
                </a:lnTo>
                <a:lnTo>
                  <a:pt x="1148402" y="1187839"/>
                </a:lnTo>
                <a:lnTo>
                  <a:pt x="1150783" y="1185458"/>
                </a:lnTo>
                <a:lnTo>
                  <a:pt x="1152635" y="1182813"/>
                </a:lnTo>
                <a:lnTo>
                  <a:pt x="1154222" y="1179640"/>
                </a:lnTo>
                <a:lnTo>
                  <a:pt x="1155810" y="1176995"/>
                </a:lnTo>
                <a:lnTo>
                  <a:pt x="1156868" y="1173821"/>
                </a:lnTo>
                <a:lnTo>
                  <a:pt x="1157661" y="1170382"/>
                </a:lnTo>
                <a:lnTo>
                  <a:pt x="1158191" y="1167208"/>
                </a:lnTo>
                <a:lnTo>
                  <a:pt x="1158191" y="1163505"/>
                </a:lnTo>
                <a:lnTo>
                  <a:pt x="1158191" y="1160067"/>
                </a:lnTo>
                <a:lnTo>
                  <a:pt x="1157661" y="1156629"/>
                </a:lnTo>
                <a:lnTo>
                  <a:pt x="1156868" y="1153455"/>
                </a:lnTo>
                <a:lnTo>
                  <a:pt x="1155810" y="1150281"/>
                </a:lnTo>
                <a:lnTo>
                  <a:pt x="1154222" y="1147107"/>
                </a:lnTo>
                <a:lnTo>
                  <a:pt x="1152635" y="1144462"/>
                </a:lnTo>
                <a:lnTo>
                  <a:pt x="1150783" y="1141817"/>
                </a:lnTo>
                <a:lnTo>
                  <a:pt x="1148402" y="1139437"/>
                </a:lnTo>
                <a:lnTo>
                  <a:pt x="1146021" y="1137056"/>
                </a:lnTo>
                <a:lnTo>
                  <a:pt x="1143376" y="1135205"/>
                </a:lnTo>
                <a:lnTo>
                  <a:pt x="1140466" y="1133353"/>
                </a:lnTo>
                <a:lnTo>
                  <a:pt x="1137556" y="1132031"/>
                </a:lnTo>
                <a:lnTo>
                  <a:pt x="1134381" y="1130973"/>
                </a:lnTo>
                <a:lnTo>
                  <a:pt x="1130942" y="1130179"/>
                </a:lnTo>
                <a:lnTo>
                  <a:pt x="1127768" y="1129386"/>
                </a:lnTo>
                <a:lnTo>
                  <a:pt x="1124064" y="1129121"/>
                </a:lnTo>
                <a:lnTo>
                  <a:pt x="941261" y="1129121"/>
                </a:lnTo>
                <a:close/>
                <a:moveTo>
                  <a:pt x="1341787" y="876266"/>
                </a:moveTo>
                <a:lnTo>
                  <a:pt x="1336231" y="884201"/>
                </a:lnTo>
                <a:lnTo>
                  <a:pt x="1330676" y="891871"/>
                </a:lnTo>
                <a:lnTo>
                  <a:pt x="1325120" y="899277"/>
                </a:lnTo>
                <a:lnTo>
                  <a:pt x="1319565" y="906418"/>
                </a:lnTo>
                <a:lnTo>
                  <a:pt x="1308189" y="920172"/>
                </a:lnTo>
                <a:lnTo>
                  <a:pt x="1297078" y="932867"/>
                </a:lnTo>
                <a:lnTo>
                  <a:pt x="1362686" y="998726"/>
                </a:lnTo>
                <a:lnTo>
                  <a:pt x="1365596" y="1001107"/>
                </a:lnTo>
                <a:lnTo>
                  <a:pt x="1368241" y="1003223"/>
                </a:lnTo>
                <a:lnTo>
                  <a:pt x="1371416" y="1005074"/>
                </a:lnTo>
                <a:lnTo>
                  <a:pt x="1374591" y="1006396"/>
                </a:lnTo>
                <a:lnTo>
                  <a:pt x="1377765" y="1007719"/>
                </a:lnTo>
                <a:lnTo>
                  <a:pt x="1381204" y="1008512"/>
                </a:lnTo>
                <a:lnTo>
                  <a:pt x="1384643" y="1009041"/>
                </a:lnTo>
                <a:lnTo>
                  <a:pt x="1388083" y="1009041"/>
                </a:lnTo>
                <a:lnTo>
                  <a:pt x="1391522" y="1009041"/>
                </a:lnTo>
                <a:lnTo>
                  <a:pt x="1394961" y="1008512"/>
                </a:lnTo>
                <a:lnTo>
                  <a:pt x="1398400" y="1007719"/>
                </a:lnTo>
                <a:lnTo>
                  <a:pt x="1401839" y="1006396"/>
                </a:lnTo>
                <a:lnTo>
                  <a:pt x="1404749" y="1005074"/>
                </a:lnTo>
                <a:lnTo>
                  <a:pt x="1407924" y="1003223"/>
                </a:lnTo>
                <a:lnTo>
                  <a:pt x="1410834" y="1001107"/>
                </a:lnTo>
                <a:lnTo>
                  <a:pt x="1413479" y="998726"/>
                </a:lnTo>
                <a:lnTo>
                  <a:pt x="1416125" y="995817"/>
                </a:lnTo>
                <a:lnTo>
                  <a:pt x="1417976" y="993172"/>
                </a:lnTo>
                <a:lnTo>
                  <a:pt x="1420093" y="989998"/>
                </a:lnTo>
                <a:lnTo>
                  <a:pt x="1421416" y="986824"/>
                </a:lnTo>
                <a:lnTo>
                  <a:pt x="1422474" y="983386"/>
                </a:lnTo>
                <a:lnTo>
                  <a:pt x="1423267" y="980212"/>
                </a:lnTo>
                <a:lnTo>
                  <a:pt x="1423797" y="976773"/>
                </a:lnTo>
                <a:lnTo>
                  <a:pt x="1423797" y="973335"/>
                </a:lnTo>
                <a:lnTo>
                  <a:pt x="1423797" y="969632"/>
                </a:lnTo>
                <a:lnTo>
                  <a:pt x="1423267" y="966458"/>
                </a:lnTo>
                <a:lnTo>
                  <a:pt x="1422474" y="963020"/>
                </a:lnTo>
                <a:lnTo>
                  <a:pt x="1421416" y="959581"/>
                </a:lnTo>
                <a:lnTo>
                  <a:pt x="1420093" y="956672"/>
                </a:lnTo>
                <a:lnTo>
                  <a:pt x="1417976" y="953498"/>
                </a:lnTo>
                <a:lnTo>
                  <a:pt x="1416125" y="950588"/>
                </a:lnTo>
                <a:lnTo>
                  <a:pt x="1413479" y="947944"/>
                </a:lnTo>
                <a:lnTo>
                  <a:pt x="1341787" y="876266"/>
                </a:lnTo>
                <a:close/>
                <a:moveTo>
                  <a:pt x="723538" y="876266"/>
                </a:moveTo>
                <a:lnTo>
                  <a:pt x="651846" y="947944"/>
                </a:lnTo>
                <a:lnTo>
                  <a:pt x="649465" y="950588"/>
                </a:lnTo>
                <a:lnTo>
                  <a:pt x="647084" y="953498"/>
                </a:lnTo>
                <a:lnTo>
                  <a:pt x="645497" y="956672"/>
                </a:lnTo>
                <a:lnTo>
                  <a:pt x="644174" y="959581"/>
                </a:lnTo>
                <a:lnTo>
                  <a:pt x="642587" y="963020"/>
                </a:lnTo>
                <a:lnTo>
                  <a:pt x="642058" y="966458"/>
                </a:lnTo>
                <a:lnTo>
                  <a:pt x="641529" y="969632"/>
                </a:lnTo>
                <a:lnTo>
                  <a:pt x="641264" y="973335"/>
                </a:lnTo>
                <a:lnTo>
                  <a:pt x="641529" y="976773"/>
                </a:lnTo>
                <a:lnTo>
                  <a:pt x="642058" y="980212"/>
                </a:lnTo>
                <a:lnTo>
                  <a:pt x="642587" y="983386"/>
                </a:lnTo>
                <a:lnTo>
                  <a:pt x="644174" y="986824"/>
                </a:lnTo>
                <a:lnTo>
                  <a:pt x="645497" y="989998"/>
                </a:lnTo>
                <a:lnTo>
                  <a:pt x="647084" y="993172"/>
                </a:lnTo>
                <a:lnTo>
                  <a:pt x="649465" y="995817"/>
                </a:lnTo>
                <a:lnTo>
                  <a:pt x="651846" y="998726"/>
                </a:lnTo>
                <a:lnTo>
                  <a:pt x="654491" y="1001107"/>
                </a:lnTo>
                <a:lnTo>
                  <a:pt x="657666" y="1003223"/>
                </a:lnTo>
                <a:lnTo>
                  <a:pt x="660576" y="1005074"/>
                </a:lnTo>
                <a:lnTo>
                  <a:pt x="663751" y="1006396"/>
                </a:lnTo>
                <a:lnTo>
                  <a:pt x="667190" y="1007719"/>
                </a:lnTo>
                <a:lnTo>
                  <a:pt x="670629" y="1008512"/>
                </a:lnTo>
                <a:lnTo>
                  <a:pt x="673803" y="1009041"/>
                </a:lnTo>
                <a:lnTo>
                  <a:pt x="677243" y="1009041"/>
                </a:lnTo>
                <a:lnTo>
                  <a:pt x="680682" y="1009041"/>
                </a:lnTo>
                <a:lnTo>
                  <a:pt x="683856" y="1008512"/>
                </a:lnTo>
                <a:lnTo>
                  <a:pt x="687295" y="1007719"/>
                </a:lnTo>
                <a:lnTo>
                  <a:pt x="690734" y="1006396"/>
                </a:lnTo>
                <a:lnTo>
                  <a:pt x="694174" y="1005074"/>
                </a:lnTo>
                <a:lnTo>
                  <a:pt x="696819" y="1003223"/>
                </a:lnTo>
                <a:lnTo>
                  <a:pt x="699994" y="1001107"/>
                </a:lnTo>
                <a:lnTo>
                  <a:pt x="702639" y="998726"/>
                </a:lnTo>
                <a:lnTo>
                  <a:pt x="768512" y="932867"/>
                </a:lnTo>
                <a:lnTo>
                  <a:pt x="757401" y="920172"/>
                </a:lnTo>
                <a:lnTo>
                  <a:pt x="745760" y="906418"/>
                </a:lnTo>
                <a:lnTo>
                  <a:pt x="740205" y="899277"/>
                </a:lnTo>
                <a:lnTo>
                  <a:pt x="734649" y="891606"/>
                </a:lnTo>
                <a:lnTo>
                  <a:pt x="728829" y="884201"/>
                </a:lnTo>
                <a:lnTo>
                  <a:pt x="723538" y="876266"/>
                </a:lnTo>
                <a:close/>
                <a:moveTo>
                  <a:pt x="1407659" y="582150"/>
                </a:moveTo>
                <a:lnTo>
                  <a:pt x="1408982" y="594581"/>
                </a:lnTo>
                <a:lnTo>
                  <a:pt x="1410040" y="607276"/>
                </a:lnTo>
                <a:lnTo>
                  <a:pt x="1411098" y="620237"/>
                </a:lnTo>
                <a:lnTo>
                  <a:pt x="1411098" y="633197"/>
                </a:lnTo>
                <a:lnTo>
                  <a:pt x="1411098" y="643512"/>
                </a:lnTo>
                <a:lnTo>
                  <a:pt x="1410834" y="653827"/>
                </a:lnTo>
                <a:lnTo>
                  <a:pt x="1535436" y="653827"/>
                </a:lnTo>
                <a:lnTo>
                  <a:pt x="1539139" y="653563"/>
                </a:lnTo>
                <a:lnTo>
                  <a:pt x="1542314" y="653034"/>
                </a:lnTo>
                <a:lnTo>
                  <a:pt x="1546018" y="652240"/>
                </a:lnTo>
                <a:lnTo>
                  <a:pt x="1549192" y="651182"/>
                </a:lnTo>
                <a:lnTo>
                  <a:pt x="1552631" y="649331"/>
                </a:lnTo>
                <a:lnTo>
                  <a:pt x="1555277" y="647744"/>
                </a:lnTo>
                <a:lnTo>
                  <a:pt x="1558187" y="645628"/>
                </a:lnTo>
                <a:lnTo>
                  <a:pt x="1560568" y="643247"/>
                </a:lnTo>
                <a:lnTo>
                  <a:pt x="1562949" y="640603"/>
                </a:lnTo>
                <a:lnTo>
                  <a:pt x="1565065" y="637958"/>
                </a:lnTo>
                <a:lnTo>
                  <a:pt x="1566917" y="635048"/>
                </a:lnTo>
                <a:lnTo>
                  <a:pt x="1568504" y="631874"/>
                </a:lnTo>
                <a:lnTo>
                  <a:pt x="1569562" y="628700"/>
                </a:lnTo>
                <a:lnTo>
                  <a:pt x="1570356" y="625262"/>
                </a:lnTo>
                <a:lnTo>
                  <a:pt x="1571150" y="621559"/>
                </a:lnTo>
                <a:lnTo>
                  <a:pt x="1571414" y="617856"/>
                </a:lnTo>
                <a:lnTo>
                  <a:pt x="1571150" y="614418"/>
                </a:lnTo>
                <a:lnTo>
                  <a:pt x="1570356" y="610715"/>
                </a:lnTo>
                <a:lnTo>
                  <a:pt x="1569562" y="607276"/>
                </a:lnTo>
                <a:lnTo>
                  <a:pt x="1568504" y="603838"/>
                </a:lnTo>
                <a:lnTo>
                  <a:pt x="1566917" y="600929"/>
                </a:lnTo>
                <a:lnTo>
                  <a:pt x="1565065" y="598019"/>
                </a:lnTo>
                <a:lnTo>
                  <a:pt x="1562949" y="595110"/>
                </a:lnTo>
                <a:lnTo>
                  <a:pt x="1560568" y="592729"/>
                </a:lnTo>
                <a:lnTo>
                  <a:pt x="1558187" y="590084"/>
                </a:lnTo>
                <a:lnTo>
                  <a:pt x="1555277" y="588233"/>
                </a:lnTo>
                <a:lnTo>
                  <a:pt x="1552631" y="586646"/>
                </a:lnTo>
                <a:lnTo>
                  <a:pt x="1549192" y="584794"/>
                </a:lnTo>
                <a:lnTo>
                  <a:pt x="1546018" y="583736"/>
                </a:lnTo>
                <a:lnTo>
                  <a:pt x="1542314" y="582943"/>
                </a:lnTo>
                <a:lnTo>
                  <a:pt x="1539139" y="582414"/>
                </a:lnTo>
                <a:lnTo>
                  <a:pt x="1535436" y="582150"/>
                </a:lnTo>
                <a:lnTo>
                  <a:pt x="1407659" y="582150"/>
                </a:lnTo>
                <a:close/>
                <a:moveTo>
                  <a:pt x="530154" y="582150"/>
                </a:moveTo>
                <a:lnTo>
                  <a:pt x="526450" y="582414"/>
                </a:lnTo>
                <a:lnTo>
                  <a:pt x="522747" y="582943"/>
                </a:lnTo>
                <a:lnTo>
                  <a:pt x="519308" y="583736"/>
                </a:lnTo>
                <a:lnTo>
                  <a:pt x="516133" y="584794"/>
                </a:lnTo>
                <a:lnTo>
                  <a:pt x="512958" y="586646"/>
                </a:lnTo>
                <a:lnTo>
                  <a:pt x="509784" y="588233"/>
                </a:lnTo>
                <a:lnTo>
                  <a:pt x="507403" y="590084"/>
                </a:lnTo>
                <a:lnTo>
                  <a:pt x="504493" y="592729"/>
                </a:lnTo>
                <a:lnTo>
                  <a:pt x="502376" y="595110"/>
                </a:lnTo>
                <a:lnTo>
                  <a:pt x="500260" y="598019"/>
                </a:lnTo>
                <a:lnTo>
                  <a:pt x="498408" y="600929"/>
                </a:lnTo>
                <a:lnTo>
                  <a:pt x="497085" y="603838"/>
                </a:lnTo>
                <a:lnTo>
                  <a:pt x="495763" y="607276"/>
                </a:lnTo>
                <a:lnTo>
                  <a:pt x="494969" y="610715"/>
                </a:lnTo>
                <a:lnTo>
                  <a:pt x="494440" y="614418"/>
                </a:lnTo>
                <a:lnTo>
                  <a:pt x="494175" y="617856"/>
                </a:lnTo>
                <a:lnTo>
                  <a:pt x="494440" y="621559"/>
                </a:lnTo>
                <a:lnTo>
                  <a:pt x="494969" y="625262"/>
                </a:lnTo>
                <a:lnTo>
                  <a:pt x="495763" y="628700"/>
                </a:lnTo>
                <a:lnTo>
                  <a:pt x="497085" y="631874"/>
                </a:lnTo>
                <a:lnTo>
                  <a:pt x="498408" y="635048"/>
                </a:lnTo>
                <a:lnTo>
                  <a:pt x="500260" y="637958"/>
                </a:lnTo>
                <a:lnTo>
                  <a:pt x="502376" y="640603"/>
                </a:lnTo>
                <a:lnTo>
                  <a:pt x="504493" y="643247"/>
                </a:lnTo>
                <a:lnTo>
                  <a:pt x="507403" y="645628"/>
                </a:lnTo>
                <a:lnTo>
                  <a:pt x="509784" y="647744"/>
                </a:lnTo>
                <a:lnTo>
                  <a:pt x="512958" y="649331"/>
                </a:lnTo>
                <a:lnTo>
                  <a:pt x="516133" y="651182"/>
                </a:lnTo>
                <a:lnTo>
                  <a:pt x="519308" y="652240"/>
                </a:lnTo>
                <a:lnTo>
                  <a:pt x="522747" y="653034"/>
                </a:lnTo>
                <a:lnTo>
                  <a:pt x="526450" y="653563"/>
                </a:lnTo>
                <a:lnTo>
                  <a:pt x="530154" y="653827"/>
                </a:lnTo>
                <a:lnTo>
                  <a:pt x="654756" y="653827"/>
                </a:lnTo>
                <a:lnTo>
                  <a:pt x="654491" y="643512"/>
                </a:lnTo>
                <a:lnTo>
                  <a:pt x="654227" y="633197"/>
                </a:lnTo>
                <a:lnTo>
                  <a:pt x="654491" y="620237"/>
                </a:lnTo>
                <a:lnTo>
                  <a:pt x="655285" y="607276"/>
                </a:lnTo>
                <a:lnTo>
                  <a:pt x="656079" y="594581"/>
                </a:lnTo>
                <a:lnTo>
                  <a:pt x="657666" y="582150"/>
                </a:lnTo>
                <a:lnTo>
                  <a:pt x="530154" y="582150"/>
                </a:lnTo>
                <a:close/>
                <a:moveTo>
                  <a:pt x="1010822" y="371475"/>
                </a:moveTo>
                <a:lnTo>
                  <a:pt x="1014779" y="372005"/>
                </a:lnTo>
                <a:lnTo>
                  <a:pt x="1018472" y="372270"/>
                </a:lnTo>
                <a:lnTo>
                  <a:pt x="1021902" y="373065"/>
                </a:lnTo>
                <a:lnTo>
                  <a:pt x="1025331" y="374126"/>
                </a:lnTo>
                <a:lnTo>
                  <a:pt x="1028497" y="375451"/>
                </a:lnTo>
                <a:lnTo>
                  <a:pt x="1031927" y="377306"/>
                </a:lnTo>
                <a:lnTo>
                  <a:pt x="1034565" y="379427"/>
                </a:lnTo>
                <a:lnTo>
                  <a:pt x="1037467" y="381813"/>
                </a:lnTo>
                <a:lnTo>
                  <a:pt x="1039841" y="384198"/>
                </a:lnTo>
                <a:lnTo>
                  <a:pt x="1041951" y="387114"/>
                </a:lnTo>
                <a:lnTo>
                  <a:pt x="1043798" y="389764"/>
                </a:lnTo>
                <a:lnTo>
                  <a:pt x="1045645" y="393210"/>
                </a:lnTo>
                <a:lnTo>
                  <a:pt x="1046964" y="396656"/>
                </a:lnTo>
                <a:lnTo>
                  <a:pt x="1048019" y="400102"/>
                </a:lnTo>
                <a:lnTo>
                  <a:pt x="1048547" y="403548"/>
                </a:lnTo>
                <a:lnTo>
                  <a:pt x="1049338" y="407523"/>
                </a:lnTo>
                <a:lnTo>
                  <a:pt x="1049074" y="411234"/>
                </a:lnTo>
                <a:lnTo>
                  <a:pt x="1048547" y="414945"/>
                </a:lnTo>
                <a:lnTo>
                  <a:pt x="1047755" y="418656"/>
                </a:lnTo>
                <a:lnTo>
                  <a:pt x="1046700" y="421837"/>
                </a:lnTo>
                <a:lnTo>
                  <a:pt x="1045381" y="425283"/>
                </a:lnTo>
                <a:lnTo>
                  <a:pt x="1043534" y="428463"/>
                </a:lnTo>
                <a:lnTo>
                  <a:pt x="1041424" y="431644"/>
                </a:lnTo>
                <a:lnTo>
                  <a:pt x="1039049" y="434030"/>
                </a:lnTo>
                <a:lnTo>
                  <a:pt x="1036675" y="436680"/>
                </a:lnTo>
                <a:lnTo>
                  <a:pt x="1033773" y="438801"/>
                </a:lnTo>
                <a:lnTo>
                  <a:pt x="1031135" y="440921"/>
                </a:lnTo>
                <a:lnTo>
                  <a:pt x="1027706" y="442512"/>
                </a:lnTo>
                <a:lnTo>
                  <a:pt x="1024276" y="443837"/>
                </a:lnTo>
                <a:lnTo>
                  <a:pt x="1020846" y="445162"/>
                </a:lnTo>
                <a:lnTo>
                  <a:pt x="1017417" y="445692"/>
                </a:lnTo>
                <a:lnTo>
                  <a:pt x="1013460" y="445957"/>
                </a:lnTo>
                <a:lnTo>
                  <a:pt x="1005809" y="446487"/>
                </a:lnTo>
                <a:lnTo>
                  <a:pt x="998422" y="447018"/>
                </a:lnTo>
                <a:lnTo>
                  <a:pt x="991563" y="447813"/>
                </a:lnTo>
                <a:lnTo>
                  <a:pt x="984704" y="448873"/>
                </a:lnTo>
                <a:lnTo>
                  <a:pt x="978373" y="450198"/>
                </a:lnTo>
                <a:lnTo>
                  <a:pt x="972305" y="451524"/>
                </a:lnTo>
                <a:lnTo>
                  <a:pt x="965973" y="453114"/>
                </a:lnTo>
                <a:lnTo>
                  <a:pt x="960433" y="454969"/>
                </a:lnTo>
                <a:lnTo>
                  <a:pt x="954893" y="456825"/>
                </a:lnTo>
                <a:lnTo>
                  <a:pt x="949881" y="458945"/>
                </a:lnTo>
                <a:lnTo>
                  <a:pt x="944868" y="461066"/>
                </a:lnTo>
                <a:lnTo>
                  <a:pt x="939856" y="463716"/>
                </a:lnTo>
                <a:lnTo>
                  <a:pt x="935371" y="466102"/>
                </a:lnTo>
                <a:lnTo>
                  <a:pt x="930886" y="468753"/>
                </a:lnTo>
                <a:lnTo>
                  <a:pt x="926665" y="471403"/>
                </a:lnTo>
                <a:lnTo>
                  <a:pt x="922444" y="474319"/>
                </a:lnTo>
                <a:lnTo>
                  <a:pt x="918487" y="477235"/>
                </a:lnTo>
                <a:lnTo>
                  <a:pt x="914530" y="480150"/>
                </a:lnTo>
                <a:lnTo>
                  <a:pt x="910837" y="483331"/>
                </a:lnTo>
                <a:lnTo>
                  <a:pt x="907671" y="486777"/>
                </a:lnTo>
                <a:lnTo>
                  <a:pt x="900812" y="493403"/>
                </a:lnTo>
                <a:lnTo>
                  <a:pt x="894744" y="500825"/>
                </a:lnTo>
                <a:lnTo>
                  <a:pt x="888940" y="508247"/>
                </a:lnTo>
                <a:lnTo>
                  <a:pt x="883928" y="516199"/>
                </a:lnTo>
                <a:lnTo>
                  <a:pt x="879443" y="524150"/>
                </a:lnTo>
                <a:lnTo>
                  <a:pt x="874958" y="532367"/>
                </a:lnTo>
                <a:lnTo>
                  <a:pt x="871529" y="540319"/>
                </a:lnTo>
                <a:lnTo>
                  <a:pt x="868099" y="548801"/>
                </a:lnTo>
                <a:lnTo>
                  <a:pt x="864933" y="557018"/>
                </a:lnTo>
                <a:lnTo>
                  <a:pt x="862559" y="565235"/>
                </a:lnTo>
                <a:lnTo>
                  <a:pt x="860185" y="573452"/>
                </a:lnTo>
                <a:lnTo>
                  <a:pt x="858338" y="580874"/>
                </a:lnTo>
                <a:lnTo>
                  <a:pt x="856491" y="588295"/>
                </a:lnTo>
                <a:lnTo>
                  <a:pt x="855436" y="595187"/>
                </a:lnTo>
                <a:lnTo>
                  <a:pt x="853589" y="607645"/>
                </a:lnTo>
                <a:lnTo>
                  <a:pt x="852270" y="617717"/>
                </a:lnTo>
                <a:lnTo>
                  <a:pt x="852006" y="624874"/>
                </a:lnTo>
                <a:lnTo>
                  <a:pt x="851743" y="627789"/>
                </a:lnTo>
                <a:lnTo>
                  <a:pt x="851743" y="631765"/>
                </a:lnTo>
                <a:lnTo>
                  <a:pt x="851215" y="635476"/>
                </a:lnTo>
                <a:lnTo>
                  <a:pt x="850160" y="638922"/>
                </a:lnTo>
                <a:lnTo>
                  <a:pt x="849104" y="642633"/>
                </a:lnTo>
                <a:lnTo>
                  <a:pt x="847258" y="645549"/>
                </a:lnTo>
                <a:lnTo>
                  <a:pt x="845675" y="648729"/>
                </a:lnTo>
                <a:lnTo>
                  <a:pt x="843301" y="651645"/>
                </a:lnTo>
                <a:lnTo>
                  <a:pt x="841190" y="654296"/>
                </a:lnTo>
                <a:lnTo>
                  <a:pt x="838288" y="656681"/>
                </a:lnTo>
                <a:lnTo>
                  <a:pt x="835650" y="658802"/>
                </a:lnTo>
                <a:lnTo>
                  <a:pt x="832484" y="660657"/>
                </a:lnTo>
                <a:lnTo>
                  <a:pt x="829319" y="662247"/>
                </a:lnTo>
                <a:lnTo>
                  <a:pt x="826153" y="663308"/>
                </a:lnTo>
                <a:lnTo>
                  <a:pt x="822459" y="664103"/>
                </a:lnTo>
                <a:lnTo>
                  <a:pt x="818766" y="664898"/>
                </a:lnTo>
                <a:lnTo>
                  <a:pt x="814809" y="665163"/>
                </a:lnTo>
                <a:lnTo>
                  <a:pt x="811115" y="664898"/>
                </a:lnTo>
                <a:lnTo>
                  <a:pt x="807686" y="664103"/>
                </a:lnTo>
                <a:lnTo>
                  <a:pt x="803993" y="663308"/>
                </a:lnTo>
                <a:lnTo>
                  <a:pt x="800563" y="662247"/>
                </a:lnTo>
                <a:lnTo>
                  <a:pt x="797133" y="660657"/>
                </a:lnTo>
                <a:lnTo>
                  <a:pt x="794495" y="658802"/>
                </a:lnTo>
                <a:lnTo>
                  <a:pt x="791330" y="656681"/>
                </a:lnTo>
                <a:lnTo>
                  <a:pt x="788691" y="654296"/>
                </a:lnTo>
                <a:lnTo>
                  <a:pt x="786317" y="651645"/>
                </a:lnTo>
                <a:lnTo>
                  <a:pt x="784207" y="648729"/>
                </a:lnTo>
                <a:lnTo>
                  <a:pt x="782360" y="645549"/>
                </a:lnTo>
                <a:lnTo>
                  <a:pt x="781041" y="642633"/>
                </a:lnTo>
                <a:lnTo>
                  <a:pt x="779458" y="638922"/>
                </a:lnTo>
                <a:lnTo>
                  <a:pt x="778667" y="635476"/>
                </a:lnTo>
                <a:lnTo>
                  <a:pt x="778139" y="631765"/>
                </a:lnTo>
                <a:lnTo>
                  <a:pt x="777875" y="627789"/>
                </a:lnTo>
                <a:lnTo>
                  <a:pt x="778139" y="623814"/>
                </a:lnTo>
                <a:lnTo>
                  <a:pt x="778667" y="613741"/>
                </a:lnTo>
                <a:lnTo>
                  <a:pt x="779194" y="606850"/>
                </a:lnTo>
                <a:lnTo>
                  <a:pt x="780249" y="598898"/>
                </a:lnTo>
                <a:lnTo>
                  <a:pt x="781305" y="590151"/>
                </a:lnTo>
                <a:lnTo>
                  <a:pt x="782888" y="580343"/>
                </a:lnTo>
                <a:lnTo>
                  <a:pt x="785262" y="569741"/>
                </a:lnTo>
                <a:lnTo>
                  <a:pt x="787636" y="558343"/>
                </a:lnTo>
                <a:lnTo>
                  <a:pt x="790802" y="546681"/>
                </a:lnTo>
                <a:lnTo>
                  <a:pt x="794759" y="534223"/>
                </a:lnTo>
                <a:lnTo>
                  <a:pt x="799508" y="521500"/>
                </a:lnTo>
                <a:lnTo>
                  <a:pt x="801882" y="515138"/>
                </a:lnTo>
                <a:lnTo>
                  <a:pt x="804784" y="508247"/>
                </a:lnTo>
                <a:lnTo>
                  <a:pt x="807950" y="501885"/>
                </a:lnTo>
                <a:lnTo>
                  <a:pt x="810852" y="495524"/>
                </a:lnTo>
                <a:lnTo>
                  <a:pt x="814545" y="488632"/>
                </a:lnTo>
                <a:lnTo>
                  <a:pt x="818238" y="482271"/>
                </a:lnTo>
                <a:lnTo>
                  <a:pt x="823515" y="473259"/>
                </a:lnTo>
                <a:lnTo>
                  <a:pt x="829319" y="464512"/>
                </a:lnTo>
                <a:lnTo>
                  <a:pt x="835914" y="456030"/>
                </a:lnTo>
                <a:lnTo>
                  <a:pt x="842773" y="447548"/>
                </a:lnTo>
                <a:lnTo>
                  <a:pt x="850160" y="439331"/>
                </a:lnTo>
                <a:lnTo>
                  <a:pt x="858338" y="431379"/>
                </a:lnTo>
                <a:lnTo>
                  <a:pt x="867044" y="423692"/>
                </a:lnTo>
                <a:lnTo>
                  <a:pt x="876013" y="416270"/>
                </a:lnTo>
                <a:lnTo>
                  <a:pt x="882345" y="411499"/>
                </a:lnTo>
                <a:lnTo>
                  <a:pt x="888940" y="406993"/>
                </a:lnTo>
                <a:lnTo>
                  <a:pt x="896063" y="402752"/>
                </a:lnTo>
                <a:lnTo>
                  <a:pt x="903450" y="398776"/>
                </a:lnTo>
                <a:lnTo>
                  <a:pt x="910837" y="395066"/>
                </a:lnTo>
                <a:lnTo>
                  <a:pt x="918751" y="391620"/>
                </a:lnTo>
                <a:lnTo>
                  <a:pt x="926929" y="388174"/>
                </a:lnTo>
                <a:lnTo>
                  <a:pt x="935371" y="384993"/>
                </a:lnTo>
                <a:lnTo>
                  <a:pt x="943549" y="382343"/>
                </a:lnTo>
                <a:lnTo>
                  <a:pt x="952519" y="379957"/>
                </a:lnTo>
                <a:lnTo>
                  <a:pt x="961489" y="377837"/>
                </a:lnTo>
                <a:lnTo>
                  <a:pt x="970986" y="375716"/>
                </a:lnTo>
                <a:lnTo>
                  <a:pt x="980747" y="374391"/>
                </a:lnTo>
                <a:lnTo>
                  <a:pt x="990508" y="373065"/>
                </a:lnTo>
                <a:lnTo>
                  <a:pt x="1000533" y="372270"/>
                </a:lnTo>
                <a:lnTo>
                  <a:pt x="1010822" y="371475"/>
                </a:lnTo>
                <a:close/>
                <a:moveTo>
                  <a:pt x="1024065" y="303903"/>
                </a:moveTo>
                <a:lnTo>
                  <a:pt x="1016128" y="304432"/>
                </a:lnTo>
                <a:lnTo>
                  <a:pt x="1001049" y="305490"/>
                </a:lnTo>
                <a:lnTo>
                  <a:pt x="997875" y="305754"/>
                </a:lnTo>
                <a:lnTo>
                  <a:pt x="990467" y="306548"/>
                </a:lnTo>
                <a:lnTo>
                  <a:pt x="983060" y="307606"/>
                </a:lnTo>
                <a:lnTo>
                  <a:pt x="975388" y="308928"/>
                </a:lnTo>
                <a:lnTo>
                  <a:pt x="968245" y="310251"/>
                </a:lnTo>
                <a:lnTo>
                  <a:pt x="960838" y="311573"/>
                </a:lnTo>
                <a:lnTo>
                  <a:pt x="953430" y="313424"/>
                </a:lnTo>
                <a:lnTo>
                  <a:pt x="946288" y="315276"/>
                </a:lnTo>
                <a:lnTo>
                  <a:pt x="938880" y="317392"/>
                </a:lnTo>
                <a:lnTo>
                  <a:pt x="915071" y="324269"/>
                </a:lnTo>
                <a:lnTo>
                  <a:pt x="915336" y="325591"/>
                </a:lnTo>
                <a:lnTo>
                  <a:pt x="904754" y="330088"/>
                </a:lnTo>
                <a:lnTo>
                  <a:pt x="893907" y="334584"/>
                </a:lnTo>
                <a:lnTo>
                  <a:pt x="883590" y="340138"/>
                </a:lnTo>
                <a:lnTo>
                  <a:pt x="873537" y="345428"/>
                </a:lnTo>
                <a:lnTo>
                  <a:pt x="863749" y="350983"/>
                </a:lnTo>
                <a:lnTo>
                  <a:pt x="853961" y="357066"/>
                </a:lnTo>
                <a:lnTo>
                  <a:pt x="844437" y="363678"/>
                </a:lnTo>
                <a:lnTo>
                  <a:pt x="835178" y="370291"/>
                </a:lnTo>
                <a:lnTo>
                  <a:pt x="826183" y="377432"/>
                </a:lnTo>
                <a:lnTo>
                  <a:pt x="817453" y="384573"/>
                </a:lnTo>
                <a:lnTo>
                  <a:pt x="808987" y="392508"/>
                </a:lnTo>
                <a:lnTo>
                  <a:pt x="800522" y="400443"/>
                </a:lnTo>
                <a:lnTo>
                  <a:pt x="792585" y="408642"/>
                </a:lnTo>
                <a:lnTo>
                  <a:pt x="785178" y="416841"/>
                </a:lnTo>
                <a:lnTo>
                  <a:pt x="777771" y="425570"/>
                </a:lnTo>
                <a:lnTo>
                  <a:pt x="770363" y="434562"/>
                </a:lnTo>
                <a:lnTo>
                  <a:pt x="762956" y="445407"/>
                </a:lnTo>
                <a:lnTo>
                  <a:pt x="755813" y="455986"/>
                </a:lnTo>
                <a:lnTo>
                  <a:pt x="748935" y="467095"/>
                </a:lnTo>
                <a:lnTo>
                  <a:pt x="742586" y="478468"/>
                </a:lnTo>
                <a:lnTo>
                  <a:pt x="736766" y="490106"/>
                </a:lnTo>
                <a:lnTo>
                  <a:pt x="731210" y="502008"/>
                </a:lnTo>
                <a:lnTo>
                  <a:pt x="726184" y="514439"/>
                </a:lnTo>
                <a:lnTo>
                  <a:pt x="721687" y="526606"/>
                </a:lnTo>
                <a:lnTo>
                  <a:pt x="717718" y="539302"/>
                </a:lnTo>
                <a:lnTo>
                  <a:pt x="714015" y="552262"/>
                </a:lnTo>
                <a:lnTo>
                  <a:pt x="710840" y="565222"/>
                </a:lnTo>
                <a:lnTo>
                  <a:pt x="708724" y="578447"/>
                </a:lnTo>
                <a:lnTo>
                  <a:pt x="706607" y="591936"/>
                </a:lnTo>
                <a:lnTo>
                  <a:pt x="705285" y="605689"/>
                </a:lnTo>
                <a:lnTo>
                  <a:pt x="704491" y="619443"/>
                </a:lnTo>
                <a:lnTo>
                  <a:pt x="704226" y="633197"/>
                </a:lnTo>
                <a:lnTo>
                  <a:pt x="704226" y="642983"/>
                </a:lnTo>
                <a:lnTo>
                  <a:pt x="704491" y="652769"/>
                </a:lnTo>
                <a:lnTo>
                  <a:pt x="705020" y="662026"/>
                </a:lnTo>
                <a:lnTo>
                  <a:pt x="705549" y="671284"/>
                </a:lnTo>
                <a:lnTo>
                  <a:pt x="706607" y="680541"/>
                </a:lnTo>
                <a:lnTo>
                  <a:pt x="707930" y="689269"/>
                </a:lnTo>
                <a:lnTo>
                  <a:pt x="708988" y="697998"/>
                </a:lnTo>
                <a:lnTo>
                  <a:pt x="710311" y="706461"/>
                </a:lnTo>
                <a:lnTo>
                  <a:pt x="712163" y="714661"/>
                </a:lnTo>
                <a:lnTo>
                  <a:pt x="713750" y="722595"/>
                </a:lnTo>
                <a:lnTo>
                  <a:pt x="715602" y="730266"/>
                </a:lnTo>
                <a:lnTo>
                  <a:pt x="717983" y="738200"/>
                </a:lnTo>
                <a:lnTo>
                  <a:pt x="720099" y="745342"/>
                </a:lnTo>
                <a:lnTo>
                  <a:pt x="722480" y="752748"/>
                </a:lnTo>
                <a:lnTo>
                  <a:pt x="724861" y="759624"/>
                </a:lnTo>
                <a:lnTo>
                  <a:pt x="727507" y="766766"/>
                </a:lnTo>
                <a:lnTo>
                  <a:pt x="731739" y="776816"/>
                </a:lnTo>
                <a:lnTo>
                  <a:pt x="736237" y="786338"/>
                </a:lnTo>
                <a:lnTo>
                  <a:pt x="740734" y="795595"/>
                </a:lnTo>
                <a:lnTo>
                  <a:pt x="745760" y="804324"/>
                </a:lnTo>
                <a:lnTo>
                  <a:pt x="750522" y="812788"/>
                </a:lnTo>
                <a:lnTo>
                  <a:pt x="755549" y="820987"/>
                </a:lnTo>
                <a:lnTo>
                  <a:pt x="760840" y="828922"/>
                </a:lnTo>
                <a:lnTo>
                  <a:pt x="766131" y="836327"/>
                </a:lnTo>
                <a:lnTo>
                  <a:pt x="771686" y="843469"/>
                </a:lnTo>
                <a:lnTo>
                  <a:pt x="776977" y="850346"/>
                </a:lnTo>
                <a:lnTo>
                  <a:pt x="782268" y="856958"/>
                </a:lnTo>
                <a:lnTo>
                  <a:pt x="787824" y="863041"/>
                </a:lnTo>
                <a:lnTo>
                  <a:pt x="798141" y="875208"/>
                </a:lnTo>
                <a:lnTo>
                  <a:pt x="808458" y="885788"/>
                </a:lnTo>
                <a:lnTo>
                  <a:pt x="826977" y="905096"/>
                </a:lnTo>
                <a:lnTo>
                  <a:pt x="834649" y="913824"/>
                </a:lnTo>
                <a:lnTo>
                  <a:pt x="841262" y="921759"/>
                </a:lnTo>
                <a:lnTo>
                  <a:pt x="844172" y="925726"/>
                </a:lnTo>
                <a:lnTo>
                  <a:pt x="846553" y="929165"/>
                </a:lnTo>
                <a:lnTo>
                  <a:pt x="848934" y="932338"/>
                </a:lnTo>
                <a:lnTo>
                  <a:pt x="850521" y="935512"/>
                </a:lnTo>
                <a:lnTo>
                  <a:pt x="851844" y="938686"/>
                </a:lnTo>
                <a:lnTo>
                  <a:pt x="852902" y="941067"/>
                </a:lnTo>
                <a:lnTo>
                  <a:pt x="853961" y="943976"/>
                </a:lnTo>
                <a:lnTo>
                  <a:pt x="854490" y="946092"/>
                </a:lnTo>
                <a:lnTo>
                  <a:pt x="856341" y="957994"/>
                </a:lnTo>
                <a:lnTo>
                  <a:pt x="857929" y="969896"/>
                </a:lnTo>
                <a:lnTo>
                  <a:pt x="858987" y="981799"/>
                </a:lnTo>
                <a:lnTo>
                  <a:pt x="859781" y="993436"/>
                </a:lnTo>
                <a:lnTo>
                  <a:pt x="860310" y="1003752"/>
                </a:lnTo>
                <a:lnTo>
                  <a:pt x="860574" y="1012744"/>
                </a:lnTo>
                <a:lnTo>
                  <a:pt x="860574" y="1025176"/>
                </a:lnTo>
                <a:lnTo>
                  <a:pt x="860574" y="1026762"/>
                </a:lnTo>
                <a:lnTo>
                  <a:pt x="860574" y="1027291"/>
                </a:lnTo>
                <a:lnTo>
                  <a:pt x="860574" y="1027556"/>
                </a:lnTo>
                <a:lnTo>
                  <a:pt x="860574" y="1027820"/>
                </a:lnTo>
                <a:lnTo>
                  <a:pt x="860839" y="1031788"/>
                </a:lnTo>
                <a:lnTo>
                  <a:pt x="861103" y="1036020"/>
                </a:lnTo>
                <a:lnTo>
                  <a:pt x="861632" y="1039987"/>
                </a:lnTo>
                <a:lnTo>
                  <a:pt x="862161" y="1043955"/>
                </a:lnTo>
                <a:lnTo>
                  <a:pt x="863220" y="1047922"/>
                </a:lnTo>
                <a:lnTo>
                  <a:pt x="864278" y="1051360"/>
                </a:lnTo>
                <a:lnTo>
                  <a:pt x="865601" y="1055063"/>
                </a:lnTo>
                <a:lnTo>
                  <a:pt x="867188" y="1058766"/>
                </a:lnTo>
                <a:lnTo>
                  <a:pt x="868511" y="1062469"/>
                </a:lnTo>
                <a:lnTo>
                  <a:pt x="870362" y="1065643"/>
                </a:lnTo>
                <a:lnTo>
                  <a:pt x="872479" y="1069081"/>
                </a:lnTo>
                <a:lnTo>
                  <a:pt x="874331" y="1072255"/>
                </a:lnTo>
                <a:lnTo>
                  <a:pt x="876712" y="1075694"/>
                </a:lnTo>
                <a:lnTo>
                  <a:pt x="878828" y="1078339"/>
                </a:lnTo>
                <a:lnTo>
                  <a:pt x="881473" y="1081513"/>
                </a:lnTo>
                <a:lnTo>
                  <a:pt x="884119" y="1083893"/>
                </a:lnTo>
                <a:lnTo>
                  <a:pt x="887029" y="1086802"/>
                </a:lnTo>
                <a:lnTo>
                  <a:pt x="889939" y="1089447"/>
                </a:lnTo>
                <a:lnTo>
                  <a:pt x="892849" y="1091563"/>
                </a:lnTo>
                <a:lnTo>
                  <a:pt x="896024" y="1093944"/>
                </a:lnTo>
                <a:lnTo>
                  <a:pt x="899198" y="1095795"/>
                </a:lnTo>
                <a:lnTo>
                  <a:pt x="902373" y="1097647"/>
                </a:lnTo>
                <a:lnTo>
                  <a:pt x="905812" y="1099763"/>
                </a:lnTo>
                <a:lnTo>
                  <a:pt x="909516" y="1101085"/>
                </a:lnTo>
                <a:lnTo>
                  <a:pt x="913219" y="1102408"/>
                </a:lnTo>
                <a:lnTo>
                  <a:pt x="916658" y="1103994"/>
                </a:lnTo>
                <a:lnTo>
                  <a:pt x="920627" y="1105052"/>
                </a:lnTo>
                <a:lnTo>
                  <a:pt x="924330" y="1105846"/>
                </a:lnTo>
                <a:lnTo>
                  <a:pt x="928298" y="1106375"/>
                </a:lnTo>
                <a:lnTo>
                  <a:pt x="932267" y="1106904"/>
                </a:lnTo>
                <a:lnTo>
                  <a:pt x="936499" y="1107433"/>
                </a:lnTo>
                <a:lnTo>
                  <a:pt x="940468" y="1107697"/>
                </a:lnTo>
                <a:lnTo>
                  <a:pt x="1124857" y="1107697"/>
                </a:lnTo>
                <a:lnTo>
                  <a:pt x="1129090" y="1107433"/>
                </a:lnTo>
                <a:lnTo>
                  <a:pt x="1133058" y="1106904"/>
                </a:lnTo>
                <a:lnTo>
                  <a:pt x="1137027" y="1106375"/>
                </a:lnTo>
                <a:lnTo>
                  <a:pt x="1140730" y="1105846"/>
                </a:lnTo>
                <a:lnTo>
                  <a:pt x="1144699" y="1105052"/>
                </a:lnTo>
                <a:lnTo>
                  <a:pt x="1148667" y="1103994"/>
                </a:lnTo>
                <a:lnTo>
                  <a:pt x="1152370" y="1102408"/>
                </a:lnTo>
                <a:lnTo>
                  <a:pt x="1156074" y="1101085"/>
                </a:lnTo>
                <a:lnTo>
                  <a:pt x="1159513" y="1099763"/>
                </a:lnTo>
                <a:lnTo>
                  <a:pt x="1162688" y="1097647"/>
                </a:lnTo>
                <a:lnTo>
                  <a:pt x="1166127" y="1095795"/>
                </a:lnTo>
                <a:lnTo>
                  <a:pt x="1169566" y="1093944"/>
                </a:lnTo>
                <a:lnTo>
                  <a:pt x="1172476" y="1091563"/>
                </a:lnTo>
                <a:lnTo>
                  <a:pt x="1175651" y="1089447"/>
                </a:lnTo>
                <a:lnTo>
                  <a:pt x="1178561" y="1086802"/>
                </a:lnTo>
                <a:lnTo>
                  <a:pt x="1181206" y="1083893"/>
                </a:lnTo>
                <a:lnTo>
                  <a:pt x="1183852" y="1081248"/>
                </a:lnTo>
                <a:lnTo>
                  <a:pt x="1186233" y="1078339"/>
                </a:lnTo>
                <a:lnTo>
                  <a:pt x="1188878" y="1075429"/>
                </a:lnTo>
                <a:lnTo>
                  <a:pt x="1190994" y="1072255"/>
                </a:lnTo>
                <a:lnTo>
                  <a:pt x="1193111" y="1069081"/>
                </a:lnTo>
                <a:lnTo>
                  <a:pt x="1194963" y="1065643"/>
                </a:lnTo>
                <a:lnTo>
                  <a:pt x="1196814" y="1062469"/>
                </a:lnTo>
                <a:lnTo>
                  <a:pt x="1198402" y="1058766"/>
                </a:lnTo>
                <a:lnTo>
                  <a:pt x="1199725" y="1055063"/>
                </a:lnTo>
                <a:lnTo>
                  <a:pt x="1201047" y="1051360"/>
                </a:lnTo>
                <a:lnTo>
                  <a:pt x="1202105" y="1047922"/>
                </a:lnTo>
                <a:lnTo>
                  <a:pt x="1202899" y="1043955"/>
                </a:lnTo>
                <a:lnTo>
                  <a:pt x="1203693" y="1039987"/>
                </a:lnTo>
                <a:lnTo>
                  <a:pt x="1204222" y="1036020"/>
                </a:lnTo>
                <a:lnTo>
                  <a:pt x="1204486" y="1031788"/>
                </a:lnTo>
                <a:lnTo>
                  <a:pt x="1204486" y="1027820"/>
                </a:lnTo>
                <a:lnTo>
                  <a:pt x="1204486" y="1027556"/>
                </a:lnTo>
                <a:lnTo>
                  <a:pt x="1204486" y="1027291"/>
                </a:lnTo>
                <a:lnTo>
                  <a:pt x="1204486" y="1026762"/>
                </a:lnTo>
                <a:lnTo>
                  <a:pt x="1204486" y="1025176"/>
                </a:lnTo>
                <a:lnTo>
                  <a:pt x="1204751" y="1013009"/>
                </a:lnTo>
                <a:lnTo>
                  <a:pt x="1205280" y="1004016"/>
                </a:lnTo>
                <a:lnTo>
                  <a:pt x="1205809" y="993701"/>
                </a:lnTo>
                <a:lnTo>
                  <a:pt x="1206338" y="982063"/>
                </a:lnTo>
                <a:lnTo>
                  <a:pt x="1207661" y="969896"/>
                </a:lnTo>
                <a:lnTo>
                  <a:pt x="1208984" y="957994"/>
                </a:lnTo>
                <a:lnTo>
                  <a:pt x="1211100" y="946092"/>
                </a:lnTo>
                <a:lnTo>
                  <a:pt x="1211894" y="943183"/>
                </a:lnTo>
                <a:lnTo>
                  <a:pt x="1212952" y="939480"/>
                </a:lnTo>
                <a:lnTo>
                  <a:pt x="1215068" y="935512"/>
                </a:lnTo>
                <a:lnTo>
                  <a:pt x="1217185" y="931280"/>
                </a:lnTo>
                <a:lnTo>
                  <a:pt x="1220095" y="927313"/>
                </a:lnTo>
                <a:lnTo>
                  <a:pt x="1223005" y="923081"/>
                </a:lnTo>
                <a:lnTo>
                  <a:pt x="1226708" y="918585"/>
                </a:lnTo>
                <a:lnTo>
                  <a:pt x="1230677" y="913824"/>
                </a:lnTo>
                <a:lnTo>
                  <a:pt x="1239936" y="903773"/>
                </a:lnTo>
                <a:lnTo>
                  <a:pt x="1250253" y="892929"/>
                </a:lnTo>
                <a:lnTo>
                  <a:pt x="1258719" y="883936"/>
                </a:lnTo>
                <a:lnTo>
                  <a:pt x="1267713" y="873885"/>
                </a:lnTo>
                <a:lnTo>
                  <a:pt x="1276972" y="863570"/>
                </a:lnTo>
                <a:lnTo>
                  <a:pt x="1286496" y="852461"/>
                </a:lnTo>
                <a:lnTo>
                  <a:pt x="1296020" y="840559"/>
                </a:lnTo>
                <a:lnTo>
                  <a:pt x="1300517" y="834211"/>
                </a:lnTo>
                <a:lnTo>
                  <a:pt x="1305279" y="827335"/>
                </a:lnTo>
                <a:lnTo>
                  <a:pt x="1309776" y="820722"/>
                </a:lnTo>
                <a:lnTo>
                  <a:pt x="1314274" y="813581"/>
                </a:lnTo>
                <a:lnTo>
                  <a:pt x="1318506" y="806175"/>
                </a:lnTo>
                <a:lnTo>
                  <a:pt x="1322739" y="798505"/>
                </a:lnTo>
                <a:lnTo>
                  <a:pt x="1326972" y="790570"/>
                </a:lnTo>
                <a:lnTo>
                  <a:pt x="1330940" y="782371"/>
                </a:lnTo>
                <a:lnTo>
                  <a:pt x="1334908" y="773907"/>
                </a:lnTo>
                <a:lnTo>
                  <a:pt x="1338612" y="765179"/>
                </a:lnTo>
                <a:lnTo>
                  <a:pt x="1341787" y="755922"/>
                </a:lnTo>
                <a:lnTo>
                  <a:pt x="1344961" y="746135"/>
                </a:lnTo>
                <a:lnTo>
                  <a:pt x="1347871" y="736614"/>
                </a:lnTo>
                <a:lnTo>
                  <a:pt x="1350517" y="726563"/>
                </a:lnTo>
                <a:lnTo>
                  <a:pt x="1352898" y="715983"/>
                </a:lnTo>
                <a:lnTo>
                  <a:pt x="1355014" y="705403"/>
                </a:lnTo>
                <a:lnTo>
                  <a:pt x="1357130" y="694030"/>
                </a:lnTo>
                <a:lnTo>
                  <a:pt x="1358453" y="682657"/>
                </a:lnTo>
                <a:lnTo>
                  <a:pt x="1359511" y="670755"/>
                </a:lnTo>
                <a:lnTo>
                  <a:pt x="1360834" y="658588"/>
                </a:lnTo>
                <a:lnTo>
                  <a:pt x="1361099" y="646157"/>
                </a:lnTo>
                <a:lnTo>
                  <a:pt x="1361363" y="633197"/>
                </a:lnTo>
                <a:lnTo>
                  <a:pt x="1361099" y="619443"/>
                </a:lnTo>
                <a:lnTo>
                  <a:pt x="1360041" y="605689"/>
                </a:lnTo>
                <a:lnTo>
                  <a:pt x="1358718" y="591936"/>
                </a:lnTo>
                <a:lnTo>
                  <a:pt x="1356866" y="578447"/>
                </a:lnTo>
                <a:lnTo>
                  <a:pt x="1354220" y="565222"/>
                </a:lnTo>
                <a:lnTo>
                  <a:pt x="1351046" y="552262"/>
                </a:lnTo>
                <a:lnTo>
                  <a:pt x="1347871" y="539302"/>
                </a:lnTo>
                <a:lnTo>
                  <a:pt x="1343639" y="526606"/>
                </a:lnTo>
                <a:lnTo>
                  <a:pt x="1339141" y="514439"/>
                </a:lnTo>
                <a:lnTo>
                  <a:pt x="1334115" y="502008"/>
                </a:lnTo>
                <a:lnTo>
                  <a:pt x="1328824" y="490106"/>
                </a:lnTo>
                <a:lnTo>
                  <a:pt x="1322739" y="478468"/>
                </a:lnTo>
                <a:lnTo>
                  <a:pt x="1316390" y="467095"/>
                </a:lnTo>
                <a:lnTo>
                  <a:pt x="1309512" y="455986"/>
                </a:lnTo>
                <a:lnTo>
                  <a:pt x="1302369" y="445407"/>
                </a:lnTo>
                <a:lnTo>
                  <a:pt x="1294697" y="434562"/>
                </a:lnTo>
                <a:lnTo>
                  <a:pt x="1287819" y="425570"/>
                </a:lnTo>
                <a:lnTo>
                  <a:pt x="1280412" y="416841"/>
                </a:lnTo>
                <a:lnTo>
                  <a:pt x="1272740" y="408642"/>
                </a:lnTo>
                <a:lnTo>
                  <a:pt x="1265068" y="400443"/>
                </a:lnTo>
                <a:lnTo>
                  <a:pt x="1256867" y="392508"/>
                </a:lnTo>
                <a:lnTo>
                  <a:pt x="1248401" y="384838"/>
                </a:lnTo>
                <a:lnTo>
                  <a:pt x="1239671" y="377696"/>
                </a:lnTo>
                <a:lnTo>
                  <a:pt x="1230677" y="370555"/>
                </a:lnTo>
                <a:lnTo>
                  <a:pt x="1221417" y="363943"/>
                </a:lnTo>
                <a:lnTo>
                  <a:pt x="1211894" y="357330"/>
                </a:lnTo>
                <a:lnTo>
                  <a:pt x="1202370" y="351247"/>
                </a:lnTo>
                <a:lnTo>
                  <a:pt x="1192317" y="345693"/>
                </a:lnTo>
                <a:lnTo>
                  <a:pt x="1182000" y="340403"/>
                </a:lnTo>
                <a:lnTo>
                  <a:pt x="1171947" y="334848"/>
                </a:lnTo>
                <a:lnTo>
                  <a:pt x="1161365" y="330352"/>
                </a:lnTo>
                <a:lnTo>
                  <a:pt x="1150783" y="325856"/>
                </a:lnTo>
                <a:lnTo>
                  <a:pt x="1151048" y="324269"/>
                </a:lnTo>
                <a:lnTo>
                  <a:pt x="1126180" y="317392"/>
                </a:lnTo>
                <a:lnTo>
                  <a:pt x="1119302" y="315276"/>
                </a:lnTo>
                <a:lnTo>
                  <a:pt x="1111895" y="313424"/>
                </a:lnTo>
                <a:lnTo>
                  <a:pt x="1104752" y="311573"/>
                </a:lnTo>
                <a:lnTo>
                  <a:pt x="1097345" y="310251"/>
                </a:lnTo>
                <a:lnTo>
                  <a:pt x="1089673" y="308928"/>
                </a:lnTo>
                <a:lnTo>
                  <a:pt x="1082530" y="307606"/>
                </a:lnTo>
                <a:lnTo>
                  <a:pt x="1074858" y="306548"/>
                </a:lnTo>
                <a:lnTo>
                  <a:pt x="1067186" y="305754"/>
                </a:lnTo>
                <a:lnTo>
                  <a:pt x="1064541" y="305490"/>
                </a:lnTo>
                <a:lnTo>
                  <a:pt x="1064276" y="305490"/>
                </a:lnTo>
                <a:lnTo>
                  <a:pt x="1049197" y="304432"/>
                </a:lnTo>
                <a:lnTo>
                  <a:pt x="1041525" y="303903"/>
                </a:lnTo>
                <a:lnTo>
                  <a:pt x="1033588" y="303903"/>
                </a:lnTo>
                <a:lnTo>
                  <a:pt x="1032795" y="303903"/>
                </a:lnTo>
                <a:lnTo>
                  <a:pt x="1032530" y="303903"/>
                </a:lnTo>
                <a:lnTo>
                  <a:pt x="1032001" y="303903"/>
                </a:lnTo>
                <a:lnTo>
                  <a:pt x="1024065" y="303903"/>
                </a:lnTo>
                <a:close/>
                <a:moveTo>
                  <a:pt x="1388083" y="226671"/>
                </a:moveTo>
                <a:lnTo>
                  <a:pt x="1384643" y="226935"/>
                </a:lnTo>
                <a:lnTo>
                  <a:pt x="1381204" y="227464"/>
                </a:lnTo>
                <a:lnTo>
                  <a:pt x="1377765" y="228258"/>
                </a:lnTo>
                <a:lnTo>
                  <a:pt x="1374591" y="229316"/>
                </a:lnTo>
                <a:lnTo>
                  <a:pt x="1371416" y="230903"/>
                </a:lnTo>
                <a:lnTo>
                  <a:pt x="1368241" y="232490"/>
                </a:lnTo>
                <a:lnTo>
                  <a:pt x="1365596" y="234606"/>
                </a:lnTo>
                <a:lnTo>
                  <a:pt x="1362686" y="237250"/>
                </a:lnTo>
                <a:lnTo>
                  <a:pt x="1273269" y="326649"/>
                </a:lnTo>
                <a:lnTo>
                  <a:pt x="1280147" y="332468"/>
                </a:lnTo>
                <a:lnTo>
                  <a:pt x="1286496" y="338551"/>
                </a:lnTo>
                <a:lnTo>
                  <a:pt x="1293110" y="344899"/>
                </a:lnTo>
                <a:lnTo>
                  <a:pt x="1299195" y="351247"/>
                </a:lnTo>
                <a:lnTo>
                  <a:pt x="1305279" y="357859"/>
                </a:lnTo>
                <a:lnTo>
                  <a:pt x="1311364" y="364736"/>
                </a:lnTo>
                <a:lnTo>
                  <a:pt x="1317184" y="371348"/>
                </a:lnTo>
                <a:lnTo>
                  <a:pt x="1322739" y="378490"/>
                </a:lnTo>
                <a:lnTo>
                  <a:pt x="1413479" y="288033"/>
                </a:lnTo>
                <a:lnTo>
                  <a:pt x="1416125" y="285388"/>
                </a:lnTo>
                <a:lnTo>
                  <a:pt x="1417976" y="282479"/>
                </a:lnTo>
                <a:lnTo>
                  <a:pt x="1420093" y="279305"/>
                </a:lnTo>
                <a:lnTo>
                  <a:pt x="1421416" y="276131"/>
                </a:lnTo>
                <a:lnTo>
                  <a:pt x="1422474" y="272957"/>
                </a:lnTo>
                <a:lnTo>
                  <a:pt x="1423267" y="269519"/>
                </a:lnTo>
                <a:lnTo>
                  <a:pt x="1423797" y="266080"/>
                </a:lnTo>
                <a:lnTo>
                  <a:pt x="1423797" y="262642"/>
                </a:lnTo>
                <a:lnTo>
                  <a:pt x="1423797" y="259203"/>
                </a:lnTo>
                <a:lnTo>
                  <a:pt x="1423267" y="255765"/>
                </a:lnTo>
                <a:lnTo>
                  <a:pt x="1422474" y="252327"/>
                </a:lnTo>
                <a:lnTo>
                  <a:pt x="1421416" y="249153"/>
                </a:lnTo>
                <a:lnTo>
                  <a:pt x="1420093" y="245979"/>
                </a:lnTo>
                <a:lnTo>
                  <a:pt x="1417976" y="242805"/>
                </a:lnTo>
                <a:lnTo>
                  <a:pt x="1416125" y="240160"/>
                </a:lnTo>
                <a:lnTo>
                  <a:pt x="1413479" y="237250"/>
                </a:lnTo>
                <a:lnTo>
                  <a:pt x="1410834" y="234606"/>
                </a:lnTo>
                <a:lnTo>
                  <a:pt x="1407924" y="232490"/>
                </a:lnTo>
                <a:lnTo>
                  <a:pt x="1404749" y="230903"/>
                </a:lnTo>
                <a:lnTo>
                  <a:pt x="1401839" y="229316"/>
                </a:lnTo>
                <a:lnTo>
                  <a:pt x="1398400" y="228258"/>
                </a:lnTo>
                <a:lnTo>
                  <a:pt x="1394961" y="227464"/>
                </a:lnTo>
                <a:lnTo>
                  <a:pt x="1391522" y="226935"/>
                </a:lnTo>
                <a:lnTo>
                  <a:pt x="1388083" y="226671"/>
                </a:lnTo>
                <a:close/>
                <a:moveTo>
                  <a:pt x="677243" y="226671"/>
                </a:moveTo>
                <a:lnTo>
                  <a:pt x="673803" y="226935"/>
                </a:lnTo>
                <a:lnTo>
                  <a:pt x="670629" y="227464"/>
                </a:lnTo>
                <a:lnTo>
                  <a:pt x="667190" y="228258"/>
                </a:lnTo>
                <a:lnTo>
                  <a:pt x="663751" y="229316"/>
                </a:lnTo>
                <a:lnTo>
                  <a:pt x="660576" y="230903"/>
                </a:lnTo>
                <a:lnTo>
                  <a:pt x="657666" y="232490"/>
                </a:lnTo>
                <a:lnTo>
                  <a:pt x="654491" y="234606"/>
                </a:lnTo>
                <a:lnTo>
                  <a:pt x="651846" y="237250"/>
                </a:lnTo>
                <a:lnTo>
                  <a:pt x="649465" y="240160"/>
                </a:lnTo>
                <a:lnTo>
                  <a:pt x="647084" y="242805"/>
                </a:lnTo>
                <a:lnTo>
                  <a:pt x="645497" y="245979"/>
                </a:lnTo>
                <a:lnTo>
                  <a:pt x="644174" y="249153"/>
                </a:lnTo>
                <a:lnTo>
                  <a:pt x="642587" y="252327"/>
                </a:lnTo>
                <a:lnTo>
                  <a:pt x="642058" y="255765"/>
                </a:lnTo>
                <a:lnTo>
                  <a:pt x="641529" y="259203"/>
                </a:lnTo>
                <a:lnTo>
                  <a:pt x="641264" y="262642"/>
                </a:lnTo>
                <a:lnTo>
                  <a:pt x="641529" y="266080"/>
                </a:lnTo>
                <a:lnTo>
                  <a:pt x="642058" y="269519"/>
                </a:lnTo>
                <a:lnTo>
                  <a:pt x="642587" y="272957"/>
                </a:lnTo>
                <a:lnTo>
                  <a:pt x="644174" y="276131"/>
                </a:lnTo>
                <a:lnTo>
                  <a:pt x="645497" y="279305"/>
                </a:lnTo>
                <a:lnTo>
                  <a:pt x="647084" y="282479"/>
                </a:lnTo>
                <a:lnTo>
                  <a:pt x="649465" y="285388"/>
                </a:lnTo>
                <a:lnTo>
                  <a:pt x="651846" y="288033"/>
                </a:lnTo>
                <a:lnTo>
                  <a:pt x="742321" y="378490"/>
                </a:lnTo>
                <a:lnTo>
                  <a:pt x="748406" y="371348"/>
                </a:lnTo>
                <a:lnTo>
                  <a:pt x="753961" y="364736"/>
                </a:lnTo>
                <a:lnTo>
                  <a:pt x="760046" y="357859"/>
                </a:lnTo>
                <a:lnTo>
                  <a:pt x="765866" y="351247"/>
                </a:lnTo>
                <a:lnTo>
                  <a:pt x="772480" y="344899"/>
                </a:lnTo>
                <a:lnTo>
                  <a:pt x="778564" y="338551"/>
                </a:lnTo>
                <a:lnTo>
                  <a:pt x="785443" y="332468"/>
                </a:lnTo>
                <a:lnTo>
                  <a:pt x="791792" y="326649"/>
                </a:lnTo>
                <a:lnTo>
                  <a:pt x="702639" y="237250"/>
                </a:lnTo>
                <a:lnTo>
                  <a:pt x="699994" y="234606"/>
                </a:lnTo>
                <a:lnTo>
                  <a:pt x="696819" y="232490"/>
                </a:lnTo>
                <a:lnTo>
                  <a:pt x="694174" y="230903"/>
                </a:lnTo>
                <a:lnTo>
                  <a:pt x="690734" y="229316"/>
                </a:lnTo>
                <a:lnTo>
                  <a:pt x="687295" y="228258"/>
                </a:lnTo>
                <a:lnTo>
                  <a:pt x="683856" y="227464"/>
                </a:lnTo>
                <a:lnTo>
                  <a:pt x="680682" y="226935"/>
                </a:lnTo>
                <a:lnTo>
                  <a:pt x="677243" y="226671"/>
                </a:lnTo>
                <a:close/>
                <a:moveTo>
                  <a:pt x="1032795" y="79348"/>
                </a:moveTo>
                <a:lnTo>
                  <a:pt x="1029091" y="79877"/>
                </a:lnTo>
                <a:lnTo>
                  <a:pt x="1025387" y="80406"/>
                </a:lnTo>
                <a:lnTo>
                  <a:pt x="1021948" y="81200"/>
                </a:lnTo>
                <a:lnTo>
                  <a:pt x="1018774" y="82257"/>
                </a:lnTo>
                <a:lnTo>
                  <a:pt x="1015599" y="83844"/>
                </a:lnTo>
                <a:lnTo>
                  <a:pt x="1012425" y="85696"/>
                </a:lnTo>
                <a:lnTo>
                  <a:pt x="1010044" y="87547"/>
                </a:lnTo>
                <a:lnTo>
                  <a:pt x="1007134" y="90192"/>
                </a:lnTo>
                <a:lnTo>
                  <a:pt x="1005017" y="92573"/>
                </a:lnTo>
                <a:lnTo>
                  <a:pt x="1002901" y="95482"/>
                </a:lnTo>
                <a:lnTo>
                  <a:pt x="1001049" y="98392"/>
                </a:lnTo>
                <a:lnTo>
                  <a:pt x="999726" y="101301"/>
                </a:lnTo>
                <a:lnTo>
                  <a:pt x="998404" y="104739"/>
                </a:lnTo>
                <a:lnTo>
                  <a:pt x="997610" y="108178"/>
                </a:lnTo>
                <a:lnTo>
                  <a:pt x="997081" y="111881"/>
                </a:lnTo>
                <a:lnTo>
                  <a:pt x="996816" y="115319"/>
                </a:lnTo>
                <a:lnTo>
                  <a:pt x="996816" y="236986"/>
                </a:lnTo>
                <a:lnTo>
                  <a:pt x="1005546" y="236192"/>
                </a:lnTo>
                <a:lnTo>
                  <a:pt x="1014276" y="235664"/>
                </a:lnTo>
                <a:lnTo>
                  <a:pt x="1023007" y="235399"/>
                </a:lnTo>
                <a:lnTo>
                  <a:pt x="1031737" y="235135"/>
                </a:lnTo>
                <a:lnTo>
                  <a:pt x="1032795" y="235135"/>
                </a:lnTo>
                <a:lnTo>
                  <a:pt x="1033588" y="235135"/>
                </a:lnTo>
                <a:lnTo>
                  <a:pt x="1042583" y="235399"/>
                </a:lnTo>
                <a:lnTo>
                  <a:pt x="1051313" y="235664"/>
                </a:lnTo>
                <a:lnTo>
                  <a:pt x="1060043" y="236192"/>
                </a:lnTo>
                <a:lnTo>
                  <a:pt x="1068773" y="236986"/>
                </a:lnTo>
                <a:lnTo>
                  <a:pt x="1068773" y="115319"/>
                </a:lnTo>
                <a:lnTo>
                  <a:pt x="1068509" y="111881"/>
                </a:lnTo>
                <a:lnTo>
                  <a:pt x="1067715" y="108178"/>
                </a:lnTo>
                <a:lnTo>
                  <a:pt x="1066922" y="104739"/>
                </a:lnTo>
                <a:lnTo>
                  <a:pt x="1065863" y="101301"/>
                </a:lnTo>
                <a:lnTo>
                  <a:pt x="1064276" y="98392"/>
                </a:lnTo>
                <a:lnTo>
                  <a:pt x="1062424" y="95482"/>
                </a:lnTo>
                <a:lnTo>
                  <a:pt x="1060308" y="92573"/>
                </a:lnTo>
                <a:lnTo>
                  <a:pt x="1057927" y="90192"/>
                </a:lnTo>
                <a:lnTo>
                  <a:pt x="1055546" y="87547"/>
                </a:lnTo>
                <a:lnTo>
                  <a:pt x="1052636" y="85696"/>
                </a:lnTo>
                <a:lnTo>
                  <a:pt x="1049990" y="83844"/>
                </a:lnTo>
                <a:lnTo>
                  <a:pt x="1046816" y="82257"/>
                </a:lnTo>
                <a:lnTo>
                  <a:pt x="1043377" y="81200"/>
                </a:lnTo>
                <a:lnTo>
                  <a:pt x="1039938" y="80406"/>
                </a:lnTo>
                <a:lnTo>
                  <a:pt x="1036498" y="79877"/>
                </a:lnTo>
                <a:lnTo>
                  <a:pt x="1032795" y="79348"/>
                </a:lnTo>
                <a:close/>
                <a:moveTo>
                  <a:pt x="986234" y="0"/>
                </a:moveTo>
                <a:lnTo>
                  <a:pt x="1012954" y="265"/>
                </a:lnTo>
                <a:lnTo>
                  <a:pt x="1039938" y="1058"/>
                </a:lnTo>
                <a:lnTo>
                  <a:pt x="1066922" y="2381"/>
                </a:lnTo>
                <a:lnTo>
                  <a:pt x="1093641" y="4232"/>
                </a:lnTo>
                <a:lnTo>
                  <a:pt x="1120096" y="6612"/>
                </a:lnTo>
                <a:lnTo>
                  <a:pt x="1146286" y="8993"/>
                </a:lnTo>
                <a:lnTo>
                  <a:pt x="1172212" y="12431"/>
                </a:lnTo>
                <a:lnTo>
                  <a:pt x="1198137" y="16134"/>
                </a:lnTo>
                <a:lnTo>
                  <a:pt x="1223798" y="20366"/>
                </a:lnTo>
                <a:lnTo>
                  <a:pt x="1248930" y="25127"/>
                </a:lnTo>
                <a:lnTo>
                  <a:pt x="1274327" y="30417"/>
                </a:lnTo>
                <a:lnTo>
                  <a:pt x="1298930" y="35971"/>
                </a:lnTo>
                <a:lnTo>
                  <a:pt x="1323268" y="42055"/>
                </a:lnTo>
                <a:lnTo>
                  <a:pt x="1347871" y="48931"/>
                </a:lnTo>
                <a:lnTo>
                  <a:pt x="1371681" y="56073"/>
                </a:lnTo>
                <a:lnTo>
                  <a:pt x="1395225" y="64007"/>
                </a:lnTo>
                <a:lnTo>
                  <a:pt x="1418506" y="72207"/>
                </a:lnTo>
                <a:lnTo>
                  <a:pt x="1441521" y="80935"/>
                </a:lnTo>
                <a:lnTo>
                  <a:pt x="1464272" y="90192"/>
                </a:lnTo>
                <a:lnTo>
                  <a:pt x="1486494" y="99979"/>
                </a:lnTo>
                <a:lnTo>
                  <a:pt x="1508716" y="110029"/>
                </a:lnTo>
                <a:lnTo>
                  <a:pt x="1530145" y="120873"/>
                </a:lnTo>
                <a:lnTo>
                  <a:pt x="1551309" y="131982"/>
                </a:lnTo>
                <a:lnTo>
                  <a:pt x="1572208" y="143884"/>
                </a:lnTo>
                <a:lnTo>
                  <a:pt x="1592313" y="156051"/>
                </a:lnTo>
                <a:lnTo>
                  <a:pt x="1612684" y="168747"/>
                </a:lnTo>
                <a:lnTo>
                  <a:pt x="1631996" y="181971"/>
                </a:lnTo>
                <a:lnTo>
                  <a:pt x="1651043" y="195725"/>
                </a:lnTo>
                <a:lnTo>
                  <a:pt x="1660567" y="202602"/>
                </a:lnTo>
                <a:lnTo>
                  <a:pt x="1669826" y="210008"/>
                </a:lnTo>
                <a:lnTo>
                  <a:pt x="1678821" y="217413"/>
                </a:lnTo>
                <a:lnTo>
                  <a:pt x="1687815" y="224819"/>
                </a:lnTo>
                <a:lnTo>
                  <a:pt x="1696810" y="232225"/>
                </a:lnTo>
                <a:lnTo>
                  <a:pt x="1705804" y="240160"/>
                </a:lnTo>
                <a:lnTo>
                  <a:pt x="1714535" y="247830"/>
                </a:lnTo>
                <a:lnTo>
                  <a:pt x="1723000" y="255765"/>
                </a:lnTo>
                <a:lnTo>
                  <a:pt x="1731466" y="263964"/>
                </a:lnTo>
                <a:lnTo>
                  <a:pt x="1739931" y="272164"/>
                </a:lnTo>
                <a:lnTo>
                  <a:pt x="1747868" y="280098"/>
                </a:lnTo>
                <a:lnTo>
                  <a:pt x="1756069" y="288827"/>
                </a:lnTo>
                <a:lnTo>
                  <a:pt x="1764005" y="297290"/>
                </a:lnTo>
                <a:lnTo>
                  <a:pt x="1771941" y="306019"/>
                </a:lnTo>
                <a:lnTo>
                  <a:pt x="1779349" y="314747"/>
                </a:lnTo>
                <a:lnTo>
                  <a:pt x="1787021" y="323740"/>
                </a:lnTo>
                <a:lnTo>
                  <a:pt x="1794163" y="332997"/>
                </a:lnTo>
                <a:lnTo>
                  <a:pt x="1801571" y="341990"/>
                </a:lnTo>
                <a:lnTo>
                  <a:pt x="1808714" y="351512"/>
                </a:lnTo>
                <a:lnTo>
                  <a:pt x="1815592" y="360769"/>
                </a:lnTo>
                <a:lnTo>
                  <a:pt x="1822735" y="370291"/>
                </a:lnTo>
                <a:lnTo>
                  <a:pt x="1829348" y="380077"/>
                </a:lnTo>
                <a:lnTo>
                  <a:pt x="1835962" y="389863"/>
                </a:lnTo>
                <a:lnTo>
                  <a:pt x="1842311" y="399914"/>
                </a:lnTo>
                <a:lnTo>
                  <a:pt x="1848396" y="409964"/>
                </a:lnTo>
                <a:lnTo>
                  <a:pt x="1854745" y="420280"/>
                </a:lnTo>
                <a:lnTo>
                  <a:pt x="1860830" y="430330"/>
                </a:lnTo>
                <a:lnTo>
                  <a:pt x="1866385" y="441175"/>
                </a:lnTo>
                <a:lnTo>
                  <a:pt x="1872470" y="451490"/>
                </a:lnTo>
                <a:lnTo>
                  <a:pt x="1877761" y="462070"/>
                </a:lnTo>
                <a:lnTo>
                  <a:pt x="1883316" y="473178"/>
                </a:lnTo>
                <a:lnTo>
                  <a:pt x="1888342" y="484023"/>
                </a:lnTo>
                <a:lnTo>
                  <a:pt x="1893369" y="495396"/>
                </a:lnTo>
                <a:lnTo>
                  <a:pt x="1898395" y="506240"/>
                </a:lnTo>
                <a:lnTo>
                  <a:pt x="1903157" y="517613"/>
                </a:lnTo>
                <a:lnTo>
                  <a:pt x="1907654" y="529251"/>
                </a:lnTo>
                <a:lnTo>
                  <a:pt x="1912152" y="540624"/>
                </a:lnTo>
                <a:lnTo>
                  <a:pt x="1916385" y="552526"/>
                </a:lnTo>
                <a:lnTo>
                  <a:pt x="1920617" y="564428"/>
                </a:lnTo>
                <a:lnTo>
                  <a:pt x="1924586" y="576331"/>
                </a:lnTo>
                <a:lnTo>
                  <a:pt x="1928289" y="588497"/>
                </a:lnTo>
                <a:lnTo>
                  <a:pt x="1931993" y="600664"/>
                </a:lnTo>
                <a:lnTo>
                  <a:pt x="1935432" y="612831"/>
                </a:lnTo>
                <a:lnTo>
                  <a:pt x="1938607" y="625526"/>
                </a:lnTo>
                <a:lnTo>
                  <a:pt x="1941781" y="637958"/>
                </a:lnTo>
                <a:lnTo>
                  <a:pt x="1944691" y="650918"/>
                </a:lnTo>
                <a:lnTo>
                  <a:pt x="1947337" y="663613"/>
                </a:lnTo>
                <a:lnTo>
                  <a:pt x="1950247" y="676574"/>
                </a:lnTo>
                <a:lnTo>
                  <a:pt x="1952363" y="689798"/>
                </a:lnTo>
                <a:lnTo>
                  <a:pt x="1954744" y="703023"/>
                </a:lnTo>
                <a:lnTo>
                  <a:pt x="1956596" y="716248"/>
                </a:lnTo>
                <a:lnTo>
                  <a:pt x="1958448" y="729737"/>
                </a:lnTo>
                <a:lnTo>
                  <a:pt x="1960299" y="743490"/>
                </a:lnTo>
                <a:lnTo>
                  <a:pt x="1961622" y="757244"/>
                </a:lnTo>
                <a:lnTo>
                  <a:pt x="1962945" y="770998"/>
                </a:lnTo>
                <a:lnTo>
                  <a:pt x="1964268" y="785016"/>
                </a:lnTo>
                <a:lnTo>
                  <a:pt x="1965061" y="799034"/>
                </a:lnTo>
                <a:lnTo>
                  <a:pt x="1965855" y="813317"/>
                </a:lnTo>
                <a:lnTo>
                  <a:pt x="1966384" y="827599"/>
                </a:lnTo>
                <a:lnTo>
                  <a:pt x="1966649" y="842411"/>
                </a:lnTo>
                <a:lnTo>
                  <a:pt x="1966913" y="856958"/>
                </a:lnTo>
                <a:lnTo>
                  <a:pt x="1966913" y="871769"/>
                </a:lnTo>
                <a:lnTo>
                  <a:pt x="1966649" y="886581"/>
                </a:lnTo>
                <a:lnTo>
                  <a:pt x="1966120" y="901393"/>
                </a:lnTo>
                <a:lnTo>
                  <a:pt x="1965590" y="916733"/>
                </a:lnTo>
                <a:lnTo>
                  <a:pt x="1964797" y="931809"/>
                </a:lnTo>
                <a:lnTo>
                  <a:pt x="1964003" y="947150"/>
                </a:lnTo>
                <a:lnTo>
                  <a:pt x="1962416" y="962755"/>
                </a:lnTo>
                <a:lnTo>
                  <a:pt x="1961093" y="978360"/>
                </a:lnTo>
                <a:lnTo>
                  <a:pt x="1959506" y="994230"/>
                </a:lnTo>
                <a:lnTo>
                  <a:pt x="1957654" y="1010099"/>
                </a:lnTo>
                <a:lnTo>
                  <a:pt x="1955802" y="1026233"/>
                </a:lnTo>
                <a:lnTo>
                  <a:pt x="1953950" y="1038929"/>
                </a:lnTo>
                <a:lnTo>
                  <a:pt x="1952363" y="1051360"/>
                </a:lnTo>
                <a:lnTo>
                  <a:pt x="1950247" y="1064056"/>
                </a:lnTo>
                <a:lnTo>
                  <a:pt x="1947866" y="1076752"/>
                </a:lnTo>
                <a:lnTo>
                  <a:pt x="1944956" y="1089447"/>
                </a:lnTo>
                <a:lnTo>
                  <a:pt x="1942046" y="1101879"/>
                </a:lnTo>
                <a:lnTo>
                  <a:pt x="1938607" y="1114574"/>
                </a:lnTo>
                <a:lnTo>
                  <a:pt x="1935167" y="1127005"/>
                </a:lnTo>
                <a:lnTo>
                  <a:pt x="1931199" y="1139701"/>
                </a:lnTo>
                <a:lnTo>
                  <a:pt x="1927231" y="1152132"/>
                </a:lnTo>
                <a:lnTo>
                  <a:pt x="1922998" y="1164828"/>
                </a:lnTo>
                <a:lnTo>
                  <a:pt x="1918501" y="1177524"/>
                </a:lnTo>
                <a:lnTo>
                  <a:pt x="1913210" y="1189955"/>
                </a:lnTo>
                <a:lnTo>
                  <a:pt x="1908448" y="1202386"/>
                </a:lnTo>
                <a:lnTo>
                  <a:pt x="1903157" y="1214817"/>
                </a:lnTo>
                <a:lnTo>
                  <a:pt x="1897866" y="1227513"/>
                </a:lnTo>
                <a:lnTo>
                  <a:pt x="1892311" y="1239944"/>
                </a:lnTo>
                <a:lnTo>
                  <a:pt x="1886491" y="1252111"/>
                </a:lnTo>
                <a:lnTo>
                  <a:pt x="1880142" y="1264806"/>
                </a:lnTo>
                <a:lnTo>
                  <a:pt x="1874321" y="1276973"/>
                </a:lnTo>
                <a:lnTo>
                  <a:pt x="1861359" y="1301571"/>
                </a:lnTo>
                <a:lnTo>
                  <a:pt x="1847867" y="1325904"/>
                </a:lnTo>
                <a:lnTo>
                  <a:pt x="1834110" y="1350238"/>
                </a:lnTo>
                <a:lnTo>
                  <a:pt x="1819825" y="1374306"/>
                </a:lnTo>
                <a:lnTo>
                  <a:pt x="1805274" y="1397846"/>
                </a:lnTo>
                <a:lnTo>
                  <a:pt x="1790195" y="1421386"/>
                </a:lnTo>
                <a:lnTo>
                  <a:pt x="1774851" y="1444662"/>
                </a:lnTo>
                <a:lnTo>
                  <a:pt x="1759772" y="1467673"/>
                </a:lnTo>
                <a:lnTo>
                  <a:pt x="1744164" y="1490154"/>
                </a:lnTo>
                <a:lnTo>
                  <a:pt x="1728820" y="1512636"/>
                </a:lnTo>
                <a:lnTo>
                  <a:pt x="1697868" y="1556278"/>
                </a:lnTo>
                <a:lnTo>
                  <a:pt x="1667974" y="1598332"/>
                </a:lnTo>
                <a:lnTo>
                  <a:pt x="1639403" y="1638535"/>
                </a:lnTo>
                <a:lnTo>
                  <a:pt x="1625647" y="1658108"/>
                </a:lnTo>
                <a:lnTo>
                  <a:pt x="1612419" y="1676887"/>
                </a:lnTo>
                <a:lnTo>
                  <a:pt x="1599985" y="1695401"/>
                </a:lnTo>
                <a:lnTo>
                  <a:pt x="1587816" y="1713387"/>
                </a:lnTo>
                <a:lnTo>
                  <a:pt x="1576705" y="1730843"/>
                </a:lnTo>
                <a:lnTo>
                  <a:pt x="1566388" y="1748035"/>
                </a:lnTo>
                <a:lnTo>
                  <a:pt x="1607393" y="2062253"/>
                </a:lnTo>
                <a:lnTo>
                  <a:pt x="1556070" y="2077329"/>
                </a:lnTo>
                <a:lnTo>
                  <a:pt x="1479087" y="2100605"/>
                </a:lnTo>
                <a:lnTo>
                  <a:pt x="1371681" y="2133931"/>
                </a:lnTo>
                <a:lnTo>
                  <a:pt x="1245491" y="2173076"/>
                </a:lnTo>
                <a:lnTo>
                  <a:pt x="1113217" y="2214601"/>
                </a:lnTo>
                <a:lnTo>
                  <a:pt x="986499" y="2254804"/>
                </a:lnTo>
                <a:lnTo>
                  <a:pt x="877241" y="2289188"/>
                </a:lnTo>
                <a:lnTo>
                  <a:pt x="797347" y="2314844"/>
                </a:lnTo>
                <a:lnTo>
                  <a:pt x="772480" y="2323043"/>
                </a:lnTo>
                <a:lnTo>
                  <a:pt x="759252" y="2327275"/>
                </a:lnTo>
                <a:lnTo>
                  <a:pt x="710046" y="2094521"/>
                </a:lnTo>
                <a:lnTo>
                  <a:pt x="701846" y="2097431"/>
                </a:lnTo>
                <a:lnTo>
                  <a:pt x="680153" y="2105630"/>
                </a:lnTo>
                <a:lnTo>
                  <a:pt x="664544" y="2110920"/>
                </a:lnTo>
                <a:lnTo>
                  <a:pt x="646820" y="2117003"/>
                </a:lnTo>
                <a:lnTo>
                  <a:pt x="626978" y="2123351"/>
                </a:lnTo>
                <a:lnTo>
                  <a:pt x="605550" y="2129699"/>
                </a:lnTo>
                <a:lnTo>
                  <a:pt x="582799" y="2136576"/>
                </a:lnTo>
                <a:lnTo>
                  <a:pt x="559254" y="2142923"/>
                </a:lnTo>
                <a:lnTo>
                  <a:pt x="535180" y="2149007"/>
                </a:lnTo>
                <a:lnTo>
                  <a:pt x="523011" y="2151652"/>
                </a:lnTo>
                <a:lnTo>
                  <a:pt x="511107" y="2154297"/>
                </a:lnTo>
                <a:lnTo>
                  <a:pt x="498937" y="2156413"/>
                </a:lnTo>
                <a:lnTo>
                  <a:pt x="486768" y="2158793"/>
                </a:lnTo>
                <a:lnTo>
                  <a:pt x="475128" y="2160644"/>
                </a:lnTo>
                <a:lnTo>
                  <a:pt x="463488" y="2162496"/>
                </a:lnTo>
                <a:lnTo>
                  <a:pt x="452112" y="2163554"/>
                </a:lnTo>
                <a:lnTo>
                  <a:pt x="441001" y="2164612"/>
                </a:lnTo>
                <a:lnTo>
                  <a:pt x="430419" y="2165141"/>
                </a:lnTo>
                <a:lnTo>
                  <a:pt x="420102" y="2165141"/>
                </a:lnTo>
                <a:lnTo>
                  <a:pt x="410049" y="2164876"/>
                </a:lnTo>
                <a:lnTo>
                  <a:pt x="400261" y="2164083"/>
                </a:lnTo>
                <a:lnTo>
                  <a:pt x="391002" y="2162760"/>
                </a:lnTo>
                <a:lnTo>
                  <a:pt x="382272" y="2160644"/>
                </a:lnTo>
                <a:lnTo>
                  <a:pt x="373806" y="2158264"/>
                </a:lnTo>
                <a:lnTo>
                  <a:pt x="365870" y="2155355"/>
                </a:lnTo>
                <a:lnTo>
                  <a:pt x="357933" y="2151916"/>
                </a:lnTo>
                <a:lnTo>
                  <a:pt x="350790" y="2148213"/>
                </a:lnTo>
                <a:lnTo>
                  <a:pt x="343648" y="2144246"/>
                </a:lnTo>
                <a:lnTo>
                  <a:pt x="337034" y="2139749"/>
                </a:lnTo>
                <a:lnTo>
                  <a:pt x="330685" y="2135253"/>
                </a:lnTo>
                <a:lnTo>
                  <a:pt x="324600" y="2129963"/>
                </a:lnTo>
                <a:lnTo>
                  <a:pt x="319045" y="2124938"/>
                </a:lnTo>
                <a:lnTo>
                  <a:pt x="313489" y="2119384"/>
                </a:lnTo>
                <a:lnTo>
                  <a:pt x="308463" y="2114094"/>
                </a:lnTo>
                <a:lnTo>
                  <a:pt x="303966" y="2108539"/>
                </a:lnTo>
                <a:lnTo>
                  <a:pt x="299468" y="2102456"/>
                </a:lnTo>
                <a:lnTo>
                  <a:pt x="295500" y="2096902"/>
                </a:lnTo>
                <a:lnTo>
                  <a:pt x="291796" y="2091083"/>
                </a:lnTo>
                <a:lnTo>
                  <a:pt x="288357" y="2085264"/>
                </a:lnTo>
                <a:lnTo>
                  <a:pt x="285183" y="2079445"/>
                </a:lnTo>
                <a:lnTo>
                  <a:pt x="282537" y="2073891"/>
                </a:lnTo>
                <a:lnTo>
                  <a:pt x="279892" y="2068336"/>
                </a:lnTo>
                <a:lnTo>
                  <a:pt x="277511" y="2062782"/>
                </a:lnTo>
                <a:lnTo>
                  <a:pt x="275394" y="2057757"/>
                </a:lnTo>
                <a:lnTo>
                  <a:pt x="273807" y="2052467"/>
                </a:lnTo>
                <a:lnTo>
                  <a:pt x="272220" y="2047706"/>
                </a:lnTo>
                <a:lnTo>
                  <a:pt x="271162" y="2042945"/>
                </a:lnTo>
                <a:lnTo>
                  <a:pt x="270103" y="2038713"/>
                </a:lnTo>
                <a:lnTo>
                  <a:pt x="269574" y="2035275"/>
                </a:lnTo>
                <a:lnTo>
                  <a:pt x="269310" y="2031572"/>
                </a:lnTo>
                <a:lnTo>
                  <a:pt x="269045" y="2028398"/>
                </a:lnTo>
                <a:lnTo>
                  <a:pt x="269045" y="2025489"/>
                </a:lnTo>
                <a:lnTo>
                  <a:pt x="269310" y="2022050"/>
                </a:lnTo>
                <a:lnTo>
                  <a:pt x="270632" y="2013851"/>
                </a:lnTo>
                <a:lnTo>
                  <a:pt x="272484" y="2004329"/>
                </a:lnTo>
                <a:lnTo>
                  <a:pt x="274865" y="1993749"/>
                </a:lnTo>
                <a:lnTo>
                  <a:pt x="280156" y="1969680"/>
                </a:lnTo>
                <a:lnTo>
                  <a:pt x="282802" y="1957249"/>
                </a:lnTo>
                <a:lnTo>
                  <a:pt x="284918" y="1944289"/>
                </a:lnTo>
                <a:lnTo>
                  <a:pt x="285712" y="1937677"/>
                </a:lnTo>
                <a:lnTo>
                  <a:pt x="286770" y="1931329"/>
                </a:lnTo>
                <a:lnTo>
                  <a:pt x="287034" y="1924981"/>
                </a:lnTo>
                <a:lnTo>
                  <a:pt x="287299" y="1918633"/>
                </a:lnTo>
                <a:lnTo>
                  <a:pt x="287564" y="1912285"/>
                </a:lnTo>
                <a:lnTo>
                  <a:pt x="287299" y="1906202"/>
                </a:lnTo>
                <a:lnTo>
                  <a:pt x="286770" y="1900383"/>
                </a:lnTo>
                <a:lnTo>
                  <a:pt x="285712" y="1894564"/>
                </a:lnTo>
                <a:lnTo>
                  <a:pt x="284654" y="1889010"/>
                </a:lnTo>
                <a:lnTo>
                  <a:pt x="283066" y="1883985"/>
                </a:lnTo>
                <a:lnTo>
                  <a:pt x="280950" y="1878695"/>
                </a:lnTo>
                <a:lnTo>
                  <a:pt x="278569" y="1873934"/>
                </a:lnTo>
                <a:lnTo>
                  <a:pt x="275659" y="1869438"/>
                </a:lnTo>
                <a:lnTo>
                  <a:pt x="272220" y="1865735"/>
                </a:lnTo>
                <a:lnTo>
                  <a:pt x="268781" y="1862032"/>
                </a:lnTo>
                <a:lnTo>
                  <a:pt x="264283" y="1858593"/>
                </a:lnTo>
                <a:lnTo>
                  <a:pt x="235712" y="1840343"/>
                </a:lnTo>
                <a:lnTo>
                  <a:pt x="215077" y="1826854"/>
                </a:lnTo>
                <a:lnTo>
                  <a:pt x="198146" y="1816274"/>
                </a:lnTo>
                <a:lnTo>
                  <a:pt x="194443" y="1807017"/>
                </a:lnTo>
                <a:lnTo>
                  <a:pt x="191004" y="1797231"/>
                </a:lnTo>
                <a:lnTo>
                  <a:pt x="187300" y="1785064"/>
                </a:lnTo>
                <a:lnTo>
                  <a:pt x="185448" y="1778981"/>
                </a:lnTo>
                <a:lnTo>
                  <a:pt x="184125" y="1772369"/>
                </a:lnTo>
                <a:lnTo>
                  <a:pt x="182803" y="1766285"/>
                </a:lnTo>
                <a:lnTo>
                  <a:pt x="182009" y="1759937"/>
                </a:lnTo>
                <a:lnTo>
                  <a:pt x="181744" y="1754383"/>
                </a:lnTo>
                <a:lnTo>
                  <a:pt x="181744" y="1749093"/>
                </a:lnTo>
                <a:lnTo>
                  <a:pt x="182009" y="1746977"/>
                </a:lnTo>
                <a:lnTo>
                  <a:pt x="182538" y="1744597"/>
                </a:lnTo>
                <a:lnTo>
                  <a:pt x="183067" y="1742745"/>
                </a:lnTo>
                <a:lnTo>
                  <a:pt x="183861" y="1740629"/>
                </a:lnTo>
                <a:lnTo>
                  <a:pt x="186242" y="1737191"/>
                </a:lnTo>
                <a:lnTo>
                  <a:pt x="188623" y="1734017"/>
                </a:lnTo>
                <a:lnTo>
                  <a:pt x="191797" y="1730579"/>
                </a:lnTo>
                <a:lnTo>
                  <a:pt x="194707" y="1727140"/>
                </a:lnTo>
                <a:lnTo>
                  <a:pt x="201586" y="1720792"/>
                </a:lnTo>
                <a:lnTo>
                  <a:pt x="208199" y="1714445"/>
                </a:lnTo>
                <a:lnTo>
                  <a:pt x="214548" y="1709155"/>
                </a:lnTo>
                <a:lnTo>
                  <a:pt x="219310" y="1704394"/>
                </a:lnTo>
                <a:lnTo>
                  <a:pt x="220897" y="1702542"/>
                </a:lnTo>
                <a:lnTo>
                  <a:pt x="221691" y="1700691"/>
                </a:lnTo>
                <a:lnTo>
                  <a:pt x="222220" y="1699369"/>
                </a:lnTo>
                <a:lnTo>
                  <a:pt x="221956" y="1698840"/>
                </a:lnTo>
                <a:lnTo>
                  <a:pt x="221691" y="1698311"/>
                </a:lnTo>
                <a:lnTo>
                  <a:pt x="220104" y="1697253"/>
                </a:lnTo>
                <a:lnTo>
                  <a:pt x="216929" y="1695666"/>
                </a:lnTo>
                <a:lnTo>
                  <a:pt x="207141" y="1691169"/>
                </a:lnTo>
                <a:lnTo>
                  <a:pt x="193914" y="1686144"/>
                </a:lnTo>
                <a:lnTo>
                  <a:pt x="178834" y="1680061"/>
                </a:lnTo>
                <a:lnTo>
                  <a:pt x="163491" y="1674242"/>
                </a:lnTo>
                <a:lnTo>
                  <a:pt x="148940" y="1668158"/>
                </a:lnTo>
                <a:lnTo>
                  <a:pt x="137300" y="1663133"/>
                </a:lnTo>
                <a:lnTo>
                  <a:pt x="132803" y="1661282"/>
                </a:lnTo>
                <a:lnTo>
                  <a:pt x="129628" y="1659166"/>
                </a:lnTo>
                <a:lnTo>
                  <a:pt x="128570" y="1658372"/>
                </a:lnTo>
                <a:lnTo>
                  <a:pt x="127248" y="1657314"/>
                </a:lnTo>
                <a:lnTo>
                  <a:pt x="124602" y="1654140"/>
                </a:lnTo>
                <a:lnTo>
                  <a:pt x="122221" y="1649908"/>
                </a:lnTo>
                <a:lnTo>
                  <a:pt x="119576" y="1645147"/>
                </a:lnTo>
                <a:lnTo>
                  <a:pt x="116930" y="1639593"/>
                </a:lnTo>
                <a:lnTo>
                  <a:pt x="115078" y="1633774"/>
                </a:lnTo>
                <a:lnTo>
                  <a:pt x="112697" y="1627162"/>
                </a:lnTo>
                <a:lnTo>
                  <a:pt x="111375" y="1620814"/>
                </a:lnTo>
                <a:lnTo>
                  <a:pt x="110052" y="1613937"/>
                </a:lnTo>
                <a:lnTo>
                  <a:pt x="109258" y="1607589"/>
                </a:lnTo>
                <a:lnTo>
                  <a:pt x="108994" y="1601506"/>
                </a:lnTo>
                <a:lnTo>
                  <a:pt x="109258" y="1595158"/>
                </a:lnTo>
                <a:lnTo>
                  <a:pt x="109523" y="1592513"/>
                </a:lnTo>
                <a:lnTo>
                  <a:pt x="110052" y="1589868"/>
                </a:lnTo>
                <a:lnTo>
                  <a:pt x="110846" y="1587488"/>
                </a:lnTo>
                <a:lnTo>
                  <a:pt x="111639" y="1585107"/>
                </a:lnTo>
                <a:lnTo>
                  <a:pt x="112697" y="1582992"/>
                </a:lnTo>
                <a:lnTo>
                  <a:pt x="114285" y="1581140"/>
                </a:lnTo>
                <a:lnTo>
                  <a:pt x="115607" y="1579553"/>
                </a:lnTo>
                <a:lnTo>
                  <a:pt x="117195" y="1578231"/>
                </a:lnTo>
                <a:lnTo>
                  <a:pt x="120898" y="1575321"/>
                </a:lnTo>
                <a:lnTo>
                  <a:pt x="124338" y="1572412"/>
                </a:lnTo>
                <a:lnTo>
                  <a:pt x="127512" y="1569502"/>
                </a:lnTo>
                <a:lnTo>
                  <a:pt x="130158" y="1566328"/>
                </a:lnTo>
                <a:lnTo>
                  <a:pt x="132803" y="1563155"/>
                </a:lnTo>
                <a:lnTo>
                  <a:pt x="134655" y="1560245"/>
                </a:lnTo>
                <a:lnTo>
                  <a:pt x="136771" y="1556807"/>
                </a:lnTo>
                <a:lnTo>
                  <a:pt x="138094" y="1553368"/>
                </a:lnTo>
                <a:lnTo>
                  <a:pt x="139417" y="1549930"/>
                </a:lnTo>
                <a:lnTo>
                  <a:pt x="140475" y="1546756"/>
                </a:lnTo>
                <a:lnTo>
                  <a:pt x="141004" y="1543318"/>
                </a:lnTo>
                <a:lnTo>
                  <a:pt x="141004" y="1539879"/>
                </a:lnTo>
                <a:lnTo>
                  <a:pt x="141004" y="1536705"/>
                </a:lnTo>
                <a:lnTo>
                  <a:pt x="140475" y="1533531"/>
                </a:lnTo>
                <a:lnTo>
                  <a:pt x="139417" y="1530093"/>
                </a:lnTo>
                <a:lnTo>
                  <a:pt x="138359" y="1526919"/>
                </a:lnTo>
                <a:lnTo>
                  <a:pt x="136771" y="1524010"/>
                </a:lnTo>
                <a:lnTo>
                  <a:pt x="134655" y="1521100"/>
                </a:lnTo>
                <a:lnTo>
                  <a:pt x="132539" y="1518455"/>
                </a:lnTo>
                <a:lnTo>
                  <a:pt x="129628" y="1515546"/>
                </a:lnTo>
                <a:lnTo>
                  <a:pt x="126718" y="1512901"/>
                </a:lnTo>
                <a:lnTo>
                  <a:pt x="123279" y="1510520"/>
                </a:lnTo>
                <a:lnTo>
                  <a:pt x="119576" y="1508404"/>
                </a:lnTo>
                <a:lnTo>
                  <a:pt x="115343" y="1506289"/>
                </a:lnTo>
                <a:lnTo>
                  <a:pt x="110581" y="1504702"/>
                </a:lnTo>
                <a:lnTo>
                  <a:pt x="105555" y="1502850"/>
                </a:lnTo>
                <a:lnTo>
                  <a:pt x="100264" y="1501792"/>
                </a:lnTo>
                <a:lnTo>
                  <a:pt x="94179" y="1500734"/>
                </a:lnTo>
                <a:lnTo>
                  <a:pt x="88094" y="1499676"/>
                </a:lnTo>
                <a:lnTo>
                  <a:pt x="81481" y="1499147"/>
                </a:lnTo>
                <a:lnTo>
                  <a:pt x="74338" y="1498883"/>
                </a:lnTo>
                <a:lnTo>
                  <a:pt x="66666" y="1498883"/>
                </a:lnTo>
                <a:lnTo>
                  <a:pt x="60846" y="1498883"/>
                </a:lnTo>
                <a:lnTo>
                  <a:pt x="55026" y="1498354"/>
                </a:lnTo>
                <a:lnTo>
                  <a:pt x="49735" y="1497560"/>
                </a:lnTo>
                <a:lnTo>
                  <a:pt x="44709" y="1496238"/>
                </a:lnTo>
                <a:lnTo>
                  <a:pt x="39947" y="1494386"/>
                </a:lnTo>
                <a:lnTo>
                  <a:pt x="35449" y="1492270"/>
                </a:lnTo>
                <a:lnTo>
                  <a:pt x="31217" y="1489625"/>
                </a:lnTo>
                <a:lnTo>
                  <a:pt x="27248" y="1486981"/>
                </a:lnTo>
                <a:lnTo>
                  <a:pt x="23545" y="1483807"/>
                </a:lnTo>
                <a:lnTo>
                  <a:pt x="20106" y="1480368"/>
                </a:lnTo>
                <a:lnTo>
                  <a:pt x="17196" y="1476665"/>
                </a:lnTo>
                <a:lnTo>
                  <a:pt x="14286" y="1472962"/>
                </a:lnTo>
                <a:lnTo>
                  <a:pt x="11640" y="1468995"/>
                </a:lnTo>
                <a:lnTo>
                  <a:pt x="9524" y="1464499"/>
                </a:lnTo>
                <a:lnTo>
                  <a:pt x="7407" y="1460002"/>
                </a:lnTo>
                <a:lnTo>
                  <a:pt x="5820" y="1455506"/>
                </a:lnTo>
                <a:lnTo>
                  <a:pt x="4233" y="1450745"/>
                </a:lnTo>
                <a:lnTo>
                  <a:pt x="2910" y="1445720"/>
                </a:lnTo>
                <a:lnTo>
                  <a:pt x="1852" y="1440959"/>
                </a:lnTo>
                <a:lnTo>
                  <a:pt x="1058" y="1435669"/>
                </a:lnTo>
                <a:lnTo>
                  <a:pt x="529" y="1430643"/>
                </a:lnTo>
                <a:lnTo>
                  <a:pt x="265" y="1425354"/>
                </a:lnTo>
                <a:lnTo>
                  <a:pt x="0" y="1420328"/>
                </a:lnTo>
                <a:lnTo>
                  <a:pt x="0" y="1415303"/>
                </a:lnTo>
                <a:lnTo>
                  <a:pt x="265" y="1410278"/>
                </a:lnTo>
                <a:lnTo>
                  <a:pt x="794" y="1405252"/>
                </a:lnTo>
                <a:lnTo>
                  <a:pt x="1323" y="1400227"/>
                </a:lnTo>
                <a:lnTo>
                  <a:pt x="2116" y="1395466"/>
                </a:lnTo>
                <a:lnTo>
                  <a:pt x="2910" y="1390705"/>
                </a:lnTo>
                <a:lnTo>
                  <a:pt x="4233" y="1386209"/>
                </a:lnTo>
                <a:lnTo>
                  <a:pt x="5556" y="1381977"/>
                </a:lnTo>
                <a:lnTo>
                  <a:pt x="6878" y="1377745"/>
                </a:lnTo>
                <a:lnTo>
                  <a:pt x="11640" y="1365843"/>
                </a:lnTo>
                <a:lnTo>
                  <a:pt x="19048" y="1349444"/>
                </a:lnTo>
                <a:lnTo>
                  <a:pt x="39947" y="1303687"/>
                </a:lnTo>
                <a:lnTo>
                  <a:pt x="65608" y="1245763"/>
                </a:lnTo>
                <a:lnTo>
                  <a:pt x="79629" y="1214288"/>
                </a:lnTo>
                <a:lnTo>
                  <a:pt x="93650" y="1182020"/>
                </a:lnTo>
                <a:lnTo>
                  <a:pt x="107406" y="1149487"/>
                </a:lnTo>
                <a:lnTo>
                  <a:pt x="120634" y="1117484"/>
                </a:lnTo>
                <a:lnTo>
                  <a:pt x="133068" y="1086802"/>
                </a:lnTo>
                <a:lnTo>
                  <a:pt x="138623" y="1072255"/>
                </a:lnTo>
                <a:lnTo>
                  <a:pt x="143914" y="1057973"/>
                </a:lnTo>
                <a:lnTo>
                  <a:pt x="148411" y="1044748"/>
                </a:lnTo>
                <a:lnTo>
                  <a:pt x="152909" y="1031788"/>
                </a:lnTo>
                <a:lnTo>
                  <a:pt x="156612" y="1019886"/>
                </a:lnTo>
                <a:lnTo>
                  <a:pt x="159787" y="1009041"/>
                </a:lnTo>
                <a:lnTo>
                  <a:pt x="162168" y="999255"/>
                </a:lnTo>
                <a:lnTo>
                  <a:pt x="164020" y="990527"/>
                </a:lnTo>
                <a:lnTo>
                  <a:pt x="164813" y="982857"/>
                </a:lnTo>
                <a:lnTo>
                  <a:pt x="165078" y="979683"/>
                </a:lnTo>
                <a:lnTo>
                  <a:pt x="165078" y="976509"/>
                </a:lnTo>
                <a:lnTo>
                  <a:pt x="164549" y="965929"/>
                </a:lnTo>
                <a:lnTo>
                  <a:pt x="163755" y="956143"/>
                </a:lnTo>
                <a:lnTo>
                  <a:pt x="162697" y="947944"/>
                </a:lnTo>
                <a:lnTo>
                  <a:pt x="161374" y="940273"/>
                </a:lnTo>
                <a:lnTo>
                  <a:pt x="160051" y="933396"/>
                </a:lnTo>
                <a:lnTo>
                  <a:pt x="158729" y="927578"/>
                </a:lnTo>
                <a:lnTo>
                  <a:pt x="157141" y="922288"/>
                </a:lnTo>
                <a:lnTo>
                  <a:pt x="155554" y="917527"/>
                </a:lnTo>
                <a:lnTo>
                  <a:pt x="152380" y="908799"/>
                </a:lnTo>
                <a:lnTo>
                  <a:pt x="149999" y="900864"/>
                </a:lnTo>
                <a:lnTo>
                  <a:pt x="148940" y="897425"/>
                </a:lnTo>
                <a:lnTo>
                  <a:pt x="148147" y="893458"/>
                </a:lnTo>
                <a:lnTo>
                  <a:pt x="147618" y="889226"/>
                </a:lnTo>
                <a:lnTo>
                  <a:pt x="147353" y="884730"/>
                </a:lnTo>
                <a:lnTo>
                  <a:pt x="147618" y="861190"/>
                </a:lnTo>
                <a:lnTo>
                  <a:pt x="148411" y="837385"/>
                </a:lnTo>
                <a:lnTo>
                  <a:pt x="149734" y="814374"/>
                </a:lnTo>
                <a:lnTo>
                  <a:pt x="151321" y="791364"/>
                </a:lnTo>
                <a:lnTo>
                  <a:pt x="153438" y="768617"/>
                </a:lnTo>
                <a:lnTo>
                  <a:pt x="156083" y="745871"/>
                </a:lnTo>
                <a:lnTo>
                  <a:pt x="159258" y="723653"/>
                </a:lnTo>
                <a:lnTo>
                  <a:pt x="162697" y="701700"/>
                </a:lnTo>
                <a:lnTo>
                  <a:pt x="166665" y="679747"/>
                </a:lnTo>
                <a:lnTo>
                  <a:pt x="171163" y="657795"/>
                </a:lnTo>
                <a:lnTo>
                  <a:pt x="176189" y="636371"/>
                </a:lnTo>
                <a:lnTo>
                  <a:pt x="181744" y="615476"/>
                </a:lnTo>
                <a:lnTo>
                  <a:pt x="187300" y="594316"/>
                </a:lnTo>
                <a:lnTo>
                  <a:pt x="193649" y="573686"/>
                </a:lnTo>
                <a:lnTo>
                  <a:pt x="200263" y="553320"/>
                </a:lnTo>
                <a:lnTo>
                  <a:pt x="207406" y="533218"/>
                </a:lnTo>
                <a:lnTo>
                  <a:pt x="215077" y="513117"/>
                </a:lnTo>
                <a:lnTo>
                  <a:pt x="223014" y="493809"/>
                </a:lnTo>
                <a:lnTo>
                  <a:pt x="231215" y="474501"/>
                </a:lnTo>
                <a:lnTo>
                  <a:pt x="239945" y="455457"/>
                </a:lnTo>
                <a:lnTo>
                  <a:pt x="249204" y="436943"/>
                </a:lnTo>
                <a:lnTo>
                  <a:pt x="259257" y="418428"/>
                </a:lnTo>
                <a:lnTo>
                  <a:pt x="269045" y="400443"/>
                </a:lnTo>
                <a:lnTo>
                  <a:pt x="279627" y="382722"/>
                </a:lnTo>
                <a:lnTo>
                  <a:pt x="290209" y="365265"/>
                </a:lnTo>
                <a:lnTo>
                  <a:pt x="301585" y="348073"/>
                </a:lnTo>
                <a:lnTo>
                  <a:pt x="313225" y="331410"/>
                </a:lnTo>
                <a:lnTo>
                  <a:pt x="325394" y="315011"/>
                </a:lnTo>
                <a:lnTo>
                  <a:pt x="337828" y="299142"/>
                </a:lnTo>
                <a:lnTo>
                  <a:pt x="350261" y="283272"/>
                </a:lnTo>
                <a:lnTo>
                  <a:pt x="363489" y="267932"/>
                </a:lnTo>
                <a:lnTo>
                  <a:pt x="376981" y="252856"/>
                </a:lnTo>
                <a:lnTo>
                  <a:pt x="391002" y="238044"/>
                </a:lnTo>
                <a:lnTo>
                  <a:pt x="405552" y="224026"/>
                </a:lnTo>
                <a:lnTo>
                  <a:pt x="420102" y="210008"/>
                </a:lnTo>
                <a:lnTo>
                  <a:pt x="434917" y="196519"/>
                </a:lnTo>
                <a:lnTo>
                  <a:pt x="450261" y="183558"/>
                </a:lnTo>
                <a:lnTo>
                  <a:pt x="466133" y="171127"/>
                </a:lnTo>
                <a:lnTo>
                  <a:pt x="482006" y="158696"/>
                </a:lnTo>
                <a:lnTo>
                  <a:pt x="498673" y="146794"/>
                </a:lnTo>
                <a:lnTo>
                  <a:pt x="515339" y="135421"/>
                </a:lnTo>
                <a:lnTo>
                  <a:pt x="532270" y="124312"/>
                </a:lnTo>
                <a:lnTo>
                  <a:pt x="549731" y="113732"/>
                </a:lnTo>
                <a:lnTo>
                  <a:pt x="567455" y="103681"/>
                </a:lnTo>
                <a:lnTo>
                  <a:pt x="585709" y="93895"/>
                </a:lnTo>
                <a:lnTo>
                  <a:pt x="603963" y="84638"/>
                </a:lnTo>
                <a:lnTo>
                  <a:pt x="622746" y="75645"/>
                </a:lnTo>
                <a:lnTo>
                  <a:pt x="641793" y="67446"/>
                </a:lnTo>
                <a:lnTo>
                  <a:pt x="661105" y="59247"/>
                </a:lnTo>
                <a:lnTo>
                  <a:pt x="680946" y="51841"/>
                </a:lnTo>
                <a:lnTo>
                  <a:pt x="700787" y="44964"/>
                </a:lnTo>
                <a:lnTo>
                  <a:pt x="721157" y="38616"/>
                </a:lnTo>
                <a:lnTo>
                  <a:pt x="741528" y="32533"/>
                </a:lnTo>
                <a:lnTo>
                  <a:pt x="762427" y="26978"/>
                </a:lnTo>
                <a:lnTo>
                  <a:pt x="783326" y="21953"/>
                </a:lnTo>
                <a:lnTo>
                  <a:pt x="805019" y="17457"/>
                </a:lnTo>
                <a:lnTo>
                  <a:pt x="826712" y="13489"/>
                </a:lnTo>
                <a:lnTo>
                  <a:pt x="848405" y="9786"/>
                </a:lnTo>
                <a:lnTo>
                  <a:pt x="870627" y="7141"/>
                </a:lnTo>
                <a:lnTo>
                  <a:pt x="893378" y="4497"/>
                </a:lnTo>
                <a:lnTo>
                  <a:pt x="916129" y="2645"/>
                </a:lnTo>
                <a:lnTo>
                  <a:pt x="939145" y="1058"/>
                </a:lnTo>
                <a:lnTo>
                  <a:pt x="962425" y="265"/>
                </a:lnTo>
                <a:lnTo>
                  <a:pt x="986234" y="0"/>
                </a:lnTo>
                <a:close/>
              </a:path>
            </a:pathLst>
          </a:custGeom>
          <a:solidFill>
            <a:srgbClr val="4B4BC3">
              <a:alpha val="100000"/>
            </a:srgbClr>
          </a:solidFill>
          <a:ln w="9525">
            <a:noFill/>
          </a:ln>
        </p:spPr>
        <p:txBody>
          <a:bodyPr/>
          <a:p>
            <a:endParaRPr lang="zh-CN" altLang="en-US"/>
          </a:p>
        </p:txBody>
      </p:sp>
      <p:sp>
        <p:nvSpPr>
          <p:cNvPr id="10244" name="Text Box 4"/>
          <p:cNvSpPr txBox="1"/>
          <p:nvPr/>
        </p:nvSpPr>
        <p:spPr>
          <a:xfrm>
            <a:off x="1870075" y="3716338"/>
            <a:ext cx="11339513" cy="3684587"/>
          </a:xfrm>
          <a:prstGeom prst="rect">
            <a:avLst/>
          </a:prstGeom>
          <a:solidFill>
            <a:srgbClr val="99CCFF">
              <a:alpha val="50195"/>
            </a:srgbClr>
          </a:solidFill>
          <a:ln w="9525">
            <a:noFill/>
          </a:ln>
        </p:spPr>
        <p:txBody>
          <a:bodyPr lIns="138541" tIns="72201" rIns="138541" bIns="72201">
            <a:spAutoFit/>
          </a:bodyPr>
          <a:p>
            <a:r>
              <a:rPr lang="zh-CN" altLang="en-US" sz="4300" dirty="0">
                <a:latin typeface="Arial" panose="020B0604020202020204" pitchFamily="34" charset="0"/>
                <a:ea typeface="楷体" panose="02010609060101010101" pitchFamily="49" charset="-122"/>
              </a:rPr>
              <a:t>       </a:t>
            </a:r>
            <a:r>
              <a:rPr lang="zh-CN" altLang="en-US" sz="4600" b="1" dirty="0">
                <a:solidFill>
                  <a:srgbClr val="2A2A2A"/>
                </a:solidFill>
                <a:latin typeface="楷体" panose="02010609060101010101" pitchFamily="49" charset="-122"/>
                <a:ea typeface="楷体" panose="02010609060101010101" pitchFamily="49" charset="-122"/>
              </a:rPr>
              <a:t>行行出状元，要成为优秀的货代销售绝非一日之功，只凭书本也是不够的。只要设定清晰的目标，怀着对事业的奋斗之心，在工作中不断摸索，不断积累，一定会事半功倍。</a:t>
            </a:r>
            <a:endParaRPr lang="zh-CN" altLang="en-US" sz="4600" b="1" dirty="0">
              <a:solidFill>
                <a:srgbClr val="2A2A2A"/>
              </a:solidFill>
              <a:latin typeface="楷体" panose="02010609060101010101" pitchFamily="49" charset="-122"/>
              <a:ea typeface="楷体" panose="02010609060101010101" pitchFamily="49" charset="-122"/>
            </a:endParaRPr>
          </a:p>
        </p:txBody>
      </p:sp>
      <p:sp>
        <p:nvSpPr>
          <p:cNvPr id="56325" name="Freeform 5"/>
          <p:cNvSpPr>
            <a:spLocks noEditPoints="1"/>
          </p:cNvSpPr>
          <p:nvPr/>
        </p:nvSpPr>
        <p:spPr>
          <a:xfrm>
            <a:off x="1417638" y="3181350"/>
            <a:ext cx="1020762" cy="965200"/>
          </a:xfrm>
          <a:custGeom>
            <a:avLst/>
            <a:gdLst>
              <a:gd name="txL" fmla="*/ 0 w 568"/>
              <a:gd name="txT" fmla="*/ 0 h 606"/>
              <a:gd name="txR" fmla="*/ 568 w 568"/>
              <a:gd name="txB" fmla="*/ 606 h 606"/>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568" h="606">
                <a:moveTo>
                  <a:pt x="511" y="341"/>
                </a:moveTo>
                <a:cubicBezTo>
                  <a:pt x="555" y="341"/>
                  <a:pt x="530" y="454"/>
                  <a:pt x="492" y="454"/>
                </a:cubicBezTo>
                <a:cubicBezTo>
                  <a:pt x="511" y="454"/>
                  <a:pt x="492" y="549"/>
                  <a:pt x="455" y="549"/>
                </a:cubicBezTo>
                <a:cubicBezTo>
                  <a:pt x="455" y="587"/>
                  <a:pt x="417" y="606"/>
                  <a:pt x="379" y="606"/>
                </a:cubicBezTo>
                <a:cubicBezTo>
                  <a:pt x="219" y="606"/>
                  <a:pt x="275" y="566"/>
                  <a:pt x="114" y="549"/>
                </a:cubicBezTo>
                <a:cubicBezTo>
                  <a:pt x="114" y="246"/>
                  <a:pt x="114" y="246"/>
                  <a:pt x="114" y="246"/>
                </a:cubicBezTo>
                <a:cubicBezTo>
                  <a:pt x="256" y="203"/>
                  <a:pt x="398" y="96"/>
                  <a:pt x="398" y="0"/>
                </a:cubicBezTo>
                <a:cubicBezTo>
                  <a:pt x="429" y="0"/>
                  <a:pt x="511" y="38"/>
                  <a:pt x="398" y="227"/>
                </a:cubicBezTo>
                <a:cubicBezTo>
                  <a:pt x="398" y="227"/>
                  <a:pt x="492" y="227"/>
                  <a:pt x="511" y="227"/>
                </a:cubicBezTo>
                <a:cubicBezTo>
                  <a:pt x="568" y="227"/>
                  <a:pt x="549" y="341"/>
                  <a:pt x="511" y="341"/>
                </a:cubicBezTo>
                <a:close/>
                <a:moveTo>
                  <a:pt x="76" y="261"/>
                </a:moveTo>
                <a:cubicBezTo>
                  <a:pt x="76" y="285"/>
                  <a:pt x="76" y="308"/>
                  <a:pt x="76" y="331"/>
                </a:cubicBezTo>
                <a:cubicBezTo>
                  <a:pt x="76" y="382"/>
                  <a:pt x="76" y="432"/>
                  <a:pt x="76" y="483"/>
                </a:cubicBezTo>
                <a:cubicBezTo>
                  <a:pt x="76" y="500"/>
                  <a:pt x="76" y="518"/>
                  <a:pt x="76" y="535"/>
                </a:cubicBezTo>
                <a:cubicBezTo>
                  <a:pt x="76" y="540"/>
                  <a:pt x="75" y="549"/>
                  <a:pt x="89" y="549"/>
                </a:cubicBezTo>
                <a:cubicBezTo>
                  <a:pt x="97" y="549"/>
                  <a:pt x="105" y="549"/>
                  <a:pt x="114" y="549"/>
                </a:cubicBezTo>
                <a:cubicBezTo>
                  <a:pt x="114" y="568"/>
                  <a:pt x="114" y="568"/>
                  <a:pt x="114" y="568"/>
                </a:cubicBezTo>
                <a:cubicBezTo>
                  <a:pt x="38" y="568"/>
                  <a:pt x="38" y="568"/>
                  <a:pt x="38" y="568"/>
                </a:cubicBezTo>
                <a:cubicBezTo>
                  <a:pt x="17" y="568"/>
                  <a:pt x="0" y="543"/>
                  <a:pt x="0" y="511"/>
                </a:cubicBezTo>
                <a:cubicBezTo>
                  <a:pt x="0" y="284"/>
                  <a:pt x="0" y="284"/>
                  <a:pt x="0" y="284"/>
                </a:cubicBezTo>
                <a:cubicBezTo>
                  <a:pt x="0" y="253"/>
                  <a:pt x="17" y="227"/>
                  <a:pt x="38" y="227"/>
                </a:cubicBezTo>
                <a:cubicBezTo>
                  <a:pt x="114" y="227"/>
                  <a:pt x="114" y="227"/>
                  <a:pt x="114" y="227"/>
                </a:cubicBezTo>
                <a:cubicBezTo>
                  <a:pt x="114" y="246"/>
                  <a:pt x="114" y="246"/>
                  <a:pt x="114" y="246"/>
                </a:cubicBezTo>
                <a:cubicBezTo>
                  <a:pt x="91" y="246"/>
                  <a:pt x="91" y="246"/>
                  <a:pt x="91" y="246"/>
                </a:cubicBezTo>
                <a:cubicBezTo>
                  <a:pt x="91" y="246"/>
                  <a:pt x="76" y="244"/>
                  <a:pt x="76" y="261"/>
                </a:cubicBezTo>
                <a:close/>
              </a:path>
            </a:pathLst>
          </a:custGeom>
          <a:solidFill>
            <a:srgbClr val="5CB5C5">
              <a:alpha val="100000"/>
            </a:srgbClr>
          </a:solidFill>
          <a:ln w="9525">
            <a:noFill/>
          </a:ln>
        </p:spPr>
        <p:txBody>
          <a:bodyPr/>
          <a:p>
            <a:endParaRPr lang="zh-CN" altLang="en-US"/>
          </a:p>
        </p:txBody>
      </p:sp>
      <p:pic>
        <p:nvPicPr>
          <p:cNvPr id="56326" name="组合 2"/>
          <p:cNvPicPr/>
          <p:nvPr/>
        </p:nvPicPr>
        <p:blipFill>
          <a:blip r:embed="rId1"/>
          <a:stretch>
            <a:fillRect/>
          </a:stretch>
        </p:blipFill>
        <p:spPr>
          <a:xfrm>
            <a:off x="5273675" y="9193213"/>
            <a:ext cx="796925" cy="755650"/>
          </a:xfrm>
          <a:prstGeom prst="rect">
            <a:avLst/>
          </a:prstGeom>
          <a:noFill/>
          <a:ln w="9525">
            <a:noFill/>
          </a:ln>
        </p:spPr>
      </p:pic>
      <p:pic>
        <p:nvPicPr>
          <p:cNvPr id="56327" name="组合 9"/>
          <p:cNvPicPr/>
          <p:nvPr/>
        </p:nvPicPr>
        <p:blipFill>
          <a:blip r:embed="rId2"/>
          <a:stretch>
            <a:fillRect/>
          </a:stretch>
        </p:blipFill>
        <p:spPr>
          <a:xfrm>
            <a:off x="7710488" y="9228138"/>
            <a:ext cx="846137" cy="720725"/>
          </a:xfrm>
          <a:prstGeom prst="rect">
            <a:avLst/>
          </a:prstGeom>
          <a:noFill/>
          <a:ln w="9525">
            <a:noFill/>
          </a:ln>
        </p:spPr>
      </p:pic>
      <p:sp>
        <p:nvSpPr>
          <p:cNvPr id="56328" name="Freeform 5"/>
          <p:cNvSpPr>
            <a:spLocks noEditPoints="1"/>
          </p:cNvSpPr>
          <p:nvPr/>
        </p:nvSpPr>
        <p:spPr>
          <a:xfrm>
            <a:off x="10175875" y="9204325"/>
            <a:ext cx="965200" cy="730250"/>
          </a:xfrm>
          <a:custGeom>
            <a:avLst/>
            <a:gdLst>
              <a:gd name="txL" fmla="*/ 0 w 925"/>
              <a:gd name="txT" fmla="*/ 0 h 740"/>
              <a:gd name="txR" fmla="*/ 925 w 925"/>
              <a:gd name="txB" fmla="*/ 740 h 74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2147483647"/>
              </a:cxn>
              <a:cxn ang="0">
                <a:pos x="2147483647" y="0"/>
              </a:cxn>
              <a:cxn ang="0">
                <a:pos x="2147483647" y="0"/>
              </a:cxn>
              <a:cxn ang="0">
                <a:pos x="2147483647" y="2147483647"/>
              </a:cxn>
              <a:cxn ang="0">
                <a:pos x="2147483647" y="2147483647"/>
              </a:cxn>
            </a:cxnLst>
            <a:rect l="txL" t="txT" r="txR" b="txB"/>
            <a:pathLst>
              <a:path w="925" h="740">
                <a:moveTo>
                  <a:pt x="308" y="216"/>
                </a:moveTo>
                <a:cubicBezTo>
                  <a:pt x="308" y="242"/>
                  <a:pt x="299" y="264"/>
                  <a:pt x="281" y="282"/>
                </a:cubicBezTo>
                <a:cubicBezTo>
                  <a:pt x="263" y="300"/>
                  <a:pt x="242" y="309"/>
                  <a:pt x="216" y="309"/>
                </a:cubicBezTo>
                <a:cubicBezTo>
                  <a:pt x="190" y="309"/>
                  <a:pt x="168" y="300"/>
                  <a:pt x="150" y="282"/>
                </a:cubicBezTo>
                <a:cubicBezTo>
                  <a:pt x="132" y="264"/>
                  <a:pt x="123" y="242"/>
                  <a:pt x="123" y="216"/>
                </a:cubicBezTo>
                <a:cubicBezTo>
                  <a:pt x="123" y="190"/>
                  <a:pt x="132" y="168"/>
                  <a:pt x="150" y="150"/>
                </a:cubicBezTo>
                <a:cubicBezTo>
                  <a:pt x="168" y="132"/>
                  <a:pt x="190" y="124"/>
                  <a:pt x="216" y="124"/>
                </a:cubicBezTo>
                <a:cubicBezTo>
                  <a:pt x="242" y="124"/>
                  <a:pt x="263" y="132"/>
                  <a:pt x="281" y="150"/>
                </a:cubicBezTo>
                <a:cubicBezTo>
                  <a:pt x="299" y="168"/>
                  <a:pt x="308" y="190"/>
                  <a:pt x="308" y="216"/>
                </a:cubicBezTo>
                <a:close/>
                <a:moveTo>
                  <a:pt x="802" y="401"/>
                </a:moveTo>
                <a:cubicBezTo>
                  <a:pt x="802" y="617"/>
                  <a:pt x="802" y="617"/>
                  <a:pt x="802" y="617"/>
                </a:cubicBezTo>
                <a:cubicBezTo>
                  <a:pt x="123" y="617"/>
                  <a:pt x="123" y="617"/>
                  <a:pt x="123" y="617"/>
                </a:cubicBezTo>
                <a:cubicBezTo>
                  <a:pt x="123" y="524"/>
                  <a:pt x="123" y="524"/>
                  <a:pt x="123" y="524"/>
                </a:cubicBezTo>
                <a:cubicBezTo>
                  <a:pt x="278" y="370"/>
                  <a:pt x="278" y="370"/>
                  <a:pt x="278" y="370"/>
                </a:cubicBezTo>
                <a:cubicBezTo>
                  <a:pt x="355" y="447"/>
                  <a:pt x="355" y="447"/>
                  <a:pt x="355" y="447"/>
                </a:cubicBezTo>
                <a:cubicBezTo>
                  <a:pt x="601" y="201"/>
                  <a:pt x="601" y="201"/>
                  <a:pt x="601" y="201"/>
                </a:cubicBezTo>
                <a:lnTo>
                  <a:pt x="802" y="401"/>
                </a:lnTo>
                <a:close/>
                <a:moveTo>
                  <a:pt x="848" y="62"/>
                </a:moveTo>
                <a:cubicBezTo>
                  <a:pt x="77" y="62"/>
                  <a:pt x="77" y="62"/>
                  <a:pt x="77" y="62"/>
                </a:cubicBezTo>
                <a:cubicBezTo>
                  <a:pt x="73" y="62"/>
                  <a:pt x="69" y="63"/>
                  <a:pt x="66" y="66"/>
                </a:cubicBezTo>
                <a:cubicBezTo>
                  <a:pt x="63" y="69"/>
                  <a:pt x="62" y="73"/>
                  <a:pt x="62" y="77"/>
                </a:cubicBezTo>
                <a:cubicBezTo>
                  <a:pt x="62" y="663"/>
                  <a:pt x="62" y="663"/>
                  <a:pt x="62" y="663"/>
                </a:cubicBezTo>
                <a:cubicBezTo>
                  <a:pt x="62" y="667"/>
                  <a:pt x="63" y="671"/>
                  <a:pt x="66" y="674"/>
                </a:cubicBezTo>
                <a:cubicBezTo>
                  <a:pt x="69" y="677"/>
                  <a:pt x="73" y="679"/>
                  <a:pt x="77" y="679"/>
                </a:cubicBezTo>
                <a:cubicBezTo>
                  <a:pt x="848" y="679"/>
                  <a:pt x="848" y="679"/>
                  <a:pt x="848" y="679"/>
                </a:cubicBezTo>
                <a:cubicBezTo>
                  <a:pt x="852" y="679"/>
                  <a:pt x="856" y="677"/>
                  <a:pt x="859" y="674"/>
                </a:cubicBezTo>
                <a:cubicBezTo>
                  <a:pt x="862" y="671"/>
                  <a:pt x="864" y="667"/>
                  <a:pt x="864" y="663"/>
                </a:cubicBezTo>
                <a:cubicBezTo>
                  <a:pt x="864" y="77"/>
                  <a:pt x="864" y="77"/>
                  <a:pt x="864" y="77"/>
                </a:cubicBezTo>
                <a:cubicBezTo>
                  <a:pt x="864" y="73"/>
                  <a:pt x="862" y="69"/>
                  <a:pt x="859" y="66"/>
                </a:cubicBezTo>
                <a:cubicBezTo>
                  <a:pt x="856" y="63"/>
                  <a:pt x="852" y="62"/>
                  <a:pt x="848" y="62"/>
                </a:cubicBezTo>
                <a:close/>
                <a:moveTo>
                  <a:pt x="925" y="77"/>
                </a:moveTo>
                <a:cubicBezTo>
                  <a:pt x="925" y="663"/>
                  <a:pt x="925" y="663"/>
                  <a:pt x="925" y="663"/>
                </a:cubicBezTo>
                <a:cubicBezTo>
                  <a:pt x="925" y="684"/>
                  <a:pt x="918" y="703"/>
                  <a:pt x="903" y="718"/>
                </a:cubicBezTo>
                <a:cubicBezTo>
                  <a:pt x="888" y="733"/>
                  <a:pt x="869" y="740"/>
                  <a:pt x="848" y="740"/>
                </a:cubicBezTo>
                <a:cubicBezTo>
                  <a:pt x="77" y="740"/>
                  <a:pt x="77" y="740"/>
                  <a:pt x="77" y="740"/>
                </a:cubicBezTo>
                <a:cubicBezTo>
                  <a:pt x="56" y="740"/>
                  <a:pt x="38" y="733"/>
                  <a:pt x="23" y="718"/>
                </a:cubicBezTo>
                <a:cubicBezTo>
                  <a:pt x="8" y="703"/>
                  <a:pt x="0" y="684"/>
                  <a:pt x="0" y="663"/>
                </a:cubicBezTo>
                <a:cubicBezTo>
                  <a:pt x="0" y="77"/>
                  <a:pt x="0" y="77"/>
                  <a:pt x="0" y="77"/>
                </a:cubicBezTo>
                <a:cubicBezTo>
                  <a:pt x="0" y="56"/>
                  <a:pt x="8" y="38"/>
                  <a:pt x="23" y="23"/>
                </a:cubicBezTo>
                <a:cubicBezTo>
                  <a:pt x="38" y="8"/>
                  <a:pt x="56" y="0"/>
                  <a:pt x="77" y="0"/>
                </a:cubicBezTo>
                <a:cubicBezTo>
                  <a:pt x="848" y="0"/>
                  <a:pt x="848" y="0"/>
                  <a:pt x="848" y="0"/>
                </a:cubicBezTo>
                <a:cubicBezTo>
                  <a:pt x="869" y="0"/>
                  <a:pt x="888" y="8"/>
                  <a:pt x="903" y="23"/>
                </a:cubicBezTo>
                <a:cubicBezTo>
                  <a:pt x="918" y="38"/>
                  <a:pt x="925" y="56"/>
                  <a:pt x="925" y="77"/>
                </a:cubicBezTo>
                <a:close/>
              </a:path>
            </a:pathLst>
          </a:custGeom>
          <a:solidFill>
            <a:srgbClr val="5CB5C5">
              <a:alpha val="100000"/>
            </a:srgbClr>
          </a:solidFill>
          <a:ln w="9525">
            <a:noFill/>
          </a:ln>
        </p:spPr>
        <p:txBody>
          <a:bodyPr/>
          <a:p>
            <a:endParaRPr lang="zh-CN" altLang="en-US"/>
          </a:p>
        </p:txBody>
      </p:sp>
      <p:sp>
        <p:nvSpPr>
          <p:cNvPr id="56329" name="Freeform 5"/>
          <p:cNvSpPr/>
          <p:nvPr/>
        </p:nvSpPr>
        <p:spPr>
          <a:xfrm>
            <a:off x="2827338" y="9283700"/>
            <a:ext cx="755650" cy="768350"/>
          </a:xfrm>
          <a:custGeom>
            <a:avLst/>
            <a:gdLst>
              <a:gd name="txL" fmla="*/ 0 w 1113"/>
              <a:gd name="txT" fmla="*/ 0 h 1198"/>
              <a:gd name="txR" fmla="*/ 1113 w 1113"/>
              <a:gd name="txB" fmla="*/ 1198 h 119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113" h="1198">
                <a:moveTo>
                  <a:pt x="416" y="783"/>
                </a:moveTo>
                <a:cubicBezTo>
                  <a:pt x="416" y="754"/>
                  <a:pt x="416" y="728"/>
                  <a:pt x="415" y="701"/>
                </a:cubicBezTo>
                <a:cubicBezTo>
                  <a:pt x="415" y="696"/>
                  <a:pt x="411" y="689"/>
                  <a:pt x="407" y="684"/>
                </a:cubicBezTo>
                <a:cubicBezTo>
                  <a:pt x="300" y="571"/>
                  <a:pt x="267" y="434"/>
                  <a:pt x="281" y="283"/>
                </a:cubicBezTo>
                <a:cubicBezTo>
                  <a:pt x="285" y="235"/>
                  <a:pt x="295" y="189"/>
                  <a:pt x="315" y="146"/>
                </a:cubicBezTo>
                <a:cubicBezTo>
                  <a:pt x="356" y="54"/>
                  <a:pt x="428" y="7"/>
                  <a:pt x="527" y="2"/>
                </a:cubicBezTo>
                <a:cubicBezTo>
                  <a:pt x="564" y="0"/>
                  <a:pt x="603" y="2"/>
                  <a:pt x="640" y="11"/>
                </a:cubicBezTo>
                <a:cubicBezTo>
                  <a:pt x="716" y="29"/>
                  <a:pt x="771" y="78"/>
                  <a:pt x="797" y="151"/>
                </a:cubicBezTo>
                <a:cubicBezTo>
                  <a:pt x="857" y="322"/>
                  <a:pt x="846" y="486"/>
                  <a:pt x="741" y="638"/>
                </a:cubicBezTo>
                <a:cubicBezTo>
                  <a:pt x="736" y="646"/>
                  <a:pt x="731" y="655"/>
                  <a:pt x="724" y="660"/>
                </a:cubicBezTo>
                <a:cubicBezTo>
                  <a:pt x="696" y="682"/>
                  <a:pt x="690" y="712"/>
                  <a:pt x="694" y="745"/>
                </a:cubicBezTo>
                <a:cubicBezTo>
                  <a:pt x="695" y="757"/>
                  <a:pt x="694" y="769"/>
                  <a:pt x="694" y="781"/>
                </a:cubicBezTo>
                <a:cubicBezTo>
                  <a:pt x="734" y="790"/>
                  <a:pt x="773" y="798"/>
                  <a:pt x="811" y="809"/>
                </a:cubicBezTo>
                <a:cubicBezTo>
                  <a:pt x="901" y="837"/>
                  <a:pt x="984" y="876"/>
                  <a:pt x="1049" y="946"/>
                </a:cubicBezTo>
                <a:cubicBezTo>
                  <a:pt x="1071" y="970"/>
                  <a:pt x="1086" y="1002"/>
                  <a:pt x="1103" y="1030"/>
                </a:cubicBezTo>
                <a:cubicBezTo>
                  <a:pt x="1113" y="1047"/>
                  <a:pt x="1106" y="1063"/>
                  <a:pt x="1093" y="1073"/>
                </a:cubicBezTo>
                <a:cubicBezTo>
                  <a:pt x="1065" y="1092"/>
                  <a:pt x="1037" y="1111"/>
                  <a:pt x="1006" y="1124"/>
                </a:cubicBezTo>
                <a:cubicBezTo>
                  <a:pt x="932" y="1156"/>
                  <a:pt x="853" y="1170"/>
                  <a:pt x="774" y="1181"/>
                </a:cubicBezTo>
                <a:cubicBezTo>
                  <a:pt x="652" y="1196"/>
                  <a:pt x="530" y="1198"/>
                  <a:pt x="407" y="1188"/>
                </a:cubicBezTo>
                <a:cubicBezTo>
                  <a:pt x="294" y="1179"/>
                  <a:pt x="182" y="1162"/>
                  <a:pt x="78" y="1113"/>
                </a:cubicBezTo>
                <a:cubicBezTo>
                  <a:pt x="56" y="1103"/>
                  <a:pt x="35" y="1087"/>
                  <a:pt x="16" y="1071"/>
                </a:cubicBezTo>
                <a:cubicBezTo>
                  <a:pt x="3" y="1061"/>
                  <a:pt x="0" y="1048"/>
                  <a:pt x="6" y="1030"/>
                </a:cubicBezTo>
                <a:cubicBezTo>
                  <a:pt x="23" y="982"/>
                  <a:pt x="55" y="945"/>
                  <a:pt x="94" y="914"/>
                </a:cubicBezTo>
                <a:cubicBezTo>
                  <a:pt x="178" y="845"/>
                  <a:pt x="277" y="809"/>
                  <a:pt x="382" y="789"/>
                </a:cubicBezTo>
                <a:cubicBezTo>
                  <a:pt x="392" y="787"/>
                  <a:pt x="403" y="785"/>
                  <a:pt x="416" y="783"/>
                </a:cubicBezTo>
                <a:close/>
              </a:path>
            </a:pathLst>
          </a:custGeom>
          <a:solidFill>
            <a:srgbClr val="5CB5C5">
              <a:alpha val="100000"/>
            </a:srgbClr>
          </a:solidFill>
          <a:ln w="9525">
            <a:noFill/>
          </a:ln>
        </p:spPr>
        <p:txBody>
          <a:bodyPr/>
          <a:p>
            <a:endParaRPr lang="zh-CN" altLang="en-US"/>
          </a:p>
        </p:txBody>
      </p:sp>
      <p:pic>
        <p:nvPicPr>
          <p:cNvPr id="56330" name="组合 32"/>
          <p:cNvPicPr/>
          <p:nvPr/>
        </p:nvPicPr>
        <p:blipFill>
          <a:blip r:embed="rId3"/>
          <a:stretch>
            <a:fillRect/>
          </a:stretch>
        </p:blipFill>
        <p:spPr>
          <a:xfrm>
            <a:off x="695325" y="9299575"/>
            <a:ext cx="882650" cy="774700"/>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0244"/>
                                        </p:tgtEl>
                                        <p:attrNameLst>
                                          <p:attrName>style.visibility</p:attrName>
                                        </p:attrNameLst>
                                      </p:cBhvr>
                                      <p:to>
                                        <p:strVal val="visible"/>
                                      </p:to>
                                    </p:set>
                                    <p:anim calcmode="discrete" valueType="clr">
                                      <p:cBhvr override="childStyle">
                                        <p:cTn id="7" dur="80"/>
                                        <p:tgtEl>
                                          <p:spTgt spid="1024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244"/>
                                        </p:tgtEl>
                                        <p:attrNameLst>
                                          <p:attrName>fillcolor</p:attrName>
                                        </p:attrNameLst>
                                      </p:cBhvr>
                                      <p:tavLst>
                                        <p:tav tm="0">
                                          <p:val>
                                            <p:clrVal>
                                              <a:schemeClr val="accent2"/>
                                            </p:clrVal>
                                          </p:val>
                                        </p:tav>
                                        <p:tav tm="50000">
                                          <p:val>
                                            <p:clrVal>
                                              <a:schemeClr val="hlink"/>
                                            </p:clrVal>
                                          </p:val>
                                        </p:tav>
                                      </p:tavLst>
                                    </p:anim>
                                    <p:set>
                                      <p:cBhvr>
                                        <p:cTn id="9" dur="80"/>
                                        <p:tgtEl>
                                          <p:spTgt spid="1024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bldLvl="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Rectangle 2"/>
          <p:cNvSpPr>
            <a:spLocks noGrp="1" noChangeArrowheads="1"/>
          </p:cNvSpPr>
          <p:nvPr>
            <p:ph type="title" idx="4294967295"/>
          </p:nvPr>
        </p:nvSpPr>
        <p:spPr>
          <a:xfrm>
            <a:off x="5614988" y="284163"/>
            <a:ext cx="3176588" cy="838200"/>
          </a:xfrm>
        </p:spPr>
        <p:txBody>
          <a:bodyPr vert="horz" wrap="square" lIns="140495" tIns="70248" rIns="140495" bIns="70248" numCol="1" anchor="ctr"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j-cs"/>
              </a:rPr>
              <a:t>实  训</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j-cs"/>
            </a:endParaRPr>
          </a:p>
        </p:txBody>
      </p:sp>
      <p:sp>
        <p:nvSpPr>
          <p:cNvPr id="11267" name="Text Box 4"/>
          <p:cNvSpPr txBox="1">
            <a:spLocks noChangeArrowheads="1"/>
          </p:cNvSpPr>
          <p:nvPr/>
        </p:nvSpPr>
        <p:spPr bwMode="auto">
          <a:xfrm>
            <a:off x="5726113" y="2322513"/>
            <a:ext cx="6126163"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495" tIns="70248" rIns="140495" bIns="7024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800" b="1" i="0" u="none" strike="noStrike" kern="1200" cap="none" spc="0" normalizeH="0" baseline="0" noProof="0" smtClean="0">
                <a:ln>
                  <a:noFill/>
                </a:ln>
                <a:solidFill>
                  <a:srgbClr val="0066CC"/>
                </a:solidFill>
                <a:effectLst/>
                <a:uLnTx/>
                <a:uFillTx/>
                <a:latin typeface="Arial" panose="020B0604020202020204" pitchFamily="34" charset="0"/>
                <a:ea typeface="黑体" panose="02010609060101010101" pitchFamily="49" charset="-122"/>
                <a:cs typeface="+mn-cs"/>
              </a:rPr>
              <a:t>思   考</a:t>
            </a:r>
            <a:endParaRPr kumimoji="0" lang="zh-CN" altLang="en-US" sz="6800" b="1" i="0" u="none" strike="noStrike" kern="1200" cap="none" spc="0" normalizeH="0" baseline="0" noProof="0" smtClean="0">
              <a:ln>
                <a:noFill/>
              </a:ln>
              <a:solidFill>
                <a:srgbClr val="0066CC"/>
              </a:solidFill>
              <a:effectLst/>
              <a:uLnTx/>
              <a:uFillTx/>
              <a:latin typeface="Arial" panose="020B0604020202020204" pitchFamily="34" charset="0"/>
              <a:ea typeface="黑体" panose="02010609060101010101" pitchFamily="49"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rgbClr val="0066FF"/>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endParaRPr>
          </a:p>
        </p:txBody>
      </p:sp>
      <p:sp>
        <p:nvSpPr>
          <p:cNvPr id="57348" name="TextBox 5"/>
          <p:cNvSpPr txBox="1"/>
          <p:nvPr/>
        </p:nvSpPr>
        <p:spPr>
          <a:xfrm>
            <a:off x="2325688" y="7905750"/>
            <a:ext cx="6350000" cy="757238"/>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4000" b="1" dirty="0">
                <a:solidFill>
                  <a:srgbClr val="2A2A2A"/>
                </a:solidFill>
                <a:ea typeface="楷体" panose="02010609060101010101" pitchFamily="49" charset="-122"/>
              </a:rPr>
              <a:t>请阅读本单元的拓展知识</a:t>
            </a:r>
            <a:endParaRPr lang="zh-CN" altLang="en-US" sz="4000" b="1" dirty="0">
              <a:solidFill>
                <a:srgbClr val="2A2A2A"/>
              </a:solidFill>
              <a:ea typeface="楷体" panose="02010609060101010101" pitchFamily="49" charset="-122"/>
            </a:endParaRPr>
          </a:p>
        </p:txBody>
      </p:sp>
      <p:sp>
        <p:nvSpPr>
          <p:cNvPr id="57349" name="Text Box 5"/>
          <p:cNvSpPr txBox="1"/>
          <p:nvPr/>
        </p:nvSpPr>
        <p:spPr>
          <a:xfrm>
            <a:off x="2325688" y="4684713"/>
            <a:ext cx="9301162" cy="1470025"/>
          </a:xfrm>
          <a:prstGeom prst="rect">
            <a:avLst/>
          </a:prstGeom>
          <a:solidFill>
            <a:schemeClr val="bg1">
              <a:alpha val="50195"/>
            </a:schemeClr>
          </a:solidFill>
          <a:ln w="38100" cap="flat" cmpd="sng">
            <a:solidFill>
              <a:srgbClr val="6CDBD9"/>
            </a:solidFill>
            <a:prstDash val="dash"/>
            <a:miter/>
            <a:headEnd type="none" w="med" len="med"/>
            <a:tailEnd type="none" w="med" len="med"/>
          </a:ln>
        </p:spPr>
        <p:txBody>
          <a:bodyPr lIns="138541" tIns="72201" rIns="138541" bIns="72201">
            <a:spAutoFit/>
          </a:bodyPr>
          <a:p>
            <a:r>
              <a:rPr lang="zh-CN" altLang="en-US" sz="4300" b="1" dirty="0">
                <a:solidFill>
                  <a:srgbClr val="2A2A2A"/>
                </a:solidFill>
                <a:latin typeface="黑体" panose="02010609060101010101" pitchFamily="49" charset="-122"/>
                <a:ea typeface="楷体" panose="02010609060101010101" pitchFamily="49" charset="-122"/>
              </a:rPr>
              <a:t>没有经验的胡小涂，要从哪里开始自己的修炼之路呢？</a:t>
            </a:r>
            <a:endParaRPr lang="en-US" altLang="zh-CN" sz="4300" b="1" dirty="0">
              <a:solidFill>
                <a:srgbClr val="2A2A2A"/>
              </a:solidFill>
              <a:latin typeface="黑体" panose="02010609060101010101" pitchFamily="49" charset="-122"/>
              <a:ea typeface="楷体" panose="02010609060101010101" pitchFamily="49" charset="-122"/>
            </a:endParaRPr>
          </a:p>
        </p:txBody>
      </p:sp>
      <p:grpSp>
        <p:nvGrpSpPr>
          <p:cNvPr id="57350" name="Freeform 5"/>
          <p:cNvGrpSpPr/>
          <p:nvPr/>
        </p:nvGrpSpPr>
        <p:grpSpPr>
          <a:xfrm>
            <a:off x="738188" y="7153275"/>
            <a:ext cx="1517650" cy="1717675"/>
            <a:chOff x="0" y="0"/>
            <a:chExt cx="2220" cy="2653"/>
          </a:xfrm>
        </p:grpSpPr>
        <p:pic>
          <p:nvPicPr>
            <p:cNvPr id="57355" name="Freeform 5"/>
            <p:cNvPicPr>
              <a:picLocks noEditPoints="1"/>
            </p:cNvPicPr>
            <p:nvPr/>
          </p:nvPicPr>
          <p:blipFill>
            <a:blip r:embed="rId1"/>
            <a:stretch>
              <a:fillRect/>
            </a:stretch>
          </p:blipFill>
          <p:spPr>
            <a:xfrm>
              <a:off x="0" y="0"/>
              <a:ext cx="2220" cy="2653"/>
            </a:xfrm>
            <a:prstGeom prst="rect">
              <a:avLst/>
            </a:prstGeom>
            <a:noFill/>
            <a:ln w="9525">
              <a:noFill/>
            </a:ln>
          </p:spPr>
        </p:pic>
        <p:sp>
          <p:nvSpPr>
            <p:cNvPr id="57356" name="Text Box 8"/>
            <p:cNvSpPr txBox="1"/>
            <p:nvPr/>
          </p:nvSpPr>
          <p:spPr>
            <a:xfrm>
              <a:off x="4" y="3"/>
              <a:ext cx="2213" cy="2648"/>
            </a:xfrm>
            <a:prstGeom prst="rect">
              <a:avLst/>
            </a:prstGeom>
            <a:noFill/>
            <a:ln w="9525">
              <a:noFill/>
            </a:ln>
          </p:spPr>
          <p:txBody>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1800" dirty="0">
                <a:ea typeface="宋体" panose="02010600030101010101" pitchFamily="2" charset="-122"/>
              </a:endParaRPr>
            </a:p>
          </p:txBody>
        </p:sp>
      </p:grpSp>
      <p:sp>
        <p:nvSpPr>
          <p:cNvPr id="57351" name="椭圆 19"/>
          <p:cNvSpPr/>
          <p:nvPr/>
        </p:nvSpPr>
        <p:spPr>
          <a:xfrm>
            <a:off x="12758738" y="8977313"/>
            <a:ext cx="620712" cy="587375"/>
          </a:xfrm>
          <a:prstGeom prst="ellipse">
            <a:avLst/>
          </a:prstGeom>
          <a:solidFill>
            <a:srgbClr val="FE604A"/>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7352" name="椭圆 22"/>
          <p:cNvSpPr/>
          <p:nvPr/>
        </p:nvSpPr>
        <p:spPr>
          <a:xfrm flipH="1">
            <a:off x="13552488" y="7473950"/>
            <a:ext cx="357187" cy="341313"/>
          </a:xfrm>
          <a:prstGeom prst="ellipse">
            <a:avLst/>
          </a:prstGeom>
          <a:solidFill>
            <a:srgbClr val="E33884"/>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7353" name="椭圆 23"/>
          <p:cNvSpPr/>
          <p:nvPr/>
        </p:nvSpPr>
        <p:spPr>
          <a:xfrm flipH="1">
            <a:off x="12871450" y="6400800"/>
            <a:ext cx="144463" cy="136525"/>
          </a:xfrm>
          <a:prstGeom prst="ellipse">
            <a:avLst/>
          </a:prstGeom>
          <a:solidFill>
            <a:srgbClr val="F69E08"/>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57354" name="椭圆 24"/>
          <p:cNvSpPr/>
          <p:nvPr/>
        </p:nvSpPr>
        <p:spPr>
          <a:xfrm flipH="1">
            <a:off x="13779500" y="4899025"/>
            <a:ext cx="147638" cy="138113"/>
          </a:xfrm>
          <a:prstGeom prst="ellipse">
            <a:avLst/>
          </a:prstGeom>
          <a:solidFill>
            <a:srgbClr val="A6A6A6"/>
          </a:solidFill>
          <a:ln w="9525">
            <a:noFill/>
          </a:ln>
        </p:spPr>
        <p:txBody>
          <a:bodyPr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0" name="Rectangle 2"/>
          <p:cNvSpPr>
            <a:spLocks noGrp="1"/>
          </p:cNvSpPr>
          <p:nvPr>
            <p:ph type="title"/>
          </p:nvPr>
        </p:nvSpPr>
        <p:spPr>
          <a:xfrm>
            <a:off x="1192213" y="388938"/>
            <a:ext cx="12345987" cy="836612"/>
          </a:xfrm>
          <a:ln/>
        </p:spPr>
        <p:txBody>
          <a:bodyPr vert="horz" wrap="square" lIns="140495" tIns="70248" rIns="140495" bIns="70248" anchor="ctr" anchorCtr="0"/>
          <a:p>
            <a:r>
              <a:rPr lang="zh-CN" altLang="zh-CN" sz="5400" b="1" dirty="0"/>
              <a:t>（五）国际海上货物运输经营方式</a:t>
            </a:r>
            <a:endParaRPr lang="zh-CN" altLang="zh-CN" sz="5400" dirty="0"/>
          </a:p>
        </p:txBody>
      </p:sp>
      <p:sp>
        <p:nvSpPr>
          <p:cNvPr id="6147" name="Rectangle 3"/>
          <p:cNvSpPr>
            <a:spLocks noGrp="1" noChangeArrowheads="1"/>
          </p:cNvSpPr>
          <p:nvPr>
            <p:ph idx="1"/>
          </p:nvPr>
        </p:nvSpPr>
        <p:spPr>
          <a:xfrm>
            <a:off x="1190625" y="3195638"/>
            <a:ext cx="11680825" cy="5781675"/>
          </a:xfrm>
        </p:spPr>
        <p:txBody>
          <a:bodyPr vert="horz" wrap="square" lIns="140495" tIns="70248" rIns="140495" bIns="70248" numCol="1" anchor="t" anchorCtr="0" compatLnSpc="1"/>
          <a:lstStyle/>
          <a:p>
            <a:pPr marL="527050" marR="0" lvl="0" indent="-527050" algn="l" defTabSz="914400" rtl="0" eaLnBrk="0" fontAlgn="base" latinLnBrk="0" hangingPunct="0">
              <a:lnSpc>
                <a:spcPct val="150000"/>
              </a:lnSpc>
              <a:spcBef>
                <a:spcPct val="20000"/>
              </a:spcBef>
              <a:spcAft>
                <a:spcPct val="0"/>
              </a:spcAft>
              <a:buClrTx/>
              <a:buSzTx/>
              <a:buFontTx/>
              <a:buChar char="•"/>
              <a:defRPr/>
            </a:pPr>
            <a:r>
              <a:rPr kumimoji="0" lang="zh-CN" altLang="zh-CN"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胡小涂向甄全会请教：“师傅，我们公司的主要业务为什么都是班轮运输呢？”甄全会回答：“首先你得明白</a:t>
            </a:r>
            <a:r>
              <a:rPr kumimoji="0" lang="zh-CN" altLang="zh-CN" sz="3700" b="1" i="0" u="none" strike="noStrike" kern="0" cap="none" spc="0" normalizeH="0" baseline="0" noProof="0" dirty="0">
                <a:ln>
                  <a:noFill/>
                </a:ln>
                <a:solidFill>
                  <a:srgbClr val="C00000"/>
                </a:solidFill>
                <a:effectLst/>
                <a:uLnTx/>
                <a:uFillTx/>
                <a:latin typeface="宋体" panose="02010600030101010101" pitchFamily="2" charset="-122"/>
                <a:ea typeface="宋体" panose="02010600030101010101" pitchFamily="2" charset="-122"/>
                <a:cs typeface="+mn-cs"/>
              </a:rPr>
              <a:t>什么是班轮运输，什么是租船运输</a:t>
            </a:r>
            <a:r>
              <a:rPr kumimoji="0" lang="zh-CN" altLang="zh-CN"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a:t>
            </a:r>
            <a:endParaRPr kumimoji="0" lang="zh-CN" altLang="zh-CN"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zh-CN" sz="37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3100" b="0" i="0" u="none" strike="noStrike" kern="0" cap="none" spc="0" normalizeH="0" baseline="0" noProof="0" dirty="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3100" b="0" i="0" u="none" strike="noStrike" kern="0" cap="none" spc="0" normalizeH="0" baseline="0" noProof="0" dirty="0">
              <a:ln>
                <a:noFill/>
              </a:ln>
              <a:solidFill>
                <a:srgbClr val="2A2A2A"/>
              </a:solidFill>
              <a:effectLst/>
              <a:uLnTx/>
              <a:uFillTx/>
              <a:latin typeface="+mn-lt"/>
              <a:ea typeface="+mn-ea"/>
              <a:cs typeface="+mn-cs"/>
            </a:endParaRPr>
          </a:p>
        </p:txBody>
      </p:sp>
      <p:sp>
        <p:nvSpPr>
          <p:cNvPr id="4" name="Rectangle 2"/>
          <p:cNvSpPr txBox="1">
            <a:spLocks noChangeArrowheads="1"/>
          </p:cNvSpPr>
          <p:nvPr/>
        </p:nvSpPr>
        <p:spPr bwMode="auto">
          <a:xfrm>
            <a:off x="1008063" y="1944688"/>
            <a:ext cx="77104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495" tIns="70248" rIns="140495" bIns="70248" anchor="ctr"/>
          <a:lstStyle>
            <a:lvl1pPr algn="r" rtl="0" eaLnBrk="0" fontAlgn="base" hangingPunct="0">
              <a:spcBef>
                <a:spcPct val="0"/>
              </a:spcBef>
              <a:spcAft>
                <a:spcPct val="0"/>
              </a:spcAft>
              <a:defRPr sz="4300">
                <a:solidFill>
                  <a:schemeClr val="bg1"/>
                </a:solidFill>
                <a:latin typeface="+mj-lt"/>
                <a:ea typeface="+mj-ea"/>
                <a:cs typeface="+mj-cs"/>
              </a:defRPr>
            </a:lvl1pPr>
            <a:lvl2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5pPr>
            <a:lvl6pPr marL="70358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6pPr>
            <a:lvl7pPr marL="140716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7pPr>
            <a:lvl8pPr marL="211074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8pPr>
            <a:lvl9pPr marL="281432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0" i="0" u="none" strike="noStrike" kern="0" cap="none" spc="0" normalizeH="0" baseline="0" noProof="0" dirty="0">
                <a:ln>
                  <a:noFill/>
                </a:ln>
                <a:solidFill>
                  <a:schemeClr val="tx1"/>
                </a:solidFill>
                <a:effectLst>
                  <a:outerShdw blurRad="38100" dist="38100" dir="2700000" algn="tl">
                    <a:srgbClr val="C0C0C0"/>
                  </a:outerShdw>
                </a:effectLst>
                <a:uLnTx/>
                <a:uFillTx/>
                <a:latin typeface="黑体" panose="02010609060101010101" pitchFamily="49" charset="-122"/>
                <a:ea typeface="+mj-ea"/>
                <a:cs typeface="+mj-cs"/>
              </a:rPr>
              <a:t>项目引入</a:t>
            </a:r>
            <a:endParaRPr kumimoji="0" lang="zh-CN" altLang="en-US" sz="4300" b="0" i="0" u="none" strike="noStrike" kern="0" cap="none" spc="0" normalizeH="0" baseline="0" noProof="1">
              <a:ln>
                <a:noFill/>
              </a:ln>
              <a:solidFill>
                <a:schemeClr val="tx1"/>
              </a:solidFill>
              <a:effectLst/>
              <a:uLnTx/>
              <a:uFillTx/>
              <a:latin typeface="黑体" panose="02010609060101010101" pitchFamily="49" charset="-122"/>
              <a:ea typeface="+mj-ea"/>
              <a:cs typeface="+mj-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147">
                                            <p:txEl>
                                              <p:charRg st="0" end="66"/>
                                            </p:txEl>
                                          </p:spTgt>
                                        </p:tgtEl>
                                        <p:attrNameLst>
                                          <p:attrName>style.visibility</p:attrName>
                                        </p:attrNameLst>
                                      </p:cBhvr>
                                      <p:to>
                                        <p:strVal val="visible"/>
                                      </p:to>
                                    </p:set>
                                    <p:animEffect transition="in" filter="randombar(horizontal)">
                                      <p:cBhvr>
                                        <p:cTn id="7" dur="500"/>
                                        <p:tgtEl>
                                          <p:spTgt spid="6147">
                                            <p:txEl>
                                              <p:charRg st="0" end="6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标题 1"/>
          <p:cNvSpPr>
            <a:spLocks noGrp="1"/>
          </p:cNvSpPr>
          <p:nvPr>
            <p:ph type="title"/>
          </p:nvPr>
        </p:nvSpPr>
        <p:spPr/>
        <p:txBody>
          <a:bodyPr vert="horz" wrap="square" lIns="140495" tIns="70248" rIns="140495" bIns="7024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6200" b="0"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0" i="0" u="none" strike="noStrike" kern="0" cap="none" spc="0" normalizeH="0" baseline="0" noProof="0" dirty="0">
              <a:ln>
                <a:noFill/>
              </a:ln>
              <a:solidFill>
                <a:schemeClr val="bg1"/>
              </a:solidFill>
              <a:effectLst/>
              <a:uLnTx/>
              <a:uFillTx/>
              <a:latin typeface="+mj-lt"/>
              <a:ea typeface="+mj-ea"/>
              <a:cs typeface="+mj-cs"/>
            </a:endParaRPr>
          </a:p>
        </p:txBody>
      </p:sp>
      <p:sp>
        <p:nvSpPr>
          <p:cNvPr id="59395" name="内容占位符 2"/>
          <p:cNvSpPr>
            <a:spLocks noGrp="1"/>
          </p:cNvSpPr>
          <p:nvPr>
            <p:ph idx="1"/>
          </p:nvPr>
        </p:nvSpPr>
        <p:spPr>
          <a:ln/>
        </p:spPr>
        <p:txBody>
          <a:bodyPr vert="horz" wrap="square" lIns="140495" tIns="70248" rIns="140495" bIns="70248" anchor="t" anchorCtr="0"/>
          <a:p>
            <a:pPr marL="0" indent="0">
              <a:buNone/>
            </a:pPr>
            <a:endParaRPr lang="en-US" altLang="zh-CN" dirty="0"/>
          </a:p>
          <a:p>
            <a:pPr marL="0" indent="0">
              <a:buNone/>
            </a:pPr>
            <a:r>
              <a:rPr lang="en-US" altLang="zh-CN" dirty="0">
                <a:latin typeface="DFKai-SB" pitchFamily="65" charset="-120"/>
                <a:ea typeface="DFKai-SB" pitchFamily="65" charset="-120"/>
              </a:rPr>
              <a:t>      </a:t>
            </a:r>
            <a:r>
              <a:rPr lang="zh-CN" altLang="en-US" sz="3700" dirty="0">
                <a:latin typeface="宋体" panose="02010600030101010101" pitchFamily="2" charset="-122"/>
                <a:ea typeface="宋体" panose="02010600030101010101" pitchFamily="2" charset="-122"/>
              </a:rPr>
              <a:t>海上运输是利用货船在国内外港口之间通过一定的航线和航区进行货物运输的一种方式。是国际货物运输中最主要、运用最广泛的运输方式，具有运量大、成本低的优势，在国际货运总量中约占</a:t>
            </a:r>
            <a:r>
              <a:rPr lang="en-US" altLang="zh-CN" sz="3700" dirty="0">
                <a:solidFill>
                  <a:srgbClr val="C00000"/>
                </a:solidFill>
                <a:latin typeface="宋体" panose="02010600030101010101" pitchFamily="2" charset="-122"/>
                <a:ea typeface="宋体" panose="02010600030101010101" pitchFamily="2" charset="-122"/>
              </a:rPr>
              <a:t>80%</a:t>
            </a:r>
            <a:r>
              <a:rPr lang="zh-CN" altLang="en-US" sz="3700" dirty="0">
                <a:solidFill>
                  <a:srgbClr val="C00000"/>
                </a:solidFill>
                <a:latin typeface="宋体" panose="02010600030101010101" pitchFamily="2" charset="-122"/>
                <a:ea typeface="宋体" panose="02010600030101010101" pitchFamily="2" charset="-122"/>
              </a:rPr>
              <a:t>以上</a:t>
            </a:r>
            <a:r>
              <a:rPr lang="zh-CN" altLang="en-US" sz="3700" dirty="0">
                <a:latin typeface="宋体" panose="02010600030101010101" pitchFamily="2" charset="-122"/>
                <a:ea typeface="宋体" panose="02010600030101010101" pitchFamily="2" charset="-122"/>
              </a:rPr>
              <a:t>的比重。</a:t>
            </a:r>
            <a:endParaRPr lang="en-US" altLang="zh-CN" sz="3700" dirty="0">
              <a:latin typeface="宋体" panose="02010600030101010101" pitchFamily="2" charset="-122"/>
              <a:ea typeface="宋体" panose="02010600030101010101" pitchFamily="2" charset="-122"/>
            </a:endParaRPr>
          </a:p>
        </p:txBody>
      </p:sp>
      <p:pic>
        <p:nvPicPr>
          <p:cNvPr id="5" name="图片 4"/>
          <p:cNvPicPr>
            <a:picLocks noChangeAspect="1"/>
          </p:cNvPicPr>
          <p:nvPr/>
        </p:nvPicPr>
        <p:blipFill>
          <a:blip r:embed="rId1" cstate="print"/>
          <a:stretch>
            <a:fillRect/>
          </a:stretch>
        </p:blipFill>
        <p:spPr>
          <a:xfrm>
            <a:off x="2700306" y="5325568"/>
            <a:ext cx="7680960" cy="35594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p:txBody>
          <a:bodyPr vert="horz" wrap="square" lIns="140495" tIns="70248" rIns="140495" bIns="7024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6200" b="0"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en-US" altLang="zh-CN" sz="6200" b="0" i="0" u="none" strike="noStrike" kern="0" cap="none" spc="0" normalizeH="0" baseline="0" noProof="0" dirty="0">
              <a:ln>
                <a:noFill/>
              </a:ln>
              <a:solidFill>
                <a:schemeClr val="bg1"/>
              </a:solidFill>
              <a:effectLst/>
              <a:uLnTx/>
              <a:uFillTx/>
              <a:latin typeface="+mj-lt"/>
              <a:ea typeface="宋体" panose="02010600030101010101" pitchFamily="2" charset="-122"/>
              <a:cs typeface="+mj-cs"/>
            </a:endParaRPr>
          </a:p>
        </p:txBody>
      </p:sp>
      <p:sp>
        <p:nvSpPr>
          <p:cNvPr id="60419" name="AutoShape 3"/>
          <p:cNvSpPr/>
          <p:nvPr/>
        </p:nvSpPr>
        <p:spPr>
          <a:xfrm>
            <a:off x="8761413" y="4999038"/>
            <a:ext cx="3600450" cy="3095625"/>
          </a:xfrm>
          <a:prstGeom prst="roundRect">
            <a:avLst>
              <a:gd name="adj" fmla="val 16667"/>
            </a:avLst>
          </a:prstGeom>
          <a:noFill/>
          <a:ln w="38100" cap="flat" cmpd="sng">
            <a:solidFill>
              <a:schemeClr val="tx1"/>
            </a:solidFill>
            <a:prstDash val="solid"/>
            <a:headEnd type="none" w="med" len="med"/>
            <a:tailEnd type="none" w="med" len="med"/>
          </a:ln>
        </p:spPr>
        <p:txBody>
          <a:bodyPr wrap="none"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zh-CN" sz="1800" dirty="0">
              <a:latin typeface="Verdana" panose="020B0604030504040204" pitchFamily="34" charset="0"/>
            </a:endParaRPr>
          </a:p>
        </p:txBody>
      </p:sp>
      <p:sp>
        <p:nvSpPr>
          <p:cNvPr id="60420" name="AutoShape 5"/>
          <p:cNvSpPr/>
          <p:nvPr/>
        </p:nvSpPr>
        <p:spPr>
          <a:xfrm>
            <a:off x="1800225" y="4999038"/>
            <a:ext cx="3600450" cy="3095625"/>
          </a:xfrm>
          <a:prstGeom prst="roundRect">
            <a:avLst>
              <a:gd name="adj" fmla="val 16667"/>
            </a:avLst>
          </a:prstGeom>
          <a:noFill/>
          <a:ln w="38100" cap="flat" cmpd="sng">
            <a:solidFill>
              <a:schemeClr val="tx1"/>
            </a:solidFill>
            <a:prstDash val="solid"/>
            <a:headEnd type="none" w="med" len="med"/>
            <a:tailEnd type="none" w="med" len="med"/>
          </a:ln>
        </p:spPr>
        <p:txBody>
          <a:bodyPr wrap="none" lIns="140495" tIns="70248" rIns="140495" bIns="70248"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zh-CN" sz="1800" dirty="0">
              <a:latin typeface="Verdana" panose="020B0604030504040204" pitchFamily="34" charset="0"/>
            </a:endParaRPr>
          </a:p>
        </p:txBody>
      </p:sp>
      <p:sp>
        <p:nvSpPr>
          <p:cNvPr id="71687" name="Freeform 7"/>
          <p:cNvSpPr/>
          <p:nvPr/>
        </p:nvSpPr>
        <p:spPr bwMode="gray">
          <a:xfrm>
            <a:off x="5075238" y="4854575"/>
            <a:ext cx="1422400" cy="1851025"/>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2"/>
              </a:gs>
              <a:gs pos="100000">
                <a:schemeClr val="accent2">
                  <a:gamma/>
                  <a:tint val="63529"/>
                  <a:invGamma/>
                </a:schemeClr>
              </a:gs>
            </a:gsLst>
            <a:lin ang="0" scaled="1"/>
          </a:gradFill>
          <a:ln>
            <a:noFill/>
          </a:ln>
        </p:spPr>
        <p:txBody>
          <a:bodyPr lIns="140495" tIns="70248" rIns="140495" bIns="70248"/>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endParaRPr>
          </a:p>
        </p:txBody>
      </p:sp>
      <p:sp>
        <p:nvSpPr>
          <p:cNvPr id="60422" name="AutoShape 8"/>
          <p:cNvSpPr>
            <a:spLocks noChangeAspect="1" noTextEdit="1"/>
          </p:cNvSpPr>
          <p:nvPr/>
        </p:nvSpPr>
        <p:spPr>
          <a:xfrm flipH="1">
            <a:off x="7669213" y="4849813"/>
            <a:ext cx="1431925" cy="1855787"/>
          </a:xfrm>
          <a:prstGeom prst="rect">
            <a:avLst/>
          </a:prstGeom>
          <a:noFill/>
          <a:ln w="9525">
            <a:noFill/>
          </a:ln>
        </p:spPr>
        <p:txBody>
          <a:bodyPr/>
          <a:p>
            <a:endParaRPr lang="zh-CN" altLang="en-US"/>
          </a:p>
        </p:txBody>
      </p:sp>
      <p:sp>
        <p:nvSpPr>
          <p:cNvPr id="71689" name="Freeform 9"/>
          <p:cNvSpPr/>
          <p:nvPr/>
        </p:nvSpPr>
        <p:spPr bwMode="gray">
          <a:xfrm flipH="1">
            <a:off x="7678738" y="4854575"/>
            <a:ext cx="1422400" cy="1851025"/>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hlink"/>
              </a:gs>
              <a:gs pos="100000">
                <a:schemeClr val="hlink">
                  <a:gamma/>
                  <a:tint val="31765"/>
                  <a:invGamma/>
                </a:schemeClr>
              </a:gs>
            </a:gsLst>
            <a:lin ang="0" scaled="1"/>
          </a:gradFill>
          <a:ln>
            <a:noFill/>
          </a:ln>
        </p:spPr>
        <p:txBody>
          <a:bodyPr lIns="140495" tIns="70248" rIns="140495" bIns="70248"/>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endParaRPr>
          </a:p>
        </p:txBody>
      </p:sp>
      <p:grpSp>
        <p:nvGrpSpPr>
          <p:cNvPr id="60424" name="Group 10"/>
          <p:cNvGrpSpPr/>
          <p:nvPr/>
        </p:nvGrpSpPr>
        <p:grpSpPr>
          <a:xfrm>
            <a:off x="4800600" y="2428875"/>
            <a:ext cx="4722813" cy="2387600"/>
            <a:chOff x="1997" y="1314"/>
            <a:chExt cx="1889" cy="1009"/>
          </a:xfrm>
        </p:grpSpPr>
        <p:grpSp>
          <p:nvGrpSpPr>
            <p:cNvPr id="60428" name="Group 11"/>
            <p:cNvGrpSpPr/>
            <p:nvPr/>
          </p:nvGrpSpPr>
          <p:grpSpPr>
            <a:xfrm>
              <a:off x="1997" y="1404"/>
              <a:ext cx="1889" cy="919"/>
              <a:chOff x="1973" y="1027"/>
              <a:chExt cx="1926" cy="937"/>
            </a:xfrm>
          </p:grpSpPr>
          <p:sp>
            <p:nvSpPr>
              <p:cNvPr id="71692" name="Oval 12"/>
              <p:cNvSpPr>
                <a:spLocks noChangeArrowheads="1"/>
              </p:cNvSpPr>
              <p:nvPr/>
            </p:nvSpPr>
            <p:spPr bwMode="gray">
              <a:xfrm>
                <a:off x="1994" y="1057"/>
                <a:ext cx="1905" cy="907"/>
              </a:xfrm>
              <a:prstGeom prst="ellipse">
                <a:avLst/>
              </a:prstGeom>
              <a:gradFill rotWithShape="1">
                <a:gsLst>
                  <a:gs pos="0">
                    <a:schemeClr val="hlink"/>
                  </a:gs>
                  <a:gs pos="100000">
                    <a:schemeClr val="hlink">
                      <a:gamma/>
                      <a:shade val="48627"/>
                      <a:invGamma/>
                    </a:schemeClr>
                  </a:gs>
                </a:gsLst>
                <a:lin ang="270000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endParaRPr>
              </a:p>
            </p:txBody>
          </p:sp>
          <p:sp>
            <p:nvSpPr>
              <p:cNvPr id="71693" name="Oval 13"/>
              <p:cNvSpPr>
                <a:spLocks noChangeArrowheads="1"/>
              </p:cNvSpPr>
              <p:nvPr/>
            </p:nvSpPr>
            <p:spPr bwMode="gray">
              <a:xfrm>
                <a:off x="1973" y="1027"/>
                <a:ext cx="1905" cy="907"/>
              </a:xfrm>
              <a:prstGeom prst="ellipse">
                <a:avLst/>
              </a:prstGeom>
              <a:gradFill rotWithShape="1">
                <a:gsLst>
                  <a:gs pos="0">
                    <a:schemeClr val="hlink">
                      <a:gamma/>
                      <a:tint val="44314"/>
                      <a:invGamma/>
                    </a:schemeClr>
                  </a:gs>
                  <a:gs pos="100000">
                    <a:schemeClr val="hlink"/>
                  </a:gs>
                </a:gsLst>
                <a:lin ang="2700000" scaled="1"/>
              </a:gradFill>
              <a:ln>
                <a:noFill/>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endParaRPr>
              </a:p>
            </p:txBody>
          </p:sp>
        </p:grpSp>
        <p:sp>
          <p:nvSpPr>
            <p:cNvPr id="71694" name="Oval 14"/>
            <p:cNvSpPr>
              <a:spLocks noChangeArrowheads="1"/>
            </p:cNvSpPr>
            <p:nvPr/>
          </p:nvSpPr>
          <p:spPr bwMode="gray">
            <a:xfrm>
              <a:off x="2086" y="1314"/>
              <a:ext cx="1691" cy="845"/>
            </a:xfrm>
            <a:prstGeom prst="ellipse">
              <a:avLst/>
            </a:prstGeom>
            <a:gradFill rotWithShape="1">
              <a:gsLst>
                <a:gs pos="0">
                  <a:schemeClr val="accent1">
                    <a:gamma/>
                    <a:shade val="46275"/>
                    <a:invGamma/>
                  </a:schemeClr>
                </a:gs>
                <a:gs pos="100000">
                  <a:schemeClr val="accent1"/>
                </a:gs>
              </a:gsLst>
              <a:lin ang="2700000" scaled="1"/>
            </a:gradFill>
            <a:ln>
              <a:noFill/>
            </a:ln>
            <a:effectLst/>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endParaRPr>
            </a:p>
          </p:txBody>
        </p:sp>
        <p:sp>
          <p:nvSpPr>
            <p:cNvPr id="71695" name="Oval 15"/>
            <p:cNvSpPr>
              <a:spLocks noChangeArrowheads="1"/>
            </p:cNvSpPr>
            <p:nvPr/>
          </p:nvSpPr>
          <p:spPr bwMode="gray">
            <a:xfrm>
              <a:off x="2108" y="1319"/>
              <a:ext cx="1650" cy="825"/>
            </a:xfrm>
            <a:prstGeom prst="ellipse">
              <a:avLst/>
            </a:prstGeom>
            <a:gradFill rotWithShape="1">
              <a:gsLst>
                <a:gs pos="0">
                  <a:schemeClr val="accent1">
                    <a:alpha val="0"/>
                  </a:schemeClr>
                </a:gs>
                <a:gs pos="100000">
                  <a:schemeClr val="accent1">
                    <a:gamma/>
                    <a:tint val="34902"/>
                    <a:invGamma/>
                  </a:schemeClr>
                </a:gs>
              </a:gsLst>
              <a:lin ang="2700000" scaled="1"/>
            </a:gradFill>
            <a:ln>
              <a:noFill/>
            </a:ln>
            <a:effectLst/>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endParaRPr>
            </a:p>
          </p:txBody>
        </p:sp>
        <p:sp>
          <p:nvSpPr>
            <p:cNvPr id="71696" name="Oval 16"/>
            <p:cNvSpPr>
              <a:spLocks noChangeArrowheads="1"/>
            </p:cNvSpPr>
            <p:nvPr/>
          </p:nvSpPr>
          <p:spPr bwMode="gray">
            <a:xfrm>
              <a:off x="2125" y="1327"/>
              <a:ext cx="1570" cy="770"/>
            </a:xfrm>
            <a:prstGeom prst="ellipse">
              <a:avLst/>
            </a:prstGeom>
            <a:gradFill rotWithShape="1">
              <a:gsLst>
                <a:gs pos="0">
                  <a:schemeClr val="accent1">
                    <a:gamma/>
                    <a:shade val="79216"/>
                    <a:invGamma/>
                  </a:schemeClr>
                </a:gs>
                <a:gs pos="100000">
                  <a:schemeClr val="accent1">
                    <a:alpha val="48000"/>
                  </a:schemeClr>
                </a:gs>
              </a:gsLst>
              <a:lin ang="2700000" scaled="1"/>
            </a:gradFill>
            <a:ln>
              <a:noFill/>
            </a:ln>
            <a:effectLst/>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endParaRPr>
            </a:p>
          </p:txBody>
        </p:sp>
        <p:sp>
          <p:nvSpPr>
            <p:cNvPr id="71697" name="Oval 17"/>
            <p:cNvSpPr>
              <a:spLocks noChangeArrowheads="1"/>
            </p:cNvSpPr>
            <p:nvPr/>
          </p:nvSpPr>
          <p:spPr bwMode="gray">
            <a:xfrm>
              <a:off x="2208" y="1344"/>
              <a:ext cx="1382" cy="624"/>
            </a:xfrm>
            <a:prstGeom prst="ellipse">
              <a:avLst/>
            </a:prstGeom>
            <a:gradFill rotWithShape="1">
              <a:gsLst>
                <a:gs pos="0">
                  <a:schemeClr val="accent1">
                    <a:gamma/>
                    <a:tint val="0"/>
                    <a:invGamma/>
                  </a:schemeClr>
                </a:gs>
                <a:gs pos="100000">
                  <a:schemeClr val="accent1">
                    <a:alpha val="38000"/>
                  </a:schemeClr>
                </a:gs>
              </a:gsLst>
              <a:lin ang="2700000" scaled="1"/>
            </a:gradFill>
            <a:ln>
              <a:noFill/>
            </a:ln>
            <a:effectLst/>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黑体" panose="02010609060101010101" pitchFamily="49" charset="-122"/>
                <a:cs typeface="+mn-cs"/>
              </a:endParaRPr>
            </a:p>
          </p:txBody>
        </p:sp>
      </p:grpSp>
      <p:sp>
        <p:nvSpPr>
          <p:cNvPr id="60425" name="Text Box 19"/>
          <p:cNvSpPr txBox="1"/>
          <p:nvPr/>
        </p:nvSpPr>
        <p:spPr>
          <a:xfrm>
            <a:off x="9226550" y="6070600"/>
            <a:ext cx="3209925" cy="804863"/>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342900" lvl="0" indent="-342900" eaLnBrk="1" hangingPunct="1">
              <a:spcBef>
                <a:spcPct val="0"/>
              </a:spcBef>
              <a:buNone/>
            </a:pPr>
            <a:r>
              <a:rPr lang="zh-CN" altLang="en-US" sz="4300" b="1" dirty="0">
                <a:latin typeface="宋体" panose="02010600030101010101" pitchFamily="2" charset="-122"/>
                <a:ea typeface="宋体" panose="02010600030101010101" pitchFamily="2" charset="-122"/>
              </a:rPr>
              <a:t>租船运输</a:t>
            </a:r>
            <a:endParaRPr lang="en-US" altLang="zh-CN" sz="4300" b="1" dirty="0">
              <a:latin typeface="宋体" panose="02010600030101010101" pitchFamily="2" charset="-122"/>
              <a:ea typeface="宋体" panose="02010600030101010101" pitchFamily="2" charset="-122"/>
            </a:endParaRPr>
          </a:p>
        </p:txBody>
      </p:sp>
      <p:sp>
        <p:nvSpPr>
          <p:cNvPr id="5" name="矩形 4"/>
          <p:cNvSpPr/>
          <p:nvPr/>
        </p:nvSpPr>
        <p:spPr>
          <a:xfrm>
            <a:off x="5400664" y="2875791"/>
            <a:ext cx="3600475" cy="1096200"/>
          </a:xfrm>
          <a:prstGeom prst="rect">
            <a:avLst/>
          </a:prstGeom>
          <a:noFill/>
        </p:spPr>
        <p:txBody>
          <a:bodyPr lIns="140495" tIns="70248" rIns="140495" bIns="70248">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100" b="0" i="0" u="none" strike="noStrike" kern="1200" cap="none" spc="0" normalizeH="0" baseline="0" noProof="0" dirty="0">
                <a:ln w="18000">
                  <a:solidFill>
                    <a:schemeClr val="accent2">
                      <a:satMod val="140000"/>
                    </a:schemeClr>
                  </a:solidFill>
                  <a:prstDash val="solid"/>
                  <a:miter lim="800000"/>
                </a:ln>
                <a:solidFill>
                  <a:schemeClr val="tx1"/>
                </a:solidFill>
                <a:effectLst/>
                <a:uLnTx/>
                <a:uFillTx/>
                <a:latin typeface="Arial" panose="020B0604020202020204" pitchFamily="34" charset="0"/>
                <a:ea typeface="黑体" panose="02010609060101010101" pitchFamily="49" charset="-122"/>
                <a:cs typeface="+mn-cs"/>
              </a:rPr>
              <a:t>根据船舶营运方式，海运主要类型</a:t>
            </a:r>
            <a:endParaRPr kumimoji="0" lang="zh-CN" altLang="en-US" sz="3100" b="0" i="0" u="none" strike="noStrike" kern="1200" cap="none" spc="0" normalizeH="0" baseline="0" noProof="0" dirty="0">
              <a:ln w="18000">
                <a:solidFill>
                  <a:schemeClr val="accent2">
                    <a:satMod val="140000"/>
                  </a:schemeClr>
                </a:solidFill>
                <a:prstDash val="solid"/>
                <a:miter lim="800000"/>
              </a:ln>
              <a:solidFill>
                <a:schemeClr val="tx1"/>
              </a:solidFill>
              <a:effectLst/>
              <a:uLnTx/>
              <a:uFillTx/>
              <a:latin typeface="Arial" panose="020B0604020202020204" pitchFamily="34" charset="0"/>
              <a:ea typeface="黑体" panose="02010609060101010101" pitchFamily="49" charset="-122"/>
              <a:cs typeface="+mn-cs"/>
            </a:endParaRPr>
          </a:p>
        </p:txBody>
      </p:sp>
      <p:sp>
        <p:nvSpPr>
          <p:cNvPr id="60427" name="TextBox 7"/>
          <p:cNvSpPr txBox="1"/>
          <p:nvPr/>
        </p:nvSpPr>
        <p:spPr>
          <a:xfrm>
            <a:off x="2138363" y="6176963"/>
            <a:ext cx="2589212" cy="804862"/>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342900" lvl="0" indent="-342900" eaLnBrk="1" hangingPunct="1">
              <a:spcBef>
                <a:spcPct val="0"/>
              </a:spcBef>
              <a:buNone/>
            </a:pPr>
            <a:r>
              <a:rPr lang="zh-CN" altLang="en-US" sz="4300" b="1" dirty="0">
                <a:latin typeface="宋体" panose="02010600030101010101" pitchFamily="2" charset="-122"/>
                <a:ea typeface="宋体" panose="02010600030101010101" pitchFamily="2" charset="-122"/>
              </a:rPr>
              <a:t>班轮运输</a:t>
            </a:r>
            <a:endParaRPr lang="zh-CN" altLang="en-US" sz="4300" b="1" dirty="0">
              <a:latin typeface="宋体" panose="02010600030101010101" pitchFamily="2" charset="-122"/>
              <a:ea typeface="宋体" panose="02010600030101010101" pitchFamily="2" charset="-122"/>
            </a:endParaRPr>
          </a:p>
        </p:txBody>
      </p: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50" name="Rectangle 2"/>
          <p:cNvSpPr>
            <a:spLocks noGrp="1" noChangeArrowheads="1"/>
          </p:cNvSpPr>
          <p:nvPr>
            <p:ph type="title" idx="4294967295"/>
          </p:nvPr>
        </p:nvSpPr>
        <p:spPr/>
        <p:txBody>
          <a:bodyPr vert="horz" wrap="square" lIns="140495" tIns="70248" rIns="140495" bIns="70248"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0"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0"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61443" name="Rectangle 3"/>
          <p:cNvSpPr>
            <a:spLocks noGrp="1"/>
          </p:cNvSpPr>
          <p:nvPr>
            <p:ph type="body" idx="4294967295"/>
          </p:nvPr>
        </p:nvSpPr>
        <p:spPr>
          <a:xfrm>
            <a:off x="509588" y="2386013"/>
            <a:ext cx="13292137" cy="6707187"/>
          </a:xfrm>
          <a:ln/>
        </p:spPr>
        <p:txBody>
          <a:bodyPr vert="horz" wrap="square" lIns="140495" tIns="70248" rIns="140495" bIns="70248" anchor="t" anchorCtr="0"/>
          <a:p>
            <a:r>
              <a:rPr lang="zh-CN" altLang="en-US" sz="4900" b="1" dirty="0">
                <a:latin typeface="黑体" panose="02010609060101010101" pitchFamily="49" charset="-122"/>
              </a:rPr>
              <a:t>班轮运输</a:t>
            </a:r>
            <a:endParaRPr lang="zh-CN" altLang="zh-CN" sz="4900" b="1" dirty="0">
              <a:latin typeface="黑体" panose="02010609060101010101" pitchFamily="49" charset="-122"/>
            </a:endParaRPr>
          </a:p>
          <a:p>
            <a:r>
              <a:rPr lang="zh-CN" altLang="zh-CN" sz="4300" dirty="0">
                <a:latin typeface="宋体" panose="02010600030101010101" pitchFamily="2" charset="-122"/>
                <a:ea typeface="宋体" panose="02010600030101010101" pitchFamily="2" charset="-122"/>
              </a:rPr>
              <a:t>所谓班轮（</a:t>
            </a:r>
            <a:r>
              <a:rPr lang="en-US" altLang="zh-CN" sz="4300" dirty="0">
                <a:latin typeface="宋体" panose="02010600030101010101" pitchFamily="2" charset="-122"/>
                <a:ea typeface="宋体" panose="02010600030101010101" pitchFamily="2" charset="-122"/>
              </a:rPr>
              <a:t>Liner</a:t>
            </a:r>
            <a:r>
              <a:rPr lang="zh-CN" altLang="zh-CN" sz="4300" dirty="0">
                <a:latin typeface="宋体" panose="02010600030101010101" pitchFamily="2" charset="-122"/>
                <a:ea typeface="宋体" panose="02010600030101010101" pitchFamily="2" charset="-122"/>
              </a:rPr>
              <a:t>），是指</a:t>
            </a:r>
            <a:r>
              <a:rPr lang="zh-CN" altLang="en-US" sz="4300" dirty="0">
                <a:latin typeface="宋体" panose="02010600030101010101" pitchFamily="2" charset="-122"/>
                <a:ea typeface="宋体" panose="02010600030101010101" pitchFamily="2" charset="-122"/>
              </a:rPr>
              <a:t>具有</a:t>
            </a:r>
            <a:r>
              <a:rPr lang="zh-CN" altLang="en-US" sz="4300" dirty="0">
                <a:solidFill>
                  <a:srgbClr val="C00000"/>
                </a:solidFill>
                <a:latin typeface="宋体" panose="02010600030101010101" pitchFamily="2" charset="-122"/>
                <a:ea typeface="宋体" panose="02010600030101010101" pitchFamily="2" charset="-122"/>
              </a:rPr>
              <a:t>固定航线</a:t>
            </a:r>
            <a:r>
              <a:rPr lang="zh-CN" altLang="en-US" sz="4300" dirty="0">
                <a:latin typeface="宋体" panose="02010600030101010101" pitchFamily="2" charset="-122"/>
                <a:ea typeface="宋体" panose="02010600030101010101" pitchFamily="2" charset="-122"/>
              </a:rPr>
              <a:t>、沿途停靠若干</a:t>
            </a:r>
            <a:r>
              <a:rPr lang="zh-CN" altLang="en-US" sz="4300" dirty="0">
                <a:solidFill>
                  <a:srgbClr val="C00000"/>
                </a:solidFill>
                <a:latin typeface="宋体" panose="02010600030101010101" pitchFamily="2" charset="-122"/>
                <a:ea typeface="宋体" panose="02010600030101010101" pitchFamily="2" charset="-122"/>
              </a:rPr>
              <a:t>固定港口</a:t>
            </a:r>
            <a:r>
              <a:rPr lang="zh-CN" altLang="en-US" sz="4300" dirty="0">
                <a:latin typeface="宋体" panose="02010600030101010101" pitchFamily="2" charset="-122"/>
                <a:ea typeface="宋体" panose="02010600030101010101" pitchFamily="2" charset="-122"/>
              </a:rPr>
              <a:t>、</a:t>
            </a:r>
            <a:r>
              <a:rPr lang="zh-CN" altLang="en-US" sz="4300" dirty="0">
                <a:solidFill>
                  <a:srgbClr val="C00000"/>
                </a:solidFill>
                <a:latin typeface="宋体" panose="02010600030101010101" pitchFamily="2" charset="-122"/>
                <a:ea typeface="宋体" panose="02010600030101010101" pitchFamily="2" charset="-122"/>
              </a:rPr>
              <a:t>费率相对固定</a:t>
            </a:r>
            <a:r>
              <a:rPr lang="zh-CN" altLang="en-US" sz="4300" dirty="0">
                <a:latin typeface="宋体" panose="02010600030101010101" pitchFamily="2" charset="-122"/>
                <a:ea typeface="宋体" panose="02010600030101010101" pitchFamily="2" charset="-122"/>
              </a:rPr>
              <a:t>，按照事先规定的</a:t>
            </a:r>
            <a:r>
              <a:rPr lang="zh-CN" altLang="en-US" sz="4300" dirty="0">
                <a:solidFill>
                  <a:srgbClr val="C00000"/>
                </a:solidFill>
                <a:latin typeface="宋体" panose="02010600030101010101" pitchFamily="2" charset="-122"/>
                <a:ea typeface="宋体" panose="02010600030101010101" pitchFamily="2" charset="-122"/>
              </a:rPr>
              <a:t>时间</a:t>
            </a:r>
            <a:r>
              <a:rPr lang="zh-CN" altLang="en-US" sz="4300" dirty="0">
                <a:latin typeface="宋体" panose="02010600030101010101" pitchFamily="2" charset="-122"/>
                <a:ea typeface="宋体" panose="02010600030101010101" pitchFamily="2" charset="-122"/>
              </a:rPr>
              <a:t>表航行的</a:t>
            </a:r>
            <a:r>
              <a:rPr lang="zh-CN" altLang="en-US" sz="4300" dirty="0">
                <a:solidFill>
                  <a:srgbClr val="00B050"/>
                </a:solidFill>
                <a:latin typeface="宋体" panose="02010600030101010101" pitchFamily="2" charset="-122"/>
                <a:ea typeface="宋体" panose="02010600030101010101" pitchFamily="2" charset="-122"/>
              </a:rPr>
              <a:t>，</a:t>
            </a:r>
            <a:r>
              <a:rPr lang="zh-CN" altLang="zh-CN" sz="4300" dirty="0">
                <a:latin typeface="宋体" panose="02010600030101010101" pitchFamily="2" charset="-122"/>
                <a:ea typeface="宋体" panose="02010600030101010101" pitchFamily="2" charset="-122"/>
              </a:rPr>
              <a:t>从事航线上各港口之间往返载货的船舶。</a:t>
            </a:r>
            <a:endParaRPr lang="en-US" altLang="zh-CN" sz="4300" dirty="0">
              <a:latin typeface="宋体" panose="02010600030101010101" pitchFamily="2" charset="-122"/>
              <a:ea typeface="宋体" panose="02010600030101010101" pitchFamily="2" charset="-122"/>
            </a:endParaRPr>
          </a:p>
          <a:p>
            <a:r>
              <a:rPr lang="zh-CN" altLang="en-US" sz="4300" dirty="0">
                <a:latin typeface="宋体" panose="02010600030101010101" pitchFamily="2" charset="-122"/>
                <a:ea typeface="宋体" panose="02010600030101010101" pitchFamily="2" charset="-122"/>
              </a:rPr>
              <a:t>班轮运输的特点是</a:t>
            </a:r>
            <a:r>
              <a:rPr lang="en-US" altLang="zh-CN" sz="4300" dirty="0">
                <a:latin typeface="宋体" panose="02010600030101010101" pitchFamily="2" charset="-122"/>
                <a:ea typeface="宋体" panose="02010600030101010101" pitchFamily="2" charset="-122"/>
              </a:rPr>
              <a:t>“</a:t>
            </a:r>
            <a:r>
              <a:rPr lang="zh-CN" altLang="en-US" sz="4300" dirty="0">
                <a:solidFill>
                  <a:srgbClr val="C00000"/>
                </a:solidFill>
                <a:latin typeface="宋体" panose="02010600030101010101" pitchFamily="2" charset="-122"/>
                <a:ea typeface="宋体" panose="02010600030101010101" pitchFamily="2" charset="-122"/>
              </a:rPr>
              <a:t>四固定一负责</a:t>
            </a:r>
            <a:r>
              <a:rPr lang="en-US" altLang="zh-CN" sz="4300" dirty="0">
                <a:latin typeface="宋体" panose="02010600030101010101" pitchFamily="2" charset="-122"/>
                <a:ea typeface="宋体" panose="02010600030101010101" pitchFamily="2" charset="-122"/>
              </a:rPr>
              <a:t>”。</a:t>
            </a:r>
            <a:endParaRPr lang="en-US" altLang="zh-CN" sz="4300" dirty="0">
              <a:latin typeface="宋体" panose="02010600030101010101" pitchFamily="2" charset="-122"/>
              <a:ea typeface="宋体" panose="02010600030101010101" pitchFamily="2" charset="-122"/>
            </a:endParaRPr>
          </a:p>
          <a:p>
            <a:endParaRPr lang="en-US" altLang="zh-CN" sz="4300" dirty="0">
              <a:latin typeface="宋体" panose="02010600030101010101" pitchFamily="2" charset="-122"/>
              <a:ea typeface="宋体" panose="02010600030101010101" pitchFamily="2" charset="-122"/>
            </a:endParaRPr>
          </a:p>
          <a:p>
            <a:endParaRPr lang="en-US" altLang="zh-CN" sz="4900" dirty="0"/>
          </a:p>
          <a:p>
            <a:endParaRPr lang="zh-CN" altLang="zh-CN" dirty="0"/>
          </a:p>
        </p:txBody>
      </p:sp>
      <p:sp>
        <p:nvSpPr>
          <p:cNvPr id="61444" name="矩形标注 4"/>
          <p:cNvSpPr/>
          <p:nvPr/>
        </p:nvSpPr>
        <p:spPr>
          <a:xfrm>
            <a:off x="8775700" y="6923088"/>
            <a:ext cx="3151188" cy="2770187"/>
          </a:xfrm>
          <a:prstGeom prst="wedgeRectCallout">
            <a:avLst>
              <a:gd name="adj1" fmla="val -43259"/>
              <a:gd name="adj2" fmla="val -61704"/>
            </a:avLst>
          </a:prstGeom>
          <a:solidFill>
            <a:schemeClr val="accent1"/>
          </a:solidFill>
          <a:ln w="9525" cap="flat" cmpd="sng">
            <a:solidFill>
              <a:schemeClr val="tx1"/>
            </a:solidFill>
            <a:prstDash val="solid"/>
            <a:round/>
            <a:headEnd type="none" w="med" len="med"/>
            <a:tailEnd type="none" w="med" len="med"/>
          </a:ln>
        </p:spPr>
        <p:txBody>
          <a:bodyPr lIns="140495" tIns="70248" rIns="140495" bIns="70248"/>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b="1" dirty="0">
                <a:ea typeface="宋体" panose="02010600030101010101" pitchFamily="2" charset="-122"/>
              </a:rPr>
              <a:t>即</a:t>
            </a:r>
            <a:r>
              <a:rPr lang="zh-CN" altLang="en-US" sz="1800" b="1" dirty="0">
                <a:solidFill>
                  <a:srgbClr val="FF0000"/>
                </a:solidFill>
                <a:ea typeface="宋体" panose="02010600030101010101" pitchFamily="2" charset="-122"/>
              </a:rPr>
              <a:t>船方负责装、卸</a:t>
            </a:r>
            <a:r>
              <a:rPr lang="zh-CN" altLang="en-US" sz="1800" b="1" dirty="0">
                <a:ea typeface="宋体" panose="02010600030101010101" pitchFamily="2" charset="-122"/>
              </a:rPr>
              <a:t>，运费内已包括装卸费，班轮公司与托运人之间一般不计滞期费和速遣费。</a:t>
            </a:r>
            <a:endParaRPr lang="zh-CN" altLang="en-US" sz="1800" dirty="0">
              <a:ea typeface="宋体" panose="02010600030101010101" pitchFamily="2" charset="-122"/>
            </a:endParaRPr>
          </a:p>
        </p:txBody>
      </p:sp>
      <p:sp>
        <p:nvSpPr>
          <p:cNvPr id="61445" name="矩形标注 5"/>
          <p:cNvSpPr/>
          <p:nvPr/>
        </p:nvSpPr>
        <p:spPr>
          <a:xfrm>
            <a:off x="4275138" y="7135813"/>
            <a:ext cx="3151187" cy="2557462"/>
          </a:xfrm>
          <a:prstGeom prst="wedgeRectCallout">
            <a:avLst>
              <a:gd name="adj1" fmla="val 46444"/>
              <a:gd name="adj2" fmla="val -69611"/>
            </a:avLst>
          </a:prstGeom>
          <a:solidFill>
            <a:schemeClr val="accent1"/>
          </a:solidFill>
          <a:ln w="9525" cap="flat" cmpd="sng">
            <a:solidFill>
              <a:schemeClr val="tx1"/>
            </a:solidFill>
            <a:prstDash val="solid"/>
            <a:round/>
            <a:headEnd type="none" w="med" len="med"/>
            <a:tailEnd type="none" w="med" len="med"/>
          </a:ln>
        </p:spPr>
        <p:txBody>
          <a:bodyPr lIns="140495" tIns="70248" rIns="140495" bIns="70248"/>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b="1" dirty="0">
                <a:ea typeface="宋体" panose="02010600030101010101" pitchFamily="2" charset="-122"/>
              </a:rPr>
              <a:t>即固定船期、固定航线、固定港口、相对固定的费率。</a:t>
            </a:r>
            <a:endParaRPr lang="zh-CN" altLang="en-US" sz="1800" dirty="0">
              <a:ea typeface="宋体" panose="02010600030101010101" pitchFamily="2" charset="-122"/>
            </a:endParaRPr>
          </a:p>
        </p:txBody>
      </p:sp>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50" name="Rectangle 2"/>
          <p:cNvSpPr>
            <a:spLocks noGrp="1" noChangeArrowheads="1"/>
          </p:cNvSpPr>
          <p:nvPr>
            <p:ph type="title" idx="4294967295"/>
          </p:nvPr>
        </p:nvSpPr>
        <p:spPr/>
        <p:txBody>
          <a:bodyPr vert="horz" wrap="square" lIns="140495" tIns="70248" rIns="140495" bIns="70248"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0" i="0" u="none" strike="noStrike" kern="0" cap="none" spc="0" normalizeH="0" baseline="0" noProof="0" dirty="0">
                <a:ln>
                  <a:noFill/>
                </a:ln>
                <a:solidFill>
                  <a:schemeClr val="bg1"/>
                </a:solidFill>
                <a:effectLst>
                  <a:outerShdw blurRad="38100" dist="38100" dir="2700000" algn="tl">
                    <a:srgbClr val="C0C0C0"/>
                  </a:outerShdw>
                </a:effectLst>
                <a:uLnTx/>
                <a:uFillTx/>
                <a:latin typeface="+mj-ea"/>
                <a:ea typeface="+mj-ea"/>
                <a:cs typeface="+mj-cs"/>
              </a:rPr>
              <a:t>知识点拨</a:t>
            </a:r>
            <a:endParaRPr kumimoji="0" lang="zh-CN" altLang="en-US" sz="6200" b="0" i="0" u="none" strike="noStrike" kern="0" cap="none" spc="0" normalizeH="0" baseline="0" noProof="0" dirty="0">
              <a:ln>
                <a:noFill/>
              </a:ln>
              <a:solidFill>
                <a:schemeClr val="bg1"/>
              </a:solidFill>
              <a:effectLst>
                <a:outerShdw blurRad="38100" dist="38100" dir="2700000" algn="tl">
                  <a:srgbClr val="C0C0C0"/>
                </a:outerShdw>
              </a:effectLst>
              <a:uLnTx/>
              <a:uFillTx/>
              <a:latin typeface="+mj-ea"/>
              <a:ea typeface="+mj-ea"/>
              <a:cs typeface="+mj-cs"/>
            </a:endParaRPr>
          </a:p>
        </p:txBody>
      </p:sp>
      <p:sp>
        <p:nvSpPr>
          <p:cNvPr id="9219" name="Rectangle 3"/>
          <p:cNvSpPr>
            <a:spLocks noGrp="1"/>
          </p:cNvSpPr>
          <p:nvPr>
            <p:ph type="body" idx="4294967295"/>
          </p:nvPr>
        </p:nvSpPr>
        <p:spPr>
          <a:xfrm>
            <a:off x="509588" y="2386013"/>
            <a:ext cx="13292137" cy="7307262"/>
          </a:xfrm>
          <a:ln/>
        </p:spPr>
        <p:txBody>
          <a:bodyPr vert="horz" wrap="square" lIns="140495" tIns="70248" rIns="140495" bIns="70248" anchor="t" anchorCtr="0"/>
          <a:p>
            <a:r>
              <a:rPr lang="zh-CN" altLang="en-US" sz="4900" b="1" dirty="0">
                <a:latin typeface="黑体" panose="02010609060101010101" pitchFamily="49" charset="-122"/>
              </a:rPr>
              <a:t>租船运输</a:t>
            </a:r>
            <a:endParaRPr lang="en-US" altLang="zh-CN" sz="4900" b="1" dirty="0">
              <a:latin typeface="黑体" panose="02010609060101010101" pitchFamily="49" charset="-122"/>
            </a:endParaRPr>
          </a:p>
          <a:p>
            <a:r>
              <a:rPr lang="zh-CN" altLang="zh-CN" sz="4300" dirty="0">
                <a:latin typeface="宋体" panose="02010600030101010101" pitchFamily="2" charset="-122"/>
                <a:ea typeface="宋体" panose="02010600030101010101" pitchFamily="2" charset="-122"/>
              </a:rPr>
              <a:t>租船运输又称</a:t>
            </a:r>
            <a:r>
              <a:rPr lang="zh-CN" altLang="zh-CN" sz="4300" dirty="0">
                <a:solidFill>
                  <a:srgbClr val="C00000"/>
                </a:solidFill>
                <a:latin typeface="宋体" panose="02010600030101010101" pitchFamily="2" charset="-122"/>
                <a:ea typeface="宋体" panose="02010600030101010101" pitchFamily="2" charset="-122"/>
              </a:rPr>
              <a:t>不定期船（</a:t>
            </a:r>
            <a:r>
              <a:rPr lang="en-US" altLang="zh-CN" sz="4300" dirty="0">
                <a:solidFill>
                  <a:srgbClr val="C00000"/>
                </a:solidFill>
                <a:latin typeface="宋体" panose="02010600030101010101" pitchFamily="2" charset="-122"/>
                <a:ea typeface="宋体" panose="02010600030101010101" pitchFamily="2" charset="-122"/>
              </a:rPr>
              <a:t>Tramp</a:t>
            </a:r>
            <a:r>
              <a:rPr lang="zh-CN" altLang="zh-CN" sz="4300" dirty="0">
                <a:solidFill>
                  <a:srgbClr val="C00000"/>
                </a:solidFill>
                <a:latin typeface="宋体" panose="02010600030101010101" pitchFamily="2" charset="-122"/>
                <a:ea typeface="宋体" panose="02010600030101010101" pitchFamily="2" charset="-122"/>
              </a:rPr>
              <a:t>）运输</a:t>
            </a:r>
            <a:r>
              <a:rPr lang="zh-CN" altLang="zh-CN" sz="4300" dirty="0">
                <a:latin typeface="宋体" panose="02010600030101010101" pitchFamily="2" charset="-122"/>
                <a:ea typeface="宋体" panose="02010600030101010101" pitchFamily="2" charset="-122"/>
              </a:rPr>
              <a:t>。</a:t>
            </a:r>
            <a:r>
              <a:rPr lang="zh-CN" altLang="en-US" sz="4300" dirty="0">
                <a:latin typeface="宋体" panose="02010600030101010101" pitchFamily="2" charset="-122"/>
                <a:ea typeface="宋体" panose="02010600030101010101" pitchFamily="2" charset="-122"/>
              </a:rPr>
              <a:t>根据租船协议，船东将船舶出租给租船人使用，以完成特定的运输任务，特点如下：</a:t>
            </a:r>
            <a:endParaRPr lang="en-US" altLang="zh-CN" sz="4300" dirty="0">
              <a:latin typeface="宋体" panose="02010600030101010101" pitchFamily="2" charset="-122"/>
              <a:ea typeface="宋体" panose="02010600030101010101" pitchFamily="2" charset="-122"/>
            </a:endParaRPr>
          </a:p>
          <a:p>
            <a:r>
              <a:rPr lang="en-US" altLang="zh-CN" sz="4300" dirty="0">
                <a:latin typeface="宋体" panose="02010600030101010101" pitchFamily="2" charset="-122"/>
                <a:ea typeface="宋体" panose="02010600030101010101" pitchFamily="2" charset="-122"/>
              </a:rPr>
              <a:t>※</a:t>
            </a:r>
            <a:r>
              <a:rPr lang="zh-CN" altLang="en-US" sz="4300" dirty="0">
                <a:latin typeface="宋体" panose="02010600030101010101" pitchFamily="2" charset="-122"/>
                <a:ea typeface="宋体" panose="02010600030101010101" pitchFamily="2" charset="-122"/>
              </a:rPr>
              <a:t>无固定航线，无固定港口，无固定船期，而是根据货主的需要与船方商定，属于不定期船。</a:t>
            </a:r>
            <a:endParaRPr lang="en-US" altLang="zh-CN" sz="4300" dirty="0">
              <a:latin typeface="宋体" panose="02010600030101010101" pitchFamily="2" charset="-122"/>
              <a:ea typeface="宋体" panose="02010600030101010101" pitchFamily="2" charset="-122"/>
            </a:endParaRPr>
          </a:p>
          <a:p>
            <a:r>
              <a:rPr lang="en-US" altLang="zh-CN" sz="4300" dirty="0">
                <a:latin typeface="宋体" panose="02010600030101010101" pitchFamily="2" charset="-122"/>
                <a:ea typeface="宋体" panose="02010600030101010101" pitchFamily="2" charset="-122"/>
              </a:rPr>
              <a:t>※</a:t>
            </a:r>
            <a:r>
              <a:rPr lang="zh-CN" altLang="en-US" sz="4300" dirty="0">
                <a:latin typeface="宋体" panose="02010600030101010101" pitchFamily="2" charset="-122"/>
                <a:ea typeface="宋体" panose="02010600030101010101" pitchFamily="2" charset="-122"/>
              </a:rPr>
              <a:t>无固定运价，随租船市场的供求关系变动。</a:t>
            </a:r>
            <a:endParaRPr lang="en-US" altLang="zh-CN" sz="4300" dirty="0">
              <a:latin typeface="宋体" panose="02010600030101010101" pitchFamily="2" charset="-122"/>
              <a:ea typeface="宋体" panose="02010600030101010101" pitchFamily="2" charset="-122"/>
            </a:endParaRPr>
          </a:p>
          <a:p>
            <a:r>
              <a:rPr lang="en-US" altLang="zh-CN" sz="4300" dirty="0">
                <a:latin typeface="宋体" panose="02010600030101010101" pitchFamily="2" charset="-122"/>
                <a:ea typeface="宋体" panose="02010600030101010101" pitchFamily="2" charset="-122"/>
              </a:rPr>
              <a:t>※</a:t>
            </a:r>
            <a:r>
              <a:rPr lang="zh-CN" altLang="zh-CN" sz="4300" dirty="0">
                <a:latin typeface="宋体" panose="02010600030101010101" pitchFamily="2" charset="-122"/>
                <a:ea typeface="宋体" panose="02010600030101010101" pitchFamily="2" charset="-122"/>
              </a:rPr>
              <a:t>通常适用于</a:t>
            </a:r>
            <a:r>
              <a:rPr lang="zh-CN" altLang="zh-CN" sz="4300" dirty="0">
                <a:solidFill>
                  <a:srgbClr val="FF0000"/>
                </a:solidFill>
                <a:latin typeface="宋体" panose="02010600030101010101" pitchFamily="2" charset="-122"/>
                <a:ea typeface="宋体" panose="02010600030101010101" pitchFamily="2" charset="-122"/>
              </a:rPr>
              <a:t>大宗货物的运输</a:t>
            </a:r>
            <a:r>
              <a:rPr lang="zh-CN" altLang="zh-CN" sz="4300" dirty="0">
                <a:latin typeface="宋体" panose="02010600030101010101" pitchFamily="2" charset="-122"/>
                <a:ea typeface="宋体" panose="02010600030101010101" pitchFamily="2" charset="-122"/>
              </a:rPr>
              <a:t>，</a:t>
            </a:r>
            <a:r>
              <a:rPr lang="zh-CN" altLang="en-US" sz="4300" dirty="0">
                <a:latin typeface="宋体" panose="02010600030101010101" pitchFamily="2" charset="-122"/>
                <a:ea typeface="宋体" panose="02010600030101010101" pitchFamily="2" charset="-122"/>
              </a:rPr>
              <a:t>如粮食、矿砂、煤炭、石油等，舱</a:t>
            </a:r>
            <a:r>
              <a:rPr lang="zh-CN" altLang="zh-CN" sz="4300" dirty="0">
                <a:latin typeface="宋体" panose="02010600030101010101" pitchFamily="2" charset="-122"/>
                <a:ea typeface="宋体" panose="02010600030101010101" pitchFamily="2" charset="-122"/>
              </a:rPr>
              <a:t>位的租赁一般以</a:t>
            </a:r>
            <a:r>
              <a:rPr lang="zh-CN" altLang="zh-CN" sz="4300" dirty="0">
                <a:solidFill>
                  <a:srgbClr val="FF0000"/>
                </a:solidFill>
                <a:latin typeface="宋体" panose="02010600030101010101" pitchFamily="2" charset="-122"/>
                <a:ea typeface="宋体" panose="02010600030101010101" pitchFamily="2" charset="-122"/>
              </a:rPr>
              <a:t>提供整船或部分舱位</a:t>
            </a:r>
            <a:r>
              <a:rPr lang="zh-CN" altLang="zh-CN" sz="4300" dirty="0">
                <a:latin typeface="宋体" panose="02010600030101010101" pitchFamily="2" charset="-122"/>
                <a:ea typeface="宋体" panose="02010600030101010101" pitchFamily="2" charset="-122"/>
              </a:rPr>
              <a:t>为主</a:t>
            </a:r>
            <a:r>
              <a:rPr lang="zh-CN" altLang="en-US" sz="4300" dirty="0">
                <a:latin typeface="宋体" panose="02010600030101010101" pitchFamily="2" charset="-122"/>
                <a:ea typeface="宋体" panose="02010600030101010101" pitchFamily="2" charset="-122"/>
              </a:rPr>
              <a:t>。</a:t>
            </a:r>
            <a:endParaRPr lang="en-US" altLang="zh-CN" sz="4900" dirty="0">
              <a:latin typeface="宋体" panose="02010600030101010101" pitchFamily="2" charset="-122"/>
              <a:ea typeface="宋体" panose="02010600030101010101" pitchFamily="2" charset="-122"/>
            </a:endParaRPr>
          </a:p>
          <a:p>
            <a:endParaRPr lang="zh-CN" altLang="zh-CN"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9219">
                                            <p:txEl>
                                              <p:charRg st="0" end="5"/>
                                            </p:txEl>
                                          </p:spTgt>
                                        </p:tgtEl>
                                        <p:attrNameLst>
                                          <p:attrName>style.visibility</p:attrName>
                                        </p:attrNameLst>
                                      </p:cBhvr>
                                      <p:to>
                                        <p:strVal val="visible"/>
                                      </p:to>
                                    </p:set>
                                    <p:anim to="" calcmode="lin" valueType="num">
                                      <p:cBhvr>
                                        <p:cTn id="7" dur="1" fill="hold"/>
                                        <p:tgtEl>
                                          <p:spTgt spid="9219">
                                            <p:txEl>
                                              <p:charRg st="0" end="5"/>
                                            </p:txEl>
                                          </p:spTgt>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9219">
                                            <p:txEl>
                                              <p:charRg st="5" end="63"/>
                                            </p:txEl>
                                          </p:spTgt>
                                        </p:tgtEl>
                                        <p:attrNameLst>
                                          <p:attrName>style.visibility</p:attrName>
                                        </p:attrNameLst>
                                      </p:cBhvr>
                                      <p:to>
                                        <p:strVal val="visible"/>
                                      </p:to>
                                    </p:set>
                                    <p:anim to="" calcmode="lin" valueType="num">
                                      <p:cBhvr>
                                        <p:cTn id="12" dur="1" fill="hold"/>
                                        <p:tgtEl>
                                          <p:spTgt spid="9219">
                                            <p:txEl>
                                              <p:charRg st="5" end="63"/>
                                            </p:txEl>
                                          </p:spTgt>
                                        </p:tgtEl>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9219">
                                            <p:txEl>
                                              <p:charRg st="63" end="105"/>
                                            </p:txEl>
                                          </p:spTgt>
                                        </p:tgtEl>
                                        <p:attrNameLst>
                                          <p:attrName>style.visibility</p:attrName>
                                        </p:attrNameLst>
                                      </p:cBhvr>
                                      <p:to>
                                        <p:strVal val="visible"/>
                                      </p:to>
                                    </p:set>
                                    <p:anim to="" calcmode="lin" valueType="num">
                                      <p:cBhvr>
                                        <p:cTn id="17" dur="1" fill="hold"/>
                                        <p:tgtEl>
                                          <p:spTgt spid="9219">
                                            <p:txEl>
                                              <p:charRg st="63" end="105"/>
                                            </p:txEl>
                                          </p:spTgt>
                                        </p:tgtEl>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9219">
                                            <p:txEl>
                                              <p:charRg st="105" end="126"/>
                                            </p:txEl>
                                          </p:spTgt>
                                        </p:tgtEl>
                                        <p:attrNameLst>
                                          <p:attrName>style.visibility</p:attrName>
                                        </p:attrNameLst>
                                      </p:cBhvr>
                                      <p:to>
                                        <p:strVal val="visible"/>
                                      </p:to>
                                    </p:set>
                                    <p:anim to="" calcmode="lin" valueType="num">
                                      <p:cBhvr>
                                        <p:cTn id="22" dur="1" fill="hold"/>
                                        <p:tgtEl>
                                          <p:spTgt spid="9219">
                                            <p:txEl>
                                              <p:charRg st="105" end="126"/>
                                            </p:txEl>
                                          </p:spTgt>
                                        </p:tgtEl>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9219">
                                            <p:txEl>
                                              <p:charRg st="126" end="175"/>
                                            </p:txEl>
                                          </p:spTgt>
                                        </p:tgtEl>
                                        <p:attrNameLst>
                                          <p:attrName>style.visibility</p:attrName>
                                        </p:attrNameLst>
                                      </p:cBhvr>
                                      <p:to>
                                        <p:strVal val="visible"/>
                                      </p:to>
                                    </p:set>
                                    <p:anim to="" calcmode="lin" valueType="num">
                                      <p:cBhvr>
                                        <p:cTn id="27" dur="1" fill="hold"/>
                                        <p:tgtEl>
                                          <p:spTgt spid="9219">
                                            <p:txEl>
                                              <p:charRg st="126" end="175"/>
                                            </p:txEl>
                                          </p:spTgt>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idx="4294967295"/>
          </p:nvPr>
        </p:nvSpPr>
        <p:spPr/>
        <p:txBody>
          <a:bodyPr vert="horz" wrap="square" lIns="140495" tIns="70248" rIns="140495" bIns="70248"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0" i="0" u="none" strike="noStrike" kern="0" cap="none" spc="0" normalizeH="0" baseline="0" noProof="0" dirty="0">
                <a:ln>
                  <a:noFill/>
                </a:ln>
                <a:solidFill>
                  <a:schemeClr val="bg1"/>
                </a:solidFill>
                <a:effectLst>
                  <a:outerShdw blurRad="38100" dist="38100" dir="2700000" algn="tl">
                    <a:srgbClr val="C0C0C0"/>
                  </a:outerShdw>
                </a:effectLst>
                <a:uLnTx/>
                <a:uFillTx/>
                <a:latin typeface="+mj-ea"/>
                <a:ea typeface="+mj-ea"/>
                <a:cs typeface="+mj-cs"/>
              </a:rPr>
              <a:t>知识点拨</a:t>
            </a:r>
            <a:endParaRPr kumimoji="0" lang="zh-CN" altLang="en-US" sz="6200" b="0" i="0" u="none" strike="noStrike" kern="0" cap="none" spc="0" normalizeH="0" baseline="0" noProof="0" dirty="0">
              <a:ln>
                <a:noFill/>
              </a:ln>
              <a:solidFill>
                <a:schemeClr val="bg1"/>
              </a:solidFill>
              <a:effectLst>
                <a:outerShdw blurRad="38100" dist="38100" dir="2700000" algn="tl">
                  <a:srgbClr val="C0C0C0"/>
                </a:outerShdw>
              </a:effectLst>
              <a:uLnTx/>
              <a:uFillTx/>
              <a:latin typeface="+mj-ea"/>
              <a:ea typeface="+mj-ea"/>
              <a:cs typeface="+mj-cs"/>
            </a:endParaRPr>
          </a:p>
        </p:txBody>
      </p:sp>
      <p:sp>
        <p:nvSpPr>
          <p:cNvPr id="63491" name="内容占位符 2"/>
          <p:cNvSpPr>
            <a:spLocks noGrp="1"/>
          </p:cNvSpPr>
          <p:nvPr>
            <p:ph idx="4294967295"/>
          </p:nvPr>
        </p:nvSpPr>
        <p:spPr>
          <a:xfrm>
            <a:off x="561975" y="2555875"/>
            <a:ext cx="13496925" cy="5846763"/>
          </a:xfrm>
          <a:ln/>
        </p:spPr>
        <p:txBody>
          <a:bodyPr vert="horz" wrap="square" lIns="140495" tIns="70248" rIns="140495" bIns="70248" anchor="t" anchorCtr="0"/>
          <a:p>
            <a:r>
              <a:rPr lang="zh-CN" altLang="en-US" sz="4300" dirty="0">
                <a:latin typeface="宋体" panose="02010600030101010101" pitchFamily="2" charset="-122"/>
                <a:ea typeface="宋体" panose="02010600030101010101" pitchFamily="2" charset="-122"/>
              </a:rPr>
              <a:t>要区分班轮和租船运输，其实有个简单的例子，想想公交车与出租车吧，班轮类似于公交车，租船则类似出租车。</a:t>
            </a:r>
            <a:endParaRPr lang="en-US" altLang="zh-CN" sz="4300" dirty="0">
              <a:latin typeface="宋体" panose="02010600030101010101" pitchFamily="2" charset="-122"/>
              <a:ea typeface="宋体" panose="02010600030101010101" pitchFamily="2" charset="-122"/>
            </a:endParaRPr>
          </a:p>
        </p:txBody>
      </p:sp>
      <p:pic>
        <p:nvPicPr>
          <p:cNvPr id="63492" name="Picture 4" descr="C:\Users\Julia\Desktop\7435847_121123255118_2.jpg"/>
          <p:cNvPicPr>
            <a:picLocks noChangeAspect="1"/>
          </p:cNvPicPr>
          <p:nvPr/>
        </p:nvPicPr>
        <p:blipFill>
          <a:blip r:embed="rId1"/>
          <a:stretch>
            <a:fillRect/>
          </a:stretch>
        </p:blipFill>
        <p:spPr>
          <a:xfrm>
            <a:off x="449263" y="5857875"/>
            <a:ext cx="7200900" cy="3778250"/>
          </a:xfrm>
          <a:prstGeom prst="rect">
            <a:avLst/>
          </a:prstGeom>
          <a:noFill/>
          <a:ln w="9525">
            <a:noFill/>
          </a:ln>
        </p:spPr>
      </p:pic>
      <p:pic>
        <p:nvPicPr>
          <p:cNvPr id="63493" name="Picture 6" descr="C:\Users\Julia\Desktop\W020120420362388651865.gif"/>
          <p:cNvPicPr>
            <a:picLocks noChangeAspect="1"/>
          </p:cNvPicPr>
          <p:nvPr/>
        </p:nvPicPr>
        <p:blipFill>
          <a:blip r:embed="rId2"/>
          <a:stretch>
            <a:fillRect/>
          </a:stretch>
        </p:blipFill>
        <p:spPr>
          <a:xfrm>
            <a:off x="8662988" y="4473575"/>
            <a:ext cx="5400675" cy="3940175"/>
          </a:xfrm>
          <a:prstGeom prst="rect">
            <a:avLst/>
          </a:prstGeom>
          <a:noFill/>
          <a:ln w="9525">
            <a:noFill/>
          </a:ln>
        </p:spPr>
      </p:pic>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idx="4294967295"/>
          </p:nvPr>
        </p:nvSpPr>
        <p:spPr/>
        <p:txBody>
          <a:bodyPr vert="horz" wrap="square" lIns="140495" tIns="70248" rIns="140495" bIns="70248"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0" i="0" u="none" strike="noStrike" kern="0" cap="none" spc="0" normalizeH="0" baseline="0" noProof="0" dirty="0">
                <a:ln>
                  <a:noFill/>
                </a:ln>
                <a:solidFill>
                  <a:schemeClr val="bg1"/>
                </a:solidFill>
                <a:effectLst>
                  <a:outerShdw blurRad="38100" dist="38100" dir="2700000" algn="tl">
                    <a:srgbClr val="C0C0C0"/>
                  </a:outerShdw>
                </a:effectLst>
                <a:uLnTx/>
                <a:uFillTx/>
                <a:latin typeface="+mj-ea"/>
                <a:ea typeface="+mj-ea"/>
                <a:cs typeface="+mj-cs"/>
              </a:rPr>
              <a:t>理解应用</a:t>
            </a:r>
            <a:endParaRPr kumimoji="0" lang="zh-CN" altLang="en-US" sz="6200" b="0" i="0" u="none" strike="noStrike" kern="0" cap="none" spc="0" normalizeH="0" baseline="0" noProof="0" dirty="0">
              <a:ln>
                <a:noFill/>
              </a:ln>
              <a:solidFill>
                <a:schemeClr val="bg1"/>
              </a:solidFill>
              <a:effectLst>
                <a:outerShdw blurRad="38100" dist="38100" dir="2700000" algn="tl">
                  <a:srgbClr val="C0C0C0"/>
                </a:outerShdw>
              </a:effectLst>
              <a:uLnTx/>
              <a:uFillTx/>
              <a:latin typeface="+mj-ea"/>
              <a:ea typeface="+mj-ea"/>
              <a:cs typeface="+mj-cs"/>
            </a:endParaRPr>
          </a:p>
        </p:txBody>
      </p:sp>
      <p:sp>
        <p:nvSpPr>
          <p:cNvPr id="64515" name="内容占位符 2"/>
          <p:cNvSpPr>
            <a:spLocks noGrp="1"/>
          </p:cNvSpPr>
          <p:nvPr>
            <p:ph idx="4294967295"/>
          </p:nvPr>
        </p:nvSpPr>
        <p:spPr>
          <a:xfrm>
            <a:off x="561975" y="2343150"/>
            <a:ext cx="13501688" cy="7881938"/>
          </a:xfrm>
          <a:ln/>
        </p:spPr>
        <p:txBody>
          <a:bodyPr vert="horz" wrap="square" lIns="140495" tIns="70248" rIns="140495" bIns="70248" anchor="t" anchorCtr="0"/>
          <a:p>
            <a:r>
              <a:rPr lang="zh-CN" altLang="en-US" sz="4300" b="1" dirty="0">
                <a:latin typeface="宋体" panose="02010600030101010101" pitchFamily="2" charset="-122"/>
                <a:ea typeface="宋体" panose="02010600030101010101" pitchFamily="2" charset="-122"/>
              </a:rPr>
              <a:t>提问：</a:t>
            </a:r>
            <a:r>
              <a:rPr lang="zh-CN" altLang="en-US" sz="4300" dirty="0">
                <a:latin typeface="宋体" panose="02010600030101010101" pitchFamily="2" charset="-122"/>
                <a:ea typeface="宋体" panose="02010600030101010101" pitchFamily="2" charset="-122"/>
              </a:rPr>
              <a:t>小涂，你平时出行经常坐公交还是出租车？</a:t>
            </a:r>
            <a:endParaRPr lang="en-US" altLang="zh-CN" sz="4300" dirty="0">
              <a:latin typeface="宋体" panose="02010600030101010101" pitchFamily="2" charset="-122"/>
              <a:ea typeface="宋体" panose="02010600030101010101" pitchFamily="2" charset="-122"/>
            </a:endParaRPr>
          </a:p>
          <a:p>
            <a:endParaRPr lang="en-US" altLang="zh-CN" sz="4300" dirty="0">
              <a:latin typeface="宋体" panose="02010600030101010101" pitchFamily="2" charset="-122"/>
              <a:ea typeface="宋体" panose="02010600030101010101" pitchFamily="2" charset="-122"/>
            </a:endParaRPr>
          </a:p>
          <a:p>
            <a:endParaRPr lang="en-US" altLang="zh-CN" sz="4300" dirty="0">
              <a:latin typeface="宋体" panose="02010600030101010101" pitchFamily="2" charset="-122"/>
              <a:ea typeface="宋体" panose="02010600030101010101" pitchFamily="2" charset="-122"/>
            </a:endParaRPr>
          </a:p>
          <a:p>
            <a:endParaRPr lang="en-US" altLang="zh-CN" sz="4300" dirty="0">
              <a:latin typeface="宋体" panose="02010600030101010101" pitchFamily="2" charset="-122"/>
              <a:ea typeface="宋体" panose="02010600030101010101" pitchFamily="2" charset="-122"/>
            </a:endParaRPr>
          </a:p>
          <a:p>
            <a:endParaRPr lang="en-US" altLang="zh-CN" sz="4300" dirty="0">
              <a:latin typeface="宋体" panose="02010600030101010101" pitchFamily="2" charset="-122"/>
              <a:ea typeface="宋体" panose="02010600030101010101" pitchFamily="2" charset="-122"/>
            </a:endParaRPr>
          </a:p>
          <a:p>
            <a:endParaRPr lang="en-US" altLang="zh-CN" sz="4300" dirty="0">
              <a:latin typeface="宋体" panose="02010600030101010101" pitchFamily="2" charset="-122"/>
              <a:ea typeface="宋体" panose="02010600030101010101" pitchFamily="2" charset="-122"/>
            </a:endParaRPr>
          </a:p>
          <a:p>
            <a:endParaRPr lang="en-US" altLang="zh-CN" sz="4300" dirty="0">
              <a:latin typeface="宋体" panose="02010600030101010101" pitchFamily="2" charset="-122"/>
              <a:ea typeface="宋体" panose="02010600030101010101" pitchFamily="2" charset="-122"/>
            </a:endParaRPr>
          </a:p>
          <a:p>
            <a:pPr>
              <a:buNone/>
            </a:pPr>
            <a:r>
              <a:rPr lang="zh-CN" altLang="en-US" sz="4300" dirty="0">
                <a:latin typeface="宋体" panose="02010600030101010101" pitchFamily="2" charset="-122"/>
                <a:ea typeface="宋体" panose="02010600030101010101" pitchFamily="2" charset="-122"/>
              </a:rPr>
              <a:t>    海运也是一样，大多数货物因为数量较少（达不</a:t>
            </a:r>
            <a:endParaRPr lang="en-US" altLang="zh-CN" sz="4300" dirty="0">
              <a:latin typeface="宋体" panose="02010600030101010101" pitchFamily="2" charset="-122"/>
              <a:ea typeface="宋体" panose="02010600030101010101" pitchFamily="2" charset="-122"/>
            </a:endParaRPr>
          </a:p>
          <a:p>
            <a:pPr>
              <a:buNone/>
            </a:pPr>
            <a:r>
              <a:rPr lang="zh-CN" altLang="en-US" sz="4300" dirty="0">
                <a:latin typeface="宋体" panose="02010600030101010101" pitchFamily="2" charset="-122"/>
                <a:ea typeface="宋体" panose="02010600030101010101" pitchFamily="2" charset="-122"/>
              </a:rPr>
              <a:t>到装整条船或大部分舱位的程度）、批次较多，常选</a:t>
            </a:r>
            <a:endParaRPr lang="en-US" altLang="zh-CN" sz="4300" dirty="0">
              <a:latin typeface="宋体" panose="02010600030101010101" pitchFamily="2" charset="-122"/>
              <a:ea typeface="宋体" panose="02010600030101010101" pitchFamily="2" charset="-122"/>
            </a:endParaRPr>
          </a:p>
          <a:p>
            <a:pPr>
              <a:buNone/>
            </a:pPr>
            <a:r>
              <a:rPr lang="zh-CN" altLang="en-US" sz="4300" dirty="0">
                <a:latin typeface="宋体" panose="02010600030101010101" pitchFamily="2" charset="-122"/>
                <a:ea typeface="宋体" panose="02010600030101010101" pitchFamily="2" charset="-122"/>
              </a:rPr>
              <a:t>用</a:t>
            </a:r>
            <a:r>
              <a:rPr lang="zh-CN" altLang="en-US" sz="4300" b="1" dirty="0">
                <a:solidFill>
                  <a:srgbClr val="C00000"/>
                </a:solidFill>
                <a:latin typeface="宋体" panose="02010600030101010101" pitchFamily="2" charset="-122"/>
                <a:ea typeface="宋体" panose="02010600030101010101" pitchFamily="2" charset="-122"/>
              </a:rPr>
              <a:t>班轮运输</a:t>
            </a:r>
            <a:r>
              <a:rPr lang="zh-CN" altLang="en-US" sz="4300" dirty="0">
                <a:latin typeface="宋体" panose="02010600030101010101" pitchFamily="2" charset="-122"/>
                <a:ea typeface="宋体" panose="02010600030101010101" pitchFamily="2" charset="-122"/>
              </a:rPr>
              <a:t>方式。</a:t>
            </a:r>
            <a:endParaRPr lang="en-US" altLang="zh-CN" sz="4300" dirty="0">
              <a:latin typeface="宋体" panose="02010600030101010101" pitchFamily="2" charset="-122"/>
              <a:ea typeface="宋体" panose="02010600030101010101" pitchFamily="2" charset="-122"/>
            </a:endParaRPr>
          </a:p>
        </p:txBody>
      </p:sp>
      <p:pic>
        <p:nvPicPr>
          <p:cNvPr id="64516" name="Picture 2" descr="E:\1-科研和课程建设改革\3-国贸资源库建设\1-国际货运代理\1-2015-8开始赶工\货代角色图片\胡小涂表情2.jpg"/>
          <p:cNvPicPr>
            <a:picLocks noChangeAspect="1"/>
          </p:cNvPicPr>
          <p:nvPr/>
        </p:nvPicPr>
        <p:blipFill>
          <a:blip r:embed="rId1"/>
          <a:stretch>
            <a:fillRect/>
          </a:stretch>
        </p:blipFill>
        <p:spPr>
          <a:xfrm>
            <a:off x="2025650" y="4048125"/>
            <a:ext cx="3937000" cy="3408363"/>
          </a:xfrm>
          <a:prstGeom prst="rect">
            <a:avLst/>
          </a:prstGeom>
          <a:noFill/>
          <a:ln w="9525">
            <a:noFill/>
          </a:ln>
        </p:spPr>
      </p:pic>
      <p:sp>
        <p:nvSpPr>
          <p:cNvPr id="64517" name="椭圆形标注 4"/>
          <p:cNvSpPr/>
          <p:nvPr/>
        </p:nvSpPr>
        <p:spPr>
          <a:xfrm>
            <a:off x="6862763" y="4048125"/>
            <a:ext cx="4164012" cy="2662238"/>
          </a:xfrm>
          <a:prstGeom prst="wedgeEllipseCallout">
            <a:avLst>
              <a:gd name="adj1" fmla="val -69134"/>
              <a:gd name="adj2" fmla="val 33333"/>
            </a:avLst>
          </a:prstGeom>
          <a:solidFill>
            <a:schemeClr val="accent1"/>
          </a:solidFill>
          <a:ln w="9525" cap="flat" cmpd="sng">
            <a:solidFill>
              <a:schemeClr val="tx1"/>
            </a:solidFill>
            <a:prstDash val="solid"/>
            <a:round/>
            <a:headEnd type="none" w="med" len="med"/>
            <a:tailEnd type="none" w="med" len="med"/>
          </a:ln>
        </p:spPr>
        <p:txBody>
          <a:bodyPr lIns="140495" tIns="70248" rIns="140495" bIns="70248"/>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en-US" altLang="zh-CN" sz="4300" dirty="0">
                <a:latin typeface="楷体" panose="02010609060101010101" pitchFamily="49" charset="-122"/>
                <a:ea typeface="楷体" panose="02010609060101010101" pitchFamily="49" charset="-122"/>
              </a:rPr>
              <a:t>……</a:t>
            </a:r>
            <a:r>
              <a:rPr lang="zh-CN" altLang="en-US" sz="4300" dirty="0">
                <a:latin typeface="楷体" panose="02010609060101010101" pitchFamily="49" charset="-122"/>
                <a:ea typeface="楷体" panose="02010609060101010101" pitchFamily="49" charset="-122"/>
              </a:rPr>
              <a:t>当然公交更多！</a:t>
            </a:r>
            <a:endParaRPr lang="zh-CN" altLang="en-US" sz="4300" dirty="0">
              <a:latin typeface="楷体" panose="02010609060101010101" pitchFamily="49" charset="-122"/>
              <a:ea typeface="楷体" panose="02010609060101010101" pitchFamily="49" charset="-122"/>
            </a:endParaRPr>
          </a:p>
        </p:txBody>
      </p:sp>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6" name="Picture 2" descr="19"/>
          <p:cNvPicPr>
            <a:picLocks noChangeAspect="1"/>
          </p:cNvPicPr>
          <p:nvPr/>
        </p:nvPicPr>
        <p:blipFill>
          <a:blip r:embed="rId1"/>
          <a:stretch>
            <a:fillRect/>
          </a:stretch>
        </p:blipFill>
        <p:spPr>
          <a:xfrm>
            <a:off x="0" y="2130425"/>
            <a:ext cx="14401800" cy="8094663"/>
          </a:xfrm>
          <a:prstGeom prst="rect">
            <a:avLst/>
          </a:prstGeom>
          <a:noFill/>
          <a:ln w="9525">
            <a:noFill/>
          </a:ln>
        </p:spPr>
      </p:pic>
      <p:sp>
        <p:nvSpPr>
          <p:cNvPr id="104450" name="Rectangle 2"/>
          <p:cNvSpPr>
            <a:spLocks noGrp="1" noChangeArrowheads="1"/>
          </p:cNvSpPr>
          <p:nvPr>
            <p:ph type="title" idx="4294967295"/>
          </p:nvPr>
        </p:nvSpPr>
        <p:spPr>
          <a:xfrm>
            <a:off x="2474913" y="409575"/>
            <a:ext cx="11206163" cy="838200"/>
          </a:xfrm>
        </p:spPr>
        <p:txBody>
          <a:bodyPr vert="horz" wrap="square" lIns="140495" tIns="70248" rIns="140495" bIns="70248"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0" i="0" u="none" strike="noStrike" kern="0" cap="none" spc="0" normalizeH="0" baseline="0" noProof="0" dirty="0">
                <a:ln>
                  <a:noFill/>
                </a:ln>
                <a:solidFill>
                  <a:schemeClr val="bg1"/>
                </a:solidFill>
                <a:effectLst>
                  <a:outerShdw blurRad="38100" dist="38100" dir="2700000" algn="tl">
                    <a:srgbClr val="C0C0C0"/>
                  </a:outerShdw>
                </a:effectLst>
                <a:uLnTx/>
                <a:uFillTx/>
                <a:latin typeface="+mj-ea"/>
                <a:ea typeface="+mj-ea"/>
                <a:cs typeface="+mj-cs"/>
              </a:rPr>
              <a:t>班轮运输溯源及发展</a:t>
            </a:r>
            <a:endParaRPr kumimoji="0" lang="zh-CN" altLang="en-US" sz="6200" b="0" i="0" u="none" strike="noStrike" kern="0" cap="none" spc="0" normalizeH="0" baseline="0" noProof="0" dirty="0">
              <a:ln>
                <a:noFill/>
              </a:ln>
              <a:solidFill>
                <a:schemeClr val="bg1"/>
              </a:solidFill>
              <a:effectLst>
                <a:outerShdw blurRad="38100" dist="38100" dir="2700000" algn="tl">
                  <a:srgbClr val="C0C0C0"/>
                </a:outerShdw>
              </a:effectLst>
              <a:uLnTx/>
              <a:uFillTx/>
              <a:latin typeface="+mj-ea"/>
              <a:ea typeface="+mj-ea"/>
              <a:cs typeface="+mj-cs"/>
            </a:endParaRPr>
          </a:p>
        </p:txBody>
      </p:sp>
      <p:sp>
        <p:nvSpPr>
          <p:cNvPr id="65540" name="Rectangle 3"/>
          <p:cNvSpPr>
            <a:spLocks noGrp="1"/>
          </p:cNvSpPr>
          <p:nvPr>
            <p:ph type="body" idx="4294967295"/>
          </p:nvPr>
        </p:nvSpPr>
        <p:spPr>
          <a:xfrm>
            <a:off x="0" y="6391275"/>
            <a:ext cx="13952538" cy="3833813"/>
          </a:xfrm>
          <a:solidFill>
            <a:schemeClr val="accent1">
              <a:alpha val="100000"/>
            </a:schemeClr>
          </a:solidFill>
          <a:ln/>
        </p:spPr>
        <p:txBody>
          <a:bodyPr vert="horz" wrap="square" lIns="140495" tIns="70248" rIns="140495" bIns="70248" anchor="t" anchorCtr="0"/>
          <a:p>
            <a:pPr>
              <a:buNone/>
            </a:pPr>
            <a:r>
              <a:rPr lang="zh-CN" altLang="en-US" sz="3700" dirty="0">
                <a:latin typeface="楷体" panose="02010609060101010101" pitchFamily="49" charset="-122"/>
                <a:ea typeface="楷体" panose="02010609060101010101" pitchFamily="49" charset="-122"/>
              </a:rPr>
              <a:t>    </a:t>
            </a:r>
            <a:r>
              <a:rPr lang="zh-CN" altLang="en-US" sz="3700" b="1" dirty="0">
                <a:latin typeface="楷体" panose="02010609060101010101" pitchFamily="49" charset="-122"/>
                <a:ea typeface="楷体" panose="02010609060101010101" pitchFamily="49" charset="-122"/>
              </a:rPr>
              <a:t>早期的班轮运输主要通过</a:t>
            </a:r>
            <a:endParaRPr lang="en-US" altLang="zh-CN" sz="3700" b="1" dirty="0">
              <a:latin typeface="楷体" panose="02010609060101010101" pitchFamily="49" charset="-122"/>
              <a:ea typeface="楷体" panose="02010609060101010101" pitchFamily="49" charset="-122"/>
            </a:endParaRPr>
          </a:p>
          <a:p>
            <a:pPr>
              <a:buNone/>
            </a:pPr>
            <a:r>
              <a:rPr lang="zh-CN" altLang="en-US" sz="3700" b="1" dirty="0">
                <a:latin typeface="楷体" panose="02010609060101010101" pitchFamily="49" charset="-122"/>
                <a:ea typeface="楷体" panose="02010609060101010101" pitchFamily="49" charset="-122"/>
              </a:rPr>
              <a:t>杂货船来进行，因此也称为杂</a:t>
            </a:r>
            <a:endParaRPr lang="en-US" altLang="zh-CN" sz="3700" b="1" dirty="0">
              <a:latin typeface="楷体" panose="02010609060101010101" pitchFamily="49" charset="-122"/>
              <a:ea typeface="楷体" panose="02010609060101010101" pitchFamily="49" charset="-122"/>
            </a:endParaRPr>
          </a:p>
          <a:p>
            <a:pPr>
              <a:buNone/>
            </a:pPr>
            <a:r>
              <a:rPr lang="zh-CN" altLang="en-US" sz="3700" b="1" dirty="0">
                <a:latin typeface="楷体" panose="02010609060101010101" pitchFamily="49" charset="-122"/>
                <a:ea typeface="楷体" panose="02010609060101010101" pitchFamily="49" charset="-122"/>
              </a:rPr>
              <a:t>货班轮，运输以件杂货为主，</a:t>
            </a:r>
            <a:endParaRPr lang="en-US" altLang="zh-CN" sz="3700" b="1" dirty="0">
              <a:latin typeface="楷体" panose="02010609060101010101" pitchFamily="49" charset="-122"/>
              <a:ea typeface="楷体" panose="02010609060101010101" pitchFamily="49" charset="-122"/>
            </a:endParaRPr>
          </a:p>
          <a:p>
            <a:pPr>
              <a:buNone/>
            </a:pPr>
            <a:r>
              <a:rPr lang="zh-CN" altLang="en-US" sz="3700" b="1" dirty="0">
                <a:latin typeface="楷体" panose="02010609060101010101" pitchFamily="49" charset="-122"/>
                <a:ea typeface="楷体" panose="02010609060101010101" pitchFamily="49" charset="-122"/>
              </a:rPr>
              <a:t>兼运一些散货、重大件等特</a:t>
            </a:r>
            <a:endParaRPr lang="en-US" altLang="zh-CN" sz="3700" b="1" dirty="0">
              <a:latin typeface="楷体" panose="02010609060101010101" pitchFamily="49" charset="-122"/>
              <a:ea typeface="楷体" panose="02010609060101010101" pitchFamily="49" charset="-122"/>
            </a:endParaRPr>
          </a:p>
          <a:p>
            <a:pPr>
              <a:buNone/>
            </a:pPr>
            <a:r>
              <a:rPr lang="zh-CN" altLang="en-US" sz="3700" b="1" dirty="0">
                <a:latin typeface="楷体" panose="02010609060101010101" pitchFamily="49" charset="-122"/>
                <a:ea typeface="楷体" panose="02010609060101010101" pitchFamily="49" charset="-122"/>
              </a:rPr>
              <a:t>殊货物。</a:t>
            </a:r>
            <a:endParaRPr lang="en-US" altLang="zh-CN" sz="3700" b="1" dirty="0">
              <a:latin typeface="楷体" panose="02010609060101010101" pitchFamily="49" charset="-122"/>
              <a:ea typeface="楷体" panose="02010609060101010101" pitchFamily="49" charset="-122"/>
            </a:endParaRPr>
          </a:p>
          <a:p>
            <a:endParaRPr lang="zh-CN" altLang="zh-CN" dirty="0"/>
          </a:p>
        </p:txBody>
      </p:sp>
      <p:pic>
        <p:nvPicPr>
          <p:cNvPr id="65541" name="Picture 5" descr="C:\Users\Julia\Desktop\308778049468685926.jpg"/>
          <p:cNvPicPr>
            <a:picLocks noChangeAspect="1"/>
          </p:cNvPicPr>
          <p:nvPr/>
        </p:nvPicPr>
        <p:blipFill>
          <a:blip r:embed="rId2"/>
          <a:stretch>
            <a:fillRect/>
          </a:stretch>
        </p:blipFill>
        <p:spPr>
          <a:xfrm>
            <a:off x="7426325" y="6391275"/>
            <a:ext cx="6975475" cy="3833813"/>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anim to="" calcmode="lin" valueType="num">
                                      <p:cBhvr>
                                        <p:cTn id="7" dur="1" fill="hold"/>
                                        <p:tgtEl>
                                          <p:spTgt spid="8196"/>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50" name="Rectangle 2"/>
          <p:cNvSpPr>
            <a:spLocks noGrp="1" noChangeArrowheads="1"/>
          </p:cNvSpPr>
          <p:nvPr>
            <p:ph type="title" idx="4294967295"/>
          </p:nvPr>
        </p:nvSpPr>
        <p:spPr>
          <a:xfrm>
            <a:off x="2474913" y="409575"/>
            <a:ext cx="11206163" cy="838200"/>
          </a:xfrm>
        </p:spPr>
        <p:txBody>
          <a:bodyPr vert="horz" wrap="square" lIns="140495" tIns="70248" rIns="140495" bIns="70248"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0" i="0" u="none" strike="noStrike" kern="0" cap="none" spc="0" normalizeH="0" baseline="0" noProof="0" dirty="0">
                <a:ln>
                  <a:noFill/>
                </a:ln>
                <a:solidFill>
                  <a:schemeClr val="bg1"/>
                </a:solidFill>
                <a:effectLst>
                  <a:outerShdw blurRad="38100" dist="38100" dir="2700000" algn="tl">
                    <a:srgbClr val="C0C0C0"/>
                  </a:outerShdw>
                </a:effectLst>
                <a:uLnTx/>
                <a:uFillTx/>
                <a:latin typeface="+mj-ea"/>
                <a:ea typeface="+mj-ea"/>
                <a:cs typeface="+mj-cs"/>
              </a:rPr>
              <a:t>班轮运输溯源及发展</a:t>
            </a:r>
            <a:endParaRPr kumimoji="0" lang="zh-CN" altLang="en-US" sz="6200" b="0" i="0" u="none" strike="noStrike" kern="0" cap="none" spc="0" normalizeH="0" baseline="0" noProof="0" dirty="0">
              <a:ln>
                <a:noFill/>
              </a:ln>
              <a:solidFill>
                <a:schemeClr val="bg1"/>
              </a:solidFill>
              <a:effectLst>
                <a:outerShdw blurRad="38100" dist="38100" dir="2700000" algn="tl">
                  <a:srgbClr val="C0C0C0"/>
                </a:outerShdw>
              </a:effectLst>
              <a:uLnTx/>
              <a:uFillTx/>
              <a:latin typeface="+mj-ea"/>
              <a:ea typeface="+mj-ea"/>
              <a:cs typeface="+mj-cs"/>
            </a:endParaRPr>
          </a:p>
        </p:txBody>
      </p:sp>
      <p:sp>
        <p:nvSpPr>
          <p:cNvPr id="8195" name="Rectangle 3"/>
          <p:cNvSpPr>
            <a:spLocks noGrp="1"/>
          </p:cNvSpPr>
          <p:nvPr>
            <p:ph type="body" idx="4294967295"/>
          </p:nvPr>
        </p:nvSpPr>
        <p:spPr>
          <a:xfrm>
            <a:off x="449263" y="2343150"/>
            <a:ext cx="13292137" cy="746125"/>
          </a:xfrm>
          <a:ln/>
        </p:spPr>
        <p:txBody>
          <a:bodyPr vert="horz" wrap="square" lIns="140495" tIns="70248" rIns="140495" bIns="70248" anchor="t" anchorCtr="0"/>
          <a:p>
            <a:r>
              <a:rPr lang="zh-CN" altLang="zh-CN" sz="4900" b="1" dirty="0">
                <a:latin typeface="宋体" panose="02010600030101010101" pitchFamily="2" charset="-122"/>
                <a:ea typeface="宋体" panose="02010600030101010101" pitchFamily="2" charset="-122"/>
              </a:rPr>
              <a:t>（一）</a:t>
            </a:r>
            <a:r>
              <a:rPr lang="zh-CN" altLang="en-US" sz="4900" b="1" dirty="0">
                <a:latin typeface="宋体" panose="02010600030101010101" pitchFamily="2" charset="-122"/>
                <a:ea typeface="宋体" panose="02010600030101010101" pitchFamily="2" charset="-122"/>
              </a:rPr>
              <a:t>班轮运输</a:t>
            </a:r>
            <a:endParaRPr lang="zh-CN" altLang="zh-CN" sz="4900" b="1" dirty="0">
              <a:latin typeface="宋体" panose="02010600030101010101" pitchFamily="2" charset="-122"/>
              <a:ea typeface="宋体" panose="02010600030101010101" pitchFamily="2" charset="-122"/>
            </a:endParaRPr>
          </a:p>
          <a:p>
            <a:endParaRPr lang="en-US" altLang="zh-CN" sz="4900" dirty="0"/>
          </a:p>
          <a:p>
            <a:endParaRPr lang="zh-CN" altLang="zh-CN" dirty="0"/>
          </a:p>
        </p:txBody>
      </p:sp>
      <p:pic>
        <p:nvPicPr>
          <p:cNvPr id="8196" name="Picture 2" descr="19"/>
          <p:cNvPicPr>
            <a:picLocks noChangeAspect="1"/>
          </p:cNvPicPr>
          <p:nvPr/>
        </p:nvPicPr>
        <p:blipFill>
          <a:blip r:embed="rId1"/>
          <a:stretch>
            <a:fillRect/>
          </a:stretch>
        </p:blipFill>
        <p:spPr>
          <a:xfrm>
            <a:off x="0" y="2343150"/>
            <a:ext cx="14401800" cy="7881938"/>
          </a:xfrm>
          <a:prstGeom prst="rect">
            <a:avLst/>
          </a:prstGeom>
          <a:noFill/>
          <a:ln w="9525">
            <a:noFill/>
          </a:ln>
        </p:spPr>
      </p:pic>
      <p:sp>
        <p:nvSpPr>
          <p:cNvPr id="5" name="Rectangle 3"/>
          <p:cNvSpPr txBox="1">
            <a:spLocks noChangeArrowheads="1"/>
          </p:cNvSpPr>
          <p:nvPr/>
        </p:nvSpPr>
        <p:spPr bwMode="auto">
          <a:xfrm>
            <a:off x="0" y="2449513"/>
            <a:ext cx="13952538" cy="4048125"/>
          </a:xfrm>
          <a:prstGeom prst="rect">
            <a:avLst/>
          </a:prstGeom>
          <a:solidFill>
            <a:schemeClr val="accent1"/>
          </a:solidFill>
          <a:ln w="9525">
            <a:noFill/>
            <a:miter lim="800000"/>
          </a:ln>
        </p:spPr>
        <p:txBody>
          <a:bodyPr lIns="140495" tIns="70248" rIns="140495" bIns="70248"/>
          <a:lstStyle/>
          <a:p>
            <a:pPr marL="527050" marR="0" indent="-527050" defTabSz="914400" eaLnBrk="0" hangingPunct="0">
              <a:spcBef>
                <a:spcPct val="20000"/>
              </a:spcBef>
              <a:buClrTx/>
              <a:buSzTx/>
              <a:buFontTx/>
              <a:buNone/>
              <a:defRPr/>
            </a:pPr>
            <a:r>
              <a:rPr kumimoji="0" lang="zh-CN" altLang="en-US" sz="3700" kern="0" cap="none" spc="0" normalizeH="0" baseline="0" noProof="0" dirty="0">
                <a:latin typeface="楷体" panose="02010609060101010101" pitchFamily="49" charset="-122"/>
                <a:ea typeface="楷体" panose="02010609060101010101" pitchFamily="49" charset="-122"/>
                <a:cs typeface="+mn-cs"/>
              </a:rPr>
              <a:t>    </a:t>
            </a:r>
            <a:endParaRPr kumimoji="0" lang="en-US" altLang="zh-CN" sz="3700" kern="0" cap="none" spc="0" normalizeH="0" baseline="0" noProof="0" dirty="0">
              <a:latin typeface="楷体" panose="02010609060101010101" pitchFamily="49" charset="-122"/>
              <a:ea typeface="楷体" panose="02010609060101010101" pitchFamily="49" charset="-122"/>
              <a:cs typeface="+mn-cs"/>
            </a:endParaRPr>
          </a:p>
          <a:p>
            <a:pPr marL="527050" marR="0" indent="-527050" defTabSz="914400" eaLnBrk="0" hangingPunct="0">
              <a:spcBef>
                <a:spcPct val="20000"/>
              </a:spcBef>
              <a:buClrTx/>
              <a:buSzTx/>
              <a:buFontTx/>
              <a:buNone/>
              <a:defRPr/>
            </a:pPr>
            <a:r>
              <a:rPr kumimoji="0" lang="en-US" altLang="zh-CN" sz="3700" kern="0" cap="none" spc="0" normalizeH="0" baseline="0" noProof="0" dirty="0">
                <a:latin typeface="楷体" panose="02010609060101010101" pitchFamily="49" charset="-122"/>
                <a:ea typeface="楷体" panose="02010609060101010101" pitchFamily="49" charset="-122"/>
                <a:cs typeface="+mn-cs"/>
              </a:rPr>
              <a:t>    </a:t>
            </a:r>
            <a:r>
              <a:rPr kumimoji="0" lang="en-US" altLang="zh-CN" sz="3700" b="1" kern="0" cap="none" spc="0" normalizeH="0" baseline="0" noProof="0" dirty="0">
                <a:latin typeface="楷体" panose="02010609060101010101" pitchFamily="49" charset="-122"/>
                <a:ea typeface="楷体" panose="02010609060101010101" pitchFamily="49" charset="-122"/>
                <a:cs typeface="+mn-cs"/>
              </a:rPr>
              <a:t>20</a:t>
            </a:r>
            <a:r>
              <a:rPr kumimoji="0" lang="zh-CN" altLang="en-US" sz="3700" b="1" kern="0" cap="none" spc="0" normalizeH="0" baseline="0" noProof="0" dirty="0">
                <a:latin typeface="楷体" panose="02010609060101010101" pitchFamily="49" charset="-122"/>
                <a:ea typeface="楷体" panose="02010609060101010101" pitchFamily="49" charset="-122"/>
                <a:cs typeface="+mn-cs"/>
              </a:rPr>
              <a:t>世纪中后期，以集装箱</a:t>
            </a:r>
            <a:endParaRPr kumimoji="0" lang="en-US" altLang="zh-CN" sz="3700" b="1" kern="0" cap="none" spc="0" normalizeH="0" baseline="0" noProof="0" dirty="0">
              <a:latin typeface="楷体" panose="02010609060101010101" pitchFamily="49" charset="-122"/>
              <a:ea typeface="楷体" panose="02010609060101010101" pitchFamily="49" charset="-122"/>
              <a:cs typeface="+mn-cs"/>
            </a:endParaRPr>
          </a:p>
          <a:p>
            <a:pPr marL="527050" marR="0" indent="-527050" defTabSz="914400" eaLnBrk="0" hangingPunct="0">
              <a:spcBef>
                <a:spcPct val="20000"/>
              </a:spcBef>
              <a:buClrTx/>
              <a:buSzTx/>
              <a:buFontTx/>
              <a:buNone/>
              <a:defRPr/>
            </a:pPr>
            <a:r>
              <a:rPr kumimoji="0" lang="zh-CN" altLang="en-US" sz="3700" b="1" kern="0" cap="none" spc="0" normalizeH="0" baseline="0" noProof="0" dirty="0">
                <a:latin typeface="楷体" panose="02010609060101010101" pitchFamily="49" charset="-122"/>
                <a:ea typeface="楷体" panose="02010609060101010101" pitchFamily="49" charset="-122"/>
                <a:cs typeface="+mn-cs"/>
              </a:rPr>
              <a:t>为运输单元的班轮运输方式成</a:t>
            </a:r>
            <a:endParaRPr kumimoji="0" lang="en-US" altLang="zh-CN" sz="3700" b="1" kern="0" cap="none" spc="0" normalizeH="0" baseline="0" noProof="0" dirty="0">
              <a:latin typeface="楷体" panose="02010609060101010101" pitchFamily="49" charset="-122"/>
              <a:ea typeface="楷体" panose="02010609060101010101" pitchFamily="49" charset="-122"/>
              <a:cs typeface="+mn-cs"/>
            </a:endParaRPr>
          </a:p>
          <a:p>
            <a:pPr marL="527050" marR="0" indent="-527050" defTabSz="914400" eaLnBrk="0" hangingPunct="0">
              <a:spcBef>
                <a:spcPct val="20000"/>
              </a:spcBef>
              <a:buClrTx/>
              <a:buSzTx/>
              <a:buFontTx/>
              <a:buNone/>
              <a:defRPr/>
            </a:pPr>
            <a:r>
              <a:rPr kumimoji="0" lang="zh-CN" altLang="en-US" sz="3700" b="1" kern="0" cap="none" spc="0" normalizeH="0" baseline="0" noProof="0" dirty="0">
                <a:latin typeface="楷体" panose="02010609060101010101" pitchFamily="49" charset="-122"/>
                <a:ea typeface="楷体" panose="02010609060101010101" pitchFamily="49" charset="-122"/>
                <a:cs typeface="+mn-cs"/>
              </a:rPr>
              <a:t>为主流，慢慢替代了传统的杂</a:t>
            </a:r>
            <a:endParaRPr kumimoji="0" lang="en-US" altLang="zh-CN" sz="3700" b="1" kern="0" cap="none" spc="0" normalizeH="0" baseline="0" noProof="0" dirty="0">
              <a:latin typeface="楷体" panose="02010609060101010101" pitchFamily="49" charset="-122"/>
              <a:ea typeface="楷体" panose="02010609060101010101" pitchFamily="49" charset="-122"/>
              <a:cs typeface="+mn-cs"/>
            </a:endParaRPr>
          </a:p>
          <a:p>
            <a:pPr marL="527050" marR="0" indent="-527050" defTabSz="914400" eaLnBrk="0" hangingPunct="0">
              <a:spcBef>
                <a:spcPct val="20000"/>
              </a:spcBef>
              <a:buClrTx/>
              <a:buSzTx/>
              <a:buFontTx/>
              <a:buNone/>
              <a:defRPr/>
            </a:pPr>
            <a:r>
              <a:rPr kumimoji="0" lang="zh-CN" altLang="en-US" sz="3700" b="1" kern="0" cap="none" spc="0" normalizeH="0" baseline="0" noProof="0" dirty="0">
                <a:latin typeface="楷体" panose="02010609060101010101" pitchFamily="49" charset="-122"/>
                <a:ea typeface="楷体" panose="02010609060101010101" pitchFamily="49" charset="-122"/>
                <a:cs typeface="+mn-cs"/>
              </a:rPr>
              <a:t>货班轮运输。</a:t>
            </a:r>
            <a:endParaRPr kumimoji="0" lang="en-US" altLang="zh-CN" sz="3700" b="1" kern="0" cap="none" spc="0" normalizeH="0" baseline="0" noProof="0" dirty="0">
              <a:latin typeface="楷体" panose="02010609060101010101" pitchFamily="49" charset="-122"/>
              <a:ea typeface="楷体" panose="02010609060101010101" pitchFamily="49" charset="-122"/>
              <a:cs typeface="+mn-cs"/>
            </a:endParaRPr>
          </a:p>
          <a:p>
            <a:pPr marL="527050" marR="0" indent="-527050" defTabSz="914400" eaLnBrk="0" hangingPunct="0">
              <a:spcBef>
                <a:spcPct val="20000"/>
              </a:spcBef>
              <a:buClrTx/>
              <a:buSzTx/>
              <a:buFontTx/>
              <a:buChar char="•"/>
              <a:defRPr/>
            </a:pPr>
            <a:endParaRPr kumimoji="0" lang="zh-CN" altLang="zh-CN" sz="2500" kern="0" cap="none" spc="0" normalizeH="0" baseline="0" noProof="0" dirty="0">
              <a:latin typeface="+mn-lt"/>
              <a:ea typeface="+mn-ea"/>
              <a:cs typeface="+mn-cs"/>
            </a:endParaRPr>
          </a:p>
        </p:txBody>
      </p:sp>
      <p:pic>
        <p:nvPicPr>
          <p:cNvPr id="66566" name="内容占位符 3" descr="0b7b02087bf40ad186efcc9f552c11dfa9ecce47.jpg"/>
          <p:cNvPicPr>
            <a:picLocks noChangeAspect="1"/>
          </p:cNvPicPr>
          <p:nvPr/>
        </p:nvPicPr>
        <p:blipFill>
          <a:blip r:embed="rId2"/>
          <a:stretch>
            <a:fillRect/>
          </a:stretch>
        </p:blipFill>
        <p:spPr>
          <a:xfrm>
            <a:off x="6638925" y="2449513"/>
            <a:ext cx="7762875" cy="4048125"/>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8195">
                                            <p:txEl>
                                              <p:charRg st="0" end="8"/>
                                            </p:txEl>
                                          </p:spTgt>
                                        </p:tgtEl>
                                        <p:attrNameLst>
                                          <p:attrName>style.visibility</p:attrName>
                                        </p:attrNameLst>
                                      </p:cBhvr>
                                      <p:to>
                                        <p:strVal val="visible"/>
                                      </p:to>
                                    </p:set>
                                    <p:anim to="" calcmode="lin" valueType="num">
                                      <p:cBhvr>
                                        <p:cTn id="7" dur="1" fill="hold"/>
                                        <p:tgtEl>
                                          <p:spTgt spid="8195">
                                            <p:txEl>
                                              <p:charRg st="0" end="8"/>
                                            </p:txEl>
                                          </p:spTgt>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8196"/>
                                        </p:tgtEl>
                                        <p:attrNameLst>
                                          <p:attrName>style.visibility</p:attrName>
                                        </p:attrNameLst>
                                      </p:cBhvr>
                                      <p:to>
                                        <p:strVal val="visible"/>
                                      </p:to>
                                    </p:set>
                                    <p:anim to="" calcmode="lin" valueType="num">
                                      <p:cBhvr>
                                        <p:cTn id="12" dur="1" fill="hold"/>
                                        <p:tgtEl>
                                          <p:spTgt spid="8196"/>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Rectangle 2"/>
          <p:cNvSpPr>
            <a:spLocks noGrp="1" noChangeArrowheads="1"/>
          </p:cNvSpPr>
          <p:nvPr>
            <p:ph type="title"/>
          </p:nvPr>
        </p:nvSpPr>
        <p:spPr>
          <a:xfrm>
            <a:off x="5503863" y="280988"/>
            <a:ext cx="7953375" cy="838200"/>
          </a:xfrm>
        </p:spPr>
        <p:txBody>
          <a:bodyPr vert="horz" wrap="square" lIns="140495" tIns="70248" rIns="140495" bIns="70248"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5500" b="0" i="0" u="none" strike="noStrike" kern="0" cap="none" spc="0" normalizeH="0" baseline="0" noProof="0" dirty="0">
                <a:ln>
                  <a:noFill/>
                </a:ln>
                <a:solidFill>
                  <a:schemeClr val="bg1"/>
                </a:solidFill>
                <a:effectLst>
                  <a:outerShdw blurRad="38100" dist="38100" dir="2700000" algn="tl">
                    <a:srgbClr val="C0C0C0"/>
                  </a:outerShdw>
                </a:effectLst>
                <a:uLnTx/>
                <a:uFillTx/>
                <a:latin typeface="+mj-ea"/>
                <a:ea typeface="+mj-ea"/>
                <a:cs typeface="+mj-cs"/>
              </a:rPr>
              <a:t>理 解 应 用</a:t>
            </a:r>
            <a:endParaRPr kumimoji="0" lang="zh-CN" altLang="en-US" sz="5500" b="0" i="0" u="none" strike="noStrike" kern="0" cap="none" spc="0" normalizeH="0" baseline="0" noProof="0" dirty="0">
              <a:ln>
                <a:noFill/>
              </a:ln>
              <a:solidFill>
                <a:schemeClr val="bg1"/>
              </a:solidFill>
              <a:effectLst>
                <a:outerShdw blurRad="38100" dist="38100" dir="2700000" algn="tl">
                  <a:srgbClr val="C0C0C0"/>
                </a:outerShdw>
              </a:effectLst>
              <a:uLnTx/>
              <a:uFillTx/>
              <a:latin typeface="+mj-ea"/>
              <a:ea typeface="+mj-ea"/>
              <a:cs typeface="+mj-cs"/>
            </a:endParaRPr>
          </a:p>
        </p:txBody>
      </p:sp>
      <p:sp>
        <p:nvSpPr>
          <p:cNvPr id="67587" name="TextBox 1"/>
          <p:cNvSpPr txBox="1"/>
          <p:nvPr/>
        </p:nvSpPr>
        <p:spPr>
          <a:xfrm>
            <a:off x="561975" y="2662238"/>
            <a:ext cx="12265025" cy="5437187"/>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200000"/>
              </a:lnSpc>
              <a:spcBef>
                <a:spcPct val="0"/>
              </a:spcBef>
              <a:buNone/>
            </a:pPr>
            <a:r>
              <a:rPr lang="zh-CN" altLang="en-US" sz="4300" b="1" dirty="0">
                <a:latin typeface="宋体" panose="02010600030101010101" pitchFamily="2" charset="-122"/>
                <a:ea typeface="宋体" panose="02010600030101010101" pitchFamily="2" charset="-122"/>
              </a:rPr>
              <a:t>    货代企业承接的海运业务一般以班轮运输为主，根据班轮运输的</a:t>
            </a:r>
            <a:r>
              <a:rPr lang="en-US" altLang="zh-CN" sz="4300" b="1" dirty="0">
                <a:latin typeface="宋体" panose="02010600030101010101" pitchFamily="2" charset="-122"/>
                <a:ea typeface="宋体" panose="02010600030101010101" pitchFamily="2" charset="-122"/>
              </a:rPr>
              <a:t>“</a:t>
            </a:r>
            <a:r>
              <a:rPr lang="zh-CN" altLang="en-US" sz="4300" b="1" dirty="0">
                <a:latin typeface="宋体" panose="02010600030101010101" pitchFamily="2" charset="-122"/>
                <a:ea typeface="宋体" panose="02010600030101010101" pitchFamily="2" charset="-122"/>
              </a:rPr>
              <a:t>四固定</a:t>
            </a:r>
            <a:r>
              <a:rPr lang="en-US" altLang="zh-CN" sz="4300" b="1" dirty="0">
                <a:latin typeface="宋体" panose="02010600030101010101" pitchFamily="2" charset="-122"/>
                <a:ea typeface="宋体" panose="02010600030101010101" pitchFamily="2" charset="-122"/>
              </a:rPr>
              <a:t>”</a:t>
            </a:r>
            <a:r>
              <a:rPr lang="zh-CN" altLang="en-US" sz="4300" b="1" dirty="0">
                <a:latin typeface="宋体" panose="02010600030101010101" pitchFamily="2" charset="-122"/>
                <a:ea typeface="宋体" panose="02010600030101010101" pitchFamily="2" charset="-122"/>
              </a:rPr>
              <a:t>特点，揽货人员需在熟悉主要班轮运输公司的基础上，知晓挂靠港口、航线航程及费用等信息。</a:t>
            </a:r>
            <a:endParaRPr lang="zh-CN" altLang="en-US" sz="4300" b="1" dirty="0">
              <a:latin typeface="宋体" panose="02010600030101010101" pitchFamily="2" charset="-122"/>
              <a:ea typeface="宋体" panose="02010600030101010101" pitchFamily="2" charset="-122"/>
            </a:endParaRPr>
          </a:p>
        </p:txBody>
      </p:sp>
      <p:pic>
        <p:nvPicPr>
          <p:cNvPr id="67588" name="图片 2" descr="未标题-1"/>
          <p:cNvPicPr>
            <a:picLocks noChangeAspect="1"/>
          </p:cNvPicPr>
          <p:nvPr/>
        </p:nvPicPr>
        <p:blipFill>
          <a:blip r:embed="rId1"/>
          <a:srcRect r="5553" b="4706"/>
          <a:stretch>
            <a:fillRect/>
          </a:stretch>
        </p:blipFill>
        <p:spPr>
          <a:xfrm>
            <a:off x="10463213" y="6497638"/>
            <a:ext cx="3911600" cy="3727450"/>
          </a:xfrm>
          <a:prstGeom prst="rect">
            <a:avLst/>
          </a:prstGeom>
          <a:noFill/>
          <a:ln w="9525">
            <a:noFill/>
          </a:ln>
        </p:spPr>
      </p:pic>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800225" y="360363"/>
            <a:ext cx="10864850"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（六）主要的班轮运输公司</a:t>
            </a:r>
            <a:endParaRPr kumimoji="0" sz="4300" b="0" i="0" u="none" strike="noStrike" kern="0" cap="none" spc="0" normalizeH="0" baseline="0" noProof="1">
              <a:ln>
                <a:noFill/>
              </a:ln>
              <a:solidFill>
                <a:schemeClr val="bg1"/>
              </a:solidFill>
              <a:effectLst/>
              <a:uLnTx/>
              <a:uFillTx/>
              <a:latin typeface="黑体" panose="02010609060101010101" pitchFamily="49" charset="-122"/>
              <a:ea typeface="+mj-ea"/>
              <a:cs typeface="+mj-cs"/>
            </a:endParaRPr>
          </a:p>
        </p:txBody>
      </p:sp>
      <p:sp>
        <p:nvSpPr>
          <p:cNvPr id="6147" name="Rectangle 3"/>
          <p:cNvSpPr>
            <a:spLocks noGrp="1" noChangeArrowheads="1"/>
          </p:cNvSpPr>
          <p:nvPr>
            <p:ph idx="1"/>
          </p:nvPr>
        </p:nvSpPr>
        <p:spPr>
          <a:xfrm>
            <a:off x="1190625" y="2751138"/>
            <a:ext cx="11680825" cy="6226175"/>
          </a:xfrm>
        </p:spPr>
        <p:txBody>
          <a:bodyPr vert="horz" wrap="square" lIns="140495" tIns="70248" rIns="140495" bIns="70248" numCol="1" anchor="t" anchorCtr="0" compatLnSpc="1"/>
          <a:lstStyle/>
          <a:p>
            <a:pPr marL="527050" marR="0" lvl="0" indent="-527050"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黑体" panose="02010609060101010101" pitchFamily="49" charset="-122"/>
                <a:ea typeface="+mn-ea"/>
                <a:cs typeface="+mn-cs"/>
              </a:rPr>
              <a:t>    据报道，</a:t>
            </a:r>
            <a:r>
              <a:rPr kumimoji="0" lang="en-US" altLang="zh-CN" sz="3700" b="0" i="0" u="none" strike="noStrike" kern="0" cap="none" spc="0" normalizeH="0" baseline="0" noProof="0" dirty="0">
                <a:ln>
                  <a:noFill/>
                </a:ln>
                <a:solidFill>
                  <a:schemeClr val="tx1"/>
                </a:solidFill>
                <a:effectLst/>
                <a:uLnTx/>
                <a:uFillTx/>
                <a:latin typeface="黑体" panose="02010609060101010101" pitchFamily="49" charset="-122"/>
                <a:ea typeface="+mn-ea"/>
                <a:cs typeface="+mn-cs"/>
              </a:rPr>
              <a:t>2015</a:t>
            </a:r>
            <a:r>
              <a:rPr kumimoji="0" lang="zh-CN" altLang="en-US" sz="3700" b="0" i="0" u="none" strike="noStrike" kern="0" cap="none" spc="0" normalizeH="0" baseline="0" noProof="0" dirty="0">
                <a:ln>
                  <a:noFill/>
                </a:ln>
                <a:solidFill>
                  <a:schemeClr val="tx1"/>
                </a:solidFill>
                <a:effectLst/>
                <a:uLnTx/>
                <a:uFillTx/>
                <a:latin typeface="黑体" panose="02010609060101010101" pitchFamily="49" charset="-122"/>
                <a:ea typeface="+mn-ea"/>
                <a:cs typeface="+mn-cs"/>
              </a:rPr>
              <a:t>年</a:t>
            </a:r>
            <a:r>
              <a:rPr kumimoji="0" lang="en-US" altLang="zh-CN" sz="3700" b="0" i="0" u="none" strike="noStrike" kern="0" cap="none" spc="0" normalizeH="0" baseline="0" noProof="0" dirty="0">
                <a:ln>
                  <a:noFill/>
                </a:ln>
                <a:solidFill>
                  <a:schemeClr val="tx1"/>
                </a:solidFill>
                <a:effectLst/>
                <a:uLnTx/>
                <a:uFillTx/>
                <a:latin typeface="黑体" panose="02010609060101010101" pitchFamily="49" charset="-122"/>
                <a:ea typeface="+mn-ea"/>
                <a:cs typeface="+mn-cs"/>
              </a:rPr>
              <a:t>11</a:t>
            </a:r>
            <a:r>
              <a:rPr kumimoji="0" lang="zh-CN" altLang="en-US" sz="3700" b="0" i="0" u="none" strike="noStrike" kern="0" cap="none" spc="0" normalizeH="0" baseline="0" noProof="0" dirty="0">
                <a:ln>
                  <a:noFill/>
                </a:ln>
                <a:solidFill>
                  <a:schemeClr val="tx1"/>
                </a:solidFill>
                <a:effectLst/>
                <a:uLnTx/>
                <a:uFillTx/>
                <a:latin typeface="黑体" panose="02010609060101010101" pitchFamily="49" charset="-122"/>
                <a:ea typeface="+mn-ea"/>
                <a:cs typeface="+mn-cs"/>
              </a:rPr>
              <a:t>月底，中船集团又一次创造了新纪录，开造当前世界上主尺度最大、载箱量最大的超大型集装箱船，总长约</a:t>
            </a:r>
            <a:r>
              <a:rPr kumimoji="0" lang="en-US" altLang="zh-CN" sz="3700" b="0" i="0" u="none" strike="noStrike" kern="0" cap="none" spc="0" normalizeH="0" baseline="0" noProof="0" dirty="0">
                <a:ln>
                  <a:noFill/>
                </a:ln>
                <a:solidFill>
                  <a:schemeClr val="tx1"/>
                </a:solidFill>
                <a:effectLst/>
                <a:uLnTx/>
                <a:uFillTx/>
                <a:latin typeface="黑体" panose="02010609060101010101" pitchFamily="49" charset="-122"/>
                <a:ea typeface="+mn-ea"/>
                <a:cs typeface="+mn-cs"/>
              </a:rPr>
              <a:t>400</a:t>
            </a:r>
            <a:r>
              <a:rPr kumimoji="0" lang="zh-CN" altLang="en-US" sz="3700" b="0" i="0" u="none" strike="noStrike" kern="0" cap="none" spc="0" normalizeH="0" baseline="0" noProof="0" dirty="0">
                <a:ln>
                  <a:noFill/>
                </a:ln>
                <a:solidFill>
                  <a:schemeClr val="tx1"/>
                </a:solidFill>
                <a:effectLst/>
                <a:uLnTx/>
                <a:uFillTx/>
                <a:latin typeface="黑体" panose="02010609060101010101" pitchFamily="49" charset="-122"/>
                <a:ea typeface="+mn-ea"/>
                <a:cs typeface="+mn-cs"/>
              </a:rPr>
              <a:t>米，型宽</a:t>
            </a:r>
            <a:r>
              <a:rPr kumimoji="0" lang="en-US" altLang="zh-CN" sz="3700" b="0" i="0" u="none" strike="noStrike" kern="0" cap="none" spc="0" normalizeH="0" baseline="0" noProof="0" dirty="0">
                <a:ln>
                  <a:noFill/>
                </a:ln>
                <a:solidFill>
                  <a:schemeClr val="tx1"/>
                </a:solidFill>
                <a:effectLst/>
                <a:uLnTx/>
                <a:uFillTx/>
                <a:latin typeface="黑体" panose="02010609060101010101" pitchFamily="49" charset="-122"/>
                <a:ea typeface="+mn-ea"/>
                <a:cs typeface="+mn-cs"/>
              </a:rPr>
              <a:t>58.6</a:t>
            </a:r>
            <a:r>
              <a:rPr kumimoji="0" lang="zh-CN" altLang="en-US" sz="3700" b="0" i="0" u="none" strike="noStrike" kern="0" cap="none" spc="0" normalizeH="0" baseline="0" noProof="0" dirty="0">
                <a:ln>
                  <a:noFill/>
                </a:ln>
                <a:solidFill>
                  <a:schemeClr val="tx1"/>
                </a:solidFill>
                <a:effectLst/>
                <a:uLnTx/>
                <a:uFillTx/>
                <a:latin typeface="黑体" panose="02010609060101010101" pitchFamily="49" charset="-122"/>
                <a:ea typeface="+mn-ea"/>
                <a:cs typeface="+mn-cs"/>
              </a:rPr>
              <a:t>米，型深</a:t>
            </a:r>
            <a:r>
              <a:rPr kumimoji="0" lang="en-US" altLang="zh-CN" sz="3700" b="0" i="0" u="none" strike="noStrike" kern="0" cap="none" spc="0" normalizeH="0" baseline="0" noProof="0" dirty="0">
                <a:ln>
                  <a:noFill/>
                </a:ln>
                <a:solidFill>
                  <a:schemeClr val="tx1"/>
                </a:solidFill>
                <a:effectLst/>
                <a:uLnTx/>
                <a:uFillTx/>
                <a:latin typeface="黑体" panose="02010609060101010101" pitchFamily="49" charset="-122"/>
                <a:ea typeface="+mn-ea"/>
                <a:cs typeface="+mn-cs"/>
              </a:rPr>
              <a:t>33.5</a:t>
            </a:r>
            <a:r>
              <a:rPr kumimoji="0" lang="zh-CN" altLang="en-US" sz="3700" b="0" i="0" u="none" strike="noStrike" kern="0" cap="none" spc="0" normalizeH="0" baseline="0" noProof="0" dirty="0">
                <a:ln>
                  <a:noFill/>
                </a:ln>
                <a:solidFill>
                  <a:schemeClr val="tx1"/>
                </a:solidFill>
                <a:effectLst/>
                <a:uLnTx/>
                <a:uFillTx/>
                <a:latin typeface="黑体" panose="02010609060101010101" pitchFamily="49" charset="-122"/>
                <a:ea typeface="+mn-ea"/>
                <a:cs typeface="+mn-cs"/>
              </a:rPr>
              <a:t>米，可装载</a:t>
            </a:r>
            <a:r>
              <a:rPr kumimoji="0" lang="en-US" altLang="zh-CN" sz="3700" b="0" i="0" u="none" strike="noStrike" kern="0" cap="none" spc="0" normalizeH="0" baseline="0" noProof="0" dirty="0">
                <a:ln>
                  <a:noFill/>
                </a:ln>
                <a:solidFill>
                  <a:schemeClr val="tx1"/>
                </a:solidFill>
                <a:effectLst/>
                <a:uLnTx/>
                <a:uFillTx/>
                <a:latin typeface="黑体" panose="02010609060101010101" pitchFamily="49" charset="-122"/>
                <a:ea typeface="+mn-ea"/>
                <a:cs typeface="+mn-cs"/>
              </a:rPr>
              <a:t>2.1</a:t>
            </a:r>
            <a:r>
              <a:rPr kumimoji="0" lang="zh-CN" altLang="en-US" sz="3700" b="0" i="0" u="none" strike="noStrike" kern="0" cap="none" spc="0" normalizeH="0" baseline="0" noProof="0" dirty="0">
                <a:ln>
                  <a:noFill/>
                </a:ln>
                <a:solidFill>
                  <a:schemeClr val="tx1"/>
                </a:solidFill>
                <a:effectLst/>
                <a:uLnTx/>
                <a:uFillTx/>
                <a:latin typeface="黑体" panose="02010609060101010101" pitchFamily="49" charset="-122"/>
                <a:ea typeface="+mn-ea"/>
                <a:cs typeface="+mn-cs"/>
              </a:rPr>
              <a:t>万个标准集装箱。</a:t>
            </a:r>
            <a:endParaRPr kumimoji="0" lang="en-US" altLang="zh-CN" sz="3700" b="0" i="0" u="none" strike="noStrike" kern="0" cap="none" spc="0" normalizeH="0" baseline="0" noProof="0" dirty="0">
              <a:ln>
                <a:noFill/>
              </a:ln>
              <a:solidFill>
                <a:schemeClr val="tx1"/>
              </a:solidFill>
              <a:effectLst/>
              <a:uLnTx/>
              <a:uFillTx/>
              <a:latin typeface="黑体" panose="02010609060101010101" pitchFamily="49" charset="-122"/>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zh-CN" sz="37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3100" b="0" i="0" u="none" strike="noStrike" kern="0" cap="none" spc="0" normalizeH="0" baseline="0" noProof="0" dirty="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3100" b="0" i="0" u="none" strike="noStrike" kern="0" cap="none" spc="0" normalizeH="0" baseline="0" noProof="0" dirty="0">
              <a:ln>
                <a:noFill/>
              </a:ln>
              <a:solidFill>
                <a:srgbClr val="2A2A2A"/>
              </a:solidFill>
              <a:effectLst/>
              <a:uLnTx/>
              <a:uFillTx/>
              <a:latin typeface="+mn-lt"/>
              <a:ea typeface="+mn-ea"/>
              <a:cs typeface="+mn-cs"/>
            </a:endParaRPr>
          </a:p>
        </p:txBody>
      </p:sp>
      <p:pic>
        <p:nvPicPr>
          <p:cNvPr id="68612" name="图片 5" descr="14b835fa828ba61e1a79a9264034970a314e59b5.png"/>
          <p:cNvPicPr>
            <a:picLocks noChangeAspect="1"/>
          </p:cNvPicPr>
          <p:nvPr/>
        </p:nvPicPr>
        <p:blipFill>
          <a:blip r:embed="rId1"/>
          <a:stretch>
            <a:fillRect/>
          </a:stretch>
        </p:blipFill>
        <p:spPr>
          <a:xfrm>
            <a:off x="0" y="5326063"/>
            <a:ext cx="9240838" cy="4899025"/>
          </a:xfrm>
          <a:prstGeom prst="rect">
            <a:avLst/>
          </a:prstGeom>
          <a:noFill/>
          <a:ln w="9525">
            <a:noFill/>
          </a:ln>
        </p:spPr>
      </p:pic>
      <p:sp>
        <p:nvSpPr>
          <p:cNvPr id="8197" name="TextBox 6"/>
          <p:cNvSpPr txBox="1">
            <a:spLocks noChangeArrowheads="1"/>
          </p:cNvSpPr>
          <p:nvPr/>
        </p:nvSpPr>
        <p:spPr bwMode="auto">
          <a:xfrm>
            <a:off x="9339263" y="6604000"/>
            <a:ext cx="4049713" cy="1249363"/>
          </a:xfrm>
          <a:prstGeom prst="rect">
            <a:avLst/>
          </a:prstGeom>
          <a:noFill/>
          <a:ln w="9525">
            <a:noFill/>
            <a:miter lim="800000"/>
          </a:ln>
        </p:spPr>
        <p:txBody>
          <a:bodyPr lIns="140495" tIns="70248" rIns="140495" bIns="70248">
            <a:spAutoFit/>
          </a:bodyPr>
          <a:lstStyle/>
          <a:p>
            <a:pPr marR="0" defTabSz="914400">
              <a:buClrTx/>
              <a:buSzTx/>
              <a:buFontTx/>
              <a:buNone/>
              <a:defRPr/>
            </a:pPr>
            <a:r>
              <a:rPr kumimoji="0" lang="zh-CN" altLang="en-US" kern="1200" cap="none" spc="0" normalizeH="0" baseline="0" noProof="0" dirty="0">
                <a:latin typeface="+mj-ea"/>
                <a:ea typeface="+mj-ea"/>
                <a:cs typeface="+mn-cs"/>
              </a:rPr>
              <a:t>这是马士基</a:t>
            </a:r>
            <a:r>
              <a:rPr kumimoji="0" lang="en-US" altLang="zh-CN" kern="1200" cap="none" spc="0" normalizeH="0" baseline="0" noProof="0" dirty="0">
                <a:latin typeface="+mj-ea"/>
                <a:ea typeface="+mj-ea"/>
                <a:cs typeface="+mn-cs"/>
              </a:rPr>
              <a:t>3E</a:t>
            </a:r>
            <a:r>
              <a:rPr kumimoji="0" lang="zh-CN" altLang="en-US" kern="1200" cap="none" spc="0" normalizeH="0" baseline="0" noProof="0" dirty="0">
                <a:latin typeface="+mj-ea"/>
                <a:ea typeface="+mj-ea"/>
                <a:cs typeface="+mn-cs"/>
              </a:rPr>
              <a:t>级超大集装箱船，能容纳</a:t>
            </a:r>
            <a:r>
              <a:rPr kumimoji="0" lang="en-US" altLang="zh-CN" kern="1200" cap="none" spc="0" normalizeH="0" baseline="0" noProof="0" dirty="0">
                <a:latin typeface="+mj-ea"/>
                <a:ea typeface="+mj-ea"/>
                <a:cs typeface="+mn-cs"/>
              </a:rPr>
              <a:t>1.8</a:t>
            </a:r>
            <a:r>
              <a:rPr kumimoji="0" lang="zh-CN" altLang="en-US" kern="1200" cap="none" spc="0" normalizeH="0" baseline="0" noProof="0" dirty="0">
                <a:latin typeface="+mj-ea"/>
                <a:ea typeface="+mj-ea"/>
                <a:cs typeface="+mn-cs"/>
              </a:rPr>
              <a:t>万个标准集装箱。</a:t>
            </a:r>
            <a:endParaRPr kumimoji="0" lang="en-US" altLang="zh-CN" kern="1200" cap="none" spc="0" normalizeH="0" baseline="0" noProof="0" dirty="0">
              <a:latin typeface="+mj-ea"/>
              <a:ea typeface="+mj-ea"/>
              <a:cs typeface="+mn-cs"/>
            </a:endParaRPr>
          </a:p>
          <a:p>
            <a:pPr marR="0" defTabSz="914400">
              <a:buClrTx/>
              <a:buSzTx/>
              <a:buFontTx/>
              <a:buNone/>
              <a:defRPr/>
            </a:pPr>
            <a:r>
              <a:rPr kumimoji="0" lang="zh-CN" altLang="en-US" kern="1200" cap="none" spc="0" normalizeH="0" baseline="0" noProof="0" dirty="0">
                <a:latin typeface="+mj-ea"/>
                <a:ea typeface="+mj-ea"/>
                <a:cs typeface="+mn-cs"/>
              </a:rPr>
              <a:t>备注：一个标准集装箱可载重</a:t>
            </a:r>
            <a:r>
              <a:rPr kumimoji="0" lang="en-US" altLang="zh-CN" kern="1200" cap="none" spc="0" normalizeH="0" baseline="0" noProof="0" dirty="0">
                <a:latin typeface="+mj-ea"/>
                <a:ea typeface="+mj-ea"/>
                <a:cs typeface="+mn-cs"/>
              </a:rPr>
              <a:t>17.5</a:t>
            </a:r>
            <a:r>
              <a:rPr kumimoji="0" lang="zh-CN" altLang="en-US" kern="1200" cap="none" spc="0" normalizeH="0" baseline="0" noProof="0" dirty="0">
                <a:latin typeface="+mj-ea"/>
                <a:ea typeface="+mj-ea"/>
                <a:cs typeface="+mn-cs"/>
              </a:rPr>
              <a:t>吨，箱容</a:t>
            </a:r>
            <a:r>
              <a:rPr kumimoji="0" lang="en-US" altLang="zh-CN" kern="1200" cap="none" spc="0" normalizeH="0" baseline="0" noProof="0" dirty="0">
                <a:latin typeface="+mj-ea"/>
                <a:ea typeface="+mj-ea"/>
                <a:cs typeface="+mn-cs"/>
              </a:rPr>
              <a:t>25</a:t>
            </a:r>
            <a:r>
              <a:rPr kumimoji="0" lang="zh-CN" altLang="en-US" kern="1200" cap="none" spc="0" normalizeH="0" baseline="0" noProof="0" dirty="0">
                <a:latin typeface="+mj-ea"/>
                <a:ea typeface="+mj-ea"/>
                <a:cs typeface="+mn-cs"/>
              </a:rPr>
              <a:t>立方米。</a:t>
            </a:r>
            <a:endParaRPr kumimoji="0" lang="zh-CN" altLang="en-US" kern="1200" cap="none" spc="0" normalizeH="0" baseline="0" noProof="0" dirty="0">
              <a:latin typeface="+mj-ea"/>
              <a:ea typeface="+mj-ea"/>
              <a:cs typeface="+mn-cs"/>
            </a:endParaRPr>
          </a:p>
        </p:txBody>
      </p:sp>
      <p:sp>
        <p:nvSpPr>
          <p:cNvPr id="6" name="Rectangle 2"/>
          <p:cNvSpPr txBox="1">
            <a:spLocks noChangeArrowheads="1"/>
          </p:cNvSpPr>
          <p:nvPr/>
        </p:nvSpPr>
        <p:spPr bwMode="auto">
          <a:xfrm>
            <a:off x="3240088" y="1839913"/>
            <a:ext cx="56165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495" tIns="70248" rIns="140495" bIns="70248" anchor="ctr"/>
          <a:lstStyle>
            <a:lvl1pPr algn="r" rtl="0" eaLnBrk="0" fontAlgn="base" hangingPunct="0">
              <a:spcBef>
                <a:spcPct val="0"/>
              </a:spcBef>
              <a:spcAft>
                <a:spcPct val="0"/>
              </a:spcAft>
              <a:defRPr sz="4300">
                <a:solidFill>
                  <a:schemeClr val="bg1"/>
                </a:solidFill>
                <a:latin typeface="+mj-lt"/>
                <a:ea typeface="+mj-ea"/>
                <a:cs typeface="+mj-cs"/>
              </a:defRPr>
            </a:lvl1pPr>
            <a:lvl2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5pPr>
            <a:lvl6pPr marL="70358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6pPr>
            <a:lvl7pPr marL="140716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7pPr>
            <a:lvl8pPr marL="211074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8pPr>
            <a:lvl9pPr marL="281432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tx1"/>
                </a:solidFill>
                <a:effectLst>
                  <a:outerShdw blurRad="38100" dist="38100" dir="2700000" algn="tl">
                    <a:srgbClr val="C0C0C0"/>
                  </a:outerShdw>
                </a:effectLst>
                <a:uLnTx/>
                <a:uFillTx/>
                <a:latin typeface="黑体" panose="02010609060101010101" pitchFamily="49" charset="-122"/>
                <a:ea typeface="+mj-ea"/>
                <a:cs typeface="+mj-cs"/>
              </a:rPr>
              <a:t>案例导入</a:t>
            </a:r>
            <a:endParaRPr kumimoji="0" lang="zh-CN" altLang="en-US" sz="4300" b="0" i="0" u="none" strike="noStrike" kern="0" cap="none" spc="0" normalizeH="0" baseline="0" noProof="1">
              <a:ln>
                <a:noFill/>
              </a:ln>
              <a:solidFill>
                <a:schemeClr val="tx1"/>
              </a:solidFill>
              <a:effectLst/>
              <a:uLnTx/>
              <a:uFillTx/>
              <a:latin typeface="黑体" panose="02010609060101010101" pitchFamily="49" charset="-122"/>
              <a:ea typeface="+mj-ea"/>
              <a:cs typeface="+mj-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6147"/>
                                        </p:tgtEl>
                                        <p:attrNameLst>
                                          <p:attrName>style.visibility</p:attrName>
                                        </p:attrNameLst>
                                      </p:cBhvr>
                                      <p:to>
                                        <p:strVal val="visible"/>
                                      </p:to>
                                    </p:set>
                                    <p:anim to="" calcmode="lin" valueType="num">
                                      <p:cBhvr>
                                        <p:cTn id="7" dur="1" fill="hold"/>
                                        <p:tgtEl>
                                          <p:spTgt spid="6147"/>
                                        </p:tgtEl>
                                        <p:attrNameLst>
                                          <p:attrName>style.visibility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388938"/>
            <a:ext cx="7710488" cy="836613"/>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案例导入</a:t>
            </a:r>
            <a:endParaRPr kumimoji="0" sz="4300" b="0" i="0" u="none" strike="noStrike" kern="0" cap="none" spc="0" normalizeH="0" baseline="0" noProof="1">
              <a:ln>
                <a:noFill/>
              </a:ln>
              <a:solidFill>
                <a:schemeClr val="bg1"/>
              </a:solidFill>
              <a:effectLst/>
              <a:uLnTx/>
              <a:uFillTx/>
              <a:latin typeface="黑体" panose="02010609060101010101" pitchFamily="49" charset="-122"/>
              <a:ea typeface="+mj-ea"/>
              <a:cs typeface="+mj-cs"/>
            </a:endParaRPr>
          </a:p>
        </p:txBody>
      </p:sp>
      <p:sp>
        <p:nvSpPr>
          <p:cNvPr id="6147" name="Rectangle 3"/>
          <p:cNvSpPr>
            <a:spLocks noGrp="1" noChangeArrowheads="1"/>
          </p:cNvSpPr>
          <p:nvPr>
            <p:ph idx="1"/>
          </p:nvPr>
        </p:nvSpPr>
        <p:spPr>
          <a:xfrm>
            <a:off x="1238250" y="2751138"/>
            <a:ext cx="11633200" cy="6226175"/>
          </a:xfrm>
        </p:spPr>
        <p:txBody>
          <a:bodyPr vert="horz" wrap="square" lIns="140495" tIns="70248" rIns="140495" bIns="70248" numCol="1" anchor="t" anchorCtr="0" compatLnSpc="1"/>
          <a:lstStyle/>
          <a:p>
            <a:pPr marL="527050" marR="0" lvl="0" indent="-527050" algn="l" defTabSz="914400" rtl="0" eaLnBrk="0" fontAlgn="base" latinLnBrk="0" hangingPunct="0">
              <a:lnSpc>
                <a:spcPct val="15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mn-lt"/>
                <a:ea typeface="+mn-ea"/>
                <a:cs typeface="+mn-cs"/>
              </a:rPr>
              <a:t>        可以想象的是，只有几个集装箱的货量，甚至是</a:t>
            </a: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5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mn-lt"/>
                <a:ea typeface="+mn-ea"/>
                <a:cs typeface="+mn-cs"/>
              </a:rPr>
              <a:t>连一个箱的货量都达不到的小货主，很难从船公司那</a:t>
            </a: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5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mn-lt"/>
                <a:ea typeface="+mn-ea"/>
                <a:cs typeface="+mn-cs"/>
              </a:rPr>
              <a:t>里获得令人满意的运输服务，道理类似于批发商不愿</a:t>
            </a: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5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mn-lt"/>
                <a:ea typeface="+mn-ea"/>
                <a:cs typeface="+mn-cs"/>
              </a:rPr>
              <a:t>意卖一两件商品给零散消费者。</a:t>
            </a: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50000"/>
              </a:lnSpc>
              <a:spcBef>
                <a:spcPct val="20000"/>
              </a:spcBef>
              <a:spcAft>
                <a:spcPct val="0"/>
              </a:spcAft>
              <a:buClrTx/>
              <a:buSzTx/>
              <a:buFontTx/>
              <a:buNone/>
              <a:defRPr/>
            </a:pPr>
            <a:r>
              <a:rPr kumimoji="0" lang="en-US" altLang="zh-CN" sz="3700" b="0" i="0" u="none" strike="noStrike" kern="0" cap="none" spc="0" normalizeH="0" baseline="0" noProof="0" dirty="0">
                <a:ln>
                  <a:noFill/>
                </a:ln>
                <a:solidFill>
                  <a:schemeClr val="tx1"/>
                </a:solidFill>
                <a:effectLst/>
                <a:uLnTx/>
                <a:uFillTx/>
                <a:latin typeface="+mn-lt"/>
                <a:ea typeface="+mn-ea"/>
                <a:cs typeface="+mn-cs"/>
              </a:rPr>
              <a:t>       </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这时货代就粉墨登场了，他们接受货主委托，向</a:t>
            </a: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5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mn-lt"/>
                <a:ea typeface="+mn-ea"/>
                <a:cs typeface="+mn-cs"/>
              </a:rPr>
              <a:t>船公司订舱，并提供相应的运输服务。</a:t>
            </a: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50000"/>
              </a:lnSpc>
              <a:spcBef>
                <a:spcPct val="20000"/>
              </a:spcBef>
              <a:spcAft>
                <a:spcPct val="0"/>
              </a:spcAft>
              <a:buClrTx/>
              <a:buSzTx/>
              <a:buFontTx/>
              <a:buNone/>
              <a:defRPr/>
            </a:pPr>
            <a:r>
              <a:rPr kumimoji="0" lang="en-US" altLang="zh-CN" sz="3700" b="0" i="0" u="none" strike="noStrike" kern="0" cap="none" spc="0" normalizeH="0" baseline="0" noProof="0" dirty="0">
                <a:ln>
                  <a:noFill/>
                </a:ln>
                <a:solidFill>
                  <a:schemeClr val="tx1"/>
                </a:solidFill>
                <a:effectLst/>
                <a:uLnTx/>
                <a:uFillTx/>
                <a:latin typeface="+mn-lt"/>
                <a:ea typeface="+mn-ea"/>
                <a:cs typeface="+mn-cs"/>
              </a:rPr>
              <a:t>            </a:t>
            </a:r>
            <a:endParaRPr kumimoji="0" lang="zh-CN" altLang="zh-CN" sz="37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3100" b="0" i="0" u="none" strike="noStrike" kern="0" cap="none" spc="0" normalizeH="0" baseline="0" noProof="0" dirty="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3100" b="0" i="0" u="none" strike="noStrike" kern="0" cap="none" spc="0" normalizeH="0" baseline="0" noProof="0" dirty="0">
              <a:ln>
                <a:noFill/>
              </a:ln>
              <a:solidFill>
                <a:srgbClr val="2A2A2A"/>
              </a:solidFill>
              <a:effectLst/>
              <a:uLnTx/>
              <a:uFillTx/>
              <a:latin typeface="+mn-lt"/>
              <a:ea typeface="+mn-ea"/>
              <a:cs typeface="+mn-cs"/>
            </a:endParaRPr>
          </a:p>
        </p:txBody>
      </p:sp>
      <p:pic>
        <p:nvPicPr>
          <p:cNvPr id="69636" name="图片 2" descr="anli1"/>
          <p:cNvPicPr>
            <a:picLocks noChangeAspect="1"/>
          </p:cNvPicPr>
          <p:nvPr/>
        </p:nvPicPr>
        <p:blipFill>
          <a:blip r:embed="rId1"/>
          <a:srcRect l="6416" t="10049" r="8064" b="10016"/>
          <a:stretch>
            <a:fillRect/>
          </a:stretch>
        </p:blipFill>
        <p:spPr>
          <a:xfrm>
            <a:off x="11963400" y="7905750"/>
            <a:ext cx="2389188" cy="2281238"/>
          </a:xfrm>
          <a:prstGeom prst="rect">
            <a:avLst/>
          </a:prstGeom>
          <a:noFill/>
          <a:ln w="9525">
            <a:noFill/>
          </a:ln>
        </p:spPr>
      </p:pic>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388938"/>
            <a:ext cx="7710488" cy="836613"/>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案例导入</a:t>
            </a:r>
            <a:endParaRPr kumimoji="0" sz="4300" b="0" i="0" u="none" strike="noStrike" kern="0" cap="none" spc="0" normalizeH="0" baseline="0" noProof="1">
              <a:ln>
                <a:noFill/>
              </a:ln>
              <a:solidFill>
                <a:schemeClr val="bg1"/>
              </a:solidFill>
              <a:effectLst/>
              <a:uLnTx/>
              <a:uFillTx/>
              <a:latin typeface="黑体" panose="02010609060101010101" pitchFamily="49" charset="-122"/>
              <a:ea typeface="+mj-ea"/>
              <a:cs typeface="+mj-cs"/>
            </a:endParaRPr>
          </a:p>
        </p:txBody>
      </p:sp>
      <p:sp>
        <p:nvSpPr>
          <p:cNvPr id="6147" name="Rectangle 3"/>
          <p:cNvSpPr>
            <a:spLocks noGrp="1" noChangeArrowheads="1"/>
          </p:cNvSpPr>
          <p:nvPr>
            <p:ph idx="1"/>
          </p:nvPr>
        </p:nvSpPr>
        <p:spPr>
          <a:xfrm>
            <a:off x="1125538" y="3514725"/>
            <a:ext cx="7313613" cy="6227763"/>
          </a:xfrm>
        </p:spPr>
        <p:txBody>
          <a:bodyPr vert="horz" wrap="square" lIns="140495" tIns="70248" rIns="140495" bIns="70248" numCol="1" anchor="t" anchorCtr="0" compatLnSpc="1"/>
          <a:lstStyle/>
          <a:p>
            <a:pPr marL="527050" marR="0" lvl="0" indent="-527050"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mn-lt"/>
                <a:ea typeface="+mn-ea"/>
                <a:cs typeface="+mn-cs"/>
              </a:rPr>
              <a:t>        </a:t>
            </a:r>
            <a:r>
              <a:rPr kumimoji="0" lang="zh-CN" altLang="en-US" sz="4300" b="0" i="0" u="none" strike="noStrike" kern="0" cap="none" spc="0" normalizeH="0" baseline="0" noProof="0" dirty="0">
                <a:ln>
                  <a:noFill/>
                </a:ln>
                <a:solidFill>
                  <a:schemeClr val="tx1"/>
                </a:solidFill>
                <a:effectLst/>
                <a:uLnTx/>
                <a:uFillTx/>
                <a:latin typeface="+mn-lt"/>
                <a:ea typeface="+mn-ea"/>
                <a:cs typeface="+mn-cs"/>
              </a:rPr>
              <a:t>据此，揽货人员熟悉航</a:t>
            </a:r>
            <a:endParaRPr kumimoji="0" lang="en-US" altLang="zh-CN" sz="43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r>
              <a:rPr kumimoji="0" lang="zh-CN" altLang="en-US" sz="4300" b="0" i="0" u="none" strike="noStrike" kern="0" cap="none" spc="0" normalizeH="0" baseline="0" noProof="0" dirty="0">
                <a:ln>
                  <a:noFill/>
                </a:ln>
                <a:solidFill>
                  <a:schemeClr val="tx1"/>
                </a:solidFill>
                <a:effectLst/>
                <a:uLnTx/>
                <a:uFillTx/>
                <a:latin typeface="+mn-lt"/>
                <a:ea typeface="+mn-ea"/>
                <a:cs typeface="+mn-cs"/>
              </a:rPr>
              <a:t>运界大佬是</a:t>
            </a:r>
            <a:r>
              <a:rPr kumimoji="0" lang="zh-CN" altLang="en-US" sz="4900" b="0" i="0" u="none" strike="noStrike" kern="0" cap="none" spc="0" normalizeH="0" baseline="0" noProof="0" dirty="0">
                <a:ln>
                  <a:noFill/>
                </a:ln>
                <a:solidFill>
                  <a:srgbClr val="FF0000"/>
                </a:solidFill>
                <a:effectLst/>
                <a:uLnTx/>
                <a:uFillTx/>
                <a:latin typeface="+mn-lt"/>
                <a:ea typeface="+mn-ea"/>
                <a:cs typeface="+mn-cs"/>
              </a:rPr>
              <a:t>必须的</a:t>
            </a:r>
            <a:r>
              <a:rPr kumimoji="0" lang="zh-CN" altLang="en-US" sz="4300" b="0" i="0" u="none" strike="noStrike" kern="0" cap="none" spc="0" normalizeH="0" baseline="0" noProof="0" dirty="0">
                <a:ln>
                  <a:noFill/>
                </a:ln>
                <a:solidFill>
                  <a:srgbClr val="FF0000"/>
                </a:solidFill>
                <a:effectLst/>
                <a:uLnTx/>
                <a:uFillTx/>
                <a:latin typeface="+mn-lt"/>
                <a:ea typeface="+mn-ea"/>
                <a:cs typeface="+mn-cs"/>
              </a:rPr>
              <a:t>！</a:t>
            </a:r>
            <a:r>
              <a:rPr kumimoji="0" lang="zh-CN" altLang="en-US" sz="4300" b="0" i="0" u="none" strike="noStrike" kern="0" cap="none" spc="0" normalizeH="0" baseline="0" noProof="0" dirty="0">
                <a:ln>
                  <a:noFill/>
                </a:ln>
                <a:solidFill>
                  <a:schemeClr val="tx1"/>
                </a:solidFill>
                <a:effectLst/>
                <a:uLnTx/>
                <a:uFillTx/>
                <a:latin typeface="+mn-lt"/>
                <a:ea typeface="+mn-ea"/>
                <a:cs typeface="+mn-cs"/>
              </a:rPr>
              <a:t>要了解</a:t>
            </a:r>
            <a:endParaRPr kumimoji="0" lang="en-US" altLang="zh-CN" sz="43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r>
              <a:rPr kumimoji="0" lang="zh-CN" altLang="en-US" sz="4300" b="0" i="0" u="none" strike="noStrike" kern="0" cap="none" spc="0" normalizeH="0" baseline="0" noProof="0" dirty="0">
                <a:ln>
                  <a:noFill/>
                </a:ln>
                <a:solidFill>
                  <a:schemeClr val="tx1"/>
                </a:solidFill>
                <a:effectLst/>
                <a:uLnTx/>
                <a:uFillTx/>
                <a:latin typeface="+mn-lt"/>
                <a:ea typeface="+mn-ea"/>
                <a:cs typeface="+mn-cs"/>
              </a:rPr>
              <a:t>他们的优势航线、挂靠港口</a:t>
            </a:r>
            <a:endParaRPr kumimoji="0" lang="en-US" altLang="zh-CN" sz="43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r>
              <a:rPr kumimoji="0" lang="zh-CN" altLang="en-US" sz="4300" b="0" i="0" u="none" strike="noStrike" kern="0" cap="none" spc="0" normalizeH="0" baseline="0" noProof="0" dirty="0">
                <a:ln>
                  <a:noFill/>
                </a:ln>
                <a:solidFill>
                  <a:schemeClr val="tx1"/>
                </a:solidFill>
                <a:effectLst/>
                <a:uLnTx/>
                <a:uFillTx/>
                <a:latin typeface="+mn-lt"/>
                <a:ea typeface="+mn-ea"/>
                <a:cs typeface="+mn-cs"/>
              </a:rPr>
              <a:t>等信息，否则怎么为自己的</a:t>
            </a:r>
            <a:endParaRPr kumimoji="0" lang="en-US" altLang="zh-CN" sz="43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r>
              <a:rPr kumimoji="0" lang="zh-CN" altLang="en-US" sz="4300" b="0" i="0" u="none" strike="noStrike" kern="0" cap="none" spc="0" normalizeH="0" baseline="0" noProof="0" dirty="0">
                <a:ln>
                  <a:noFill/>
                </a:ln>
                <a:solidFill>
                  <a:schemeClr val="tx1"/>
                </a:solidFill>
                <a:effectLst/>
                <a:uLnTx/>
                <a:uFillTx/>
                <a:latin typeface="+mn-lt"/>
                <a:ea typeface="+mn-ea"/>
                <a:cs typeface="+mn-cs"/>
              </a:rPr>
              <a:t>客户提供贴心服务呢？</a:t>
            </a:r>
            <a:endParaRPr kumimoji="0" lang="en-US" altLang="zh-CN" sz="43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r>
              <a:rPr kumimoji="0" lang="en-US" altLang="zh-CN" sz="4300" b="0" i="0" u="none" strike="noStrike" kern="0" cap="none" spc="0" normalizeH="0" baseline="0" noProof="0" dirty="0">
                <a:ln>
                  <a:noFill/>
                </a:ln>
                <a:solidFill>
                  <a:schemeClr val="tx1"/>
                </a:solidFill>
                <a:effectLst/>
                <a:uLnTx/>
                <a:uFillTx/>
                <a:latin typeface="+mn-lt"/>
                <a:ea typeface="+mn-ea"/>
                <a:cs typeface="+mn-cs"/>
              </a:rPr>
              <a:t>    </a:t>
            </a:r>
            <a:endParaRPr kumimoji="0" lang="zh-CN" altLang="zh-CN" sz="43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3100" b="0" i="0" u="none" strike="noStrike" kern="0" cap="none" spc="0" normalizeH="0" baseline="0" noProof="0" dirty="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3100" b="0" i="0" u="none" strike="noStrike" kern="0" cap="none" spc="0" normalizeH="0" baseline="0" noProof="0" dirty="0">
              <a:ln>
                <a:noFill/>
              </a:ln>
              <a:solidFill>
                <a:srgbClr val="2A2A2A"/>
              </a:solidFill>
              <a:effectLst/>
              <a:uLnTx/>
              <a:uFillTx/>
              <a:latin typeface="+mn-lt"/>
              <a:ea typeface="+mn-ea"/>
              <a:cs typeface="+mn-cs"/>
            </a:endParaRPr>
          </a:p>
        </p:txBody>
      </p:sp>
      <p:pic>
        <p:nvPicPr>
          <p:cNvPr id="70660" name="Picture 3" descr="E:\1-科研和课程建设改革\3-国贸资源库建设\1-国际货运代理\1-2015-8开始赶工\货代角色图片\古装尹经理发钱招聘.gif"/>
          <p:cNvPicPr>
            <a:picLocks noChangeAspect="1"/>
          </p:cNvPicPr>
          <p:nvPr/>
        </p:nvPicPr>
        <p:blipFill>
          <a:blip r:embed="rId1"/>
          <a:stretch>
            <a:fillRect/>
          </a:stretch>
        </p:blipFill>
        <p:spPr>
          <a:xfrm>
            <a:off x="7988300" y="3940175"/>
            <a:ext cx="5964238" cy="5645150"/>
          </a:xfrm>
          <a:prstGeom prst="rect">
            <a:avLst/>
          </a:prstGeom>
          <a:noFill/>
          <a:ln w="9525">
            <a:noFill/>
          </a:ln>
        </p:spPr>
      </p:pic>
    </p:spTree>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388938"/>
            <a:ext cx="7710488" cy="836613"/>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新知呈现</a:t>
            </a:r>
            <a:endParaRPr kumimoji="0" sz="4300" b="0" i="0" u="none" strike="noStrike" kern="0" cap="none" spc="0" normalizeH="0" baseline="0" noProof="1">
              <a:ln>
                <a:noFill/>
              </a:ln>
              <a:solidFill>
                <a:schemeClr val="bg1"/>
              </a:solidFill>
              <a:effectLst/>
              <a:uLnTx/>
              <a:uFillTx/>
              <a:latin typeface="黑体" panose="02010609060101010101" pitchFamily="49" charset="-122"/>
              <a:ea typeface="+mj-ea"/>
              <a:cs typeface="+mj-cs"/>
            </a:endParaRPr>
          </a:p>
        </p:txBody>
      </p:sp>
      <p:sp>
        <p:nvSpPr>
          <p:cNvPr id="6147" name="Rectangle 3"/>
          <p:cNvSpPr>
            <a:spLocks noGrp="1" noChangeArrowheads="1"/>
          </p:cNvSpPr>
          <p:nvPr>
            <p:ph idx="1"/>
          </p:nvPr>
        </p:nvSpPr>
        <p:spPr>
          <a:xfrm>
            <a:off x="674688" y="2555875"/>
            <a:ext cx="9001125" cy="6497638"/>
          </a:xfrm>
        </p:spPr>
        <p:txBody>
          <a:bodyPr vert="horz" wrap="square" lIns="140495" tIns="70248" rIns="140495" bIns="70248" numCol="1" anchor="t" anchorCtr="0" compatLnSpc="1"/>
          <a:lstStyle/>
          <a:p>
            <a:pPr marL="527050" marR="0" lvl="0" indent="-527050" algn="l" defTabSz="914400" rtl="0" eaLnBrk="0" fontAlgn="base" latinLnBrk="0" hangingPunct="0">
              <a:lnSpc>
                <a:spcPct val="15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mn-ea"/>
                <a:ea typeface="+mn-ea"/>
                <a:cs typeface="+mn-cs"/>
              </a:rPr>
              <a:t>    这是一个强者愈强的世界，航运界也</a:t>
            </a:r>
            <a:endParaRPr kumimoji="0" lang="en-US" altLang="zh-CN" sz="3700" b="0" i="0" u="none" strike="noStrike" kern="0" cap="none" spc="0" normalizeH="0" baseline="0" noProof="0" dirty="0">
              <a:ln>
                <a:noFill/>
              </a:ln>
              <a:solidFill>
                <a:schemeClr val="tx1"/>
              </a:solidFill>
              <a:effectLst/>
              <a:uLnTx/>
              <a:uFillTx/>
              <a:latin typeface="+mn-ea"/>
              <a:ea typeface="+mn-ea"/>
              <a:cs typeface="+mn-cs"/>
            </a:endParaRPr>
          </a:p>
          <a:p>
            <a:pPr marL="527050" marR="0" lvl="0" indent="-527050" algn="l" defTabSz="914400" rtl="0" eaLnBrk="0" fontAlgn="base" latinLnBrk="0" hangingPunct="0">
              <a:lnSpc>
                <a:spcPct val="15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mn-ea"/>
                <a:ea typeface="+mn-ea"/>
                <a:cs typeface="+mn-cs"/>
              </a:rPr>
              <a:t>不例外，全球排名前</a:t>
            </a:r>
            <a:r>
              <a:rPr kumimoji="0" lang="en-US" altLang="zh-CN" sz="3700" b="0" i="0" u="none" strike="noStrike" kern="0" cap="none" spc="0" normalizeH="0" baseline="0" noProof="0" dirty="0">
                <a:ln>
                  <a:noFill/>
                </a:ln>
                <a:solidFill>
                  <a:schemeClr val="tx1"/>
                </a:solidFill>
                <a:effectLst/>
                <a:uLnTx/>
                <a:uFillTx/>
                <a:latin typeface="+mn-ea"/>
                <a:ea typeface="+mn-ea"/>
                <a:cs typeface="+mn-cs"/>
              </a:rPr>
              <a:t>20</a:t>
            </a:r>
            <a:r>
              <a:rPr kumimoji="0" lang="zh-CN" altLang="en-US" sz="3700" b="0" i="0" u="none" strike="noStrike" kern="0" cap="none" spc="0" normalizeH="0" baseline="0" noProof="0" dirty="0">
                <a:ln>
                  <a:noFill/>
                </a:ln>
                <a:solidFill>
                  <a:schemeClr val="tx1"/>
                </a:solidFill>
                <a:effectLst/>
                <a:uLnTx/>
                <a:uFillTx/>
                <a:latin typeface="+mn-ea"/>
                <a:ea typeface="+mn-ea"/>
                <a:cs typeface="+mn-cs"/>
              </a:rPr>
              <a:t>的船公司所拥有的</a:t>
            </a:r>
            <a:endParaRPr kumimoji="0" lang="en-US" altLang="zh-CN" sz="3700" b="0" i="0" u="none" strike="noStrike" kern="0" cap="none" spc="0" normalizeH="0" baseline="0" noProof="0" dirty="0">
              <a:ln>
                <a:noFill/>
              </a:ln>
              <a:solidFill>
                <a:schemeClr val="tx1"/>
              </a:solidFill>
              <a:effectLst/>
              <a:uLnTx/>
              <a:uFillTx/>
              <a:latin typeface="+mn-ea"/>
              <a:ea typeface="+mn-ea"/>
              <a:cs typeface="+mn-cs"/>
            </a:endParaRPr>
          </a:p>
          <a:p>
            <a:pPr marL="527050" marR="0" lvl="0" indent="-527050" algn="l" defTabSz="914400" rtl="0" eaLnBrk="0" fontAlgn="base" latinLnBrk="0" hangingPunct="0">
              <a:lnSpc>
                <a:spcPct val="15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mn-ea"/>
                <a:ea typeface="+mn-ea"/>
                <a:cs typeface="+mn-cs"/>
              </a:rPr>
              <a:t>运力约占全球班轮总运力的</a:t>
            </a:r>
            <a:r>
              <a:rPr kumimoji="0" lang="en-US" altLang="zh-CN" sz="3700" b="0" i="0" u="none" strike="noStrike" kern="0" cap="none" spc="0" normalizeH="0" baseline="0" noProof="0" dirty="0">
                <a:ln>
                  <a:noFill/>
                </a:ln>
                <a:solidFill>
                  <a:schemeClr val="tx1"/>
                </a:solidFill>
                <a:effectLst/>
                <a:uLnTx/>
                <a:uFillTx/>
                <a:latin typeface="+mn-ea"/>
                <a:ea typeface="+mn-ea"/>
                <a:cs typeface="+mn-cs"/>
              </a:rPr>
              <a:t>80%。</a:t>
            </a:r>
            <a:endParaRPr kumimoji="0" lang="en-US" altLang="zh-CN" sz="3700" b="0" i="0" u="none" strike="noStrike" kern="0" cap="none" spc="0" normalizeH="0" baseline="0" noProof="0" dirty="0">
              <a:ln>
                <a:noFill/>
              </a:ln>
              <a:solidFill>
                <a:schemeClr val="tx1"/>
              </a:solidFill>
              <a:effectLst/>
              <a:uLnTx/>
              <a:uFillTx/>
              <a:latin typeface="+mn-ea"/>
              <a:ea typeface="+mn-ea"/>
              <a:cs typeface="+mn-cs"/>
            </a:endParaRPr>
          </a:p>
          <a:p>
            <a:pPr marL="527050" marR="0" lvl="0" indent="-527050" algn="l" defTabSz="914400" rtl="0" eaLnBrk="0" fontAlgn="base" latinLnBrk="0" hangingPunct="0">
              <a:lnSpc>
                <a:spcPct val="15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mn-ea"/>
                <a:ea typeface="+mn-ea"/>
                <a:cs typeface="+mn-cs"/>
              </a:rPr>
              <a:t>    各大航运巨头还通过抱团合作来提高</a:t>
            </a:r>
            <a:endParaRPr kumimoji="0" lang="en-US" altLang="zh-CN" sz="3700" b="0" i="0" u="none" strike="noStrike" kern="0" cap="none" spc="0" normalizeH="0" baseline="0" noProof="0" dirty="0">
              <a:ln>
                <a:noFill/>
              </a:ln>
              <a:solidFill>
                <a:schemeClr val="tx1"/>
              </a:solidFill>
              <a:effectLst/>
              <a:uLnTx/>
              <a:uFillTx/>
              <a:latin typeface="+mn-ea"/>
              <a:ea typeface="+mn-ea"/>
              <a:cs typeface="+mn-cs"/>
            </a:endParaRPr>
          </a:p>
          <a:p>
            <a:pPr marL="527050" marR="0" lvl="0" indent="-527050" algn="l" defTabSz="914400" rtl="0" eaLnBrk="0" fontAlgn="base" latinLnBrk="0" hangingPunct="0">
              <a:lnSpc>
                <a:spcPct val="15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mn-ea"/>
                <a:ea typeface="+mn-ea"/>
                <a:cs typeface="+mn-cs"/>
              </a:rPr>
              <a:t>竞争力、加强市场话语权，始于</a:t>
            </a:r>
            <a:r>
              <a:rPr kumimoji="0" lang="en-US" altLang="zh-CN" sz="3700" b="0" i="0" u="none" strike="noStrike" kern="0" cap="none" spc="0" normalizeH="0" baseline="0" noProof="0" dirty="0">
                <a:ln>
                  <a:noFill/>
                </a:ln>
                <a:solidFill>
                  <a:schemeClr val="tx1"/>
                </a:solidFill>
                <a:effectLst/>
                <a:uLnTx/>
                <a:uFillTx/>
                <a:latin typeface="+mn-ea"/>
                <a:ea typeface="+mn-ea"/>
                <a:cs typeface="+mn-cs"/>
              </a:rPr>
              <a:t>1875</a:t>
            </a:r>
            <a:r>
              <a:rPr kumimoji="0" lang="zh-CN" altLang="en-US" sz="3700" b="0" i="0" u="none" strike="noStrike" kern="0" cap="none" spc="0" normalizeH="0" baseline="0" noProof="0" dirty="0">
                <a:ln>
                  <a:noFill/>
                </a:ln>
                <a:solidFill>
                  <a:schemeClr val="tx1"/>
                </a:solidFill>
                <a:effectLst/>
                <a:uLnTx/>
                <a:uFillTx/>
                <a:latin typeface="+mn-ea"/>
                <a:ea typeface="+mn-ea"/>
                <a:cs typeface="+mn-cs"/>
              </a:rPr>
              <a:t>年的</a:t>
            </a:r>
            <a:endParaRPr kumimoji="0" lang="en-US" altLang="zh-CN" sz="3700" b="0" i="0" u="none" strike="noStrike" kern="0" cap="none" spc="0" normalizeH="0" baseline="0" noProof="0" dirty="0">
              <a:ln>
                <a:noFill/>
              </a:ln>
              <a:solidFill>
                <a:schemeClr val="tx1"/>
              </a:solidFill>
              <a:effectLst/>
              <a:uLnTx/>
              <a:uFillTx/>
              <a:latin typeface="+mn-ea"/>
              <a:ea typeface="+mn-ea"/>
              <a:cs typeface="+mn-cs"/>
            </a:endParaRPr>
          </a:p>
          <a:p>
            <a:pPr marL="527050" marR="0" lvl="0" indent="-527050" algn="l" defTabSz="914400" rtl="0" eaLnBrk="0" fontAlgn="base" latinLnBrk="0" hangingPunct="0">
              <a:lnSpc>
                <a:spcPct val="15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rgbClr val="FF0000"/>
                </a:solidFill>
                <a:effectLst/>
                <a:uLnTx/>
                <a:uFillTx/>
                <a:latin typeface="+mn-ea"/>
                <a:ea typeface="+mn-ea"/>
                <a:cs typeface="+mn-cs"/>
              </a:rPr>
              <a:t>班轮公会</a:t>
            </a:r>
            <a:r>
              <a:rPr kumimoji="0" lang="zh-CN" altLang="en-US" sz="3700" b="0" i="0" u="none" strike="noStrike" kern="0" cap="none" spc="0" normalizeH="0" baseline="0" noProof="0" dirty="0">
                <a:ln>
                  <a:noFill/>
                </a:ln>
                <a:solidFill>
                  <a:schemeClr val="tx1"/>
                </a:solidFill>
                <a:effectLst/>
                <a:uLnTx/>
                <a:uFillTx/>
                <a:latin typeface="+mn-ea"/>
                <a:ea typeface="+mn-ea"/>
                <a:cs typeface="+mn-cs"/>
              </a:rPr>
              <a:t>即为典型的垄断组织。</a:t>
            </a:r>
            <a:endParaRPr kumimoji="0" lang="zh-CN" altLang="zh-CN" sz="43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3100" b="0" i="0" u="none" strike="noStrike" kern="0" cap="none" spc="0" normalizeH="0" baseline="0" noProof="0" dirty="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3100" b="0" i="0" u="none" strike="noStrike" kern="0" cap="none" spc="0" normalizeH="0" baseline="0" noProof="0" dirty="0">
              <a:ln>
                <a:noFill/>
              </a:ln>
              <a:solidFill>
                <a:srgbClr val="2A2A2A"/>
              </a:solidFill>
              <a:effectLst/>
              <a:uLnTx/>
              <a:uFillTx/>
              <a:latin typeface="+mn-lt"/>
              <a:ea typeface="+mn-ea"/>
              <a:cs typeface="+mn-cs"/>
            </a:endParaRPr>
          </a:p>
        </p:txBody>
      </p:sp>
      <p:pic>
        <p:nvPicPr>
          <p:cNvPr id="71684" name="Picture 1" descr="E:\1-科研和课程建设改革\3-国贸资源库建设\1-国际货运代理\1-2015-8开始赶工\货代角色图片\古装尹经理2.jpg"/>
          <p:cNvPicPr>
            <a:picLocks noChangeAspect="1"/>
          </p:cNvPicPr>
          <p:nvPr/>
        </p:nvPicPr>
        <p:blipFill>
          <a:blip r:embed="rId1"/>
          <a:stretch>
            <a:fillRect/>
          </a:stretch>
        </p:blipFill>
        <p:spPr>
          <a:xfrm>
            <a:off x="10126663" y="6070600"/>
            <a:ext cx="3787775" cy="3586163"/>
          </a:xfrm>
          <a:prstGeom prst="rect">
            <a:avLst/>
          </a:prstGeom>
          <a:noFill/>
          <a:ln w="9525">
            <a:noFill/>
          </a:ln>
        </p:spPr>
      </p:pic>
    </p:spTree>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388938"/>
            <a:ext cx="7710488" cy="836613"/>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新知呈现</a:t>
            </a:r>
            <a:endParaRPr kumimoji="0" sz="4300" b="0" i="0" u="none" strike="noStrike" kern="0" cap="none" spc="0" normalizeH="0" baseline="0" noProof="1">
              <a:ln>
                <a:noFill/>
              </a:ln>
              <a:solidFill>
                <a:schemeClr val="bg1"/>
              </a:solidFill>
              <a:effectLst/>
              <a:uLnTx/>
              <a:uFillTx/>
              <a:latin typeface="黑体" panose="02010609060101010101" pitchFamily="49" charset="-122"/>
              <a:ea typeface="+mj-ea"/>
              <a:cs typeface="+mj-cs"/>
            </a:endParaRPr>
          </a:p>
        </p:txBody>
      </p:sp>
      <p:sp>
        <p:nvSpPr>
          <p:cNvPr id="6147" name="Rectangle 3"/>
          <p:cNvSpPr>
            <a:spLocks noGrp="1" noChangeArrowheads="1"/>
          </p:cNvSpPr>
          <p:nvPr>
            <p:ph idx="1"/>
          </p:nvPr>
        </p:nvSpPr>
        <p:spPr>
          <a:xfrm>
            <a:off x="0" y="2449513"/>
            <a:ext cx="3262313" cy="7775575"/>
          </a:xfrm>
        </p:spPr>
        <p:txBody>
          <a:bodyPr vert="horz" wrap="square" lIns="140495" tIns="70248" rIns="140495" bIns="70248" numCol="1" anchor="t" anchorCtr="0" compatLnSpc="1"/>
          <a:lstStyle/>
          <a:p>
            <a:pPr marL="527050" marR="0" lvl="0" indent="-527050" algn="l" defTabSz="914400" rtl="0" eaLnBrk="0" fontAlgn="base" latinLnBrk="0" hangingPunct="0">
              <a:lnSpc>
                <a:spcPct val="15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mn-ea"/>
                <a:ea typeface="+mn-ea"/>
                <a:cs typeface="+mn-cs"/>
              </a:rPr>
              <a:t>随着班轮公会</a:t>
            </a:r>
            <a:endParaRPr kumimoji="0" lang="en-US" altLang="zh-CN" sz="3700" b="0" i="0" u="none" strike="noStrike" kern="0" cap="none" spc="0" normalizeH="0" baseline="0" noProof="0" dirty="0">
              <a:ln>
                <a:noFill/>
              </a:ln>
              <a:solidFill>
                <a:schemeClr val="tx1"/>
              </a:solidFill>
              <a:effectLst/>
              <a:uLnTx/>
              <a:uFillTx/>
              <a:latin typeface="+mn-ea"/>
              <a:ea typeface="+mn-ea"/>
              <a:cs typeface="+mn-cs"/>
            </a:endParaRPr>
          </a:p>
          <a:p>
            <a:pPr marL="527050" marR="0" lvl="0" indent="-527050" algn="l" defTabSz="914400" rtl="0" eaLnBrk="0" fontAlgn="base" latinLnBrk="0" hangingPunct="0">
              <a:lnSpc>
                <a:spcPct val="15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mn-ea"/>
                <a:ea typeface="+mn-ea"/>
                <a:cs typeface="+mn-cs"/>
              </a:rPr>
              <a:t>衰落，代之而</a:t>
            </a:r>
            <a:endParaRPr kumimoji="0" lang="en-US" altLang="zh-CN" sz="3700" b="0" i="0" u="none" strike="noStrike" kern="0" cap="none" spc="0" normalizeH="0" baseline="0" noProof="0" dirty="0">
              <a:ln>
                <a:noFill/>
              </a:ln>
              <a:solidFill>
                <a:schemeClr val="tx1"/>
              </a:solidFill>
              <a:effectLst/>
              <a:uLnTx/>
              <a:uFillTx/>
              <a:latin typeface="+mn-ea"/>
              <a:ea typeface="+mn-ea"/>
              <a:cs typeface="+mn-cs"/>
            </a:endParaRPr>
          </a:p>
          <a:p>
            <a:pPr marL="527050" marR="0" lvl="0" indent="-527050" algn="l" defTabSz="914400" rtl="0" eaLnBrk="0" fontAlgn="base" latinLnBrk="0" hangingPunct="0">
              <a:lnSpc>
                <a:spcPct val="15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mn-ea"/>
                <a:ea typeface="+mn-ea"/>
                <a:cs typeface="+mn-cs"/>
              </a:rPr>
              <a:t>起的是</a:t>
            </a:r>
            <a:r>
              <a:rPr kumimoji="0" lang="zh-CN" altLang="en-US" sz="3700" b="0" i="0" u="none" strike="noStrike" kern="0" cap="none" spc="0" normalizeH="0" baseline="0" noProof="0" dirty="0">
                <a:ln>
                  <a:noFill/>
                </a:ln>
                <a:solidFill>
                  <a:srgbClr val="FF0000"/>
                </a:solidFill>
                <a:effectLst/>
                <a:uLnTx/>
                <a:uFillTx/>
                <a:latin typeface="+mn-ea"/>
                <a:ea typeface="+mn-ea"/>
                <a:cs typeface="+mn-cs"/>
              </a:rPr>
              <a:t>航运联</a:t>
            </a:r>
            <a:endParaRPr kumimoji="0" lang="en-US" altLang="zh-CN" sz="3700" b="0" i="0" u="none" strike="noStrike" kern="0" cap="none" spc="0" normalizeH="0" baseline="0" noProof="0" dirty="0">
              <a:ln>
                <a:noFill/>
              </a:ln>
              <a:solidFill>
                <a:srgbClr val="FF0000"/>
              </a:solidFill>
              <a:effectLst/>
              <a:uLnTx/>
              <a:uFillTx/>
              <a:latin typeface="+mn-ea"/>
              <a:ea typeface="+mn-ea"/>
              <a:cs typeface="+mn-cs"/>
            </a:endParaRPr>
          </a:p>
          <a:p>
            <a:pPr marL="527050" marR="0" lvl="0" indent="-527050" algn="l" defTabSz="914400" rtl="0" eaLnBrk="0" fontAlgn="base" latinLnBrk="0" hangingPunct="0">
              <a:lnSpc>
                <a:spcPct val="15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rgbClr val="FF0000"/>
                </a:solidFill>
                <a:effectLst/>
                <a:uLnTx/>
                <a:uFillTx/>
                <a:latin typeface="+mn-ea"/>
                <a:ea typeface="+mn-ea"/>
                <a:cs typeface="+mn-cs"/>
              </a:rPr>
              <a:t>盟</a:t>
            </a:r>
            <a:r>
              <a:rPr kumimoji="0" lang="zh-CN" altLang="en-US" sz="3700" b="0" i="0" u="none" strike="noStrike" kern="0" cap="none" spc="0" normalizeH="0" baseline="0" noProof="0" dirty="0" smtClean="0">
                <a:ln>
                  <a:noFill/>
                </a:ln>
                <a:solidFill>
                  <a:schemeClr val="tx1"/>
                </a:solidFill>
                <a:effectLst/>
                <a:uLnTx/>
                <a:uFillTx/>
                <a:latin typeface="+mn-ea"/>
                <a:ea typeface="+mn-ea"/>
                <a:cs typeface="+mn-cs"/>
              </a:rPr>
              <a:t>，曾经的世</a:t>
            </a:r>
            <a:endParaRPr kumimoji="0" lang="en-US" altLang="zh-CN" sz="3700" b="0" i="0" u="none" strike="noStrike" kern="0" cap="none" spc="0" normalizeH="0" baseline="0" noProof="0" dirty="0" smtClean="0">
              <a:ln>
                <a:noFill/>
              </a:ln>
              <a:solidFill>
                <a:schemeClr val="tx1"/>
              </a:solidFill>
              <a:effectLst/>
              <a:uLnTx/>
              <a:uFillTx/>
              <a:latin typeface="+mn-ea"/>
              <a:ea typeface="+mn-ea"/>
              <a:cs typeface="+mn-cs"/>
            </a:endParaRPr>
          </a:p>
          <a:p>
            <a:pPr marL="527050" marR="0" lvl="0" indent="-527050" algn="l" defTabSz="914400" rtl="0" eaLnBrk="0" fontAlgn="base" latinLnBrk="0" hangingPunct="0">
              <a:lnSpc>
                <a:spcPct val="150000"/>
              </a:lnSpc>
              <a:spcBef>
                <a:spcPct val="20000"/>
              </a:spcBef>
              <a:spcAft>
                <a:spcPct val="0"/>
              </a:spcAft>
              <a:buClrTx/>
              <a:buSzTx/>
              <a:buFontTx/>
              <a:buNone/>
              <a:defRPr/>
            </a:pPr>
            <a:r>
              <a:rPr kumimoji="0" lang="zh-CN" altLang="en-US" sz="3700" b="0" i="0" u="none" strike="noStrike" kern="0" cap="none" spc="0" normalizeH="0" baseline="0" noProof="0" dirty="0" smtClean="0">
                <a:ln>
                  <a:noFill/>
                </a:ln>
                <a:solidFill>
                  <a:schemeClr val="tx1"/>
                </a:solidFill>
                <a:effectLst/>
                <a:uLnTx/>
                <a:uFillTx/>
                <a:latin typeface="+mn-ea"/>
                <a:ea typeface="+mn-ea"/>
                <a:cs typeface="+mn-cs"/>
              </a:rPr>
              <a:t>界四</a:t>
            </a:r>
            <a:r>
              <a:rPr kumimoji="0" lang="zh-CN" altLang="en-US" sz="3700" b="0" i="0" u="none" strike="noStrike" kern="0" cap="none" spc="0" normalizeH="0" baseline="0" noProof="0" dirty="0">
                <a:ln>
                  <a:noFill/>
                </a:ln>
                <a:solidFill>
                  <a:schemeClr val="tx1"/>
                </a:solidFill>
                <a:effectLst/>
                <a:uLnTx/>
                <a:uFillTx/>
                <a:latin typeface="+mn-ea"/>
                <a:ea typeface="+mn-ea"/>
                <a:cs typeface="+mn-cs"/>
              </a:rPr>
              <a:t>大航运</a:t>
            </a:r>
            <a:r>
              <a:rPr kumimoji="0" lang="zh-CN" altLang="en-US" sz="3700" b="0" i="0" u="none" strike="noStrike" kern="0" cap="none" spc="0" normalizeH="0" baseline="0" noProof="0" dirty="0" smtClean="0">
                <a:ln>
                  <a:noFill/>
                </a:ln>
                <a:solidFill>
                  <a:schemeClr val="tx1"/>
                </a:solidFill>
                <a:effectLst/>
                <a:uLnTx/>
                <a:uFillTx/>
                <a:latin typeface="+mn-ea"/>
                <a:ea typeface="+mn-ea"/>
                <a:cs typeface="+mn-cs"/>
              </a:rPr>
              <a:t>联</a:t>
            </a:r>
            <a:endParaRPr kumimoji="0" lang="en-US" altLang="zh-CN" sz="3700" b="0" i="0" u="none" strike="noStrike" kern="0" cap="none" spc="0" normalizeH="0" baseline="0" noProof="0" dirty="0" smtClean="0">
              <a:ln>
                <a:noFill/>
              </a:ln>
              <a:solidFill>
                <a:schemeClr val="tx1"/>
              </a:solidFill>
              <a:effectLst/>
              <a:uLnTx/>
              <a:uFillTx/>
              <a:latin typeface="+mn-ea"/>
              <a:ea typeface="+mn-ea"/>
              <a:cs typeface="+mn-cs"/>
            </a:endParaRPr>
          </a:p>
          <a:p>
            <a:pPr marL="527050" marR="0" lvl="0" indent="-527050" algn="l" defTabSz="914400" rtl="0" eaLnBrk="0" fontAlgn="base" latinLnBrk="0" hangingPunct="0">
              <a:lnSpc>
                <a:spcPct val="150000"/>
              </a:lnSpc>
              <a:spcBef>
                <a:spcPct val="20000"/>
              </a:spcBef>
              <a:spcAft>
                <a:spcPct val="0"/>
              </a:spcAft>
              <a:buClrTx/>
              <a:buSzTx/>
              <a:buFontTx/>
              <a:buNone/>
              <a:defRPr/>
            </a:pPr>
            <a:r>
              <a:rPr kumimoji="0" lang="zh-CN" altLang="en-US" sz="3700" b="0" i="0" u="none" strike="noStrike" kern="0" cap="none" spc="0" normalizeH="0" baseline="0" noProof="0" dirty="0" smtClean="0">
                <a:ln>
                  <a:noFill/>
                </a:ln>
                <a:solidFill>
                  <a:schemeClr val="tx1"/>
                </a:solidFill>
                <a:effectLst/>
                <a:uLnTx/>
                <a:uFillTx/>
                <a:latin typeface="+mn-ea"/>
                <a:ea typeface="+mn-ea"/>
                <a:cs typeface="+mn-cs"/>
              </a:rPr>
              <a:t>盟见</a:t>
            </a:r>
            <a:r>
              <a:rPr kumimoji="0" lang="zh-CN" altLang="en-US" sz="3700" b="0" i="0" u="none" strike="noStrike" kern="0" cap="none" spc="0" normalizeH="0" baseline="0" noProof="0" dirty="0">
                <a:ln>
                  <a:noFill/>
                </a:ln>
                <a:solidFill>
                  <a:schemeClr val="tx1"/>
                </a:solidFill>
                <a:effectLst/>
                <a:uLnTx/>
                <a:uFillTx/>
                <a:latin typeface="+mn-ea"/>
                <a:ea typeface="+mn-ea"/>
                <a:cs typeface="+mn-cs"/>
              </a:rPr>
              <a:t>右表。</a:t>
            </a:r>
            <a:endParaRPr kumimoji="0" lang="en-US" altLang="zh-CN" sz="3700" b="0" i="0" u="none" strike="noStrike" kern="0" cap="none" spc="0" normalizeH="0" baseline="0" noProof="0" dirty="0">
              <a:ln>
                <a:noFill/>
              </a:ln>
              <a:solidFill>
                <a:schemeClr val="tx1"/>
              </a:solidFill>
              <a:effectLst/>
              <a:uLnTx/>
              <a:uFillTx/>
              <a:latin typeface="+mn-ea"/>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r>
              <a:rPr kumimoji="0" lang="zh-CN" sz="2500" b="0" i="0" u="none" strike="noStrike" kern="0" cap="none" spc="0" normalizeH="0" baseline="0" noProof="0" dirty="0" smtClean="0">
                <a:ln>
                  <a:noFill/>
                </a:ln>
                <a:solidFill>
                  <a:schemeClr val="tx1"/>
                </a:solidFill>
                <a:effectLst/>
                <a:uLnTx/>
                <a:uFillTx/>
                <a:latin typeface="+mn-ea"/>
                <a:ea typeface="+mn-ea"/>
                <a:cs typeface="+mn-cs"/>
              </a:rPr>
              <a:t>来源</a:t>
            </a:r>
            <a:r>
              <a:rPr kumimoji="0" lang="en-US" sz="2500" b="0" i="0" u="none" strike="noStrike" kern="0" cap="none" spc="0" normalizeH="0" baseline="0" noProof="0" dirty="0" smtClean="0">
                <a:ln>
                  <a:noFill/>
                </a:ln>
                <a:solidFill>
                  <a:schemeClr val="tx1"/>
                </a:solidFill>
                <a:effectLst/>
                <a:uLnTx/>
                <a:uFillTx/>
                <a:latin typeface="+mn-ea"/>
                <a:ea typeface="+mn-ea"/>
                <a:cs typeface="+mn-cs"/>
              </a:rPr>
              <a:t>:</a:t>
            </a:r>
            <a:endParaRPr kumimoji="0" lang="en-US" sz="2500" b="0" i="0" u="none" strike="noStrike" kern="0" cap="none" spc="0" normalizeH="0" baseline="0" noProof="0" dirty="0" smtClean="0">
              <a:ln>
                <a:noFill/>
              </a:ln>
              <a:solidFill>
                <a:schemeClr val="tx1"/>
              </a:solidFill>
              <a:effectLst/>
              <a:uLnTx/>
              <a:uFillTx/>
              <a:latin typeface="+mn-ea"/>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r>
              <a:rPr kumimoji="0" lang="zh-CN" sz="2500" b="0" i="0" u="none" strike="noStrike" kern="0" cap="none" spc="0" normalizeH="0" baseline="0" noProof="0" dirty="0" smtClean="0">
                <a:ln>
                  <a:noFill/>
                </a:ln>
                <a:solidFill>
                  <a:schemeClr val="tx1"/>
                </a:solidFill>
                <a:effectLst/>
                <a:uLnTx/>
                <a:uFillTx/>
                <a:latin typeface="+mn-ea"/>
                <a:ea typeface="+mn-ea"/>
                <a:cs typeface="+mn-cs"/>
              </a:rPr>
              <a:t>航运交易公报 </a:t>
            </a:r>
            <a:endParaRPr kumimoji="0" lang="en-US" altLang="zh-CN" sz="2500" b="0" i="0" u="none" strike="noStrike" kern="0" cap="none" spc="0" normalizeH="0" baseline="0" noProof="0" dirty="0" smtClean="0">
              <a:ln>
                <a:noFill/>
              </a:ln>
              <a:solidFill>
                <a:schemeClr val="tx1"/>
              </a:solidFill>
              <a:effectLst/>
              <a:uLnTx/>
              <a:uFillTx/>
              <a:latin typeface="+mn-ea"/>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r>
              <a:rPr kumimoji="0" lang="zh-CN" sz="2500" b="0" i="0" u="none" strike="noStrike" kern="0" cap="none" spc="0" normalizeH="0" baseline="0" noProof="0" dirty="0" smtClean="0">
                <a:ln>
                  <a:noFill/>
                </a:ln>
                <a:solidFill>
                  <a:schemeClr val="tx1"/>
                </a:solidFill>
                <a:effectLst/>
                <a:uLnTx/>
                <a:uFillTx/>
                <a:latin typeface="+mn-ea"/>
                <a:ea typeface="+mn-ea"/>
                <a:cs typeface="+mn-cs"/>
              </a:rPr>
              <a:t>发布时间</a:t>
            </a:r>
            <a:r>
              <a:rPr kumimoji="0" lang="zh-CN" altLang="en-US" sz="2500" b="0" i="0" u="none" strike="noStrike" kern="0" cap="none" spc="0" normalizeH="0" baseline="0" noProof="0" dirty="0" smtClean="0">
                <a:ln>
                  <a:noFill/>
                </a:ln>
                <a:solidFill>
                  <a:schemeClr val="tx1"/>
                </a:solidFill>
                <a:effectLst/>
                <a:uLnTx/>
                <a:uFillTx/>
                <a:latin typeface="+mn-ea"/>
                <a:ea typeface="+mn-ea"/>
                <a:cs typeface="+mn-cs"/>
              </a:rPr>
              <a:t>：</a:t>
            </a:r>
            <a:endParaRPr kumimoji="0" lang="en-US" altLang="zh-CN" sz="2500" b="0" i="0" u="none" strike="noStrike" kern="0" cap="none" spc="0" normalizeH="0" baseline="0" noProof="0" dirty="0" smtClean="0">
              <a:ln>
                <a:noFill/>
              </a:ln>
              <a:solidFill>
                <a:schemeClr val="tx1"/>
              </a:solidFill>
              <a:effectLst/>
              <a:uLnTx/>
              <a:uFillTx/>
              <a:latin typeface="+mn-ea"/>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r>
              <a:rPr kumimoji="0" lang="en-US" sz="2500" b="0" i="0" u="none" strike="noStrike" kern="0" cap="none" spc="0" normalizeH="0" baseline="0" noProof="0" dirty="0" smtClean="0">
                <a:ln>
                  <a:noFill/>
                </a:ln>
                <a:solidFill>
                  <a:schemeClr val="tx1"/>
                </a:solidFill>
                <a:effectLst/>
                <a:uLnTx/>
                <a:uFillTx/>
                <a:latin typeface="+mn-ea"/>
                <a:ea typeface="+mn-ea"/>
                <a:cs typeface="+mn-cs"/>
              </a:rPr>
              <a:t>2015-12-18</a:t>
            </a:r>
            <a:endParaRPr kumimoji="0" lang="zh-CN" altLang="en-US" sz="2500" b="0" i="0" u="none" strike="noStrike" kern="0" cap="none" spc="0" normalizeH="0" baseline="0" noProof="0" dirty="0">
              <a:ln>
                <a:noFill/>
              </a:ln>
              <a:solidFill>
                <a:schemeClr val="tx1"/>
              </a:solidFill>
              <a:effectLst/>
              <a:uLnTx/>
              <a:uFillTx/>
              <a:latin typeface="+mn-ea"/>
              <a:ea typeface="+mn-ea"/>
              <a:cs typeface="+mn-cs"/>
            </a:endParaRPr>
          </a:p>
        </p:txBody>
      </p:sp>
      <p:graphicFrame>
        <p:nvGraphicFramePr>
          <p:cNvPr id="4" name="表格 3"/>
          <p:cNvGraphicFramePr>
            <a:graphicFrameLocks noGrp="1"/>
          </p:cNvGraphicFramePr>
          <p:nvPr/>
        </p:nvGraphicFramePr>
        <p:xfrm>
          <a:off x="3487738" y="1671638"/>
          <a:ext cx="10464800" cy="8594725"/>
        </p:xfrm>
        <a:graphic>
          <a:graphicData uri="http://schemas.openxmlformats.org/drawingml/2006/table">
            <a:tbl>
              <a:tblPr/>
              <a:tblGrid>
                <a:gridCol w="3375739"/>
                <a:gridCol w="4254857"/>
                <a:gridCol w="2834204"/>
              </a:tblGrid>
              <a:tr h="457192">
                <a:tc>
                  <a:txBody>
                    <a:bodyPr/>
                    <a:lstStyle/>
                    <a:p>
                      <a:pPr algn="ctr">
                        <a:spcAft>
                          <a:spcPts val="0"/>
                        </a:spcAft>
                      </a:pPr>
                      <a:r>
                        <a:rPr lang="zh-CN" sz="3000" b="1" kern="100" dirty="0">
                          <a:latin typeface="Calibri" panose="020F0502020204030204"/>
                          <a:ea typeface="宋体" panose="02010600030101010101" pitchFamily="2" charset="-122"/>
                          <a:cs typeface="Times New Roman" panose="02020603050405020304"/>
                        </a:rPr>
                        <a:t>联盟名称</a:t>
                      </a:r>
                      <a:endParaRPr lang="zh-CN" sz="3000" b="1"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3000" b="1" kern="100" dirty="0">
                          <a:latin typeface="Calibri" panose="020F0502020204030204"/>
                          <a:ea typeface="宋体" panose="02010600030101010101" pitchFamily="2" charset="-122"/>
                          <a:cs typeface="Times New Roman" panose="02020603050405020304"/>
                        </a:rPr>
                        <a:t>成员</a:t>
                      </a:r>
                      <a:endParaRPr lang="zh-CN" sz="3000" b="1"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3000" b="1" kern="100" dirty="0">
                          <a:latin typeface="Calibri" panose="020F0502020204030204"/>
                          <a:ea typeface="宋体" panose="02010600030101010101" pitchFamily="2" charset="-122"/>
                          <a:cs typeface="Times New Roman" panose="02020603050405020304"/>
                        </a:rPr>
                        <a:t>全球运力份额</a:t>
                      </a:r>
                      <a:endParaRPr lang="zh-CN" sz="3000" b="1"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3057">
                <a:tc rowSpan="2">
                  <a:txBody>
                    <a:bodyPr/>
                    <a:lstStyle/>
                    <a:p>
                      <a:pPr algn="ctr">
                        <a:spcAft>
                          <a:spcPts val="0"/>
                        </a:spcAft>
                      </a:pPr>
                      <a:r>
                        <a:rPr lang="en-US" sz="4200" kern="100" dirty="0" smtClean="0">
                          <a:latin typeface="Calibri" panose="020F0502020204030204"/>
                          <a:ea typeface="宋体" panose="02010600030101010101" pitchFamily="2" charset="-122"/>
                          <a:cs typeface="Times New Roman" panose="02020603050405020304"/>
                        </a:rPr>
                        <a:t>2M</a:t>
                      </a:r>
                      <a:endParaRPr lang="zh-CN" sz="42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2700" kern="100" dirty="0">
                          <a:latin typeface="Calibri" panose="020F0502020204030204"/>
                          <a:ea typeface="宋体" panose="02010600030101010101" pitchFamily="2" charset="-122"/>
                          <a:cs typeface="Times New Roman" panose="02020603050405020304"/>
                        </a:rPr>
                        <a:t>马士基航运（</a:t>
                      </a:r>
                      <a:r>
                        <a:rPr lang="en-US" sz="2700" kern="100" dirty="0">
                          <a:latin typeface="Calibri" panose="020F0502020204030204"/>
                          <a:ea typeface="宋体" panose="02010600030101010101" pitchFamily="2" charset="-122"/>
                          <a:cs typeface="Times New Roman" panose="02020603050405020304"/>
                        </a:rPr>
                        <a:t>MAERSK</a:t>
                      </a:r>
                      <a:r>
                        <a:rPr lang="zh-CN" sz="2700" kern="100" dirty="0">
                          <a:latin typeface="Calibri" panose="020F0502020204030204"/>
                          <a:ea typeface="宋体" panose="02010600030101010101" pitchFamily="2" charset="-122"/>
                          <a:cs typeface="Times New Roman" panose="02020603050405020304"/>
                        </a:rPr>
                        <a:t>）</a:t>
                      </a:r>
                      <a:endParaRPr lang="zh-CN" sz="27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spcAft>
                          <a:spcPts val="0"/>
                        </a:spcAft>
                      </a:pPr>
                      <a:r>
                        <a:rPr lang="en-US" sz="4200" kern="100" dirty="0" smtClean="0">
                          <a:latin typeface="Calibri" panose="020F0502020204030204"/>
                          <a:ea typeface="宋体" panose="02010600030101010101" pitchFamily="2" charset="-122"/>
                          <a:cs typeface="Times New Roman" panose="02020603050405020304"/>
                        </a:rPr>
                        <a:t>29</a:t>
                      </a:r>
                      <a:r>
                        <a:rPr lang="en-US" sz="4200" kern="100" dirty="0">
                          <a:latin typeface="Calibri" panose="020F0502020204030204"/>
                          <a:ea typeface="宋体" panose="02010600030101010101" pitchFamily="2" charset="-122"/>
                          <a:cs typeface="Times New Roman" panose="02020603050405020304"/>
                        </a:rPr>
                        <a:t>%</a:t>
                      </a:r>
                      <a:endParaRPr lang="zh-CN" sz="42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3057">
                <a:tc vMerge="1">
                  <a:tcPr/>
                </a:tc>
                <a:tc>
                  <a:txBody>
                    <a:bodyPr/>
                    <a:lstStyle/>
                    <a:p>
                      <a:pPr algn="just">
                        <a:spcAft>
                          <a:spcPts val="0"/>
                        </a:spcAft>
                      </a:pPr>
                      <a:r>
                        <a:rPr lang="zh-CN" sz="2700" kern="100" dirty="0">
                          <a:latin typeface="Calibri" panose="020F0502020204030204"/>
                          <a:ea typeface="宋体" panose="02010600030101010101" pitchFamily="2" charset="-122"/>
                          <a:cs typeface="Times New Roman" panose="02020603050405020304"/>
                        </a:rPr>
                        <a:t>地中海航运（</a:t>
                      </a:r>
                      <a:r>
                        <a:rPr lang="en-US" sz="2700" kern="100" dirty="0">
                          <a:latin typeface="Calibri" panose="020F0502020204030204"/>
                          <a:ea typeface="宋体" panose="02010600030101010101" pitchFamily="2" charset="-122"/>
                          <a:cs typeface="Times New Roman" panose="02020603050405020304"/>
                        </a:rPr>
                        <a:t>MSC</a:t>
                      </a:r>
                      <a:r>
                        <a:rPr lang="zh-CN" sz="2700" kern="100" dirty="0">
                          <a:latin typeface="Calibri" panose="020F0502020204030204"/>
                          <a:ea typeface="宋体" panose="02010600030101010101" pitchFamily="2" charset="-122"/>
                          <a:cs typeface="Times New Roman" panose="02020603050405020304"/>
                        </a:rPr>
                        <a:t>）</a:t>
                      </a:r>
                      <a:endParaRPr lang="zh-CN" sz="27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r>
              <a:tr h="443057">
                <a:tc rowSpan="6">
                  <a:txBody>
                    <a:bodyPr/>
                    <a:lstStyle/>
                    <a:p>
                      <a:pPr algn="ctr">
                        <a:spcAft>
                          <a:spcPts val="0"/>
                        </a:spcAft>
                      </a:pPr>
                      <a:endParaRPr lang="en-US" sz="4200" kern="100" dirty="0" smtClean="0">
                        <a:latin typeface="Calibri" panose="020F0502020204030204"/>
                        <a:ea typeface="宋体" panose="02010600030101010101" pitchFamily="2" charset="-122"/>
                        <a:cs typeface="Times New Roman" panose="02020603050405020304"/>
                      </a:endParaRPr>
                    </a:p>
                    <a:p>
                      <a:pPr algn="ctr">
                        <a:spcAft>
                          <a:spcPts val="0"/>
                        </a:spcAft>
                      </a:pPr>
                      <a:endParaRPr lang="en-US" sz="4200" kern="100" dirty="0" smtClean="0">
                        <a:latin typeface="Calibri" panose="020F0502020204030204"/>
                        <a:ea typeface="宋体" panose="02010600030101010101" pitchFamily="2" charset="-122"/>
                        <a:cs typeface="Times New Roman" panose="02020603050405020304"/>
                      </a:endParaRPr>
                    </a:p>
                    <a:p>
                      <a:pPr algn="ctr">
                        <a:spcAft>
                          <a:spcPts val="0"/>
                        </a:spcAft>
                      </a:pPr>
                      <a:r>
                        <a:rPr lang="en-US" sz="4200" kern="100" dirty="0" smtClean="0">
                          <a:latin typeface="Calibri" panose="020F0502020204030204"/>
                          <a:ea typeface="宋体" panose="02010600030101010101" pitchFamily="2" charset="-122"/>
                          <a:cs typeface="Times New Roman" panose="02020603050405020304"/>
                        </a:rPr>
                        <a:t>G6</a:t>
                      </a:r>
                      <a:endParaRPr lang="zh-CN" sz="42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2700" kern="100" dirty="0">
                          <a:latin typeface="Calibri" panose="020F0502020204030204"/>
                          <a:ea typeface="宋体" panose="02010600030101010101" pitchFamily="2" charset="-122"/>
                          <a:cs typeface="Times New Roman" panose="02020603050405020304"/>
                        </a:rPr>
                        <a:t>美国总统轮船（</a:t>
                      </a:r>
                      <a:r>
                        <a:rPr lang="en-US" sz="2700" kern="100" dirty="0">
                          <a:latin typeface="Calibri" panose="020F0502020204030204"/>
                          <a:ea typeface="宋体" panose="02010600030101010101" pitchFamily="2" charset="-122"/>
                          <a:cs typeface="Times New Roman" panose="02020603050405020304"/>
                        </a:rPr>
                        <a:t>APL</a:t>
                      </a:r>
                      <a:r>
                        <a:rPr lang="zh-CN" sz="2700" kern="100" dirty="0">
                          <a:latin typeface="Calibri" panose="020F0502020204030204"/>
                          <a:ea typeface="宋体" panose="02010600030101010101" pitchFamily="2" charset="-122"/>
                          <a:cs typeface="Times New Roman" panose="02020603050405020304"/>
                        </a:rPr>
                        <a:t>）</a:t>
                      </a:r>
                      <a:endParaRPr lang="zh-CN" sz="27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6">
                  <a:txBody>
                    <a:bodyPr/>
                    <a:lstStyle/>
                    <a:p>
                      <a:pPr algn="ctr">
                        <a:spcAft>
                          <a:spcPts val="0"/>
                        </a:spcAft>
                      </a:pPr>
                      <a:endParaRPr lang="en-US" sz="4200" kern="100" dirty="0" smtClean="0">
                        <a:latin typeface="Calibri" panose="020F0502020204030204"/>
                        <a:ea typeface="宋体" panose="02010600030101010101" pitchFamily="2" charset="-122"/>
                        <a:cs typeface="Times New Roman" panose="02020603050405020304"/>
                      </a:endParaRPr>
                    </a:p>
                    <a:p>
                      <a:pPr algn="ctr">
                        <a:spcAft>
                          <a:spcPts val="0"/>
                        </a:spcAft>
                      </a:pPr>
                      <a:endParaRPr lang="en-US" sz="4200" kern="100" dirty="0" smtClean="0">
                        <a:latin typeface="Calibri" panose="020F0502020204030204"/>
                        <a:ea typeface="宋体" panose="02010600030101010101" pitchFamily="2" charset="-122"/>
                        <a:cs typeface="Times New Roman" panose="02020603050405020304"/>
                      </a:endParaRPr>
                    </a:p>
                    <a:p>
                      <a:pPr algn="ctr">
                        <a:spcAft>
                          <a:spcPts val="0"/>
                        </a:spcAft>
                      </a:pPr>
                      <a:r>
                        <a:rPr lang="en-US" sz="4200" kern="100" dirty="0" smtClean="0">
                          <a:latin typeface="Calibri" panose="020F0502020204030204"/>
                          <a:ea typeface="宋体" panose="02010600030101010101" pitchFamily="2" charset="-122"/>
                          <a:cs typeface="Times New Roman" panose="02020603050405020304"/>
                        </a:rPr>
                        <a:t>18</a:t>
                      </a:r>
                      <a:r>
                        <a:rPr lang="en-US" sz="4200" kern="100" dirty="0">
                          <a:latin typeface="Calibri" panose="020F0502020204030204"/>
                          <a:ea typeface="宋体" panose="02010600030101010101" pitchFamily="2" charset="-122"/>
                          <a:cs typeface="Times New Roman" panose="02020603050405020304"/>
                        </a:rPr>
                        <a:t>%</a:t>
                      </a:r>
                      <a:endParaRPr lang="zh-CN" sz="42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3057">
                <a:tc vMerge="1">
                  <a:tcPr/>
                </a:tc>
                <a:tc>
                  <a:txBody>
                    <a:bodyPr/>
                    <a:lstStyle/>
                    <a:p>
                      <a:pPr algn="just">
                        <a:spcAft>
                          <a:spcPts val="0"/>
                        </a:spcAft>
                      </a:pPr>
                      <a:r>
                        <a:rPr lang="zh-CN" sz="2700" kern="100" dirty="0">
                          <a:latin typeface="Calibri" panose="020F0502020204030204"/>
                          <a:ea typeface="宋体" panose="02010600030101010101" pitchFamily="2" charset="-122"/>
                          <a:cs typeface="Times New Roman" panose="02020603050405020304"/>
                        </a:rPr>
                        <a:t>商船三井（</a:t>
                      </a:r>
                      <a:r>
                        <a:rPr lang="en-US" sz="2700" kern="100" dirty="0">
                          <a:latin typeface="Calibri" panose="020F0502020204030204"/>
                          <a:ea typeface="宋体" panose="02010600030101010101" pitchFamily="2" charset="-122"/>
                          <a:cs typeface="Times New Roman" panose="02020603050405020304"/>
                        </a:rPr>
                        <a:t>MOL</a:t>
                      </a:r>
                      <a:r>
                        <a:rPr lang="zh-CN" sz="2700" kern="100" dirty="0">
                          <a:latin typeface="Calibri" panose="020F0502020204030204"/>
                          <a:ea typeface="宋体" panose="02010600030101010101" pitchFamily="2" charset="-122"/>
                          <a:cs typeface="Times New Roman" panose="02020603050405020304"/>
                        </a:rPr>
                        <a:t>）</a:t>
                      </a:r>
                      <a:endParaRPr lang="zh-CN" sz="27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r>
              <a:tr h="443057">
                <a:tc vMerge="1">
                  <a:tcPr/>
                </a:tc>
                <a:tc>
                  <a:txBody>
                    <a:bodyPr/>
                    <a:lstStyle/>
                    <a:p>
                      <a:pPr algn="just">
                        <a:spcAft>
                          <a:spcPts val="0"/>
                        </a:spcAft>
                      </a:pPr>
                      <a:r>
                        <a:rPr lang="zh-CN" sz="2700" kern="100" dirty="0">
                          <a:latin typeface="Calibri" panose="020F0502020204030204"/>
                          <a:ea typeface="宋体" panose="02010600030101010101" pitchFamily="2" charset="-122"/>
                          <a:cs typeface="Times New Roman" panose="02020603050405020304"/>
                        </a:rPr>
                        <a:t>赫伯罗特（</a:t>
                      </a:r>
                      <a:r>
                        <a:rPr lang="en-US" sz="2700" kern="100" dirty="0" err="1">
                          <a:latin typeface="Calibri" panose="020F0502020204030204"/>
                          <a:ea typeface="宋体" panose="02010600030101010101" pitchFamily="2" charset="-122"/>
                          <a:cs typeface="Times New Roman" panose="02020603050405020304"/>
                        </a:rPr>
                        <a:t>Hapag</a:t>
                      </a:r>
                      <a:r>
                        <a:rPr lang="en-US" sz="2700" kern="100" dirty="0">
                          <a:latin typeface="Calibri" panose="020F0502020204030204"/>
                          <a:ea typeface="宋体" panose="02010600030101010101" pitchFamily="2" charset="-122"/>
                          <a:cs typeface="Times New Roman" panose="02020603050405020304"/>
                        </a:rPr>
                        <a:t>-Lloyd</a:t>
                      </a:r>
                      <a:r>
                        <a:rPr lang="zh-CN" sz="2700" kern="100" dirty="0">
                          <a:latin typeface="Calibri" panose="020F0502020204030204"/>
                          <a:ea typeface="宋体" panose="02010600030101010101" pitchFamily="2" charset="-122"/>
                          <a:cs typeface="Times New Roman" panose="02020603050405020304"/>
                        </a:rPr>
                        <a:t>）</a:t>
                      </a:r>
                      <a:endParaRPr lang="zh-CN" sz="27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r>
              <a:tr h="443057">
                <a:tc vMerge="1">
                  <a:tcPr/>
                </a:tc>
                <a:tc>
                  <a:txBody>
                    <a:bodyPr/>
                    <a:lstStyle/>
                    <a:p>
                      <a:pPr algn="just">
                        <a:spcAft>
                          <a:spcPts val="0"/>
                        </a:spcAft>
                      </a:pPr>
                      <a:r>
                        <a:rPr lang="zh-CN" sz="2700" kern="100" dirty="0">
                          <a:latin typeface="Calibri" panose="020F0502020204030204"/>
                          <a:ea typeface="宋体" panose="02010600030101010101" pitchFamily="2" charset="-122"/>
                          <a:cs typeface="Times New Roman" panose="02020603050405020304"/>
                        </a:rPr>
                        <a:t>日本邮船（</a:t>
                      </a:r>
                      <a:r>
                        <a:rPr lang="en-US" sz="2700" kern="100" dirty="0">
                          <a:latin typeface="Calibri" panose="020F0502020204030204"/>
                          <a:ea typeface="宋体" panose="02010600030101010101" pitchFamily="2" charset="-122"/>
                          <a:cs typeface="Times New Roman" panose="02020603050405020304"/>
                        </a:rPr>
                        <a:t>NYK</a:t>
                      </a:r>
                      <a:r>
                        <a:rPr lang="zh-CN" sz="2700" kern="100" dirty="0">
                          <a:latin typeface="Calibri" panose="020F0502020204030204"/>
                          <a:ea typeface="宋体" panose="02010600030101010101" pitchFamily="2" charset="-122"/>
                          <a:cs typeface="Times New Roman" panose="02020603050405020304"/>
                        </a:rPr>
                        <a:t>）</a:t>
                      </a:r>
                      <a:endParaRPr lang="zh-CN" sz="27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r>
              <a:tr h="443057">
                <a:tc vMerge="1">
                  <a:tcPr/>
                </a:tc>
                <a:tc>
                  <a:txBody>
                    <a:bodyPr/>
                    <a:lstStyle/>
                    <a:p>
                      <a:pPr algn="just">
                        <a:spcAft>
                          <a:spcPts val="0"/>
                        </a:spcAft>
                      </a:pPr>
                      <a:r>
                        <a:rPr lang="zh-CN" sz="2700" kern="100" dirty="0">
                          <a:latin typeface="Calibri" panose="020F0502020204030204"/>
                          <a:ea typeface="宋体" panose="02010600030101010101" pitchFamily="2" charset="-122"/>
                          <a:cs typeface="Times New Roman" panose="02020603050405020304"/>
                        </a:rPr>
                        <a:t>东方海外（</a:t>
                      </a:r>
                      <a:r>
                        <a:rPr lang="en-US" sz="2700" kern="100" dirty="0">
                          <a:latin typeface="Calibri" panose="020F0502020204030204"/>
                          <a:ea typeface="宋体" panose="02010600030101010101" pitchFamily="2" charset="-122"/>
                          <a:cs typeface="Times New Roman" panose="02020603050405020304"/>
                        </a:rPr>
                        <a:t>OOCL</a:t>
                      </a:r>
                      <a:r>
                        <a:rPr lang="zh-CN" sz="2700" kern="100" dirty="0">
                          <a:latin typeface="Calibri" panose="020F0502020204030204"/>
                          <a:ea typeface="宋体" panose="02010600030101010101" pitchFamily="2" charset="-122"/>
                          <a:cs typeface="Times New Roman" panose="02020603050405020304"/>
                        </a:rPr>
                        <a:t>）</a:t>
                      </a:r>
                      <a:endParaRPr lang="zh-CN" sz="27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r>
              <a:tr h="443057">
                <a:tc vMerge="1">
                  <a:tcPr/>
                </a:tc>
                <a:tc>
                  <a:txBody>
                    <a:bodyPr/>
                    <a:lstStyle/>
                    <a:p>
                      <a:pPr algn="just">
                        <a:spcAft>
                          <a:spcPts val="0"/>
                        </a:spcAft>
                      </a:pPr>
                      <a:r>
                        <a:rPr lang="zh-CN" sz="2700" kern="100" dirty="0">
                          <a:latin typeface="Calibri" panose="020F0502020204030204"/>
                          <a:ea typeface="宋体" panose="02010600030101010101" pitchFamily="2" charset="-122"/>
                          <a:cs typeface="Times New Roman" panose="02020603050405020304"/>
                        </a:rPr>
                        <a:t>现代商船（</a:t>
                      </a:r>
                      <a:r>
                        <a:rPr lang="en-US" sz="2700" kern="100" dirty="0">
                          <a:latin typeface="Calibri" panose="020F0502020204030204"/>
                          <a:ea typeface="宋体" panose="02010600030101010101" pitchFamily="2" charset="-122"/>
                          <a:cs typeface="Times New Roman" panose="02020603050405020304"/>
                        </a:rPr>
                        <a:t>HMM</a:t>
                      </a:r>
                      <a:r>
                        <a:rPr lang="zh-CN" sz="2700" kern="100" dirty="0">
                          <a:latin typeface="Calibri" panose="020F0502020204030204"/>
                          <a:ea typeface="宋体" panose="02010600030101010101" pitchFamily="2" charset="-122"/>
                          <a:cs typeface="Times New Roman" panose="02020603050405020304"/>
                        </a:rPr>
                        <a:t>）</a:t>
                      </a:r>
                      <a:endParaRPr lang="zh-CN" sz="27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r>
              <a:tr h="443057">
                <a:tc rowSpan="5">
                  <a:txBody>
                    <a:bodyPr/>
                    <a:lstStyle/>
                    <a:p>
                      <a:pPr algn="ctr">
                        <a:spcAft>
                          <a:spcPts val="0"/>
                        </a:spcAft>
                      </a:pPr>
                      <a:endParaRPr lang="en-US" sz="4200" kern="100" dirty="0" smtClean="0">
                        <a:latin typeface="Calibri" panose="020F0502020204030204"/>
                        <a:ea typeface="宋体" panose="02010600030101010101" pitchFamily="2" charset="-122"/>
                        <a:cs typeface="Times New Roman" panose="02020603050405020304"/>
                      </a:endParaRPr>
                    </a:p>
                    <a:p>
                      <a:pPr algn="ctr">
                        <a:spcAft>
                          <a:spcPts val="0"/>
                        </a:spcAft>
                      </a:pPr>
                      <a:endParaRPr lang="en-US" sz="4200" kern="100" dirty="0" smtClean="0">
                        <a:latin typeface="Calibri" panose="020F0502020204030204"/>
                        <a:ea typeface="宋体" panose="02010600030101010101" pitchFamily="2" charset="-122"/>
                        <a:cs typeface="Times New Roman" panose="02020603050405020304"/>
                      </a:endParaRPr>
                    </a:p>
                    <a:p>
                      <a:pPr algn="ctr">
                        <a:spcAft>
                          <a:spcPts val="0"/>
                        </a:spcAft>
                      </a:pPr>
                      <a:r>
                        <a:rPr lang="en-US" sz="4200" kern="100" dirty="0" smtClean="0">
                          <a:latin typeface="Calibri" panose="020F0502020204030204"/>
                          <a:ea typeface="宋体" panose="02010600030101010101" pitchFamily="2" charset="-122"/>
                          <a:cs typeface="Times New Roman" panose="02020603050405020304"/>
                        </a:rPr>
                        <a:t>CKYHE</a:t>
                      </a:r>
                      <a:endParaRPr lang="zh-CN" sz="42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2700" kern="100" dirty="0">
                          <a:latin typeface="Calibri" panose="020F0502020204030204"/>
                          <a:ea typeface="宋体" panose="02010600030101010101" pitchFamily="2" charset="-122"/>
                          <a:cs typeface="Times New Roman" panose="02020603050405020304"/>
                        </a:rPr>
                        <a:t>中远集运（</a:t>
                      </a:r>
                      <a:r>
                        <a:rPr lang="en-US" sz="2700" kern="100" dirty="0">
                          <a:latin typeface="Calibri" panose="020F0502020204030204"/>
                          <a:ea typeface="宋体" panose="02010600030101010101" pitchFamily="2" charset="-122"/>
                          <a:cs typeface="Times New Roman" panose="02020603050405020304"/>
                        </a:rPr>
                        <a:t>COSCO</a:t>
                      </a:r>
                      <a:r>
                        <a:rPr lang="zh-CN" sz="2700" kern="100" dirty="0">
                          <a:latin typeface="Calibri" panose="020F0502020204030204"/>
                          <a:ea typeface="宋体" panose="02010600030101010101" pitchFamily="2" charset="-122"/>
                          <a:cs typeface="Times New Roman" panose="02020603050405020304"/>
                        </a:rPr>
                        <a:t>）</a:t>
                      </a:r>
                      <a:endParaRPr lang="zh-CN" sz="27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spcAft>
                          <a:spcPts val="0"/>
                        </a:spcAft>
                      </a:pPr>
                      <a:endParaRPr lang="en-US" sz="4200" kern="100" dirty="0" smtClean="0">
                        <a:latin typeface="Calibri" panose="020F0502020204030204"/>
                        <a:ea typeface="宋体" panose="02010600030101010101" pitchFamily="2" charset="-122"/>
                        <a:cs typeface="Times New Roman" panose="02020603050405020304"/>
                      </a:endParaRPr>
                    </a:p>
                    <a:p>
                      <a:pPr algn="ctr">
                        <a:spcAft>
                          <a:spcPts val="0"/>
                        </a:spcAft>
                      </a:pPr>
                      <a:endParaRPr lang="en-US" sz="4200" kern="100" dirty="0" smtClean="0">
                        <a:latin typeface="Calibri" panose="020F0502020204030204"/>
                        <a:ea typeface="宋体" panose="02010600030101010101" pitchFamily="2" charset="-122"/>
                        <a:cs typeface="Times New Roman" panose="02020603050405020304"/>
                      </a:endParaRPr>
                    </a:p>
                    <a:p>
                      <a:pPr algn="ctr">
                        <a:spcAft>
                          <a:spcPts val="0"/>
                        </a:spcAft>
                      </a:pPr>
                      <a:r>
                        <a:rPr lang="en-US" sz="4200" kern="100" dirty="0" smtClean="0">
                          <a:latin typeface="Calibri" panose="020F0502020204030204"/>
                          <a:ea typeface="宋体" panose="02010600030101010101" pitchFamily="2" charset="-122"/>
                          <a:cs typeface="Times New Roman" panose="02020603050405020304"/>
                        </a:rPr>
                        <a:t>17</a:t>
                      </a:r>
                      <a:r>
                        <a:rPr lang="en-US" sz="4200" kern="100" dirty="0">
                          <a:latin typeface="Calibri" panose="020F0502020204030204"/>
                          <a:ea typeface="宋体" panose="02010600030101010101" pitchFamily="2" charset="-122"/>
                          <a:cs typeface="Times New Roman" panose="02020603050405020304"/>
                        </a:rPr>
                        <a:t>%</a:t>
                      </a:r>
                      <a:endParaRPr lang="zh-CN" sz="42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3057">
                <a:tc vMerge="1">
                  <a:tcPr/>
                </a:tc>
                <a:tc>
                  <a:txBody>
                    <a:bodyPr/>
                    <a:lstStyle/>
                    <a:p>
                      <a:pPr algn="just">
                        <a:spcAft>
                          <a:spcPts val="0"/>
                        </a:spcAft>
                      </a:pPr>
                      <a:r>
                        <a:rPr lang="zh-CN" sz="2700" kern="100" dirty="0">
                          <a:latin typeface="Calibri" panose="020F0502020204030204"/>
                          <a:ea typeface="宋体" panose="02010600030101010101" pitchFamily="2" charset="-122"/>
                          <a:cs typeface="Times New Roman" panose="02020603050405020304"/>
                        </a:rPr>
                        <a:t>川崎汽船（</a:t>
                      </a:r>
                      <a:r>
                        <a:rPr lang="en-US" sz="2700" kern="100" dirty="0">
                          <a:latin typeface="Calibri" panose="020F0502020204030204"/>
                          <a:ea typeface="宋体" panose="02010600030101010101" pitchFamily="2" charset="-122"/>
                          <a:cs typeface="Times New Roman" panose="02020603050405020304"/>
                        </a:rPr>
                        <a:t>K LINE</a:t>
                      </a:r>
                      <a:r>
                        <a:rPr lang="zh-CN" sz="2700" kern="100" dirty="0">
                          <a:latin typeface="Calibri" panose="020F0502020204030204"/>
                          <a:ea typeface="宋体" panose="02010600030101010101" pitchFamily="2" charset="-122"/>
                          <a:cs typeface="Times New Roman" panose="02020603050405020304"/>
                        </a:rPr>
                        <a:t>）</a:t>
                      </a:r>
                      <a:endParaRPr lang="zh-CN" sz="27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r>
              <a:tr h="617209">
                <a:tc vMerge="1">
                  <a:tcPr/>
                </a:tc>
                <a:tc>
                  <a:txBody>
                    <a:bodyPr/>
                    <a:lstStyle/>
                    <a:p>
                      <a:pPr algn="just">
                        <a:lnSpc>
                          <a:spcPct val="150000"/>
                        </a:lnSpc>
                        <a:spcAft>
                          <a:spcPts val="0"/>
                        </a:spcAft>
                      </a:pPr>
                      <a:r>
                        <a:rPr lang="zh-CN" sz="2700" kern="100" dirty="0">
                          <a:latin typeface="Calibri" panose="020F0502020204030204"/>
                          <a:ea typeface="宋体" panose="02010600030101010101" pitchFamily="2" charset="-122"/>
                          <a:cs typeface="Times New Roman" panose="02020603050405020304"/>
                        </a:rPr>
                        <a:t>阳明海运（</a:t>
                      </a:r>
                      <a:r>
                        <a:rPr lang="en-US" sz="2700" kern="100" dirty="0">
                          <a:latin typeface="Calibri" panose="020F0502020204030204"/>
                          <a:ea typeface="宋体" panose="02010600030101010101" pitchFamily="2" charset="-122"/>
                          <a:cs typeface="Times New Roman" panose="02020603050405020304"/>
                        </a:rPr>
                        <a:t>YML</a:t>
                      </a:r>
                      <a:r>
                        <a:rPr lang="zh-CN" sz="2700" kern="100" dirty="0">
                          <a:latin typeface="Calibri" panose="020F0502020204030204"/>
                          <a:ea typeface="宋体" panose="02010600030101010101" pitchFamily="2" charset="-122"/>
                          <a:cs typeface="Times New Roman" panose="02020603050405020304"/>
                        </a:rPr>
                        <a:t>）</a:t>
                      </a:r>
                      <a:endParaRPr lang="zh-CN" sz="27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r>
              <a:tr h="640652">
                <a:tc vMerge="1">
                  <a:tcPr/>
                </a:tc>
                <a:tc>
                  <a:txBody>
                    <a:bodyPr/>
                    <a:lstStyle/>
                    <a:p>
                      <a:pPr algn="just">
                        <a:lnSpc>
                          <a:spcPct val="150000"/>
                        </a:lnSpc>
                        <a:spcAft>
                          <a:spcPts val="0"/>
                        </a:spcAft>
                      </a:pPr>
                      <a:r>
                        <a:rPr lang="zh-CN" sz="2700" kern="100" dirty="0">
                          <a:latin typeface="Calibri" panose="020F0502020204030204"/>
                          <a:ea typeface="宋体" panose="02010600030101010101" pitchFamily="2" charset="-122"/>
                          <a:cs typeface="Times New Roman" panose="02020603050405020304"/>
                        </a:rPr>
                        <a:t>韩进海运（</a:t>
                      </a:r>
                      <a:r>
                        <a:rPr lang="en-US" sz="2700" kern="100" dirty="0">
                          <a:latin typeface="Calibri" panose="020F0502020204030204"/>
                          <a:ea typeface="宋体" panose="02010600030101010101" pitchFamily="2" charset="-122"/>
                          <a:cs typeface="Times New Roman" panose="02020603050405020304"/>
                        </a:rPr>
                        <a:t>HANJIN</a:t>
                      </a:r>
                      <a:r>
                        <a:rPr lang="zh-CN" sz="2700" kern="100" dirty="0">
                          <a:latin typeface="Calibri" panose="020F0502020204030204"/>
                          <a:ea typeface="宋体" panose="02010600030101010101" pitchFamily="2" charset="-122"/>
                          <a:cs typeface="Times New Roman" panose="02020603050405020304"/>
                        </a:rPr>
                        <a:t>）</a:t>
                      </a:r>
                      <a:endParaRPr lang="zh-CN" sz="27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r>
              <a:tr h="640652">
                <a:tc vMerge="1">
                  <a:tcPr/>
                </a:tc>
                <a:tc>
                  <a:txBody>
                    <a:bodyPr/>
                    <a:lstStyle/>
                    <a:p>
                      <a:pPr algn="just">
                        <a:lnSpc>
                          <a:spcPct val="150000"/>
                        </a:lnSpc>
                        <a:spcAft>
                          <a:spcPts val="0"/>
                        </a:spcAft>
                      </a:pPr>
                      <a:r>
                        <a:rPr lang="zh-CN" sz="2700" kern="100" dirty="0">
                          <a:latin typeface="Calibri" panose="020F0502020204030204"/>
                          <a:ea typeface="宋体" panose="02010600030101010101" pitchFamily="2" charset="-122"/>
                          <a:cs typeface="Times New Roman" panose="02020603050405020304"/>
                        </a:rPr>
                        <a:t>长荣海运（</a:t>
                      </a:r>
                      <a:r>
                        <a:rPr lang="en-US" sz="2700" kern="100" dirty="0">
                          <a:latin typeface="Calibri" panose="020F0502020204030204"/>
                          <a:ea typeface="宋体" panose="02010600030101010101" pitchFamily="2" charset="-122"/>
                          <a:cs typeface="Times New Roman" panose="02020603050405020304"/>
                        </a:rPr>
                        <a:t>EVERGREEN</a:t>
                      </a:r>
                      <a:r>
                        <a:rPr lang="zh-CN" sz="2700" kern="100" dirty="0">
                          <a:latin typeface="Calibri" panose="020F0502020204030204"/>
                          <a:ea typeface="宋体" panose="02010600030101010101" pitchFamily="2" charset="-122"/>
                          <a:cs typeface="Times New Roman" panose="02020603050405020304"/>
                        </a:rPr>
                        <a:t>）</a:t>
                      </a:r>
                      <a:endParaRPr lang="zh-CN" sz="27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r>
              <a:tr h="640652">
                <a:tc rowSpan="3">
                  <a:txBody>
                    <a:bodyPr/>
                    <a:lstStyle/>
                    <a:p>
                      <a:pPr algn="ctr">
                        <a:spcAft>
                          <a:spcPts val="0"/>
                        </a:spcAft>
                      </a:pPr>
                      <a:endParaRPr lang="en-US" sz="4200" kern="100" dirty="0" smtClean="0">
                        <a:latin typeface="Calibri" panose="020F0502020204030204"/>
                        <a:ea typeface="宋体" panose="02010600030101010101" pitchFamily="2" charset="-122"/>
                        <a:cs typeface="Times New Roman" panose="02020603050405020304"/>
                      </a:endParaRPr>
                    </a:p>
                    <a:p>
                      <a:pPr algn="ctr">
                        <a:spcAft>
                          <a:spcPts val="0"/>
                        </a:spcAft>
                      </a:pPr>
                      <a:r>
                        <a:rPr lang="en-US" sz="4200" kern="100" dirty="0" smtClean="0">
                          <a:latin typeface="Calibri" panose="020F0502020204030204"/>
                          <a:ea typeface="宋体" panose="02010600030101010101" pitchFamily="2" charset="-122"/>
                          <a:cs typeface="Times New Roman" panose="02020603050405020304"/>
                        </a:rPr>
                        <a:t>O3</a:t>
                      </a:r>
                      <a:endParaRPr lang="zh-CN" sz="42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700" kern="100" dirty="0">
                          <a:latin typeface="Calibri" panose="020F0502020204030204"/>
                          <a:ea typeface="宋体" panose="02010600030101010101" pitchFamily="2" charset="-122"/>
                          <a:cs typeface="Times New Roman" panose="02020603050405020304"/>
                        </a:rPr>
                        <a:t>达飞轮船（</a:t>
                      </a:r>
                      <a:r>
                        <a:rPr lang="en-US" sz="2700" kern="100" dirty="0">
                          <a:latin typeface="Calibri" panose="020F0502020204030204"/>
                          <a:ea typeface="宋体" panose="02010600030101010101" pitchFamily="2" charset="-122"/>
                          <a:cs typeface="Times New Roman" panose="02020603050405020304"/>
                        </a:rPr>
                        <a:t>CMA- CGM</a:t>
                      </a:r>
                      <a:r>
                        <a:rPr lang="zh-CN" sz="2700" kern="100" dirty="0">
                          <a:latin typeface="Calibri" panose="020F0502020204030204"/>
                          <a:ea typeface="宋体" panose="02010600030101010101" pitchFamily="2" charset="-122"/>
                          <a:cs typeface="Times New Roman" panose="02020603050405020304"/>
                        </a:rPr>
                        <a:t>）</a:t>
                      </a:r>
                      <a:endParaRPr lang="zh-CN" sz="27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spcAft>
                          <a:spcPts val="0"/>
                        </a:spcAft>
                      </a:pPr>
                      <a:endParaRPr lang="en-US" sz="4200" kern="100" dirty="0" smtClean="0">
                        <a:latin typeface="Calibri" panose="020F0502020204030204"/>
                        <a:ea typeface="宋体" panose="02010600030101010101" pitchFamily="2" charset="-122"/>
                        <a:cs typeface="Times New Roman" panose="02020603050405020304"/>
                      </a:endParaRPr>
                    </a:p>
                    <a:p>
                      <a:pPr algn="ctr">
                        <a:spcAft>
                          <a:spcPts val="0"/>
                        </a:spcAft>
                      </a:pPr>
                      <a:r>
                        <a:rPr lang="en-US" sz="4200" kern="100" dirty="0" smtClean="0">
                          <a:latin typeface="Calibri" panose="020F0502020204030204"/>
                          <a:ea typeface="宋体" panose="02010600030101010101" pitchFamily="2" charset="-122"/>
                          <a:cs typeface="Times New Roman" panose="02020603050405020304"/>
                        </a:rPr>
                        <a:t>15</a:t>
                      </a:r>
                      <a:r>
                        <a:rPr lang="en-US" sz="4200" kern="100" dirty="0">
                          <a:latin typeface="Calibri" panose="020F0502020204030204"/>
                          <a:ea typeface="宋体" panose="02010600030101010101" pitchFamily="2" charset="-122"/>
                          <a:cs typeface="Times New Roman" panose="02020603050405020304"/>
                        </a:rPr>
                        <a:t>%</a:t>
                      </a:r>
                      <a:endParaRPr lang="zh-CN" sz="42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3057">
                <a:tc vMerge="1">
                  <a:tcPr/>
                </a:tc>
                <a:tc>
                  <a:txBody>
                    <a:bodyPr/>
                    <a:lstStyle/>
                    <a:p>
                      <a:pPr algn="just">
                        <a:spcAft>
                          <a:spcPts val="0"/>
                        </a:spcAft>
                      </a:pPr>
                      <a:r>
                        <a:rPr lang="zh-CN" sz="2700" kern="100" dirty="0">
                          <a:latin typeface="Calibri" panose="020F0502020204030204"/>
                          <a:ea typeface="宋体" panose="02010600030101010101" pitchFamily="2" charset="-122"/>
                          <a:cs typeface="Times New Roman" panose="02020603050405020304"/>
                        </a:rPr>
                        <a:t>中海集运（</a:t>
                      </a:r>
                      <a:r>
                        <a:rPr lang="en-US" sz="2700" kern="100" dirty="0">
                          <a:latin typeface="Calibri" panose="020F0502020204030204"/>
                          <a:ea typeface="宋体" panose="02010600030101010101" pitchFamily="2" charset="-122"/>
                          <a:cs typeface="Times New Roman" panose="02020603050405020304"/>
                        </a:rPr>
                        <a:t>CSCL</a:t>
                      </a:r>
                      <a:r>
                        <a:rPr lang="zh-CN" sz="2700" kern="100" dirty="0">
                          <a:latin typeface="Calibri" panose="020F0502020204030204"/>
                          <a:ea typeface="宋体" panose="02010600030101010101" pitchFamily="2" charset="-122"/>
                          <a:cs typeface="Times New Roman" panose="02020603050405020304"/>
                        </a:rPr>
                        <a:t>）</a:t>
                      </a:r>
                      <a:endParaRPr lang="zh-CN" sz="27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r>
              <a:tr h="724742">
                <a:tc vMerge="1">
                  <a:tcPr/>
                </a:tc>
                <a:tc>
                  <a:txBody>
                    <a:bodyPr/>
                    <a:lstStyle/>
                    <a:p>
                      <a:pPr algn="just">
                        <a:spcAft>
                          <a:spcPts val="0"/>
                        </a:spcAft>
                      </a:pPr>
                      <a:r>
                        <a:rPr lang="zh-CN" sz="2700" kern="100" dirty="0">
                          <a:latin typeface="Calibri" panose="020F0502020204030204"/>
                          <a:ea typeface="宋体" panose="02010600030101010101" pitchFamily="2" charset="-122"/>
                          <a:cs typeface="Times New Roman" panose="02020603050405020304"/>
                        </a:rPr>
                        <a:t>阿拉伯联合轮船（</a:t>
                      </a:r>
                      <a:r>
                        <a:rPr lang="en-US" sz="2700" kern="100" dirty="0">
                          <a:latin typeface="Calibri" panose="020F0502020204030204"/>
                          <a:ea typeface="宋体" panose="02010600030101010101" pitchFamily="2" charset="-122"/>
                          <a:cs typeface="Times New Roman" panose="02020603050405020304"/>
                        </a:rPr>
                        <a:t>UASC</a:t>
                      </a:r>
                      <a:r>
                        <a:rPr lang="zh-CN" sz="2700" kern="100" dirty="0">
                          <a:latin typeface="Calibri" panose="020F0502020204030204"/>
                          <a:ea typeface="宋体" panose="02010600030101010101" pitchFamily="2" charset="-122"/>
                          <a:cs typeface="Times New Roman" panose="02020603050405020304"/>
                        </a:rPr>
                        <a:t>）</a:t>
                      </a:r>
                      <a:endParaRPr lang="zh-CN" sz="2700" kern="100" dirty="0">
                        <a:latin typeface="Calibri" panose="020F0502020204030204"/>
                        <a:ea typeface="宋体" panose="02010600030101010101" pitchFamily="2" charset="-122"/>
                        <a:cs typeface="Times New Roman" panose="02020603050405020304"/>
                      </a:endParaRPr>
                    </a:p>
                  </a:txBody>
                  <a:tcPr marL="108024" marR="1080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r>
            </a:tbl>
          </a:graphicData>
        </a:graphic>
      </p:graphicFrame>
    </p:spTree>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388938"/>
            <a:ext cx="7710488" cy="836613"/>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新知呈现</a:t>
            </a:r>
            <a:endParaRPr kumimoji="0" sz="4300" b="0" i="0" u="none" strike="noStrike" kern="0" cap="none" spc="0" normalizeH="0" baseline="0" noProof="1">
              <a:ln>
                <a:noFill/>
              </a:ln>
              <a:solidFill>
                <a:schemeClr val="bg1"/>
              </a:solidFill>
              <a:effectLst/>
              <a:uLnTx/>
              <a:uFillTx/>
              <a:latin typeface="黑体" panose="02010609060101010101" pitchFamily="49" charset="-122"/>
              <a:ea typeface="+mj-ea"/>
              <a:cs typeface="+mj-cs"/>
            </a:endParaRPr>
          </a:p>
        </p:txBody>
      </p:sp>
      <p:sp>
        <p:nvSpPr>
          <p:cNvPr id="6147" name="Rectangle 3"/>
          <p:cNvSpPr>
            <a:spLocks noGrp="1" noChangeArrowheads="1"/>
          </p:cNvSpPr>
          <p:nvPr>
            <p:ph idx="1"/>
          </p:nvPr>
        </p:nvSpPr>
        <p:spPr>
          <a:xfrm>
            <a:off x="863600" y="2449513"/>
            <a:ext cx="12674600" cy="7775575"/>
          </a:xfrm>
        </p:spPr>
        <p:txBody>
          <a:bodyPr vert="horz" wrap="square" lIns="140495" tIns="70248" rIns="140495" bIns="70248" numCol="1" anchor="t" anchorCtr="0" compatLnSpc="1"/>
          <a:lstStyle/>
          <a:p>
            <a:pPr marL="527050" marR="0" lvl="0" indent="-527050" algn="l" defTabSz="914400" rtl="0" eaLnBrk="0" fontAlgn="base" latinLnBrk="0" hangingPunct="0">
              <a:lnSpc>
                <a:spcPct val="100000"/>
              </a:lnSpc>
              <a:spcBef>
                <a:spcPct val="20000"/>
              </a:spcBef>
              <a:spcAft>
                <a:spcPct val="0"/>
              </a:spcAft>
              <a:buClrTx/>
              <a:buSzTx/>
              <a:buFontTx/>
              <a:buNone/>
              <a:defRPr/>
            </a:pPr>
            <a:r>
              <a:rPr kumimoji="0" lang="en-US" altLang="zh-CN" sz="2500" b="0" i="0" u="none" strike="noStrike" kern="0" cap="none" spc="0" normalizeH="0" baseline="0" noProof="0" dirty="0" smtClean="0">
                <a:ln>
                  <a:noFill/>
                </a:ln>
                <a:solidFill>
                  <a:schemeClr val="tx1"/>
                </a:solidFill>
                <a:effectLst/>
                <a:uLnTx/>
                <a:uFillTx/>
                <a:latin typeface="+mn-ea"/>
                <a:ea typeface="+mn-ea"/>
                <a:cs typeface="+mn-cs"/>
              </a:rPr>
              <a:t>☆2017</a:t>
            </a:r>
            <a:r>
              <a:rPr kumimoji="0" lang="zh-CN" altLang="en-US" sz="2500" b="0" i="0" u="none" strike="noStrike" kern="0" cap="none" spc="0" normalizeH="0" baseline="0" noProof="0" dirty="0" smtClean="0">
                <a:ln>
                  <a:noFill/>
                </a:ln>
                <a:solidFill>
                  <a:schemeClr val="tx1"/>
                </a:solidFill>
                <a:effectLst/>
                <a:uLnTx/>
                <a:uFillTx/>
                <a:latin typeface="+mn-ea"/>
                <a:ea typeface="+mn-ea"/>
                <a:cs typeface="+mn-cs"/>
              </a:rPr>
              <a:t>年起，原有的四大联盟经过重组，变为三大航运联盟格局（</a:t>
            </a:r>
            <a:r>
              <a:rPr kumimoji="0" lang="en-US" altLang="zh-CN" sz="25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2M</a:t>
            </a:r>
            <a:r>
              <a:rPr kumimoji="0" lang="zh-CN" altLang="en-US" sz="25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a:t>
            </a:r>
            <a:r>
              <a:rPr kumimoji="0" lang="en-US" altLang="zh-CN" sz="25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Ocean </a:t>
            </a:r>
            <a:r>
              <a:rPr kumimoji="0" lang="en-US" altLang="zh-CN" sz="2500" b="0" i="0" u="none" strike="noStrike" kern="0" cap="none" spc="0" normalizeH="0" baseline="0" noProof="0" dirty="0" err="1" smtClean="0">
                <a:ln>
                  <a:noFill/>
                </a:ln>
                <a:solidFill>
                  <a:schemeClr val="tx1"/>
                </a:solidFill>
                <a:effectLst/>
                <a:uLnTx/>
                <a:uFillTx/>
                <a:latin typeface="Times New Roman" panose="02020603050405020304" pitchFamily="18" charset="0"/>
                <a:ea typeface="+mn-ea"/>
                <a:cs typeface="Times New Roman" panose="02020603050405020304" pitchFamily="18" charset="0"/>
              </a:rPr>
              <a:t>Aliance</a:t>
            </a:r>
            <a:endParaRPr kumimoji="0" lang="en-US" altLang="zh-CN" sz="25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527050" marR="0" lvl="0" indent="-527050" algn="l" defTabSz="914400" rtl="0" eaLnBrk="0" fontAlgn="base" latinLnBrk="0" hangingPunct="0">
              <a:lnSpc>
                <a:spcPct val="100000"/>
              </a:lnSpc>
              <a:spcBef>
                <a:spcPct val="20000"/>
              </a:spcBef>
              <a:spcAft>
                <a:spcPct val="0"/>
              </a:spcAft>
              <a:buClrTx/>
              <a:buSzTx/>
              <a:buFontTx/>
              <a:buNone/>
              <a:defRPr/>
            </a:pPr>
            <a:r>
              <a:rPr kumimoji="0" lang="en-US" altLang="zh-CN" sz="25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     The </a:t>
            </a:r>
            <a:r>
              <a:rPr kumimoji="0" lang="en-US" altLang="zh-CN" sz="2500" b="0" i="0" u="none" strike="noStrike" kern="0" cap="none" spc="0" normalizeH="0" baseline="0" noProof="0" dirty="0" err="1" smtClean="0">
                <a:ln>
                  <a:noFill/>
                </a:ln>
                <a:solidFill>
                  <a:schemeClr val="tx1"/>
                </a:solidFill>
                <a:effectLst/>
                <a:uLnTx/>
                <a:uFillTx/>
                <a:latin typeface="Times New Roman" panose="02020603050405020304" pitchFamily="18" charset="0"/>
                <a:ea typeface="+mn-ea"/>
                <a:cs typeface="Times New Roman" panose="02020603050405020304" pitchFamily="18" charset="0"/>
              </a:rPr>
              <a:t>Aliance</a:t>
            </a:r>
            <a:r>
              <a:rPr kumimoji="0" lang="zh-CN" altLang="en-US" sz="25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a:t>
            </a:r>
            <a:endParaRPr kumimoji="0" lang="en-US" altLang="zh-CN" sz="25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527050" marR="0" lvl="0" indent="-527050" algn="l" defTabSz="914400" rtl="0" eaLnBrk="0" fontAlgn="base" latinLnBrk="0" hangingPunct="0">
              <a:lnSpc>
                <a:spcPct val="100000"/>
              </a:lnSpc>
              <a:spcBef>
                <a:spcPct val="20000"/>
              </a:spcBef>
              <a:spcAft>
                <a:spcPct val="0"/>
              </a:spcAft>
              <a:buClrTx/>
              <a:buSzTx/>
              <a:buFontTx/>
              <a:buNone/>
              <a:defRPr/>
            </a:pPr>
            <a:r>
              <a:rPr kumimoji="0" lang="en-US" altLang="zh-CN" sz="25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r>
              <a:rPr kumimoji="0" lang="en-US" altLang="zh-CN" sz="25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    </a:t>
            </a:r>
            <a:r>
              <a:rPr kumimoji="0" lang="zh-CN" altLang="en-US" sz="25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其中</a:t>
            </a:r>
            <a:r>
              <a:rPr kumimoji="0" lang="en-US" altLang="zh-CN" sz="25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Ocean </a:t>
            </a:r>
            <a:r>
              <a:rPr kumimoji="0" lang="en-US" altLang="zh-CN" sz="2500" b="0" i="0" u="none" strike="noStrike" kern="0" cap="none" spc="0" normalizeH="0" baseline="0" noProof="0" dirty="0" err="1" smtClean="0">
                <a:ln>
                  <a:noFill/>
                </a:ln>
                <a:solidFill>
                  <a:schemeClr val="tx1"/>
                </a:solidFill>
                <a:effectLst/>
                <a:uLnTx/>
                <a:uFillTx/>
                <a:latin typeface="Times New Roman" panose="02020603050405020304" pitchFamily="18" charset="0"/>
                <a:ea typeface="+mn-ea"/>
                <a:cs typeface="Times New Roman" panose="02020603050405020304" pitchFamily="18" charset="0"/>
              </a:rPr>
              <a:t>Aliance</a:t>
            </a:r>
            <a:r>
              <a:rPr kumimoji="0" lang="zh-CN" altLang="en-US" sz="25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核心成员包括</a:t>
            </a:r>
            <a:r>
              <a:rPr kumimoji="0" lang="en-US" altLang="zh-CN" sz="25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OOCL, COSCO, EMC, CMA </a:t>
            </a:r>
            <a:r>
              <a:rPr kumimoji="0" lang="en-US" altLang="zh-CN" sz="25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GROUP; </a:t>
            </a:r>
            <a:r>
              <a:rPr kumimoji="0" lang="en-US" altLang="zh-CN" sz="25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The </a:t>
            </a:r>
            <a:r>
              <a:rPr kumimoji="0" lang="en-US" altLang="zh-CN" sz="2500" b="0" i="0" u="none" strike="noStrike" kern="0" cap="none" spc="0" normalizeH="0" baseline="0" noProof="0" dirty="0" err="1" smtClean="0">
                <a:ln>
                  <a:noFill/>
                </a:ln>
                <a:solidFill>
                  <a:schemeClr val="tx1"/>
                </a:solidFill>
                <a:effectLst/>
                <a:uLnTx/>
                <a:uFillTx/>
                <a:latin typeface="Times New Roman" panose="02020603050405020304" pitchFamily="18" charset="0"/>
                <a:ea typeface="+mn-ea"/>
                <a:cs typeface="Times New Roman" panose="02020603050405020304" pitchFamily="18" charset="0"/>
              </a:rPr>
              <a:t>Aliance</a:t>
            </a:r>
            <a:r>
              <a:rPr kumimoji="0" lang="zh-CN" altLang="en-US" sz="25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核心</a:t>
            </a:r>
            <a:endParaRPr kumimoji="0" lang="en-US" altLang="zh-CN" sz="25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527050" marR="0" lvl="0" indent="-527050" algn="l" defTabSz="914400" rtl="0" eaLnBrk="0" fontAlgn="base" latinLnBrk="0" hangingPunct="0">
              <a:lnSpc>
                <a:spcPct val="100000"/>
              </a:lnSpc>
              <a:spcBef>
                <a:spcPct val="20000"/>
              </a:spcBef>
              <a:spcAft>
                <a:spcPct val="0"/>
              </a:spcAft>
              <a:buClrTx/>
              <a:buSzTx/>
              <a:buFontTx/>
              <a:buNone/>
              <a:defRPr/>
            </a:pPr>
            <a:r>
              <a:rPr kumimoji="0" lang="en-US" altLang="zh-CN" sz="25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r>
              <a:rPr kumimoji="0" lang="en-US" altLang="zh-CN" sz="25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    </a:t>
            </a:r>
            <a:r>
              <a:rPr kumimoji="0" lang="zh-CN" altLang="en-US" sz="25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成员包括</a:t>
            </a:r>
            <a:r>
              <a:rPr kumimoji="0" lang="en-US" altLang="zh-CN" sz="25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ONE(</a:t>
            </a:r>
            <a:r>
              <a:rPr kumimoji="0" lang="zh-CN" altLang="en-US" sz="25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由日本三家航企</a:t>
            </a:r>
            <a:r>
              <a:rPr kumimoji="0" lang="en-US" altLang="zh-CN" sz="2500" b="0" i="0" u="none" strike="noStrike" kern="0" cap="none" spc="0" normalizeH="0" baseline="0" noProof="0" dirty="0" err="1" smtClean="0">
                <a:ln>
                  <a:noFill/>
                </a:ln>
                <a:solidFill>
                  <a:schemeClr val="tx1"/>
                </a:solidFill>
                <a:effectLst/>
                <a:uLnTx/>
                <a:uFillTx/>
                <a:latin typeface="Times New Roman" panose="02020603050405020304" pitchFamily="18" charset="0"/>
                <a:ea typeface="+mn-ea"/>
                <a:cs typeface="Times New Roman" panose="02020603050405020304" pitchFamily="18" charset="0"/>
              </a:rPr>
              <a:t>MOL,NYK,Kline</a:t>
            </a:r>
            <a:r>
              <a:rPr kumimoji="0" lang="zh-CN" altLang="en-US" sz="25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合并组成</a:t>
            </a:r>
            <a:r>
              <a:rPr kumimoji="0" lang="en-US" altLang="zh-CN" sz="25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 YML, HPL</a:t>
            </a:r>
            <a:r>
              <a:rPr kumimoji="0" lang="zh-CN" altLang="en-US" sz="25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a:t>
            </a:r>
            <a:endParaRPr kumimoji="0" lang="en-US" altLang="zh-CN" sz="25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en-US" altLang="zh-CN" sz="2500" b="0" i="0" u="none" strike="noStrike" kern="0" cap="none" spc="0" normalizeH="0" baseline="0" noProof="0" dirty="0" smtClean="0">
              <a:ln>
                <a:noFill/>
              </a:ln>
              <a:solidFill>
                <a:schemeClr val="tx1"/>
              </a:solidFill>
              <a:effectLst/>
              <a:uLnTx/>
              <a:uFillTx/>
              <a:latin typeface="+mn-ea"/>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r>
              <a:rPr kumimoji="0" lang="en-US" altLang="zh-CN" sz="2500" b="0" i="0" u="none" strike="noStrike" kern="0" cap="none" spc="0" normalizeH="0" baseline="0" noProof="0" dirty="0" smtClean="0">
                <a:ln>
                  <a:noFill/>
                </a:ln>
                <a:solidFill>
                  <a:schemeClr val="tx1"/>
                </a:solidFill>
                <a:effectLst/>
                <a:uLnTx/>
                <a:uFillTx/>
                <a:latin typeface="+mn-ea"/>
                <a:ea typeface="+mn-ea"/>
                <a:cs typeface="+mn-cs"/>
              </a:rPr>
              <a:t>☆</a:t>
            </a:r>
            <a:r>
              <a:rPr kumimoji="0" lang="zh-CN" altLang="en-US" sz="2500" b="0" i="0" u="none" strike="noStrike" kern="0" cap="none" spc="0" normalizeH="0" baseline="0" noProof="0" dirty="0" smtClean="0">
                <a:ln>
                  <a:noFill/>
                </a:ln>
                <a:solidFill>
                  <a:schemeClr val="tx1"/>
                </a:solidFill>
                <a:effectLst/>
                <a:uLnTx/>
                <a:uFillTx/>
                <a:latin typeface="+mn-ea"/>
                <a:ea typeface="+mn-ea"/>
                <a:cs typeface="+mn-cs"/>
              </a:rPr>
              <a:t>随着航运市场的发展与竞争，很多曾经的航运大佬或者破产，或者兼并，世界排名一直在变化中。</a:t>
            </a:r>
            <a:endParaRPr kumimoji="0" lang="en-US" altLang="zh-CN" sz="2500" b="0" i="0" u="none" strike="noStrike" kern="0" cap="none" spc="0" normalizeH="0" baseline="0" noProof="0" dirty="0" smtClean="0">
              <a:ln>
                <a:noFill/>
              </a:ln>
              <a:solidFill>
                <a:schemeClr val="tx1"/>
              </a:solidFill>
              <a:effectLst/>
              <a:uLnTx/>
              <a:uFillTx/>
              <a:latin typeface="+mn-ea"/>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en-US" altLang="zh-CN" sz="25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527050" marR="0" lvl="0" indent="-527050" algn="l" defTabSz="914400" rtl="0" eaLnBrk="0" fontAlgn="base" latinLnBrk="0" hangingPunct="0">
              <a:lnSpc>
                <a:spcPct val="100000"/>
              </a:lnSpc>
              <a:spcBef>
                <a:spcPct val="20000"/>
              </a:spcBef>
              <a:spcAft>
                <a:spcPct val="0"/>
              </a:spcAft>
              <a:buClrTx/>
              <a:buSzTx/>
              <a:buFontTx/>
              <a:buNone/>
              <a:defRPr/>
            </a:pPr>
            <a:r>
              <a:rPr kumimoji="0" lang="en-US" altLang="zh-CN" sz="2500" b="0" i="0" u="none" strike="noStrike" kern="0" cap="none" spc="0" normalizeH="0" baseline="0" noProof="0" dirty="0" smtClean="0">
                <a:ln>
                  <a:noFill/>
                </a:ln>
                <a:solidFill>
                  <a:schemeClr val="tx1"/>
                </a:solidFill>
                <a:effectLst/>
                <a:uLnTx/>
                <a:uFillTx/>
                <a:latin typeface="+mn-ea"/>
                <a:ea typeface="+mn-ea"/>
                <a:cs typeface="+mn-cs"/>
              </a:rPr>
              <a:t>☆</a:t>
            </a:r>
            <a:r>
              <a:rPr kumimoji="0" lang="zh-CN" altLang="en-US" sz="2500" b="0" i="0" u="none" strike="noStrike" kern="0" cap="none" spc="0" normalizeH="0" baseline="0" noProof="0" dirty="0" smtClean="0">
                <a:ln>
                  <a:noFill/>
                </a:ln>
                <a:solidFill>
                  <a:schemeClr val="tx1"/>
                </a:solidFill>
                <a:effectLst/>
                <a:uLnTx/>
                <a:uFillTx/>
                <a:latin typeface="+mn-ea"/>
                <a:ea typeface="+mn-ea"/>
                <a:cs typeface="+mn-cs"/>
              </a:rPr>
              <a:t>随着企业对供应链服务的强化，航运、港口、陆运乃至仓储、制造等行业的边界，正在逐渐打破，传统的航运联盟概念也在不断升级，未来可预期的是致力于整个国际物流供应链的大物流联盟的产生与整合。</a:t>
            </a:r>
            <a:endParaRPr kumimoji="0" lang="en-US" altLang="zh-CN" sz="2500" b="0" i="0" u="none" strike="noStrike" kern="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4" name="Rectangle 2"/>
          <p:cNvSpPr>
            <a:spLocks noGrp="1"/>
          </p:cNvSpPr>
          <p:nvPr>
            <p:ph type="title"/>
          </p:nvPr>
        </p:nvSpPr>
        <p:spPr>
          <a:xfrm>
            <a:off x="1190625" y="388938"/>
            <a:ext cx="7710488" cy="836612"/>
          </a:xfrm>
          <a:ln/>
        </p:spPr>
        <p:txBody>
          <a:bodyPr vert="horz" wrap="square" lIns="140495" tIns="70248" rIns="140495" bIns="70248" anchor="ctr" anchorCtr="0"/>
          <a:p>
            <a:pPr eaLnBrk="1" hangingPunct="1"/>
            <a:r>
              <a:rPr lang="" altLang="en-US" sz="6200" b="1" dirty="0">
                <a:latin typeface="黑体" panose="02010609060101010101" pitchFamily="49" charset="-122"/>
              </a:rPr>
              <a:t>理解应用</a:t>
            </a:r>
            <a:endParaRPr lang="" altLang="zh-CN" sz="6200" b="1" dirty="0">
              <a:latin typeface="黑体" panose="02010609060101010101" pitchFamily="49" charset="-122"/>
            </a:endParaRPr>
          </a:p>
        </p:txBody>
      </p:sp>
      <p:sp>
        <p:nvSpPr>
          <p:cNvPr id="6147" name="Rectangle 3"/>
          <p:cNvSpPr>
            <a:spLocks noGrp="1" noChangeArrowheads="1"/>
          </p:cNvSpPr>
          <p:nvPr>
            <p:ph idx="1"/>
          </p:nvPr>
        </p:nvSpPr>
        <p:spPr>
          <a:xfrm>
            <a:off x="449263" y="2751138"/>
            <a:ext cx="12422188" cy="6226175"/>
          </a:xfrm>
        </p:spPr>
        <p:txBody>
          <a:bodyPr vert="horz" wrap="square" lIns="140495" tIns="70248" rIns="140495" bIns="70248" numCol="1" anchor="t" anchorCtr="0" compatLnSpc="1"/>
          <a:lstStyle/>
          <a:p>
            <a:pPr marL="527050" marR="0" lvl="0" indent="-527050" algn="l" defTabSz="914400" rtl="0" eaLnBrk="0" fontAlgn="base" latinLnBrk="0" hangingPunct="0">
              <a:lnSpc>
                <a:spcPct val="150000"/>
              </a:lnSpc>
              <a:spcBef>
                <a:spcPct val="20000"/>
              </a:spcBef>
              <a:spcAft>
                <a:spcPct val="0"/>
              </a:spcAft>
              <a:buClrTx/>
              <a:buSzTx/>
              <a:buFontTx/>
              <a:buChar char="•"/>
              <a:defRPr/>
            </a:pPr>
            <a:r>
              <a:rPr kumimoji="0" lang="zh-CN" altLang="en-US" sz="3700" b="0" i="0" u="none" strike="noStrike" kern="0" cap="none" spc="0" normalizeH="0" baseline="0" noProof="0" dirty="0">
                <a:ln>
                  <a:noFill/>
                </a:ln>
                <a:solidFill>
                  <a:schemeClr val="tx1"/>
                </a:solidFill>
                <a:effectLst/>
                <a:uLnTx/>
                <a:uFillTx/>
                <a:latin typeface="+mj-ea"/>
                <a:ea typeface="+mj-ea"/>
                <a:cs typeface="+mn-cs"/>
              </a:rPr>
              <a:t>揽货人员在选择船公司作为承运人时应考虑的因素</a:t>
            </a:r>
            <a:endParaRPr kumimoji="0" lang="en-US" altLang="zh-CN" sz="3700" b="0" i="0" u="none" strike="noStrike" kern="0" cap="none" spc="0" normalizeH="0" baseline="0" noProof="0" dirty="0">
              <a:ln>
                <a:noFill/>
              </a:ln>
              <a:solidFill>
                <a:schemeClr val="tx1"/>
              </a:solidFill>
              <a:effectLst/>
              <a:uLnTx/>
              <a:uFillTx/>
              <a:latin typeface="+mj-ea"/>
              <a:ea typeface="+mj-ea"/>
              <a:cs typeface="+mn-cs"/>
            </a:endParaRPr>
          </a:p>
          <a:p>
            <a:pPr marL="527050" marR="0" lvl="0" indent="-527050" algn="l" defTabSz="914400" rtl="0" eaLnBrk="0" fontAlgn="base" latinLnBrk="0" hangingPunct="0">
              <a:lnSpc>
                <a:spcPct val="150000"/>
              </a:lnSpc>
              <a:spcBef>
                <a:spcPct val="20000"/>
              </a:spcBef>
              <a:spcAft>
                <a:spcPct val="0"/>
              </a:spcAft>
              <a:buClrTx/>
              <a:buSzTx/>
              <a:buFontTx/>
              <a:buNone/>
              <a:defRPr/>
            </a:pPr>
            <a:r>
              <a:rPr kumimoji="0" lang="zh-CN" altLang="en-US" sz="3100" b="0" i="0" u="none" strike="noStrike" kern="0" cap="none" spc="0" normalizeH="0" baseline="0" noProof="0" dirty="0">
                <a:ln>
                  <a:noFill/>
                </a:ln>
                <a:solidFill>
                  <a:schemeClr val="tx1"/>
                </a:solidFill>
                <a:effectLst/>
                <a:uLnTx/>
                <a:uFillTx/>
                <a:latin typeface="黑体" panose="02010609060101010101" pitchFamily="49" charset="-122"/>
                <a:ea typeface="+mn-ea"/>
                <a:cs typeface="+mn-cs"/>
              </a:rPr>
              <a:t>   一般来说价格优惠、航程速度、航次密度是揽货人员考虑的重要因素，而不同的承运人在某些航线会具有一定优势。除此之外，揽货人员还需考虑运输能力、服务质量等综合因素，否则无法为客户设计最优的运输路线。</a:t>
            </a:r>
            <a:endParaRPr kumimoji="0" lang="zh-CN" altLang="en-US" sz="3100" b="0" i="0" u="none" strike="noStrike" kern="0" cap="none" spc="0" normalizeH="0" baseline="0" noProof="0" dirty="0">
              <a:ln>
                <a:noFill/>
              </a:ln>
              <a:solidFill>
                <a:schemeClr val="tx1"/>
              </a:solidFill>
              <a:effectLst/>
              <a:uLnTx/>
              <a:uFillTx/>
              <a:latin typeface="黑体" panose="02010609060101010101" pitchFamily="49" charset="-122"/>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en-US" sz="3700" b="0" i="0" u="none" strike="noStrike" kern="0" cap="none" spc="0" normalizeH="0" baseline="0" noProof="0" dirty="0">
              <a:ln>
                <a:noFill/>
              </a:ln>
              <a:solidFill>
                <a:schemeClr val="tx1"/>
              </a:solidFill>
              <a:effectLst/>
              <a:uLnTx/>
              <a:uFillTx/>
              <a:latin typeface="黑体" panose="02010609060101010101" pitchFamily="49" charset="-122"/>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zh-CN" sz="37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3100" b="0" i="0" u="none" strike="noStrike" kern="0" cap="none" spc="0" normalizeH="0" baseline="0" noProof="0" dirty="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3100" b="0" i="0" u="none" strike="noStrike" kern="0" cap="none" spc="0" normalizeH="0" baseline="0" noProof="0" dirty="0">
              <a:ln>
                <a:noFill/>
              </a:ln>
              <a:solidFill>
                <a:srgbClr val="2A2A2A"/>
              </a:solidFill>
              <a:effectLst/>
              <a:uLnTx/>
              <a:uFillTx/>
              <a:latin typeface="+mn-lt"/>
              <a:ea typeface="+mn-ea"/>
              <a:cs typeface="+mn-cs"/>
            </a:endParaRPr>
          </a:p>
        </p:txBody>
      </p:sp>
      <p:pic>
        <p:nvPicPr>
          <p:cNvPr id="74756" name="图片 1" descr="u=2537626674,3851012293&amp;fm=21"/>
          <p:cNvPicPr>
            <a:picLocks noChangeAspect="1"/>
          </p:cNvPicPr>
          <p:nvPr/>
        </p:nvPicPr>
        <p:blipFill>
          <a:blip r:embed="rId1"/>
          <a:stretch>
            <a:fillRect/>
          </a:stretch>
        </p:blipFill>
        <p:spPr>
          <a:xfrm>
            <a:off x="10715625" y="6937375"/>
            <a:ext cx="3360738" cy="3124200"/>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6147">
                                            <p:txEl>
                                              <p:charRg st="0" end="23"/>
                                            </p:txEl>
                                          </p:spTgt>
                                        </p:tgtEl>
                                        <p:attrNameLst>
                                          <p:attrName>style.visibility</p:attrName>
                                        </p:attrNameLst>
                                      </p:cBhvr>
                                      <p:to>
                                        <p:strVal val="visible"/>
                                      </p:to>
                                    </p:set>
                                    <p:anim calcmode="lin" valueType="num">
                                      <p:cBhvr>
                                        <p:cTn id="7" dur="1" fill="hold"/>
                                        <p:tgtEl>
                                          <p:spTgt spid="6147">
                                            <p:txEl>
                                              <p:charRg st="0" end="23"/>
                                            </p:txEl>
                                          </p:spTgt>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6147">
                                            <p:txEl>
                                              <p:charRg st="23" end="123"/>
                                            </p:txEl>
                                          </p:spTgt>
                                        </p:tgtEl>
                                        <p:attrNameLst>
                                          <p:attrName>style.visibility</p:attrName>
                                        </p:attrNameLst>
                                      </p:cBhvr>
                                      <p:to>
                                        <p:strVal val="visible"/>
                                      </p:to>
                                    </p:set>
                                    <p:anim calcmode="lin" valueType="num">
                                      <p:cBhvr>
                                        <p:cTn id="12" dur="1" fill="hold"/>
                                        <p:tgtEl>
                                          <p:spTgt spid="6147">
                                            <p:txEl>
                                              <p:charRg st="23" end="123"/>
                                            </p:txEl>
                                          </p:spTgt>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2065338" y="280988"/>
            <a:ext cx="11017250"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（七）如何看懂班轮船期表</a:t>
            </a:r>
            <a:endPar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75779" name="Rectangle 3"/>
          <p:cNvSpPr>
            <a:spLocks noGrp="1"/>
          </p:cNvSpPr>
          <p:nvPr>
            <p:ph type="body" idx="4294967295"/>
          </p:nvPr>
        </p:nvSpPr>
        <p:spPr>
          <a:xfrm>
            <a:off x="285750" y="3514725"/>
            <a:ext cx="13441363" cy="6215063"/>
          </a:xfrm>
          <a:ln w="38100" cap="rnd">
            <a:solidFill>
              <a:srgbClr val="65A3FF">
                <a:alpha val="100000"/>
              </a:srgbClr>
            </a:solidFill>
            <a:prstDash val="sysDot"/>
            <a:miter lim="800000"/>
          </a:ln>
        </p:spPr>
        <p:txBody>
          <a:bodyPr vert="horz" wrap="square" lIns="138516" tIns="72188" rIns="138516" bIns="72188" anchor="t" anchorCtr="0"/>
          <a:p>
            <a:r>
              <a:rPr lang="zh-CN" altLang="en-US" sz="4300" dirty="0"/>
              <a:t>      这天，师傅甄全会给徒弟胡小涂转发了一份邮件，是正兴进出口有限公司发来的，要求在</a:t>
            </a:r>
            <a:r>
              <a:rPr lang="en-US" altLang="zh-CN" sz="4300" dirty="0"/>
              <a:t>9</a:t>
            </a:r>
            <a:r>
              <a:rPr lang="zh-CN" altLang="en-US" sz="4300" dirty="0"/>
              <a:t>月底前出运一批女式针织衫，总共</a:t>
            </a:r>
            <a:r>
              <a:rPr lang="en-US" altLang="zh-CN" sz="4300" dirty="0"/>
              <a:t>17640</a:t>
            </a:r>
            <a:r>
              <a:rPr lang="zh-CN" altLang="en-US" sz="4300" dirty="0"/>
              <a:t>件，</a:t>
            </a:r>
            <a:r>
              <a:rPr lang="en-US" altLang="zh-CN" sz="4300" dirty="0"/>
              <a:t>620</a:t>
            </a:r>
            <a:r>
              <a:rPr lang="zh-CN" altLang="en-US" sz="4300" dirty="0"/>
              <a:t>纸箱，</a:t>
            </a:r>
            <a:r>
              <a:rPr lang="en-US" altLang="zh-CN" sz="4300" dirty="0"/>
              <a:t>CIF ROTTERDAM</a:t>
            </a:r>
            <a:r>
              <a:rPr lang="zh-CN" altLang="en-US" sz="4300" dirty="0"/>
              <a:t>，从上海港装运，运往荷兰的鹿特丹。要求从上海港到鹿特丹的航行时间不超过</a:t>
            </a:r>
            <a:r>
              <a:rPr lang="en-US" altLang="zh-CN" sz="4300" dirty="0"/>
              <a:t>28</a:t>
            </a:r>
            <a:r>
              <a:rPr lang="zh-CN" altLang="en-US" sz="4300" dirty="0"/>
              <a:t>天。</a:t>
            </a:r>
            <a:endParaRPr lang="en-US" altLang="zh-CN" sz="4300" dirty="0"/>
          </a:p>
          <a:p>
            <a:pPr>
              <a:buNone/>
            </a:pPr>
            <a:endParaRPr lang="en-US" altLang="zh-CN" sz="4300" dirty="0"/>
          </a:p>
        </p:txBody>
      </p:sp>
      <p:sp>
        <p:nvSpPr>
          <p:cNvPr id="75780" name="矩形 5"/>
          <p:cNvSpPr/>
          <p:nvPr/>
        </p:nvSpPr>
        <p:spPr>
          <a:xfrm>
            <a:off x="57150" y="9836150"/>
            <a:ext cx="8618538" cy="149225"/>
          </a:xfrm>
          <a:prstGeom prst="rect">
            <a:avLst/>
          </a:prstGeom>
          <a:solidFill>
            <a:schemeClr val="accent1"/>
          </a:solidFill>
          <a:ln w="9525">
            <a:noFill/>
          </a:ln>
        </p:spPr>
        <p:txBody>
          <a:bodyPr lIns="140471" tIns="70235" rIns="140471" bIns="70235"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75781" name="矩形 32"/>
          <p:cNvSpPr/>
          <p:nvPr/>
        </p:nvSpPr>
        <p:spPr>
          <a:xfrm>
            <a:off x="169863" y="3287713"/>
            <a:ext cx="13949362" cy="215900"/>
          </a:xfrm>
          <a:prstGeom prst="rect">
            <a:avLst/>
          </a:prstGeom>
          <a:solidFill>
            <a:srgbClr val="9DC3E6"/>
          </a:solidFill>
          <a:ln w="9525">
            <a:noFill/>
          </a:ln>
        </p:spPr>
        <p:txBody>
          <a:bodyPr lIns="140471" tIns="70235" rIns="140471" bIns="70235"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75782" name="矩形 1"/>
          <p:cNvSpPr/>
          <p:nvPr/>
        </p:nvSpPr>
        <p:spPr>
          <a:xfrm>
            <a:off x="169863" y="2752725"/>
            <a:ext cx="13949362" cy="428625"/>
          </a:xfrm>
          <a:prstGeom prst="rect">
            <a:avLst/>
          </a:prstGeom>
          <a:solidFill>
            <a:srgbClr val="2E75B6"/>
          </a:solidFill>
          <a:ln w="9525">
            <a:noFill/>
          </a:ln>
        </p:spPr>
        <p:txBody>
          <a:bodyPr lIns="140471" tIns="70235" rIns="140471" bIns="70235"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b="1" dirty="0">
              <a:solidFill>
                <a:schemeClr val="bg1"/>
              </a:solidFill>
              <a:latin typeface="Segoe UI Emoji" panose="020B0502040204020203" pitchFamily="34" charset="0"/>
              <a:ea typeface="宋体" panose="02010600030101010101" pitchFamily="2" charset="-122"/>
            </a:endParaRPr>
          </a:p>
        </p:txBody>
      </p:sp>
      <p:sp>
        <p:nvSpPr>
          <p:cNvPr id="17" name="Rectangle 2"/>
          <p:cNvSpPr txBox="1">
            <a:spLocks noChangeArrowheads="1"/>
          </p:cNvSpPr>
          <p:nvPr/>
        </p:nvSpPr>
        <p:spPr bwMode="auto">
          <a:xfrm>
            <a:off x="987425" y="1663700"/>
            <a:ext cx="77104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495" tIns="70248" rIns="140495" bIns="70248" anchor="ctr"/>
          <a:lstStyle>
            <a:lvl1pPr algn="r" rtl="0" eaLnBrk="0" fontAlgn="base" hangingPunct="0">
              <a:spcBef>
                <a:spcPct val="0"/>
              </a:spcBef>
              <a:spcAft>
                <a:spcPct val="0"/>
              </a:spcAft>
              <a:defRPr sz="4300">
                <a:solidFill>
                  <a:schemeClr val="bg1"/>
                </a:solidFill>
                <a:latin typeface="+mj-lt"/>
                <a:ea typeface="+mj-ea"/>
                <a:cs typeface="+mj-cs"/>
              </a:defRPr>
            </a:lvl1pPr>
            <a:lvl2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5pPr>
            <a:lvl6pPr marL="70358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6pPr>
            <a:lvl7pPr marL="140716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7pPr>
            <a:lvl8pPr marL="211074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8pPr>
            <a:lvl9pPr marL="281432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300" b="1" i="0" u="none" strike="noStrike" kern="0" cap="none" spc="0" normalizeH="0" baseline="0" noProof="0" dirty="0">
                <a:ln>
                  <a:noFill/>
                </a:ln>
                <a:solidFill>
                  <a:schemeClr val="tx1"/>
                </a:solidFill>
                <a:effectLst>
                  <a:outerShdw blurRad="38100" dist="38100" dir="2700000" algn="tl">
                    <a:srgbClr val="C0C0C0"/>
                  </a:outerShdw>
                </a:effectLst>
                <a:uLnTx/>
                <a:uFillTx/>
                <a:latin typeface="楷体_GB2312" pitchFamily="49" charset="-122"/>
                <a:ea typeface="+mj-ea"/>
                <a:cs typeface="+mj-cs"/>
              </a:rPr>
              <a:t>案例导入</a:t>
            </a:r>
            <a:endParaRPr kumimoji="0" lang="zh-CN" altLang="en-US" sz="6300" b="1" i="0" u="none" strike="noStrike" kern="0" cap="none" spc="0" normalizeH="0" baseline="0" noProof="0" dirty="0">
              <a:ln>
                <a:noFill/>
              </a:ln>
              <a:solidFill>
                <a:schemeClr val="tx1"/>
              </a:solidFill>
              <a:effectLst>
                <a:outerShdw blurRad="38100" dist="38100" dir="2700000" algn="tl">
                  <a:srgbClr val="C0C0C0"/>
                </a:outerShdw>
              </a:effectLst>
              <a:uLnTx/>
              <a:uFillTx/>
              <a:latin typeface="楷体_GB2312" pitchFamily="49" charset="-122"/>
              <a:ea typeface="+mj-ea"/>
              <a:cs typeface="+mj-cs"/>
            </a:endParaRP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1304925" y="280988"/>
            <a:ext cx="7710488"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案例引入</a:t>
            </a:r>
            <a:endPar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3315" name="Rectangle 3"/>
          <p:cNvSpPr>
            <a:spLocks noGrp="1" noChangeArrowheads="1"/>
          </p:cNvSpPr>
          <p:nvPr>
            <p:ph type="body" idx="4294967295"/>
          </p:nvPr>
        </p:nvSpPr>
        <p:spPr>
          <a:xfrm>
            <a:off x="561975" y="3727450"/>
            <a:ext cx="7989888" cy="6002338"/>
          </a:xfrm>
          <a:ln w="38100" cap="rnd">
            <a:solidFill>
              <a:srgbClr val="65A3FF"/>
            </a:solidFill>
            <a:prstDash val="sysDot"/>
          </a:ln>
        </p:spPr>
        <p:txBody>
          <a:bodyPr vert="horz" wrap="square" lIns="138516" tIns="72188" rIns="138516" bIns="72188" numCol="1" anchor="t" anchorCtr="0" compatLnSpc="1"/>
          <a:lstStyle/>
          <a:p>
            <a:pPr marL="0" marR="0" lvl="0" indent="0" algn="l" defTabSz="914400" rtl="0" eaLnBrk="0" fontAlgn="base" latinLnBrk="0" hangingPunct="0">
              <a:lnSpc>
                <a:spcPct val="100000"/>
              </a:lnSpc>
              <a:spcBef>
                <a:spcPct val="20000"/>
              </a:spcBef>
              <a:spcAft>
                <a:spcPct val="0"/>
              </a:spcAft>
              <a:buClrTx/>
              <a:buSzTx/>
              <a:buFontTx/>
              <a:buNone/>
              <a:defRPr/>
            </a:pPr>
            <a:r>
              <a:rPr kumimoji="0" lang="zh-CN" altLang="en-US" sz="4000" b="0" i="0" u="none" strike="noStrike" kern="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    </a:t>
            </a:r>
            <a:endParaRPr kumimoji="0" lang="en-US" altLang="zh-CN" sz="4000" b="0" i="0" u="none" strike="noStrike" kern="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endParaRPr>
          </a:p>
          <a:p>
            <a:pPr marL="0" marR="0" lvl="0" indent="0" algn="l" defTabSz="914400" rtl="0" eaLnBrk="0" fontAlgn="base" latinLnBrk="0" hangingPunct="0">
              <a:lnSpc>
                <a:spcPct val="100000"/>
              </a:lnSpc>
              <a:spcBef>
                <a:spcPct val="20000"/>
              </a:spcBef>
              <a:spcAft>
                <a:spcPct val="0"/>
              </a:spcAft>
              <a:buClrTx/>
              <a:buSzTx/>
              <a:buFontTx/>
              <a:buNone/>
              <a:defRPr/>
            </a:pPr>
            <a:r>
              <a:rPr kumimoji="0" lang="en-US" altLang="zh-CN" sz="4000" b="0" i="0" u="none" strike="noStrike" kern="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     </a:t>
            </a:r>
            <a:r>
              <a:rPr kumimoji="0" lang="zh-CN" altLang="en-US" sz="4300" b="0" i="0" u="none" strike="noStrike" kern="0" cap="none" spc="0" normalizeH="0" baseline="0" noProof="0" dirty="0">
                <a:ln>
                  <a:noFill/>
                </a:ln>
                <a:solidFill>
                  <a:schemeClr val="tx1"/>
                </a:solidFill>
                <a:effectLst/>
                <a:uLnTx/>
                <a:uFillTx/>
                <a:latin typeface="+mj-ea"/>
                <a:ea typeface="+mj-ea"/>
                <a:cs typeface="+mn-cs"/>
              </a:rPr>
              <a:t>于是胡小涂在相关网站上输入起始港与目的港，开始查看船期表。</a:t>
            </a:r>
            <a:endParaRPr kumimoji="0" lang="zh-CN" altLang="en-US" sz="4300" b="0" i="0" u="none" strike="noStrike" kern="0" cap="none" spc="0" normalizeH="0" baseline="0" noProof="0" dirty="0">
              <a:ln>
                <a:noFill/>
              </a:ln>
              <a:solidFill>
                <a:schemeClr val="tx1"/>
              </a:solidFill>
              <a:effectLst/>
              <a:uLnTx/>
              <a:uFillTx/>
              <a:latin typeface="+mj-ea"/>
              <a:ea typeface="+mj-ea"/>
              <a:cs typeface="+mn-cs"/>
            </a:endParaRPr>
          </a:p>
        </p:txBody>
      </p:sp>
      <p:sp>
        <p:nvSpPr>
          <p:cNvPr id="76804" name="矩形 5"/>
          <p:cNvSpPr/>
          <p:nvPr/>
        </p:nvSpPr>
        <p:spPr>
          <a:xfrm>
            <a:off x="57150" y="9836150"/>
            <a:ext cx="8618538" cy="149225"/>
          </a:xfrm>
          <a:prstGeom prst="rect">
            <a:avLst/>
          </a:prstGeom>
          <a:solidFill>
            <a:schemeClr val="accent1"/>
          </a:solidFill>
          <a:ln w="9525">
            <a:noFill/>
          </a:ln>
        </p:spPr>
        <p:txBody>
          <a:bodyPr lIns="140471" tIns="70235" rIns="140471" bIns="70235"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76805" name="矩形 32"/>
          <p:cNvSpPr/>
          <p:nvPr/>
        </p:nvSpPr>
        <p:spPr>
          <a:xfrm>
            <a:off x="169863" y="3287713"/>
            <a:ext cx="13949362" cy="215900"/>
          </a:xfrm>
          <a:prstGeom prst="rect">
            <a:avLst/>
          </a:prstGeom>
          <a:solidFill>
            <a:srgbClr val="9DC3E6"/>
          </a:solidFill>
          <a:ln w="9525">
            <a:noFill/>
          </a:ln>
        </p:spPr>
        <p:txBody>
          <a:bodyPr lIns="140471" tIns="70235" rIns="140471" bIns="70235"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76806" name="矩形 1"/>
          <p:cNvSpPr/>
          <p:nvPr/>
        </p:nvSpPr>
        <p:spPr>
          <a:xfrm>
            <a:off x="169863" y="2752725"/>
            <a:ext cx="13949362" cy="428625"/>
          </a:xfrm>
          <a:prstGeom prst="rect">
            <a:avLst/>
          </a:prstGeom>
          <a:solidFill>
            <a:srgbClr val="2E75B6"/>
          </a:solidFill>
          <a:ln w="9525">
            <a:noFill/>
          </a:ln>
        </p:spPr>
        <p:txBody>
          <a:bodyPr lIns="140471" tIns="70235" rIns="140471" bIns="70235"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b="1" dirty="0">
              <a:solidFill>
                <a:schemeClr val="bg1"/>
              </a:solidFill>
              <a:latin typeface="Segoe UI Emoji" panose="020B0502040204020203" pitchFamily="34" charset="0"/>
              <a:ea typeface="宋体" panose="02010600030101010101" pitchFamily="2" charset="-122"/>
            </a:endParaRPr>
          </a:p>
        </p:txBody>
      </p:sp>
      <p:grpSp>
        <p:nvGrpSpPr>
          <p:cNvPr id="76807" name="组合 10"/>
          <p:cNvGrpSpPr/>
          <p:nvPr/>
        </p:nvGrpSpPr>
        <p:grpSpPr>
          <a:xfrm flipV="1">
            <a:off x="9696450" y="-39687"/>
            <a:ext cx="4735513" cy="1501775"/>
            <a:chOff x="0" y="0"/>
            <a:chExt cx="7110389" cy="2443343"/>
          </a:xfrm>
        </p:grpSpPr>
        <p:grpSp>
          <p:nvGrpSpPr>
            <p:cNvPr id="76809" name="组合 1"/>
            <p:cNvGrpSpPr/>
            <p:nvPr/>
          </p:nvGrpSpPr>
          <p:grpSpPr>
            <a:xfrm>
              <a:off x="1583972" y="0"/>
              <a:ext cx="3528130" cy="2443343"/>
              <a:chOff x="0" y="0"/>
              <a:chExt cx="3182548" cy="2036641"/>
            </a:xfrm>
          </p:grpSpPr>
          <p:sp>
            <p:nvSpPr>
              <p:cNvPr id="76816"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76817"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04033958"/>
                  </a:cxn>
                  <a:cxn ang="0">
                    <a:pos x="157" y="0"/>
                  </a:cxn>
                  <a:cxn ang="0">
                    <a:pos x="5445" y="178878588"/>
                  </a:cxn>
                  <a:cxn ang="0">
                    <a:pos x="0" y="104033958"/>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76810" name="组合 4"/>
            <p:cNvGrpSpPr/>
            <p:nvPr/>
          </p:nvGrpSpPr>
          <p:grpSpPr>
            <a:xfrm>
              <a:off x="3568070" y="27383"/>
              <a:ext cx="3542319" cy="1708211"/>
              <a:chOff x="0" y="0"/>
              <a:chExt cx="4223383" cy="2036640"/>
            </a:xfrm>
          </p:grpSpPr>
          <p:sp>
            <p:nvSpPr>
              <p:cNvPr id="76814"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76815"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163908630"/>
                  </a:cxn>
                  <a:cxn ang="0">
                    <a:pos x="83" y="0"/>
                  </a:cxn>
                  <a:cxn ang="0">
                    <a:pos x="5445" y="238752804"/>
                  </a:cxn>
                  <a:cxn ang="0">
                    <a:pos x="0" y="163908630"/>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76811" name="组合 7"/>
            <p:cNvGrpSpPr/>
            <p:nvPr/>
          </p:nvGrpSpPr>
          <p:grpSpPr>
            <a:xfrm>
              <a:off x="0" y="53826"/>
              <a:ext cx="3027130" cy="1839448"/>
              <a:chOff x="0" y="0"/>
              <a:chExt cx="2451714" cy="1534624"/>
            </a:xfrm>
          </p:grpSpPr>
          <p:sp>
            <p:nvSpPr>
              <p:cNvPr id="76812"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76813"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845" y="361657739"/>
                  </a:cxn>
                  <a:cxn ang="0">
                    <a:pos x="0" y="0"/>
                  </a:cxn>
                  <a:cxn ang="0">
                    <a:pos x="52486" y="595347815"/>
                  </a:cxn>
                  <a:cxn ang="0">
                    <a:pos x="845" y="361657739"/>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pic>
        <p:nvPicPr>
          <p:cNvPr id="76808" name="Picture 18" descr="E:\1-科研和课程建设改革\3-国贸资源库建设\1-国际货运代理\1-2015-8开始赶工\货代角色图片\胡小涂表情2.jpg"/>
          <p:cNvPicPr>
            <a:picLocks noChangeAspect="1"/>
          </p:cNvPicPr>
          <p:nvPr/>
        </p:nvPicPr>
        <p:blipFill>
          <a:blip r:embed="rId1"/>
          <a:stretch>
            <a:fillRect/>
          </a:stretch>
        </p:blipFill>
        <p:spPr>
          <a:xfrm>
            <a:off x="8775700" y="3727450"/>
            <a:ext cx="5626100" cy="6072188"/>
          </a:xfrm>
          <a:prstGeom prst="rect">
            <a:avLst/>
          </a:prstGeom>
          <a:noFill/>
          <a:ln w="9525">
            <a:noFill/>
          </a:ln>
        </p:spPr>
      </p:pic>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495" tIns="70248" rIns="140495" bIns="70248"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77827" name="内容占位符 2"/>
          <p:cNvSpPr>
            <a:spLocks noGrp="1"/>
          </p:cNvSpPr>
          <p:nvPr>
            <p:ph idx="4294967295"/>
          </p:nvPr>
        </p:nvSpPr>
        <p:spPr>
          <a:xfrm>
            <a:off x="625475" y="3071813"/>
            <a:ext cx="6575425" cy="968375"/>
          </a:xfrm>
          <a:ln/>
        </p:spPr>
        <p:txBody>
          <a:bodyPr vert="horz" wrap="square" lIns="140495" tIns="70248" rIns="140495" bIns="70248" anchor="t" anchorCtr="0"/>
          <a:p>
            <a:r>
              <a:rPr lang="zh-CN" altLang="en-US" sz="4300" dirty="0"/>
              <a:t>什么是班轮船期表</a:t>
            </a:r>
            <a:endParaRPr lang="zh-CN" altLang="en-US" sz="4300" dirty="0"/>
          </a:p>
        </p:txBody>
      </p:sp>
      <p:grpSp>
        <p:nvGrpSpPr>
          <p:cNvPr id="77828" name="组合 10"/>
          <p:cNvGrpSpPr/>
          <p:nvPr/>
        </p:nvGrpSpPr>
        <p:grpSpPr>
          <a:xfrm flipV="1">
            <a:off x="9471025" y="-39687"/>
            <a:ext cx="4735513" cy="1501775"/>
            <a:chOff x="0" y="0"/>
            <a:chExt cx="7110389" cy="2443343"/>
          </a:xfrm>
        </p:grpSpPr>
        <p:grpSp>
          <p:nvGrpSpPr>
            <p:cNvPr id="77842" name="组合 1"/>
            <p:cNvGrpSpPr/>
            <p:nvPr/>
          </p:nvGrpSpPr>
          <p:grpSpPr>
            <a:xfrm>
              <a:off x="1583972" y="0"/>
              <a:ext cx="3528130" cy="2443343"/>
              <a:chOff x="0" y="0"/>
              <a:chExt cx="3182548" cy="2036641"/>
            </a:xfrm>
          </p:grpSpPr>
          <p:sp>
            <p:nvSpPr>
              <p:cNvPr id="77849"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77850"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04033958"/>
                  </a:cxn>
                  <a:cxn ang="0">
                    <a:pos x="157" y="0"/>
                  </a:cxn>
                  <a:cxn ang="0">
                    <a:pos x="5445" y="178878588"/>
                  </a:cxn>
                  <a:cxn ang="0">
                    <a:pos x="0" y="104033958"/>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77843" name="组合 4"/>
            <p:cNvGrpSpPr/>
            <p:nvPr/>
          </p:nvGrpSpPr>
          <p:grpSpPr>
            <a:xfrm>
              <a:off x="3568070" y="27383"/>
              <a:ext cx="3542319" cy="1708211"/>
              <a:chOff x="0" y="0"/>
              <a:chExt cx="4223383" cy="2036640"/>
            </a:xfrm>
          </p:grpSpPr>
          <p:sp>
            <p:nvSpPr>
              <p:cNvPr id="77847"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77848"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163908630"/>
                  </a:cxn>
                  <a:cxn ang="0">
                    <a:pos x="83" y="0"/>
                  </a:cxn>
                  <a:cxn ang="0">
                    <a:pos x="5445" y="238752804"/>
                  </a:cxn>
                  <a:cxn ang="0">
                    <a:pos x="0" y="163908630"/>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77844" name="组合 7"/>
            <p:cNvGrpSpPr/>
            <p:nvPr/>
          </p:nvGrpSpPr>
          <p:grpSpPr>
            <a:xfrm>
              <a:off x="0" y="53826"/>
              <a:ext cx="3027130" cy="1839448"/>
              <a:chOff x="0" y="0"/>
              <a:chExt cx="2451714" cy="1534624"/>
            </a:xfrm>
          </p:grpSpPr>
          <p:sp>
            <p:nvSpPr>
              <p:cNvPr id="77845"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77846"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845" y="361657739"/>
                  </a:cxn>
                  <a:cxn ang="0">
                    <a:pos x="0" y="0"/>
                  </a:cxn>
                  <a:cxn ang="0">
                    <a:pos x="52486" y="595347815"/>
                  </a:cxn>
                  <a:cxn ang="0">
                    <a:pos x="845" y="361657739"/>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77829" name="组合 10"/>
          <p:cNvGrpSpPr/>
          <p:nvPr/>
        </p:nvGrpSpPr>
        <p:grpSpPr>
          <a:xfrm flipH="1">
            <a:off x="-849312" y="8012113"/>
            <a:ext cx="6070600" cy="2271712"/>
            <a:chOff x="0" y="0"/>
            <a:chExt cx="3567109" cy="1409705"/>
          </a:xfrm>
        </p:grpSpPr>
        <p:sp>
          <p:nvSpPr>
            <p:cNvPr id="77838"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77839"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77840"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0" y="0"/>
                </a:cxn>
                <a:cxn ang="0">
                  <a:pos x="18"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77841"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0" y="0"/>
                </a:cxn>
                <a:cxn ang="0">
                  <a:pos x="18"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77830" name="Text Box 19"/>
          <p:cNvSpPr txBox="1"/>
          <p:nvPr/>
        </p:nvSpPr>
        <p:spPr>
          <a:xfrm>
            <a:off x="5840413" y="1462088"/>
            <a:ext cx="8074025" cy="696912"/>
          </a:xfrm>
          <a:prstGeom prst="rect">
            <a:avLst/>
          </a:prstGeom>
          <a:noFill/>
          <a:ln w="9525">
            <a:noFill/>
          </a:ln>
        </p:spPr>
        <p:txBody>
          <a:bodyPr lIns="140471" tIns="70235" rIns="140471" bIns="70235">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77831" name="标题 1"/>
          <p:cNvGrpSpPr/>
          <p:nvPr/>
        </p:nvGrpSpPr>
        <p:grpSpPr>
          <a:xfrm>
            <a:off x="2605088" y="3513138"/>
            <a:ext cx="11796712" cy="8264525"/>
            <a:chOff x="0" y="50"/>
            <a:chExt cx="3340" cy="1302"/>
          </a:xfrm>
        </p:grpSpPr>
        <p:pic>
          <p:nvPicPr>
            <p:cNvPr id="77836" name="标题 1"/>
            <p:cNvPicPr/>
            <p:nvPr/>
          </p:nvPicPr>
          <p:blipFill>
            <a:blip r:embed="rId1"/>
            <a:stretch>
              <a:fillRect/>
            </a:stretch>
          </p:blipFill>
          <p:spPr>
            <a:xfrm>
              <a:off x="0" y="50"/>
              <a:ext cx="3340" cy="1302"/>
            </a:xfrm>
            <a:prstGeom prst="rect">
              <a:avLst/>
            </a:prstGeom>
            <a:noFill/>
            <a:ln w="9525">
              <a:noFill/>
            </a:ln>
          </p:spPr>
        </p:pic>
        <p:sp>
          <p:nvSpPr>
            <p:cNvPr id="77837" name="Text Box 22"/>
            <p:cNvSpPr txBox="1"/>
            <p:nvPr/>
          </p:nvSpPr>
          <p:spPr>
            <a:xfrm>
              <a:off x="447" y="297"/>
              <a:ext cx="2570" cy="569"/>
            </a:xfrm>
            <a:prstGeom prst="rect">
              <a:avLst/>
            </a:prstGeom>
            <a:no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77832" name="Text Box 23"/>
          <p:cNvSpPr txBox="1"/>
          <p:nvPr/>
        </p:nvSpPr>
        <p:spPr>
          <a:xfrm>
            <a:off x="4500563" y="5645150"/>
            <a:ext cx="8618537" cy="2989263"/>
          </a:xfrm>
          <a:prstGeom prst="rect">
            <a:avLst/>
          </a:prstGeom>
          <a:noFill/>
          <a:ln w="9525">
            <a:noFill/>
          </a:ln>
        </p:spPr>
        <p:txBody>
          <a:bodyPr lIns="140471" tIns="70235" rIns="140471" bIns="70235">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solidFill>
                  <a:srgbClr val="000000"/>
                </a:solidFill>
                <a:latin typeface="宋体" panose="02010600030101010101" pitchFamily="2" charset="-122"/>
                <a:ea typeface="宋体" panose="02010600030101010101" pitchFamily="2" charset="-122"/>
              </a:rPr>
              <a:t>是船公司或船舶代理人定期发出的班轮航线和船期营运安排表。主要作用在于招揽航线途径港口的货物。同时，有助于船舶、港口和货物的衔接，以便提高船舶在挂靠港口的工作效率。</a:t>
            </a:r>
            <a:endParaRPr lang="zh-CN" altLang="en-US" sz="3700" b="1" dirty="0">
              <a:solidFill>
                <a:srgbClr val="000000"/>
              </a:solidFill>
              <a:latin typeface="宋体" panose="02010600030101010101" pitchFamily="2" charset="-122"/>
              <a:ea typeface="宋体" panose="02010600030101010101" pitchFamily="2" charset="-122"/>
            </a:endParaRPr>
          </a:p>
        </p:txBody>
      </p:sp>
      <p:sp>
        <p:nvSpPr>
          <p:cNvPr id="77833" name="矩形 60"/>
          <p:cNvSpPr/>
          <p:nvPr/>
        </p:nvSpPr>
        <p:spPr>
          <a:xfrm rot="-5400000" flipV="1">
            <a:off x="500063" y="3533775"/>
            <a:ext cx="1074737" cy="150813"/>
          </a:xfrm>
          <a:prstGeom prst="rect">
            <a:avLst/>
          </a:prstGeom>
          <a:solidFill>
            <a:schemeClr val="accent1"/>
          </a:solidFill>
          <a:ln w="9525">
            <a:noFill/>
          </a:ln>
        </p:spPr>
        <p:txBody>
          <a:bodyPr lIns="140471" tIns="70235" rIns="140471" bIns="70235"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pic>
        <p:nvPicPr>
          <p:cNvPr id="77834" name="Picture 25" descr="~7TS8R@(~@UIY5WG_Z]G7U0"/>
          <p:cNvPicPr>
            <a:picLocks noChangeAspect="1"/>
          </p:cNvPicPr>
          <p:nvPr/>
        </p:nvPicPr>
        <p:blipFill>
          <a:blip r:embed="rId2"/>
          <a:stretch>
            <a:fillRect/>
          </a:stretch>
        </p:blipFill>
        <p:spPr>
          <a:xfrm>
            <a:off x="8562975" y="2322513"/>
            <a:ext cx="4864100" cy="2157412"/>
          </a:xfrm>
          <a:prstGeom prst="rect">
            <a:avLst/>
          </a:prstGeom>
          <a:noFill/>
          <a:ln w="9525">
            <a:noFill/>
          </a:ln>
        </p:spPr>
      </p:pic>
      <p:sp>
        <p:nvSpPr>
          <p:cNvPr id="77835" name="矩形 25"/>
          <p:cNvSpPr/>
          <p:nvPr/>
        </p:nvSpPr>
        <p:spPr>
          <a:xfrm>
            <a:off x="1350963" y="3833813"/>
            <a:ext cx="3168650" cy="419100"/>
          </a:xfrm>
          <a:prstGeom prst="rect">
            <a:avLst/>
          </a:prstGeom>
          <a:noFill/>
          <a:ln w="9525">
            <a:noFill/>
          </a:ln>
        </p:spPr>
        <p:txBody>
          <a:bodyPr wrap="none"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en-US" altLang="zh-CN" sz="1800" dirty="0">
                <a:latin typeface="Arial Unicode MS" pitchFamily="34" charset="-122"/>
                <a:ea typeface="Arial Unicode MS" pitchFamily="34" charset="-122"/>
              </a:rPr>
              <a:t>（Liner shipping schedule）</a:t>
            </a:r>
            <a:endParaRPr lang="zh-CN" altLang="en-US" sz="1800" dirty="0">
              <a:latin typeface="Arial Unicode MS" pitchFamily="34" charset="-122"/>
              <a:ea typeface="Arial Unicode MS" pitchFamily="34" charset="-122"/>
            </a:endParaRP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1"/>
          <p:cNvSpPr>
            <a:spLocks noGrp="1"/>
          </p:cNvSpPr>
          <p:nvPr>
            <p:ph type="title" idx="4294967295"/>
          </p:nvPr>
        </p:nvSpPr>
        <p:spPr/>
        <p:txBody>
          <a:bodyPr vert="horz" wrap="square" lIns="140495" tIns="70248" rIns="140495" bIns="70248"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78851" name="内容占位符 2"/>
          <p:cNvSpPr>
            <a:spLocks noGrp="1"/>
          </p:cNvSpPr>
          <p:nvPr>
            <p:ph idx="4294967295"/>
          </p:nvPr>
        </p:nvSpPr>
        <p:spPr>
          <a:xfrm>
            <a:off x="1238250" y="2555875"/>
            <a:ext cx="12695238" cy="1384300"/>
          </a:xfrm>
          <a:ln/>
        </p:spPr>
        <p:txBody>
          <a:bodyPr vert="horz" wrap="square" lIns="140495" tIns="70248" rIns="140495" bIns="70248" anchor="t" anchorCtr="0"/>
          <a:p>
            <a:pPr marL="0" lvl="1" eaLnBrk="1" hangingPunct="1">
              <a:lnSpc>
                <a:spcPct val="150000"/>
              </a:lnSpc>
              <a:spcBef>
                <a:spcPct val="0"/>
              </a:spcBef>
              <a:buNone/>
            </a:pPr>
            <a:r>
              <a:rPr lang="zh-CN" altLang="en-US" sz="3100" b="1" dirty="0">
                <a:solidFill>
                  <a:srgbClr val="000000"/>
                </a:solidFill>
                <a:latin typeface="宋体" panose="02010600030101010101" pitchFamily="2" charset="-122"/>
                <a:ea typeface="宋体" panose="02010600030101010101" pitchFamily="2" charset="-122"/>
              </a:rPr>
              <a:t>船期表的</a:t>
            </a:r>
            <a:r>
              <a:rPr lang="zh-CN" altLang="en-US" sz="3100" b="1" dirty="0">
                <a:solidFill>
                  <a:srgbClr val="FF0000"/>
                </a:solidFill>
                <a:latin typeface="宋体" panose="02010600030101010101" pitchFamily="2" charset="-122"/>
                <a:ea typeface="宋体" panose="02010600030101010101" pitchFamily="2" charset="-122"/>
              </a:rPr>
              <a:t>主要内容</a:t>
            </a:r>
            <a:r>
              <a:rPr lang="zh-CN" altLang="en-US" sz="3100" b="1" dirty="0">
                <a:solidFill>
                  <a:srgbClr val="000000"/>
                </a:solidFill>
                <a:latin typeface="宋体" panose="02010600030101010101" pitchFamily="2" charset="-122"/>
                <a:ea typeface="宋体" panose="02010600030101010101" pitchFamily="2" charset="-122"/>
              </a:rPr>
              <a:t>包括：航线、船名、航次编号、始发港、中途港、终点港的港名，到达和驶离各港的时间，其他有关的注意事项等。 </a:t>
            </a:r>
            <a:endParaRPr lang="zh-CN" altLang="en-US" sz="3100" b="1" dirty="0">
              <a:solidFill>
                <a:srgbClr val="000000"/>
              </a:solidFill>
              <a:latin typeface="宋体" panose="02010600030101010101" pitchFamily="2" charset="-122"/>
              <a:ea typeface="宋体" panose="02010600030101010101" pitchFamily="2" charset="-122"/>
            </a:endParaRPr>
          </a:p>
        </p:txBody>
      </p:sp>
      <p:sp>
        <p:nvSpPr>
          <p:cNvPr id="78852" name="Text Box 8"/>
          <p:cNvSpPr txBox="1"/>
          <p:nvPr/>
        </p:nvSpPr>
        <p:spPr>
          <a:xfrm>
            <a:off x="1757363" y="6721475"/>
            <a:ext cx="284162" cy="419100"/>
          </a:xfrm>
          <a:prstGeom prst="rect">
            <a:avLst/>
          </a:prstGeom>
          <a:noFill/>
          <a:ln w="9525">
            <a:noFill/>
          </a:ln>
        </p:spPr>
        <p:txBody>
          <a:bodyPr wrap="none" lIns="140471" tIns="70235" rIns="140471" bIns="70235">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zh-CN" sz="1800" dirty="0">
              <a:ea typeface="宋体" panose="02010600030101010101" pitchFamily="2" charset="-122"/>
            </a:endParaRPr>
          </a:p>
        </p:txBody>
      </p:sp>
      <p:grpSp>
        <p:nvGrpSpPr>
          <p:cNvPr id="78853" name="组合 10"/>
          <p:cNvGrpSpPr/>
          <p:nvPr/>
        </p:nvGrpSpPr>
        <p:grpSpPr>
          <a:xfrm flipV="1">
            <a:off x="9696450" y="-39687"/>
            <a:ext cx="4735513" cy="1501775"/>
            <a:chOff x="0" y="0"/>
            <a:chExt cx="7110389" cy="2443343"/>
          </a:xfrm>
        </p:grpSpPr>
        <p:grpSp>
          <p:nvGrpSpPr>
            <p:cNvPr id="78858" name="组合 1"/>
            <p:cNvGrpSpPr/>
            <p:nvPr/>
          </p:nvGrpSpPr>
          <p:grpSpPr>
            <a:xfrm>
              <a:off x="1583972" y="0"/>
              <a:ext cx="3528130" cy="2443343"/>
              <a:chOff x="0" y="0"/>
              <a:chExt cx="3182548" cy="2036641"/>
            </a:xfrm>
          </p:grpSpPr>
          <p:sp>
            <p:nvSpPr>
              <p:cNvPr id="78865"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78866"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04033958"/>
                  </a:cxn>
                  <a:cxn ang="0">
                    <a:pos x="157" y="0"/>
                  </a:cxn>
                  <a:cxn ang="0">
                    <a:pos x="5445" y="178878588"/>
                  </a:cxn>
                  <a:cxn ang="0">
                    <a:pos x="0" y="104033958"/>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78859" name="组合 4"/>
            <p:cNvGrpSpPr/>
            <p:nvPr/>
          </p:nvGrpSpPr>
          <p:grpSpPr>
            <a:xfrm>
              <a:off x="3568070" y="27383"/>
              <a:ext cx="3542319" cy="1708211"/>
              <a:chOff x="0" y="0"/>
              <a:chExt cx="4223383" cy="2036640"/>
            </a:xfrm>
          </p:grpSpPr>
          <p:sp>
            <p:nvSpPr>
              <p:cNvPr id="78863"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78864"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163908630"/>
                  </a:cxn>
                  <a:cxn ang="0">
                    <a:pos x="83" y="0"/>
                  </a:cxn>
                  <a:cxn ang="0">
                    <a:pos x="5445" y="238752804"/>
                  </a:cxn>
                  <a:cxn ang="0">
                    <a:pos x="0" y="163908630"/>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78860" name="组合 7"/>
            <p:cNvGrpSpPr/>
            <p:nvPr/>
          </p:nvGrpSpPr>
          <p:grpSpPr>
            <a:xfrm>
              <a:off x="0" y="53826"/>
              <a:ext cx="3027130" cy="1839448"/>
              <a:chOff x="0" y="0"/>
              <a:chExt cx="2451714" cy="1534624"/>
            </a:xfrm>
          </p:grpSpPr>
          <p:sp>
            <p:nvSpPr>
              <p:cNvPr id="78861"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78862"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845" y="361657739"/>
                  </a:cxn>
                  <a:cxn ang="0">
                    <a:pos x="0" y="0"/>
                  </a:cxn>
                  <a:cxn ang="0">
                    <a:pos x="52486" y="595347815"/>
                  </a:cxn>
                  <a:cxn ang="0">
                    <a:pos x="845" y="361657739"/>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pic>
        <p:nvPicPr>
          <p:cNvPr id="78854" name="图片 2" descr="图片1.jpg"/>
          <p:cNvPicPr>
            <a:picLocks noChangeAspect="1"/>
          </p:cNvPicPr>
          <p:nvPr/>
        </p:nvPicPr>
        <p:blipFill>
          <a:blip r:embed="rId1"/>
          <a:stretch>
            <a:fillRect/>
          </a:stretch>
        </p:blipFill>
        <p:spPr>
          <a:xfrm>
            <a:off x="0" y="4260850"/>
            <a:ext cx="14401800" cy="6370638"/>
          </a:xfrm>
          <a:prstGeom prst="rect">
            <a:avLst/>
          </a:prstGeom>
          <a:noFill/>
          <a:ln w="9525">
            <a:noFill/>
          </a:ln>
        </p:spPr>
      </p:pic>
      <p:cxnSp>
        <p:nvCxnSpPr>
          <p:cNvPr id="78855" name="直接箭头连接符 19"/>
          <p:cNvCxnSpPr/>
          <p:nvPr/>
        </p:nvCxnSpPr>
        <p:spPr>
          <a:xfrm rot="5400000" flipH="1" flipV="1">
            <a:off x="3316288" y="5419725"/>
            <a:ext cx="1917700" cy="450850"/>
          </a:xfrm>
          <a:prstGeom prst="straightConnector1">
            <a:avLst/>
          </a:prstGeom>
          <a:ln w="9525" cap="flat" cmpd="sng">
            <a:solidFill>
              <a:schemeClr val="tx1"/>
            </a:solidFill>
            <a:prstDash val="solid"/>
            <a:headEnd type="none" w="med" len="med"/>
            <a:tailEnd type="arrow" w="med" len="med"/>
          </a:ln>
        </p:spPr>
      </p:cxnSp>
      <p:cxnSp>
        <p:nvCxnSpPr>
          <p:cNvPr id="78856" name="直接箭头连接符 21"/>
          <p:cNvCxnSpPr/>
          <p:nvPr/>
        </p:nvCxnSpPr>
        <p:spPr>
          <a:xfrm rot="10800000">
            <a:off x="4838700" y="4792663"/>
            <a:ext cx="2024063" cy="1277937"/>
          </a:xfrm>
          <a:prstGeom prst="straightConnector1">
            <a:avLst/>
          </a:prstGeom>
          <a:ln w="9525" cap="flat" cmpd="sng">
            <a:solidFill>
              <a:schemeClr val="tx1"/>
            </a:solidFill>
            <a:prstDash val="solid"/>
            <a:headEnd type="none" w="med" len="med"/>
            <a:tailEnd type="arrow" w="med" len="med"/>
          </a:ln>
        </p:spPr>
      </p:cxnSp>
      <p:sp>
        <p:nvSpPr>
          <p:cNvPr id="78857" name="TextBox 22"/>
          <p:cNvSpPr txBox="1"/>
          <p:nvPr/>
        </p:nvSpPr>
        <p:spPr>
          <a:xfrm>
            <a:off x="3487738" y="4154488"/>
            <a:ext cx="2138362" cy="419100"/>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b="1" dirty="0">
                <a:solidFill>
                  <a:srgbClr val="FF0000"/>
                </a:solidFill>
                <a:ea typeface="宋体" panose="02010600030101010101" pitchFamily="2" charset="-122"/>
              </a:rPr>
              <a:t>港口代码</a:t>
            </a:r>
            <a:endParaRPr lang="zh-CN" altLang="en-US" sz="1800" b="1" dirty="0">
              <a:solidFill>
                <a:srgbClr val="FF0000"/>
              </a:solidFill>
              <a:ea typeface="宋体" panose="02010600030101010101" pitchFamily="2" charset="-122"/>
            </a:endParaRP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1"/>
          <p:cNvSpPr>
            <a:spLocks noGrp="1"/>
          </p:cNvSpPr>
          <p:nvPr>
            <p:ph type="title" idx="4294967295"/>
          </p:nvPr>
        </p:nvSpPr>
        <p:spPr/>
        <p:txBody>
          <a:bodyPr vert="horz" wrap="square" lIns="140495" tIns="70248" rIns="140495" bIns="70248"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79875" name="内容占位符 2"/>
          <p:cNvSpPr>
            <a:spLocks noGrp="1"/>
          </p:cNvSpPr>
          <p:nvPr>
            <p:ph idx="4294967295"/>
          </p:nvPr>
        </p:nvSpPr>
        <p:spPr>
          <a:xfrm>
            <a:off x="1238250" y="2555875"/>
            <a:ext cx="12695238" cy="1384300"/>
          </a:xfrm>
          <a:ln/>
        </p:spPr>
        <p:txBody>
          <a:bodyPr vert="horz" wrap="square" lIns="140495" tIns="70248" rIns="140495" bIns="70248" anchor="t" anchorCtr="0"/>
          <a:p>
            <a:r>
              <a:rPr lang="zh-CN" altLang="en-US" sz="3700" dirty="0">
                <a:latin typeface="黑体" panose="02010609060101010101" pitchFamily="49" charset="-122"/>
              </a:rPr>
              <a:t>港口代码是全球通用的，便于迅速查找相关航运信息，部分港口代码示例：</a:t>
            </a:r>
            <a:endParaRPr lang="zh-CN" altLang="en-US" sz="3700" dirty="0">
              <a:latin typeface="黑体" panose="02010609060101010101" pitchFamily="49" charset="-122"/>
            </a:endParaRPr>
          </a:p>
        </p:txBody>
      </p:sp>
      <p:sp>
        <p:nvSpPr>
          <p:cNvPr id="79876" name="Text Box 8"/>
          <p:cNvSpPr txBox="1"/>
          <p:nvPr/>
        </p:nvSpPr>
        <p:spPr>
          <a:xfrm>
            <a:off x="1757363" y="6721475"/>
            <a:ext cx="284162" cy="419100"/>
          </a:xfrm>
          <a:prstGeom prst="rect">
            <a:avLst/>
          </a:prstGeom>
          <a:noFill/>
          <a:ln w="9525">
            <a:noFill/>
          </a:ln>
        </p:spPr>
        <p:txBody>
          <a:bodyPr wrap="none" lIns="140471" tIns="70235" rIns="140471" bIns="70235">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zh-CN" sz="1800" dirty="0">
              <a:ea typeface="宋体" panose="02010600030101010101" pitchFamily="2" charset="-122"/>
            </a:endParaRPr>
          </a:p>
        </p:txBody>
      </p:sp>
      <p:grpSp>
        <p:nvGrpSpPr>
          <p:cNvPr id="79877" name="组合 10"/>
          <p:cNvGrpSpPr/>
          <p:nvPr/>
        </p:nvGrpSpPr>
        <p:grpSpPr>
          <a:xfrm flipV="1">
            <a:off x="9696450" y="-39687"/>
            <a:ext cx="4735513" cy="1501775"/>
            <a:chOff x="0" y="0"/>
            <a:chExt cx="7110389" cy="2443343"/>
          </a:xfrm>
        </p:grpSpPr>
        <p:grpSp>
          <p:nvGrpSpPr>
            <p:cNvPr id="79920" name="组合 1"/>
            <p:cNvGrpSpPr/>
            <p:nvPr/>
          </p:nvGrpSpPr>
          <p:grpSpPr>
            <a:xfrm>
              <a:off x="1583972" y="0"/>
              <a:ext cx="3528130" cy="2443343"/>
              <a:chOff x="0" y="0"/>
              <a:chExt cx="3182548" cy="2036641"/>
            </a:xfrm>
          </p:grpSpPr>
          <p:sp>
            <p:nvSpPr>
              <p:cNvPr id="79927"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79928"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04033958"/>
                  </a:cxn>
                  <a:cxn ang="0">
                    <a:pos x="157" y="0"/>
                  </a:cxn>
                  <a:cxn ang="0">
                    <a:pos x="5445" y="178878588"/>
                  </a:cxn>
                  <a:cxn ang="0">
                    <a:pos x="0" y="104033958"/>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79921" name="组合 4"/>
            <p:cNvGrpSpPr/>
            <p:nvPr/>
          </p:nvGrpSpPr>
          <p:grpSpPr>
            <a:xfrm>
              <a:off x="3568070" y="27383"/>
              <a:ext cx="3542319" cy="1708211"/>
              <a:chOff x="0" y="0"/>
              <a:chExt cx="4223383" cy="2036640"/>
            </a:xfrm>
          </p:grpSpPr>
          <p:sp>
            <p:nvSpPr>
              <p:cNvPr id="79925"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79926"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163908630"/>
                  </a:cxn>
                  <a:cxn ang="0">
                    <a:pos x="83" y="0"/>
                  </a:cxn>
                  <a:cxn ang="0">
                    <a:pos x="5445" y="238752804"/>
                  </a:cxn>
                  <a:cxn ang="0">
                    <a:pos x="0" y="163908630"/>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79922" name="组合 7"/>
            <p:cNvGrpSpPr/>
            <p:nvPr/>
          </p:nvGrpSpPr>
          <p:grpSpPr>
            <a:xfrm>
              <a:off x="0" y="53826"/>
              <a:ext cx="3027130" cy="1839448"/>
              <a:chOff x="0" y="0"/>
              <a:chExt cx="2451714" cy="1534624"/>
            </a:xfrm>
          </p:grpSpPr>
          <p:sp>
            <p:nvSpPr>
              <p:cNvPr id="79923"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79924"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845" y="361657739"/>
                  </a:cxn>
                  <a:cxn ang="0">
                    <a:pos x="0" y="0"/>
                  </a:cxn>
                  <a:cxn ang="0">
                    <a:pos x="52486" y="595347815"/>
                  </a:cxn>
                  <a:cxn ang="0">
                    <a:pos x="845" y="361657739"/>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aphicFrame>
        <p:nvGraphicFramePr>
          <p:cNvPr id="19" name="表格 18"/>
          <p:cNvGraphicFramePr>
            <a:graphicFrameLocks noGrp="1"/>
          </p:cNvGraphicFramePr>
          <p:nvPr/>
        </p:nvGraphicFramePr>
        <p:xfrm>
          <a:off x="449263" y="3940175"/>
          <a:ext cx="13614400" cy="5570538"/>
        </p:xfrm>
        <a:graphic>
          <a:graphicData uri="http://schemas.openxmlformats.org/drawingml/2006/table">
            <a:tbl>
              <a:tblPr/>
              <a:tblGrid>
                <a:gridCol w="3402800"/>
                <a:gridCol w="3402800"/>
                <a:gridCol w="3404400"/>
                <a:gridCol w="3404400"/>
              </a:tblGrid>
              <a:tr h="823085">
                <a:tc>
                  <a:txBody>
                    <a:bodyPr/>
                    <a:lstStyle/>
                    <a:p>
                      <a:pPr algn="ctr">
                        <a:lnSpc>
                          <a:spcPct val="150000"/>
                        </a:lnSpc>
                        <a:spcAft>
                          <a:spcPts val="0"/>
                        </a:spcAft>
                      </a:pPr>
                      <a:r>
                        <a:rPr lang="zh-CN" sz="3600" b="1" kern="100" dirty="0">
                          <a:latin typeface="Calibri" panose="020F0502020204030204"/>
                          <a:ea typeface="宋体" panose="02010600030101010101" pitchFamily="2" charset="-122"/>
                          <a:cs typeface="Times New Roman" panose="02020603050405020304"/>
                        </a:rPr>
                        <a:t>目的港</a:t>
                      </a:r>
                      <a:endParaRPr lang="zh-CN" sz="3600" b="1" kern="100" dirty="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3600" b="1" kern="100" dirty="0">
                          <a:latin typeface="Calibri" panose="020F0502020204030204"/>
                          <a:ea typeface="宋体" panose="02010600030101010101" pitchFamily="2" charset="-122"/>
                          <a:cs typeface="Times New Roman" panose="02020603050405020304"/>
                        </a:rPr>
                        <a:t>三字代码</a:t>
                      </a:r>
                      <a:endParaRPr lang="zh-CN" sz="3600" b="1" kern="100" dirty="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3600" b="1" kern="100" dirty="0">
                          <a:latin typeface="Calibri" panose="020F0502020204030204"/>
                          <a:ea typeface="宋体" panose="02010600030101010101" pitchFamily="2" charset="-122"/>
                          <a:cs typeface="Times New Roman" panose="02020603050405020304"/>
                        </a:rPr>
                        <a:t>英文全称</a:t>
                      </a:r>
                      <a:endParaRPr lang="zh-CN" sz="3600" b="1" kern="100" dirty="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3600" b="1" kern="100" dirty="0">
                          <a:latin typeface="Calibri" panose="020F0502020204030204"/>
                          <a:ea typeface="宋体" panose="02010600030101010101" pitchFamily="2" charset="-122"/>
                          <a:cs typeface="Times New Roman" panose="02020603050405020304"/>
                        </a:rPr>
                        <a:t>所在国家</a:t>
                      </a:r>
                      <a:endParaRPr lang="zh-CN" sz="3600" b="1" kern="100" dirty="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1242">
                <a:tc>
                  <a:txBody>
                    <a:bodyPr/>
                    <a:lstStyle/>
                    <a:p>
                      <a:pPr algn="ctr">
                        <a:lnSpc>
                          <a:spcPct val="150000"/>
                        </a:lnSpc>
                        <a:spcAft>
                          <a:spcPts val="0"/>
                        </a:spcAft>
                      </a:pPr>
                      <a:r>
                        <a:rPr lang="zh-CN" sz="3000" kern="100" dirty="0">
                          <a:latin typeface="Calibri" panose="020F0502020204030204"/>
                          <a:ea typeface="宋体" panose="02010600030101010101" pitchFamily="2" charset="-122"/>
                          <a:cs typeface="Times New Roman" panose="02020603050405020304"/>
                        </a:rPr>
                        <a:t>比萨</a:t>
                      </a:r>
                      <a:endParaRPr lang="zh-CN" sz="3000" kern="100" dirty="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3000" kern="100" dirty="0">
                          <a:latin typeface="宋体" panose="02010600030101010101" pitchFamily="2" charset="-122"/>
                          <a:ea typeface="宋体" panose="02010600030101010101" pitchFamily="2" charset="-122"/>
                          <a:cs typeface="Times New Roman" panose="02020603050405020304"/>
                        </a:rPr>
                        <a:t>PSA</a:t>
                      </a:r>
                      <a:endParaRPr lang="zh-CN" sz="3000" kern="100" dirty="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3000" kern="100">
                          <a:latin typeface="宋体" panose="02010600030101010101" pitchFamily="2" charset="-122"/>
                          <a:ea typeface="宋体" panose="02010600030101010101" pitchFamily="2" charset="-122"/>
                          <a:cs typeface="Times New Roman" panose="02020603050405020304"/>
                        </a:rPr>
                        <a:t>Pisa</a:t>
                      </a:r>
                      <a:endParaRPr lang="zh-CN" sz="3000" kern="10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3000" kern="100">
                          <a:latin typeface="Calibri" panose="020F0502020204030204"/>
                          <a:ea typeface="宋体" panose="02010600030101010101" pitchFamily="2" charset="-122"/>
                          <a:cs typeface="Times New Roman" panose="02020603050405020304"/>
                        </a:rPr>
                        <a:t>意大利</a:t>
                      </a:r>
                      <a:endParaRPr lang="zh-CN" sz="3000" kern="10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1242">
                <a:tc>
                  <a:txBody>
                    <a:bodyPr/>
                    <a:lstStyle/>
                    <a:p>
                      <a:pPr algn="ctr">
                        <a:lnSpc>
                          <a:spcPct val="150000"/>
                        </a:lnSpc>
                        <a:spcAft>
                          <a:spcPts val="0"/>
                        </a:spcAft>
                      </a:pPr>
                      <a:r>
                        <a:rPr lang="zh-CN" sz="3000" kern="100" dirty="0">
                          <a:latin typeface="Calibri" panose="020F0502020204030204"/>
                          <a:ea typeface="宋体" panose="02010600030101010101" pitchFamily="2" charset="-122"/>
                          <a:cs typeface="Times New Roman" panose="02020603050405020304"/>
                        </a:rPr>
                        <a:t>巴塞罗那</a:t>
                      </a:r>
                      <a:endParaRPr lang="zh-CN" sz="3000" kern="100" dirty="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3000" kern="100" dirty="0">
                          <a:latin typeface="宋体" panose="02010600030101010101" pitchFamily="2" charset="-122"/>
                          <a:ea typeface="宋体" panose="02010600030101010101" pitchFamily="2" charset="-122"/>
                          <a:cs typeface="Times New Roman" panose="02020603050405020304"/>
                        </a:rPr>
                        <a:t>BCN</a:t>
                      </a:r>
                      <a:endParaRPr lang="zh-CN" sz="3000" kern="100" dirty="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3000" kern="100">
                          <a:latin typeface="宋体" panose="02010600030101010101" pitchFamily="2" charset="-122"/>
                          <a:ea typeface="宋体" panose="02010600030101010101" pitchFamily="2" charset="-122"/>
                          <a:cs typeface="Times New Roman" panose="02020603050405020304"/>
                        </a:rPr>
                        <a:t>Barcclona</a:t>
                      </a:r>
                      <a:endParaRPr lang="zh-CN" sz="3000" kern="10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3000" kern="100">
                          <a:latin typeface="Calibri" panose="020F0502020204030204"/>
                          <a:ea typeface="宋体" panose="02010600030101010101" pitchFamily="2" charset="-122"/>
                          <a:cs typeface="Times New Roman" panose="02020603050405020304"/>
                        </a:rPr>
                        <a:t>西班牙</a:t>
                      </a:r>
                      <a:endParaRPr lang="zh-CN" sz="3000" kern="10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1242">
                <a:tc>
                  <a:txBody>
                    <a:bodyPr/>
                    <a:lstStyle/>
                    <a:p>
                      <a:pPr algn="ctr">
                        <a:lnSpc>
                          <a:spcPct val="150000"/>
                        </a:lnSpc>
                        <a:spcAft>
                          <a:spcPts val="0"/>
                        </a:spcAft>
                      </a:pPr>
                      <a:r>
                        <a:rPr lang="zh-CN" sz="3000" kern="100" dirty="0">
                          <a:latin typeface="Calibri" panose="020F0502020204030204"/>
                          <a:ea typeface="宋体" panose="02010600030101010101" pitchFamily="2" charset="-122"/>
                          <a:cs typeface="Times New Roman" panose="02020603050405020304"/>
                        </a:rPr>
                        <a:t>伦敦</a:t>
                      </a:r>
                      <a:endParaRPr lang="zh-CN" sz="3000" kern="100" dirty="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3000" kern="100" dirty="0">
                          <a:latin typeface="宋体" panose="02010600030101010101" pitchFamily="2" charset="-122"/>
                          <a:ea typeface="宋体" panose="02010600030101010101" pitchFamily="2" charset="-122"/>
                          <a:cs typeface="Times New Roman" panose="02020603050405020304"/>
                        </a:rPr>
                        <a:t>LON</a:t>
                      </a:r>
                      <a:endParaRPr lang="zh-CN" sz="3000" kern="100" dirty="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3000" kern="100">
                          <a:latin typeface="宋体" panose="02010600030101010101" pitchFamily="2" charset="-122"/>
                          <a:ea typeface="宋体" panose="02010600030101010101" pitchFamily="2" charset="-122"/>
                          <a:cs typeface="Times New Roman" panose="02020603050405020304"/>
                        </a:rPr>
                        <a:t>London</a:t>
                      </a:r>
                      <a:endParaRPr lang="zh-CN" sz="3000" kern="10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3000" kern="100">
                          <a:latin typeface="Calibri" panose="020F0502020204030204"/>
                          <a:ea typeface="宋体" panose="02010600030101010101" pitchFamily="2" charset="-122"/>
                          <a:cs typeface="Times New Roman" panose="02020603050405020304"/>
                        </a:rPr>
                        <a:t>英国</a:t>
                      </a:r>
                      <a:endParaRPr lang="zh-CN" sz="3000" kern="10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1242">
                <a:tc>
                  <a:txBody>
                    <a:bodyPr/>
                    <a:lstStyle/>
                    <a:p>
                      <a:pPr algn="ctr">
                        <a:lnSpc>
                          <a:spcPct val="150000"/>
                        </a:lnSpc>
                        <a:spcAft>
                          <a:spcPts val="0"/>
                        </a:spcAft>
                      </a:pPr>
                      <a:r>
                        <a:rPr lang="zh-CN" sz="3000" kern="100" dirty="0">
                          <a:latin typeface="Calibri" panose="020F0502020204030204"/>
                          <a:ea typeface="宋体" panose="02010600030101010101" pitchFamily="2" charset="-122"/>
                          <a:cs typeface="Times New Roman" panose="02020603050405020304"/>
                        </a:rPr>
                        <a:t>波尔多</a:t>
                      </a:r>
                      <a:endParaRPr lang="zh-CN" sz="3000" kern="100" dirty="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3000" kern="100" dirty="0">
                          <a:latin typeface="宋体" panose="02010600030101010101" pitchFamily="2" charset="-122"/>
                          <a:ea typeface="宋体" panose="02010600030101010101" pitchFamily="2" charset="-122"/>
                          <a:cs typeface="Times New Roman" panose="02020603050405020304"/>
                        </a:rPr>
                        <a:t>BOD</a:t>
                      </a:r>
                      <a:endParaRPr lang="zh-CN" sz="3000" kern="100" dirty="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3000" kern="100" dirty="0">
                          <a:latin typeface="宋体" panose="02010600030101010101" pitchFamily="2" charset="-122"/>
                          <a:ea typeface="宋体" panose="02010600030101010101" pitchFamily="2" charset="-122"/>
                          <a:cs typeface="Times New Roman" panose="02020603050405020304"/>
                        </a:rPr>
                        <a:t>Bordeaux</a:t>
                      </a:r>
                      <a:endParaRPr lang="zh-CN" sz="3000" kern="100" dirty="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3000" kern="100">
                          <a:latin typeface="Calibri" panose="020F0502020204030204"/>
                          <a:ea typeface="宋体" panose="02010600030101010101" pitchFamily="2" charset="-122"/>
                          <a:cs typeface="Times New Roman" panose="02020603050405020304"/>
                        </a:rPr>
                        <a:t>法国</a:t>
                      </a:r>
                      <a:endParaRPr lang="zh-CN" sz="3000" kern="10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1242">
                <a:tc>
                  <a:txBody>
                    <a:bodyPr/>
                    <a:lstStyle/>
                    <a:p>
                      <a:pPr algn="ctr">
                        <a:lnSpc>
                          <a:spcPct val="150000"/>
                        </a:lnSpc>
                        <a:spcAft>
                          <a:spcPts val="0"/>
                        </a:spcAft>
                      </a:pPr>
                      <a:r>
                        <a:rPr lang="zh-CN" sz="3000" kern="100">
                          <a:latin typeface="Calibri" panose="020F0502020204030204"/>
                          <a:ea typeface="宋体" panose="02010600030101010101" pitchFamily="2" charset="-122"/>
                          <a:cs typeface="Times New Roman" panose="02020603050405020304"/>
                        </a:rPr>
                        <a:t>柏林</a:t>
                      </a:r>
                      <a:endParaRPr lang="zh-CN" sz="3000" kern="10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3000" kern="100" dirty="0">
                          <a:latin typeface="宋体" panose="02010600030101010101" pitchFamily="2" charset="-122"/>
                          <a:ea typeface="宋体" panose="02010600030101010101" pitchFamily="2" charset="-122"/>
                          <a:cs typeface="Times New Roman" panose="02020603050405020304"/>
                        </a:rPr>
                        <a:t>BER</a:t>
                      </a:r>
                      <a:endParaRPr lang="zh-CN" sz="3000" kern="100" dirty="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3000" kern="100" dirty="0">
                          <a:latin typeface="宋体" panose="02010600030101010101" pitchFamily="2" charset="-122"/>
                          <a:ea typeface="宋体" panose="02010600030101010101" pitchFamily="2" charset="-122"/>
                          <a:cs typeface="Times New Roman" panose="02020603050405020304"/>
                        </a:rPr>
                        <a:t>Berlin</a:t>
                      </a:r>
                      <a:endParaRPr lang="zh-CN" sz="3000" kern="100" dirty="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3000" kern="100" dirty="0">
                          <a:latin typeface="Calibri" panose="020F0502020204030204"/>
                          <a:ea typeface="宋体" panose="02010600030101010101" pitchFamily="2" charset="-122"/>
                          <a:cs typeface="Times New Roman" panose="02020603050405020304"/>
                        </a:rPr>
                        <a:t>德国</a:t>
                      </a:r>
                      <a:endParaRPr lang="zh-CN" sz="3000" kern="100" dirty="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1242">
                <a:tc>
                  <a:txBody>
                    <a:bodyPr/>
                    <a:lstStyle/>
                    <a:p>
                      <a:pPr algn="ctr">
                        <a:lnSpc>
                          <a:spcPct val="150000"/>
                        </a:lnSpc>
                        <a:spcAft>
                          <a:spcPts val="0"/>
                        </a:spcAft>
                      </a:pPr>
                      <a:r>
                        <a:rPr lang="zh-CN" altLang="en-US" sz="3000" kern="100" dirty="0" smtClean="0">
                          <a:latin typeface="Calibri" panose="020F0502020204030204"/>
                          <a:ea typeface="宋体" panose="02010600030101010101" pitchFamily="2" charset="-122"/>
                          <a:cs typeface="Times New Roman" panose="02020603050405020304"/>
                        </a:rPr>
                        <a:t>鹿特丹</a:t>
                      </a:r>
                      <a:endParaRPr lang="zh-CN" sz="3000" kern="100" dirty="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3000" kern="100" dirty="0" smtClean="0">
                          <a:latin typeface="宋体" panose="02010600030101010101" pitchFamily="2" charset="-122"/>
                          <a:ea typeface="宋体" panose="02010600030101010101" pitchFamily="2" charset="-122"/>
                          <a:cs typeface="Times New Roman" panose="02020603050405020304"/>
                        </a:rPr>
                        <a:t>ROT</a:t>
                      </a:r>
                      <a:endParaRPr lang="zh-CN" sz="3000" kern="100" dirty="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3000" kern="100" dirty="0" smtClean="0">
                          <a:latin typeface="宋体" panose="02010600030101010101" pitchFamily="2" charset="-122"/>
                          <a:ea typeface="宋体" panose="02010600030101010101" pitchFamily="2" charset="-122"/>
                          <a:cs typeface="Times New Roman" panose="02020603050405020304"/>
                        </a:rPr>
                        <a:t>Rotterdam</a:t>
                      </a:r>
                      <a:endParaRPr lang="zh-CN" sz="3000" kern="100" dirty="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altLang="en-US" sz="3000" kern="100" dirty="0" smtClean="0">
                          <a:latin typeface="Calibri" panose="020F0502020204030204"/>
                          <a:ea typeface="宋体" panose="02010600030101010101" pitchFamily="2" charset="-122"/>
                          <a:cs typeface="Times New Roman" panose="02020603050405020304"/>
                        </a:rPr>
                        <a:t>荷兰</a:t>
                      </a:r>
                      <a:endParaRPr lang="zh-CN" sz="3000" kern="100" dirty="0">
                        <a:latin typeface="Calibri" panose="020F0502020204030204"/>
                        <a:ea typeface="宋体" panose="02010600030101010101" pitchFamily="2" charset="-122"/>
                        <a:cs typeface="Times New Roman" panose="02020603050405020304"/>
                      </a:endParaRPr>
                    </a:p>
                  </a:txBody>
                  <a:tcPr marL="108016" marR="1080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1"/>
          <p:cNvSpPr>
            <a:spLocks noGrp="1"/>
          </p:cNvSpPr>
          <p:nvPr>
            <p:ph type="title" idx="4294967295"/>
          </p:nvPr>
        </p:nvSpPr>
        <p:spPr/>
        <p:txBody>
          <a:bodyPr vert="horz" wrap="square" lIns="140495" tIns="70248" rIns="140495" bIns="70248"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80899" name="内容占位符 2"/>
          <p:cNvSpPr>
            <a:spLocks noGrp="1"/>
          </p:cNvSpPr>
          <p:nvPr>
            <p:ph idx="4294967295"/>
          </p:nvPr>
        </p:nvSpPr>
        <p:spPr>
          <a:xfrm>
            <a:off x="1238250" y="2555875"/>
            <a:ext cx="12695238" cy="958850"/>
          </a:xfrm>
          <a:ln/>
        </p:spPr>
        <p:txBody>
          <a:bodyPr vert="horz" wrap="square" lIns="140495" tIns="70248" rIns="140495" bIns="70248" anchor="t" anchorCtr="0"/>
          <a:p>
            <a:pPr algn="ctr">
              <a:buNone/>
            </a:pPr>
            <a:r>
              <a:rPr lang="zh-CN" altLang="en-US" sz="3700" dirty="0">
                <a:latin typeface="黑体" panose="02010609060101010101" pitchFamily="49" charset="-122"/>
              </a:rPr>
              <a:t>船期表上的英文缩写</a:t>
            </a:r>
            <a:endParaRPr lang="zh-CN" altLang="en-US" sz="3700" dirty="0">
              <a:latin typeface="黑体" panose="02010609060101010101" pitchFamily="49" charset="-122"/>
            </a:endParaRPr>
          </a:p>
        </p:txBody>
      </p:sp>
      <p:sp>
        <p:nvSpPr>
          <p:cNvPr id="80900" name="Text Box 8"/>
          <p:cNvSpPr txBox="1"/>
          <p:nvPr/>
        </p:nvSpPr>
        <p:spPr>
          <a:xfrm>
            <a:off x="1757363" y="6721475"/>
            <a:ext cx="284162" cy="419100"/>
          </a:xfrm>
          <a:prstGeom prst="rect">
            <a:avLst/>
          </a:prstGeom>
          <a:noFill/>
          <a:ln w="9525">
            <a:noFill/>
          </a:ln>
        </p:spPr>
        <p:txBody>
          <a:bodyPr wrap="none" lIns="140471" tIns="70235" rIns="140471" bIns="70235">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zh-CN" sz="1800" dirty="0">
              <a:ea typeface="宋体" panose="02010600030101010101" pitchFamily="2" charset="-122"/>
            </a:endParaRPr>
          </a:p>
        </p:txBody>
      </p:sp>
      <p:grpSp>
        <p:nvGrpSpPr>
          <p:cNvPr id="80901" name="组合 10"/>
          <p:cNvGrpSpPr/>
          <p:nvPr/>
        </p:nvGrpSpPr>
        <p:grpSpPr>
          <a:xfrm flipV="1">
            <a:off x="9696450" y="-39687"/>
            <a:ext cx="4735513" cy="1501775"/>
            <a:chOff x="0" y="0"/>
            <a:chExt cx="7110389" cy="2443343"/>
          </a:xfrm>
        </p:grpSpPr>
        <p:grpSp>
          <p:nvGrpSpPr>
            <p:cNvPr id="80903" name="组合 1"/>
            <p:cNvGrpSpPr/>
            <p:nvPr/>
          </p:nvGrpSpPr>
          <p:grpSpPr>
            <a:xfrm>
              <a:off x="1583972" y="0"/>
              <a:ext cx="3528130" cy="2443343"/>
              <a:chOff x="0" y="0"/>
              <a:chExt cx="3182548" cy="2036641"/>
            </a:xfrm>
          </p:grpSpPr>
          <p:sp>
            <p:nvSpPr>
              <p:cNvPr id="80910"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80911"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04033958"/>
                  </a:cxn>
                  <a:cxn ang="0">
                    <a:pos x="157" y="0"/>
                  </a:cxn>
                  <a:cxn ang="0">
                    <a:pos x="5445" y="178878588"/>
                  </a:cxn>
                  <a:cxn ang="0">
                    <a:pos x="0" y="104033958"/>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80904" name="组合 4"/>
            <p:cNvGrpSpPr/>
            <p:nvPr/>
          </p:nvGrpSpPr>
          <p:grpSpPr>
            <a:xfrm>
              <a:off x="3568070" y="27383"/>
              <a:ext cx="3542319" cy="1708211"/>
              <a:chOff x="0" y="0"/>
              <a:chExt cx="4223383" cy="2036640"/>
            </a:xfrm>
          </p:grpSpPr>
          <p:sp>
            <p:nvSpPr>
              <p:cNvPr id="80908"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80909"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163908630"/>
                  </a:cxn>
                  <a:cxn ang="0">
                    <a:pos x="83" y="0"/>
                  </a:cxn>
                  <a:cxn ang="0">
                    <a:pos x="5445" y="238752804"/>
                  </a:cxn>
                  <a:cxn ang="0">
                    <a:pos x="0" y="163908630"/>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80905" name="组合 7"/>
            <p:cNvGrpSpPr/>
            <p:nvPr/>
          </p:nvGrpSpPr>
          <p:grpSpPr>
            <a:xfrm>
              <a:off x="0" y="53826"/>
              <a:ext cx="3027130" cy="1839448"/>
              <a:chOff x="0" y="0"/>
              <a:chExt cx="2451714" cy="1534624"/>
            </a:xfrm>
          </p:grpSpPr>
          <p:sp>
            <p:nvSpPr>
              <p:cNvPr id="80906"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80907"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845" y="361657739"/>
                  </a:cxn>
                  <a:cxn ang="0">
                    <a:pos x="0" y="0"/>
                  </a:cxn>
                  <a:cxn ang="0">
                    <a:pos x="52486" y="595347815"/>
                  </a:cxn>
                  <a:cxn ang="0">
                    <a:pos x="845" y="361657739"/>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pic>
        <p:nvPicPr>
          <p:cNvPr id="80902" name="Picture 1" descr="C:\Users\Julia\AppData\Roaming\Tencent\Users\51954205\QQ\WinTemp\RichOle\KL3$5IKDJN~4{1)6`2BHRS3.png"/>
          <p:cNvPicPr>
            <a:picLocks noChangeAspect="1"/>
          </p:cNvPicPr>
          <p:nvPr/>
        </p:nvPicPr>
        <p:blipFill>
          <a:blip r:embed="rId1"/>
          <a:stretch>
            <a:fillRect/>
          </a:stretch>
        </p:blipFill>
        <p:spPr>
          <a:xfrm>
            <a:off x="561975" y="3621088"/>
            <a:ext cx="13052425" cy="4473575"/>
          </a:xfrm>
          <a:prstGeom prst="rect">
            <a:avLst/>
          </a:prstGeom>
          <a:noFill/>
          <a:ln w="9525">
            <a:noFill/>
          </a:ln>
        </p:spPr>
      </p:pic>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22" name="矩形 1"/>
          <p:cNvSpPr/>
          <p:nvPr/>
        </p:nvSpPr>
        <p:spPr>
          <a:xfrm>
            <a:off x="3375025" y="1704975"/>
            <a:ext cx="7900988" cy="995363"/>
          </a:xfrm>
          <a:prstGeom prst="rect">
            <a:avLst/>
          </a:prstGeom>
          <a:noFill/>
          <a:ln w="9525">
            <a:noFill/>
          </a:ln>
        </p:spPr>
        <p:txBody>
          <a:bodyPr wrap="none"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150000"/>
              </a:lnSpc>
              <a:spcBef>
                <a:spcPct val="0"/>
              </a:spcBef>
              <a:buNone/>
            </a:pPr>
            <a:r>
              <a:rPr lang="zh-CN" altLang="en-US" sz="3700" b="1" dirty="0">
                <a:solidFill>
                  <a:srgbClr val="C00000"/>
                </a:solidFill>
                <a:latin typeface="黑体" panose="02010609060101010101" pitchFamily="49" charset="-122"/>
              </a:rPr>
              <a:t>除此之外，与船期相关的时间还有：</a:t>
            </a:r>
            <a:endParaRPr lang="zh-CN" altLang="en-US" sz="3700" b="1" dirty="0">
              <a:solidFill>
                <a:srgbClr val="C00000"/>
              </a:solidFill>
              <a:latin typeface="黑体" panose="02010609060101010101" pitchFamily="49" charset="-122"/>
            </a:endParaRPr>
          </a:p>
        </p:txBody>
      </p:sp>
      <p:sp>
        <p:nvSpPr>
          <p:cNvPr id="3" name="标题 52"/>
          <p:cNvSpPr>
            <a:spLocks noChangeArrowheads="1"/>
          </p:cNvSpPr>
          <p:nvPr/>
        </p:nvSpPr>
        <p:spPr bwMode="auto">
          <a:xfrm>
            <a:off x="4725988" y="319088"/>
            <a:ext cx="7561263" cy="976313"/>
          </a:xfrm>
          <a:prstGeom prst="rect">
            <a:avLst/>
          </a:prstGeom>
          <a:noFill/>
          <a:ln>
            <a:noFill/>
          </a:ln>
        </p:spPr>
        <p:txBody>
          <a:bodyPr lIns="140495" tIns="70248" rIns="140495" bIns="70248"/>
          <a:lstStyle>
            <a:lvl1pPr eaLnBrk="0" hangingPunct="0">
              <a:spcBef>
                <a:spcPct val="20000"/>
              </a:spcBef>
              <a:buChar char="•"/>
              <a:defRPr sz="2500">
                <a:solidFill>
                  <a:schemeClr val="tx1"/>
                </a:solidFill>
                <a:latin typeface="Arial" panose="020B0604020202020204" pitchFamily="34" charset="0"/>
                <a:ea typeface="黑体" panose="02010609060101010101" pitchFamily="49" charset="-122"/>
              </a:defRPr>
            </a:lvl1pPr>
            <a:lvl2pPr marL="742950" indent="-28575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2pPr>
            <a:lvl3pPr marL="11430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3pPr>
            <a:lvl4pPr marL="16002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4pPr>
            <a:lvl5pPr marL="20574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1200" cap="none" spc="0" normalizeH="0" baseline="0" noProof="0" smtClean="0">
                <a:ln>
                  <a:noFill/>
                </a:ln>
                <a:solidFill>
                  <a:schemeClr val="bg1"/>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知识点拨</a:t>
            </a:r>
            <a:endParaRPr kumimoji="0" lang="zh-CN" altLang="en-US" sz="6200" b="1" i="0" u="none" strike="noStrike" kern="1200" cap="none" spc="0" normalizeH="0" baseline="0" noProof="0" smtClean="0">
              <a:ln>
                <a:noFill/>
              </a:ln>
              <a:solidFill>
                <a:schemeClr val="bg1"/>
              </a:solidFill>
              <a:effectLst/>
              <a:uLnTx/>
              <a:uFillTx/>
              <a:latin typeface="黑体" panose="02010609060101010101" pitchFamily="49" charset="-122"/>
              <a:ea typeface="Arial Unicode MS" pitchFamily="34" charset="-122"/>
              <a:cs typeface="Arial Unicode MS" pitchFamily="34" charset="-122"/>
            </a:endParaRPr>
          </a:p>
        </p:txBody>
      </p:sp>
      <p:sp>
        <p:nvSpPr>
          <p:cNvPr id="81924" name="矩形 6"/>
          <p:cNvSpPr/>
          <p:nvPr/>
        </p:nvSpPr>
        <p:spPr>
          <a:xfrm>
            <a:off x="1200150" y="3749675"/>
            <a:ext cx="4103688" cy="619125"/>
          </a:xfrm>
          <a:prstGeom prst="rect">
            <a:avLst/>
          </a:prstGeom>
          <a:noFill/>
          <a:ln w="9525">
            <a:noFill/>
          </a:ln>
        </p:spPr>
        <p:txBody>
          <a:bodyPr wrap="none"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en-US" altLang="zh-CN" sz="3100" b="1" dirty="0">
                <a:solidFill>
                  <a:srgbClr val="008000"/>
                </a:solidFill>
                <a:ea typeface="宋体" panose="02010600030101010101" pitchFamily="2" charset="-122"/>
              </a:rPr>
              <a:t>BOOKING CLOSING</a:t>
            </a:r>
            <a:endParaRPr lang="zh-CN" altLang="en-US" sz="3100" dirty="0">
              <a:solidFill>
                <a:srgbClr val="000000"/>
              </a:solidFill>
              <a:ea typeface="宋体" panose="02010600030101010101" pitchFamily="2" charset="-122"/>
            </a:endParaRPr>
          </a:p>
        </p:txBody>
      </p:sp>
      <p:sp>
        <p:nvSpPr>
          <p:cNvPr id="81925" name="矩形 7"/>
          <p:cNvSpPr/>
          <p:nvPr/>
        </p:nvSpPr>
        <p:spPr>
          <a:xfrm>
            <a:off x="1320800" y="5113338"/>
            <a:ext cx="2173288" cy="617537"/>
          </a:xfrm>
          <a:prstGeom prst="rect">
            <a:avLst/>
          </a:prstGeom>
          <a:noFill/>
          <a:ln w="9525">
            <a:noFill/>
          </a:ln>
        </p:spPr>
        <p:txBody>
          <a:bodyPr wrap="none"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en-US" altLang="zh-CN" sz="3100" b="1" dirty="0">
                <a:solidFill>
                  <a:srgbClr val="008000"/>
                </a:solidFill>
                <a:ea typeface="宋体" panose="02010600030101010101" pitchFamily="2" charset="-122"/>
              </a:rPr>
              <a:t>CY OPEN </a:t>
            </a:r>
            <a:endParaRPr lang="zh-CN" altLang="en-US" sz="3100" dirty="0">
              <a:solidFill>
                <a:srgbClr val="000000"/>
              </a:solidFill>
              <a:ea typeface="宋体" panose="02010600030101010101" pitchFamily="2" charset="-122"/>
            </a:endParaRPr>
          </a:p>
        </p:txBody>
      </p:sp>
      <p:sp>
        <p:nvSpPr>
          <p:cNvPr id="81926" name="矩形 8"/>
          <p:cNvSpPr/>
          <p:nvPr/>
        </p:nvSpPr>
        <p:spPr>
          <a:xfrm>
            <a:off x="1320800" y="6702425"/>
            <a:ext cx="2747963" cy="619125"/>
          </a:xfrm>
          <a:prstGeom prst="rect">
            <a:avLst/>
          </a:prstGeom>
          <a:noFill/>
          <a:ln w="9525">
            <a:noFill/>
          </a:ln>
        </p:spPr>
        <p:txBody>
          <a:bodyPr wrap="none"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en-US" altLang="zh-CN" sz="3100" b="1" dirty="0">
                <a:solidFill>
                  <a:srgbClr val="008000"/>
                </a:solidFill>
                <a:ea typeface="宋体" panose="02010600030101010101" pitchFamily="2" charset="-122"/>
              </a:rPr>
              <a:t>CY CLOSING</a:t>
            </a:r>
            <a:endParaRPr lang="zh-CN" altLang="en-US" sz="3100" dirty="0">
              <a:solidFill>
                <a:srgbClr val="000000"/>
              </a:solidFill>
              <a:ea typeface="宋体" panose="02010600030101010101" pitchFamily="2" charset="-122"/>
            </a:endParaRPr>
          </a:p>
        </p:txBody>
      </p:sp>
      <p:sp>
        <p:nvSpPr>
          <p:cNvPr id="81927" name="矩形 9"/>
          <p:cNvSpPr/>
          <p:nvPr/>
        </p:nvSpPr>
        <p:spPr>
          <a:xfrm>
            <a:off x="1200150" y="8180388"/>
            <a:ext cx="4889500" cy="619125"/>
          </a:xfrm>
          <a:prstGeom prst="rect">
            <a:avLst/>
          </a:prstGeom>
          <a:noFill/>
          <a:ln w="9525">
            <a:noFill/>
          </a:ln>
        </p:spPr>
        <p:txBody>
          <a:bodyPr wrap="none"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en-US" altLang="zh-CN" sz="3100" b="1" dirty="0">
                <a:solidFill>
                  <a:srgbClr val="008000"/>
                </a:solidFill>
                <a:ea typeface="宋体" panose="02010600030101010101" pitchFamily="2" charset="-122"/>
              </a:rPr>
              <a:t>CUSTOMS SUBMISSION</a:t>
            </a:r>
            <a:endParaRPr lang="zh-CN" altLang="en-US" sz="3100" dirty="0">
              <a:solidFill>
                <a:srgbClr val="000000"/>
              </a:solidFill>
              <a:ea typeface="宋体" panose="02010600030101010101" pitchFamily="2" charset="-122"/>
            </a:endParaRPr>
          </a:p>
        </p:txBody>
      </p:sp>
      <p:sp>
        <p:nvSpPr>
          <p:cNvPr id="12" name="线形标注 1 11"/>
          <p:cNvSpPr/>
          <p:nvPr/>
        </p:nvSpPr>
        <p:spPr bwMode="auto">
          <a:xfrm>
            <a:off x="7321550" y="2613025"/>
            <a:ext cx="6000750" cy="2159000"/>
          </a:xfrm>
          <a:prstGeom prst="borderCallout1">
            <a:avLst>
              <a:gd name="adj1" fmla="val 23059"/>
              <a:gd name="adj2" fmla="val 526"/>
              <a:gd name="adj3" fmla="val 62674"/>
              <a:gd name="adj4" fmla="val -32383"/>
            </a:avLst>
          </a:prstGeom>
          <a:solidFill>
            <a:srgbClr val="FFFFFF"/>
          </a:solidFill>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lIns="140495" tIns="70248" rIns="140495" bIns="70248"/>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ü"/>
              <a:defRPr/>
            </a:pPr>
            <a:r>
              <a:rPr kumimoji="0" lang="zh-CN" altLang="en-US" sz="3100" b="1" i="0" u="none" strike="noStrike" kern="1200" cap="none" spc="0" normalizeH="0" baseline="0" noProof="0" dirty="0">
                <a:ln>
                  <a:noFill/>
                </a:ln>
                <a:solidFill>
                  <a:srgbClr val="000000"/>
                </a:solidFill>
                <a:effectLst/>
                <a:uLnTx/>
                <a:uFillTx/>
                <a:latin typeface="黑体" panose="02010609060101010101" pitchFamily="49" charset="-122"/>
                <a:ea typeface="+mn-ea"/>
                <a:cs typeface="+mn-cs"/>
              </a:rPr>
              <a:t>截单期</a:t>
            </a:r>
            <a:endParaRPr kumimoji="0" lang="en-US" altLang="zh-CN" sz="3100" b="1" i="0" u="none" strike="noStrike" kern="1200" cap="none" spc="0" normalizeH="0" baseline="0" noProof="0" dirty="0">
              <a:ln>
                <a:noFill/>
              </a:ln>
              <a:solidFill>
                <a:srgbClr val="000000"/>
              </a:solidFill>
              <a:effectLst/>
              <a:uLnTx/>
              <a:uFillTx/>
              <a:latin typeface="黑体" panose="02010609060101010101" pitchFamily="49" charset="-122"/>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ü"/>
              <a:defRPr/>
            </a:pPr>
            <a:r>
              <a:rPr kumimoji="1" lang="zh-CN" altLang="en-US" sz="3100" b="1" i="0" u="none" strike="noStrike" kern="1200" cap="none" spc="0" normalizeH="0" baseline="0" noProof="0" dirty="0">
                <a:ln>
                  <a:noFill/>
                </a:ln>
                <a:solidFill>
                  <a:srgbClr val="000000"/>
                </a:solidFill>
                <a:effectLst/>
                <a:uLnTx/>
                <a:uFillTx/>
                <a:latin typeface="黑体" panose="02010609060101010101" pitchFamily="49" charset="-122"/>
                <a:ea typeface="+mn-ea"/>
                <a:cs typeface="+mn-cs"/>
              </a:rPr>
              <a:t>船公司接受订舱的最后日期。</a:t>
            </a:r>
            <a:endParaRPr kumimoji="1" lang="en-US" altLang="zh-CN" sz="3100" b="1" i="0" u="none" strike="noStrike" kern="1200" cap="none" spc="0" normalizeH="0" baseline="0" noProof="0" dirty="0">
              <a:ln>
                <a:noFill/>
              </a:ln>
              <a:solidFill>
                <a:srgbClr val="000000"/>
              </a:solidFill>
              <a:effectLst/>
              <a:uLnTx/>
              <a:uFillTx/>
              <a:latin typeface="黑体" panose="02010609060101010101" pitchFamily="49" charset="-122"/>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ü"/>
              <a:defRPr/>
            </a:pPr>
            <a:r>
              <a:rPr kumimoji="1" lang="zh-CN" altLang="en-US" sz="3100" b="1" i="0" u="none" strike="noStrike" kern="1200" cap="none" spc="0" normalizeH="0" baseline="0" noProof="0" dirty="0">
                <a:ln>
                  <a:noFill/>
                </a:ln>
                <a:solidFill>
                  <a:srgbClr val="000000"/>
                </a:solidFill>
                <a:effectLst/>
                <a:uLnTx/>
                <a:uFillTx/>
                <a:latin typeface="黑体" panose="02010609060101010101" pitchFamily="49" charset="-122"/>
                <a:ea typeface="+mn-ea"/>
                <a:cs typeface="+mn-cs"/>
              </a:rPr>
              <a:t>超过截单期，如果船公司同意再次接受订舱，称之为“加载” </a:t>
            </a:r>
            <a:endParaRPr kumimoji="1" lang="zh-CN" altLang="en-US" sz="3100" b="1" i="0" u="none" strike="noStrike" kern="1200" cap="none" spc="0" normalizeH="0" baseline="0" noProof="0" dirty="0">
              <a:ln>
                <a:noFill/>
              </a:ln>
              <a:solidFill>
                <a:srgbClr val="000000"/>
              </a:solidFill>
              <a:effectLst/>
              <a:uLnTx/>
              <a:uFillTx/>
              <a:latin typeface="黑体" panose="02010609060101010101" pitchFamily="49" charset="-122"/>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mn-lt"/>
              <a:ea typeface="宋体" panose="02010600030101010101" pitchFamily="2" charset="-122"/>
              <a:cs typeface="+mn-cs"/>
            </a:endParaRPr>
          </a:p>
        </p:txBody>
      </p:sp>
      <p:sp>
        <p:nvSpPr>
          <p:cNvPr id="13" name="线形标注 1 12"/>
          <p:cNvSpPr/>
          <p:nvPr/>
        </p:nvSpPr>
        <p:spPr bwMode="auto">
          <a:xfrm>
            <a:off x="5640388" y="5113338"/>
            <a:ext cx="6481763" cy="1135063"/>
          </a:xfrm>
          <a:prstGeom prst="borderCallout1">
            <a:avLst>
              <a:gd name="adj1" fmla="val 46087"/>
              <a:gd name="adj2" fmla="val -801"/>
              <a:gd name="adj3" fmla="val 19849"/>
              <a:gd name="adj4" fmla="val -30193"/>
            </a:avLst>
          </a:prstGeom>
          <a:solidFill>
            <a:schemeClr val="bg1"/>
          </a:solidFill>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lIns="140495" tIns="70248" rIns="140495" bIns="70248" anchor="ct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ü"/>
              <a:defRPr/>
            </a:pPr>
            <a:r>
              <a:rPr kumimoji="1" lang="zh-CN" altLang="en-US" sz="3100" b="1" i="0" u="none" strike="noStrike" kern="1200" cap="none" spc="0" normalizeH="0" baseline="0" noProof="0" dirty="0">
                <a:ln>
                  <a:noFill/>
                </a:ln>
                <a:solidFill>
                  <a:srgbClr val="000000"/>
                </a:solidFill>
                <a:effectLst/>
                <a:uLnTx/>
                <a:uFillTx/>
                <a:latin typeface="黑体" panose="02010609060101010101" pitchFamily="49" charset="-122"/>
                <a:ea typeface="+mn-ea"/>
                <a:cs typeface="+mn-cs"/>
              </a:rPr>
              <a:t>开港日</a:t>
            </a:r>
            <a:endParaRPr kumimoji="1" lang="en-US" altLang="zh-CN" sz="3100" b="1" i="0" u="none" strike="noStrike" kern="1200" cap="none" spc="0" normalizeH="0" baseline="0" noProof="0" dirty="0">
              <a:ln>
                <a:noFill/>
              </a:ln>
              <a:solidFill>
                <a:srgbClr val="000000"/>
              </a:solidFill>
              <a:effectLst/>
              <a:uLnTx/>
              <a:uFillTx/>
              <a:latin typeface="黑体" panose="02010609060101010101" pitchFamily="49" charset="-122"/>
              <a:ea typeface="+mn-ea"/>
              <a:cs typeface="+mn-cs"/>
            </a:endParaRPr>
          </a:p>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Char char="ü"/>
              <a:defRPr/>
            </a:pPr>
            <a:r>
              <a:rPr kumimoji="1" lang="zh-CN" altLang="en-US" sz="3100" b="1" i="0" u="none" strike="noStrike" kern="1200" cap="none" spc="0" normalizeH="0" baseline="0" noProof="0" dirty="0">
                <a:ln>
                  <a:noFill/>
                </a:ln>
                <a:solidFill>
                  <a:srgbClr val="000000"/>
                </a:solidFill>
                <a:effectLst/>
                <a:uLnTx/>
                <a:uFillTx/>
                <a:latin typeface="黑体" panose="02010609060101010101" pitchFamily="49" charset="-122"/>
                <a:ea typeface="+mn-ea"/>
                <a:cs typeface="+mn-cs"/>
              </a:rPr>
              <a:t>重柜可以还回船公司码头的时间</a:t>
            </a:r>
            <a:endParaRPr kumimoji="0" lang="zh-CN" altLang="en-US" sz="1800" b="1" i="0" u="none" strike="noStrike" kern="1200" cap="none" spc="0" normalizeH="0" baseline="0" noProof="0" dirty="0">
              <a:ln>
                <a:noFill/>
              </a:ln>
              <a:solidFill>
                <a:srgbClr val="000000"/>
              </a:solidFill>
              <a:effectLst/>
              <a:uLnTx/>
              <a:uFillTx/>
              <a:latin typeface="黑体" panose="02010609060101010101" pitchFamily="49" charset="-122"/>
              <a:ea typeface="+mn-ea"/>
              <a:cs typeface="+mn-cs"/>
            </a:endParaRPr>
          </a:p>
        </p:txBody>
      </p:sp>
      <p:sp>
        <p:nvSpPr>
          <p:cNvPr id="14" name="线形标注 1 13"/>
          <p:cNvSpPr/>
          <p:nvPr/>
        </p:nvSpPr>
        <p:spPr bwMode="auto">
          <a:xfrm>
            <a:off x="5880100" y="6702425"/>
            <a:ext cx="4321175" cy="1136650"/>
          </a:xfrm>
          <a:prstGeom prst="borderCallout1">
            <a:avLst>
              <a:gd name="adj1" fmla="val 53763"/>
              <a:gd name="adj2" fmla="val -2459"/>
              <a:gd name="adj3" fmla="val 22408"/>
              <a:gd name="adj4" fmla="val -39646"/>
            </a:avLst>
          </a:prstGeom>
          <a:solidFill>
            <a:schemeClr val="bg1"/>
          </a:solidFill>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lIns="140495" tIns="70248" rIns="140495" bIns="70248" anchor="ct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ü"/>
              <a:defRPr/>
            </a:pPr>
            <a:r>
              <a:rPr kumimoji="1" lang="zh-CN" altLang="en-US" sz="3100" b="1" i="0" u="none" strike="noStrike" kern="1200" cap="none" spc="0" normalizeH="0" baseline="0" noProof="0" dirty="0">
                <a:ln>
                  <a:noFill/>
                </a:ln>
                <a:solidFill>
                  <a:srgbClr val="000000"/>
                </a:solidFill>
                <a:effectLst/>
                <a:uLnTx/>
                <a:uFillTx/>
                <a:latin typeface="黑体" panose="02010609060101010101" pitchFamily="49" charset="-122"/>
                <a:ea typeface="+mn-ea"/>
                <a:cs typeface="+mn-cs"/>
              </a:rPr>
              <a:t>截港时间</a:t>
            </a:r>
            <a:endParaRPr kumimoji="1" lang="en-US" altLang="zh-CN" sz="3100" b="1" i="0" u="none" strike="noStrike" kern="1200" cap="none" spc="0" normalizeH="0" baseline="0" noProof="0" dirty="0">
              <a:ln>
                <a:noFill/>
              </a:ln>
              <a:solidFill>
                <a:srgbClr val="000000"/>
              </a:solidFill>
              <a:effectLst/>
              <a:uLnTx/>
              <a:uFillTx/>
              <a:latin typeface="黑体" panose="02010609060101010101" pitchFamily="49" charset="-122"/>
              <a:ea typeface="+mn-ea"/>
              <a:cs typeface="+mn-cs"/>
            </a:endParaRPr>
          </a:p>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Char char="ü"/>
              <a:defRPr/>
            </a:pPr>
            <a:r>
              <a:rPr kumimoji="1" lang="zh-CN" altLang="en-US" sz="3100" b="1" i="0" u="none" strike="noStrike" kern="1200" cap="none" spc="0" normalizeH="0" baseline="0" noProof="0" dirty="0">
                <a:ln>
                  <a:noFill/>
                </a:ln>
                <a:solidFill>
                  <a:srgbClr val="000000"/>
                </a:solidFill>
                <a:effectLst/>
                <a:uLnTx/>
                <a:uFillTx/>
                <a:latin typeface="黑体" panose="02010609060101010101" pitchFamily="49" charset="-122"/>
                <a:ea typeface="+mn-ea"/>
                <a:cs typeface="+mn-cs"/>
              </a:rPr>
              <a:t>码头截至收柜的时间</a:t>
            </a:r>
            <a:endParaRPr kumimoji="0" lang="zh-CN" altLang="en-US" sz="1800" b="0" i="0" u="none" strike="noStrike" kern="1200" cap="none" spc="0" normalizeH="0" baseline="0" noProof="0" dirty="0">
              <a:ln>
                <a:noFill/>
              </a:ln>
              <a:solidFill>
                <a:srgbClr val="000000"/>
              </a:solidFill>
              <a:effectLst/>
              <a:uLnTx/>
              <a:uFillTx/>
              <a:latin typeface="黑体" panose="02010609060101010101" pitchFamily="49" charset="-122"/>
              <a:ea typeface="+mn-ea"/>
              <a:cs typeface="+mn-cs"/>
            </a:endParaRPr>
          </a:p>
        </p:txBody>
      </p:sp>
      <p:sp>
        <p:nvSpPr>
          <p:cNvPr id="15" name="线形标注 1 14"/>
          <p:cNvSpPr/>
          <p:nvPr/>
        </p:nvSpPr>
        <p:spPr bwMode="auto">
          <a:xfrm>
            <a:off x="7921625" y="8293100"/>
            <a:ext cx="4319588" cy="1136650"/>
          </a:xfrm>
          <a:prstGeom prst="borderCallout1">
            <a:avLst>
              <a:gd name="adj1" fmla="val 53763"/>
              <a:gd name="adj2" fmla="val -2459"/>
              <a:gd name="adj3" fmla="val 17034"/>
              <a:gd name="adj4" fmla="val -37656"/>
            </a:avLst>
          </a:prstGeom>
          <a:solidFill>
            <a:schemeClr val="bg1"/>
          </a:solidFill>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lIns="140495" tIns="70248" rIns="140495" bIns="70248" anchor="ct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ü"/>
              <a:defRPr/>
            </a:pPr>
            <a:r>
              <a:rPr kumimoji="1" lang="zh-CN" altLang="en-US" sz="3100" b="1" i="0" u="none" strike="noStrike" kern="1200" cap="none" spc="0" normalizeH="0" baseline="0" noProof="0" dirty="0">
                <a:ln>
                  <a:noFill/>
                </a:ln>
                <a:solidFill>
                  <a:srgbClr val="000000"/>
                </a:solidFill>
                <a:effectLst/>
                <a:uLnTx/>
                <a:uFillTx/>
                <a:latin typeface="黑体" panose="02010609060101010101" pitchFamily="49" charset="-122"/>
                <a:ea typeface="+mn-ea"/>
                <a:cs typeface="+mn-cs"/>
              </a:rPr>
              <a:t>截关时间</a:t>
            </a:r>
            <a:endParaRPr kumimoji="1" lang="en-US" altLang="zh-CN" sz="3100" b="1" i="0" u="none" strike="noStrike" kern="1200" cap="none" spc="0" normalizeH="0" baseline="0" noProof="0" dirty="0">
              <a:ln>
                <a:noFill/>
              </a:ln>
              <a:solidFill>
                <a:srgbClr val="000000"/>
              </a:solidFill>
              <a:effectLst/>
              <a:uLnTx/>
              <a:uFillTx/>
              <a:latin typeface="黑体" panose="02010609060101010101" pitchFamily="49" charset="-122"/>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Char char="ü"/>
              <a:defRPr/>
            </a:pPr>
            <a:r>
              <a:rPr kumimoji="1" lang="zh-CN" altLang="en-US" sz="3100" b="1" i="0" u="none" strike="noStrike" kern="1200" cap="none" spc="0" normalizeH="0" baseline="0" noProof="0" dirty="0">
                <a:ln>
                  <a:noFill/>
                </a:ln>
                <a:solidFill>
                  <a:srgbClr val="000000"/>
                </a:solidFill>
                <a:effectLst/>
                <a:uLnTx/>
                <a:uFillTx/>
                <a:latin typeface="黑体" panose="02010609060101010101" pitchFamily="49" charset="-122"/>
                <a:ea typeface="+mn-ea"/>
                <a:cs typeface="+mn-cs"/>
              </a:rPr>
              <a:t>截止报关放行的时间</a:t>
            </a:r>
            <a:endParaRPr kumimoji="0" lang="zh-CN" altLang="en-US" sz="1800" b="0" i="0" u="none" strike="noStrike" kern="1200" cap="none" spc="0" normalizeH="0" baseline="0" noProof="0" dirty="0">
              <a:ln>
                <a:noFill/>
              </a:ln>
              <a:solidFill>
                <a:srgbClr val="000000"/>
              </a:solidFill>
              <a:effectLst/>
              <a:uLnTx/>
              <a:uFillTx/>
              <a:latin typeface="黑体" panose="02010609060101010101" pitchFamily="49" charset="-122"/>
              <a:ea typeface="+mn-ea"/>
              <a:cs typeface="+mn-cs"/>
            </a:endParaRPr>
          </a:p>
        </p:txBody>
      </p:sp>
    </p:spTree>
  </p:cSld>
  <p:clrMapOvr>
    <a:masterClrMapping/>
  </p:clrMapOvr>
  <p:transition advTm="8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linds(horizontal)">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animBg="1"/>
      <p:bldP spid="13" grpId="0" animBg="1"/>
      <p:bldP spid="14" grpId="0" animBg="1"/>
      <p:bldP spid="15"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标题 52"/>
          <p:cNvSpPr>
            <a:spLocks noChangeArrowheads="1"/>
          </p:cNvSpPr>
          <p:nvPr/>
        </p:nvSpPr>
        <p:spPr bwMode="auto">
          <a:xfrm>
            <a:off x="4613275" y="319088"/>
            <a:ext cx="7561263" cy="976313"/>
          </a:xfrm>
          <a:prstGeom prst="rect">
            <a:avLst/>
          </a:prstGeom>
          <a:noFill/>
          <a:ln>
            <a:noFill/>
          </a:ln>
        </p:spPr>
        <p:txBody>
          <a:bodyPr lIns="140495" tIns="70248" rIns="140495" bIns="70248"/>
          <a:lstStyle>
            <a:lvl1pPr eaLnBrk="0" hangingPunct="0">
              <a:spcBef>
                <a:spcPct val="20000"/>
              </a:spcBef>
              <a:buChar char="•"/>
              <a:defRPr sz="2500">
                <a:solidFill>
                  <a:schemeClr val="tx1"/>
                </a:solidFill>
                <a:latin typeface="Arial" panose="020B0604020202020204" pitchFamily="34" charset="0"/>
                <a:ea typeface="黑体" panose="02010609060101010101" pitchFamily="49" charset="-122"/>
              </a:defRPr>
            </a:lvl1pPr>
            <a:lvl2pPr marL="742950" indent="-28575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2pPr>
            <a:lvl3pPr marL="11430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3pPr>
            <a:lvl4pPr marL="16002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4pPr>
            <a:lvl5pPr marL="20574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1200" cap="none" spc="0" normalizeH="0" baseline="0" noProof="0" smtClean="0">
                <a:ln>
                  <a:noFill/>
                </a:ln>
                <a:solidFill>
                  <a:schemeClr val="bg1"/>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理解应用</a:t>
            </a:r>
            <a:endParaRPr kumimoji="0" lang="zh-CN" altLang="en-US" sz="6200" b="1" i="0" u="none" strike="noStrike" kern="1200" cap="none" spc="0" normalizeH="0" baseline="0" noProof="0" smtClean="0">
              <a:ln>
                <a:noFill/>
              </a:ln>
              <a:solidFill>
                <a:schemeClr val="bg1"/>
              </a:solidFill>
              <a:effectLst/>
              <a:uLnTx/>
              <a:uFillTx/>
              <a:latin typeface="黑体" panose="02010609060101010101" pitchFamily="49" charset="-122"/>
              <a:ea typeface="Arial Unicode MS" pitchFamily="34" charset="-122"/>
              <a:cs typeface="Arial Unicode MS" pitchFamily="34" charset="-122"/>
            </a:endParaRPr>
          </a:p>
        </p:txBody>
      </p:sp>
      <p:sp>
        <p:nvSpPr>
          <p:cNvPr id="3" name="矩形 2"/>
          <p:cNvSpPr/>
          <p:nvPr/>
        </p:nvSpPr>
        <p:spPr>
          <a:xfrm>
            <a:off x="3713163" y="1811338"/>
            <a:ext cx="9309100" cy="995362"/>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150000"/>
              </a:lnSpc>
              <a:spcBef>
                <a:spcPct val="0"/>
              </a:spcBef>
              <a:buNone/>
            </a:pPr>
            <a:r>
              <a:rPr lang="zh-CN" altLang="zh-CN" sz="3700" b="1" dirty="0">
                <a:latin typeface="黑体" panose="02010609060101010101" pitchFamily="49" charset="-122"/>
                <a:cs typeface="Times New Roman" panose="02020603050405020304" pitchFamily="18" charset="0"/>
              </a:rPr>
              <a:t>请</a:t>
            </a:r>
            <a:r>
              <a:rPr lang="zh-CN" altLang="en-US" sz="3700" b="1" dirty="0">
                <a:latin typeface="黑体" panose="02010609060101010101" pitchFamily="49" charset="-122"/>
                <a:cs typeface="Times New Roman" panose="02020603050405020304" pitchFamily="18" charset="0"/>
              </a:rPr>
              <a:t>识读下列</a:t>
            </a:r>
            <a:r>
              <a:rPr lang="zh-CN" altLang="zh-CN" sz="3700" b="1" dirty="0">
                <a:latin typeface="黑体" panose="02010609060101010101" pitchFamily="49" charset="-122"/>
                <a:cs typeface="Times New Roman" panose="02020603050405020304" pitchFamily="18" charset="0"/>
              </a:rPr>
              <a:t>船期表信息</a:t>
            </a:r>
            <a:endParaRPr lang="zh-CN" altLang="en-US" sz="3700" b="1" dirty="0">
              <a:latin typeface="黑体" panose="02010609060101010101" pitchFamily="49" charset="-122"/>
              <a:ea typeface="Times New Roman" panose="02020603050405020304" pitchFamily="18" charset="0"/>
            </a:endParaRPr>
          </a:p>
        </p:txBody>
      </p:sp>
      <p:graphicFrame>
        <p:nvGraphicFramePr>
          <p:cNvPr id="4" name="内容占位符 3"/>
          <p:cNvGraphicFramePr/>
          <p:nvPr/>
        </p:nvGraphicFramePr>
        <p:xfrm>
          <a:off x="239713" y="3181350"/>
          <a:ext cx="13801725" cy="3976688"/>
        </p:xfrm>
        <a:graphic>
          <a:graphicData uri="http://schemas.openxmlformats.org/drawingml/2006/table">
            <a:tbl>
              <a:tblPr/>
              <a:tblGrid>
                <a:gridCol w="1367736"/>
                <a:gridCol w="1616418"/>
                <a:gridCol w="1740758"/>
                <a:gridCol w="1395848"/>
                <a:gridCol w="2458687"/>
                <a:gridCol w="1243400"/>
                <a:gridCol w="1865098"/>
                <a:gridCol w="2113778"/>
              </a:tblGrid>
              <a:tr h="1136197">
                <a:tc rowSpan="2">
                  <a:txBody>
                    <a:bodyPr/>
                    <a:lstStyle/>
                    <a:p>
                      <a:pPr algn="ctr">
                        <a:spcAft>
                          <a:spcPts val="0"/>
                        </a:spcAft>
                      </a:pPr>
                      <a:r>
                        <a:rPr lang="en-US" sz="3000" b="1" kern="100" dirty="0">
                          <a:latin typeface="Times New Roman" panose="02020603050405020304"/>
                          <a:ea typeface="仿宋_GB2312"/>
                        </a:rPr>
                        <a:t>Vessel</a:t>
                      </a:r>
                      <a:endParaRPr lang="zh-CN" sz="3000" kern="100" dirty="0">
                        <a:latin typeface="Times New Roman" panose="02020603050405020304"/>
                        <a:ea typeface="仿宋_GB2312"/>
                      </a:endParaRPr>
                    </a:p>
                  </a:txBody>
                  <a:tcPr marL="108014" marR="1080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spcAft>
                          <a:spcPts val="0"/>
                        </a:spcAft>
                      </a:pPr>
                      <a:r>
                        <a:rPr lang="en-US" sz="3000" b="1" kern="100" dirty="0">
                          <a:latin typeface="Times New Roman" panose="02020603050405020304"/>
                          <a:ea typeface="仿宋_GB2312"/>
                        </a:rPr>
                        <a:t>Voyage</a:t>
                      </a:r>
                      <a:endParaRPr lang="zh-CN" sz="3000" kern="100" dirty="0">
                        <a:latin typeface="Times New Roman" panose="02020603050405020304"/>
                        <a:ea typeface="仿宋_GB2312"/>
                      </a:endParaRPr>
                    </a:p>
                  </a:txBody>
                  <a:tcPr marL="108014" marR="1080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spcAft>
                          <a:spcPts val="0"/>
                        </a:spcAft>
                      </a:pPr>
                      <a:r>
                        <a:rPr lang="en-US" sz="3000" b="1" kern="100">
                          <a:latin typeface="Times New Roman" panose="02020603050405020304"/>
                          <a:ea typeface="仿宋_GB2312"/>
                        </a:rPr>
                        <a:t>CY</a:t>
                      </a:r>
                      <a:endParaRPr lang="zh-CN" sz="3000" kern="100">
                        <a:latin typeface="Times New Roman" panose="02020603050405020304"/>
                        <a:ea typeface="仿宋_GB2312"/>
                      </a:endParaRPr>
                    </a:p>
                    <a:p>
                      <a:pPr algn="ctr">
                        <a:spcAft>
                          <a:spcPts val="0"/>
                        </a:spcAft>
                      </a:pPr>
                      <a:r>
                        <a:rPr lang="en-US" sz="3000" b="1" kern="100">
                          <a:latin typeface="Times New Roman" panose="02020603050405020304"/>
                          <a:ea typeface="仿宋_GB2312"/>
                        </a:rPr>
                        <a:t>Closing</a:t>
                      </a:r>
                      <a:endParaRPr lang="zh-CN" sz="3000" kern="100">
                        <a:latin typeface="Times New Roman" panose="02020603050405020304"/>
                        <a:ea typeface="仿宋_GB2312"/>
                      </a:endParaRPr>
                    </a:p>
                  </a:txBody>
                  <a:tcPr marL="108014" marR="1080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spcAft>
                          <a:spcPts val="0"/>
                        </a:spcAft>
                      </a:pPr>
                      <a:r>
                        <a:rPr lang="en-US" sz="3000" b="1" kern="100" dirty="0">
                          <a:latin typeface="Times New Roman" panose="02020603050405020304"/>
                          <a:ea typeface="仿宋_GB2312"/>
                        </a:rPr>
                        <a:t>ETD</a:t>
                      </a:r>
                      <a:endParaRPr lang="zh-CN" sz="3000" kern="100" dirty="0">
                        <a:latin typeface="Times New Roman" panose="02020603050405020304"/>
                        <a:ea typeface="仿宋_GB2312"/>
                      </a:endParaRPr>
                    </a:p>
                  </a:txBody>
                  <a:tcPr marL="108014" marR="1080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b="1" kern="100" dirty="0">
                          <a:latin typeface="Times New Roman" panose="02020603050405020304"/>
                          <a:ea typeface="仿宋_GB2312"/>
                        </a:rPr>
                        <a:t>TRANSHIP</a:t>
                      </a:r>
                      <a:endParaRPr lang="zh-CN" sz="3000" kern="100" dirty="0">
                        <a:latin typeface="Times New Roman" panose="02020603050405020304"/>
                        <a:ea typeface="仿宋_GB2312"/>
                      </a:endParaRPr>
                    </a:p>
                  </a:txBody>
                  <a:tcPr marL="108014" marR="1080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spcAft>
                          <a:spcPts val="0"/>
                        </a:spcAft>
                      </a:pPr>
                      <a:r>
                        <a:rPr lang="en-US" sz="3000" b="1" kern="100" dirty="0">
                          <a:latin typeface="Times New Roman" panose="02020603050405020304"/>
                          <a:ea typeface="仿宋_GB2312"/>
                        </a:rPr>
                        <a:t>ETA</a:t>
                      </a:r>
                      <a:endParaRPr lang="zh-CN" sz="3000" kern="100" dirty="0">
                        <a:latin typeface="Times New Roman" panose="02020603050405020304"/>
                        <a:ea typeface="仿宋_GB2312"/>
                      </a:endParaRPr>
                    </a:p>
                  </a:txBody>
                  <a:tcPr marL="108014" marR="1080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a:tc>
                <a:tc hMerge="1">
                  <a:tcPr/>
                </a:tc>
              </a:tr>
              <a:tr h="568098">
                <a:tc vMerge="1">
                  <a:tcPr/>
                </a:tc>
                <a:tc vMerge="1">
                  <a:tcPr/>
                </a:tc>
                <a:tc vMerge="1">
                  <a:tcPr/>
                </a:tc>
                <a:tc vMerge="1">
                  <a:tcPr/>
                </a:tc>
                <a:tc>
                  <a:txBody>
                    <a:bodyPr/>
                    <a:lstStyle/>
                    <a:p>
                      <a:pPr algn="ctr">
                        <a:spcAft>
                          <a:spcPts val="0"/>
                        </a:spcAft>
                      </a:pPr>
                      <a:r>
                        <a:rPr lang="en-US" altLang="zh-CN" sz="2700" b="1" kern="1200" dirty="0" smtClean="0">
                          <a:solidFill>
                            <a:schemeClr val="tx1"/>
                          </a:solidFill>
                          <a:latin typeface="+mn-lt"/>
                          <a:ea typeface="+mn-ea"/>
                          <a:cs typeface="+mn-cs"/>
                        </a:rPr>
                        <a:t>Nagasaki</a:t>
                      </a:r>
                      <a:endParaRPr lang="zh-CN" sz="3000" kern="100" dirty="0">
                        <a:latin typeface="Times New Roman" panose="02020603050405020304"/>
                        <a:ea typeface="仿宋_GB2312"/>
                      </a:endParaRPr>
                    </a:p>
                  </a:txBody>
                  <a:tcPr marL="108014" marR="1080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zh-CN" sz="2700" b="1" kern="1200" dirty="0" smtClean="0">
                          <a:solidFill>
                            <a:schemeClr val="tx1"/>
                          </a:solidFill>
                          <a:latin typeface="+mn-lt"/>
                          <a:ea typeface="+mn-ea"/>
                          <a:cs typeface="+mn-cs"/>
                        </a:rPr>
                        <a:t>Kobe</a:t>
                      </a:r>
                      <a:endParaRPr lang="zh-CN" sz="3000" kern="100" dirty="0">
                        <a:latin typeface="Times New Roman" panose="02020603050405020304"/>
                        <a:ea typeface="仿宋_GB2312"/>
                      </a:endParaRPr>
                    </a:p>
                  </a:txBody>
                  <a:tcPr marL="108014" marR="1080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zh-CN" sz="2700" b="1" kern="1200" dirty="0" smtClean="0">
                          <a:solidFill>
                            <a:schemeClr val="tx1"/>
                          </a:solidFill>
                          <a:latin typeface="+mn-lt"/>
                          <a:ea typeface="+mn-ea"/>
                          <a:cs typeface="+mn-cs"/>
                        </a:rPr>
                        <a:t>Osaka</a:t>
                      </a:r>
                      <a:endParaRPr lang="zh-CN" sz="3000" kern="100" dirty="0">
                        <a:latin typeface="Times New Roman" panose="02020603050405020304"/>
                        <a:ea typeface="仿宋_GB2312"/>
                      </a:endParaRPr>
                    </a:p>
                  </a:txBody>
                  <a:tcPr marL="108014" marR="1080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zh-CN" sz="2700" b="1" kern="1200" dirty="0" smtClean="0">
                          <a:solidFill>
                            <a:schemeClr val="tx1"/>
                          </a:solidFill>
                          <a:latin typeface="+mn-lt"/>
                          <a:ea typeface="+mn-ea"/>
                          <a:cs typeface="+mn-cs"/>
                        </a:rPr>
                        <a:t>Yokohama</a:t>
                      </a:r>
                      <a:endParaRPr lang="zh-CN" sz="3000" kern="100" dirty="0">
                        <a:latin typeface="Times New Roman" panose="02020603050405020304"/>
                        <a:ea typeface="仿宋_GB2312"/>
                      </a:endParaRPr>
                    </a:p>
                  </a:txBody>
                  <a:tcPr marL="108014" marR="10801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6197">
                <a:tc>
                  <a:txBody>
                    <a:bodyPr/>
                    <a:lstStyle/>
                    <a:p>
                      <a:pPr algn="ctr">
                        <a:spcAft>
                          <a:spcPts val="0"/>
                        </a:spcAft>
                      </a:pPr>
                      <a:r>
                        <a:rPr lang="en-US" sz="3000" kern="100" dirty="0">
                          <a:latin typeface="Times New Roman" panose="02020603050405020304"/>
                          <a:ea typeface="仿宋_GB2312"/>
                        </a:rPr>
                        <a:t>Ocean</a:t>
                      </a:r>
                      <a:endParaRPr lang="zh-CN" sz="3000" kern="100" dirty="0">
                        <a:latin typeface="Times New Roman" panose="02020603050405020304"/>
                        <a:ea typeface="仿宋_GB2312"/>
                      </a:endParaRPr>
                    </a:p>
                  </a:txBody>
                  <a:tcPr marL="108014" marR="1080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Times New Roman" panose="02020603050405020304"/>
                          <a:ea typeface="仿宋_GB2312"/>
                        </a:rPr>
                        <a:t>V115</a:t>
                      </a:r>
                      <a:endParaRPr lang="zh-CN" sz="3000" kern="100" dirty="0">
                        <a:latin typeface="Times New Roman" panose="02020603050405020304"/>
                        <a:ea typeface="仿宋_GB2312"/>
                      </a:endParaRPr>
                    </a:p>
                  </a:txBody>
                  <a:tcPr marL="108014" marR="1080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Times New Roman" panose="02020603050405020304"/>
                          <a:ea typeface="仿宋_GB2312"/>
                        </a:rPr>
                        <a:t>AUG-14</a:t>
                      </a:r>
                      <a:endParaRPr lang="zh-CN" sz="3000" kern="100" dirty="0">
                        <a:latin typeface="Times New Roman" panose="02020603050405020304"/>
                        <a:ea typeface="仿宋_GB2312"/>
                      </a:endParaRPr>
                    </a:p>
                  </a:txBody>
                  <a:tcPr marL="108014" marR="1080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Times New Roman" panose="02020603050405020304"/>
                          <a:ea typeface="仿宋_GB2312"/>
                        </a:rPr>
                        <a:t>AUG -16</a:t>
                      </a:r>
                      <a:endParaRPr lang="zh-CN" sz="3000" kern="100" dirty="0">
                        <a:latin typeface="Times New Roman" panose="02020603050405020304"/>
                        <a:ea typeface="仿宋_GB2312"/>
                      </a:endParaRPr>
                    </a:p>
                  </a:txBody>
                  <a:tcPr marL="108014" marR="1080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Times New Roman" panose="02020603050405020304"/>
                          <a:ea typeface="仿宋_GB2312"/>
                        </a:rPr>
                        <a:t>AUG -20</a:t>
                      </a:r>
                      <a:endParaRPr lang="zh-CN" sz="3000" kern="100" dirty="0">
                        <a:latin typeface="Times New Roman" panose="02020603050405020304"/>
                        <a:ea typeface="仿宋_GB2312"/>
                      </a:endParaRPr>
                    </a:p>
                  </a:txBody>
                  <a:tcPr marL="108014" marR="1080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Times New Roman" panose="02020603050405020304"/>
                          <a:ea typeface="仿宋_GB2312"/>
                        </a:rPr>
                        <a:t>AUG -22</a:t>
                      </a:r>
                      <a:endParaRPr lang="zh-CN" sz="3000" kern="100" dirty="0">
                        <a:latin typeface="Times New Roman" panose="02020603050405020304"/>
                        <a:ea typeface="仿宋_GB2312"/>
                      </a:endParaRPr>
                    </a:p>
                  </a:txBody>
                  <a:tcPr marL="108014" marR="1080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Times New Roman" panose="02020603050405020304"/>
                          <a:ea typeface="仿宋_GB2312"/>
                        </a:rPr>
                        <a:t>AUG -24</a:t>
                      </a:r>
                      <a:endParaRPr lang="zh-CN" sz="3000" kern="100" dirty="0">
                        <a:latin typeface="Times New Roman" panose="02020603050405020304"/>
                        <a:ea typeface="仿宋_GB2312"/>
                      </a:endParaRPr>
                    </a:p>
                  </a:txBody>
                  <a:tcPr marL="108014" marR="1080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Times New Roman" panose="02020603050405020304"/>
                          <a:ea typeface="仿宋_GB2312"/>
                        </a:rPr>
                        <a:t>AUG -26</a:t>
                      </a:r>
                      <a:endParaRPr lang="zh-CN" sz="3000" kern="100" dirty="0">
                        <a:latin typeface="Times New Roman" panose="02020603050405020304"/>
                        <a:ea typeface="仿宋_GB2312"/>
                      </a:endParaRPr>
                    </a:p>
                  </a:txBody>
                  <a:tcPr marL="108014" marR="1080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6197">
                <a:tc>
                  <a:txBody>
                    <a:bodyPr/>
                    <a:lstStyle/>
                    <a:p>
                      <a:pPr algn="ctr">
                        <a:spcAft>
                          <a:spcPts val="0"/>
                        </a:spcAft>
                      </a:pPr>
                      <a:r>
                        <a:rPr lang="en-US" sz="3000" kern="100">
                          <a:latin typeface="Times New Roman" panose="02020603050405020304"/>
                          <a:ea typeface="仿宋_GB2312"/>
                        </a:rPr>
                        <a:t>Ocean</a:t>
                      </a:r>
                      <a:endParaRPr lang="zh-CN" sz="3000" kern="100">
                        <a:latin typeface="Times New Roman" panose="02020603050405020304"/>
                        <a:ea typeface="仿宋_GB2312"/>
                      </a:endParaRPr>
                    </a:p>
                  </a:txBody>
                  <a:tcPr marL="108014" marR="1080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a:latin typeface="Times New Roman" panose="02020603050405020304"/>
                          <a:ea typeface="仿宋_GB2312"/>
                        </a:rPr>
                        <a:t>V117</a:t>
                      </a:r>
                      <a:endParaRPr lang="zh-CN" sz="3000" kern="100">
                        <a:latin typeface="Times New Roman" panose="02020603050405020304"/>
                        <a:ea typeface="仿宋_GB2312"/>
                      </a:endParaRPr>
                    </a:p>
                  </a:txBody>
                  <a:tcPr marL="108014" marR="1080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a:latin typeface="Times New Roman" panose="02020603050405020304"/>
                          <a:ea typeface="仿宋_GB2312"/>
                        </a:rPr>
                        <a:t>AUG-16</a:t>
                      </a:r>
                      <a:endParaRPr lang="zh-CN" sz="3000" kern="100">
                        <a:latin typeface="Times New Roman" panose="02020603050405020304"/>
                        <a:ea typeface="仿宋_GB2312"/>
                      </a:endParaRPr>
                    </a:p>
                  </a:txBody>
                  <a:tcPr marL="108014" marR="1080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Times New Roman" panose="02020603050405020304"/>
                          <a:ea typeface="仿宋_GB2312"/>
                        </a:rPr>
                        <a:t>AUG -18</a:t>
                      </a:r>
                      <a:endParaRPr lang="zh-CN" sz="3000" kern="100" dirty="0">
                        <a:latin typeface="Times New Roman" panose="02020603050405020304"/>
                        <a:ea typeface="仿宋_GB2312"/>
                      </a:endParaRPr>
                    </a:p>
                  </a:txBody>
                  <a:tcPr marL="108014" marR="1080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Times New Roman" panose="02020603050405020304"/>
                          <a:ea typeface="仿宋_GB2312"/>
                        </a:rPr>
                        <a:t>AUG -22</a:t>
                      </a:r>
                      <a:endParaRPr lang="zh-CN" sz="3000" kern="100" dirty="0">
                        <a:latin typeface="Times New Roman" panose="02020603050405020304"/>
                        <a:ea typeface="仿宋_GB2312"/>
                      </a:endParaRPr>
                    </a:p>
                  </a:txBody>
                  <a:tcPr marL="108014" marR="1080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a:latin typeface="Times New Roman" panose="02020603050405020304"/>
                          <a:ea typeface="仿宋_GB2312"/>
                        </a:rPr>
                        <a:t>AUG -24</a:t>
                      </a:r>
                      <a:endParaRPr lang="zh-CN" sz="3000" kern="100">
                        <a:latin typeface="Times New Roman" panose="02020603050405020304"/>
                        <a:ea typeface="仿宋_GB2312"/>
                      </a:endParaRPr>
                    </a:p>
                  </a:txBody>
                  <a:tcPr marL="108014" marR="1080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a:latin typeface="Times New Roman" panose="02020603050405020304"/>
                          <a:ea typeface="仿宋_GB2312"/>
                        </a:rPr>
                        <a:t>AUG -26</a:t>
                      </a:r>
                      <a:endParaRPr lang="zh-CN" sz="3000" kern="100">
                        <a:latin typeface="Times New Roman" panose="02020603050405020304"/>
                        <a:ea typeface="仿宋_GB2312"/>
                      </a:endParaRPr>
                    </a:p>
                  </a:txBody>
                  <a:tcPr marL="108014" marR="1080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Times New Roman" panose="02020603050405020304"/>
                          <a:ea typeface="仿宋_GB2312"/>
                        </a:rPr>
                        <a:t>AUG -28</a:t>
                      </a:r>
                      <a:endParaRPr lang="zh-CN" sz="3000" kern="100" dirty="0">
                        <a:latin typeface="Times New Roman" panose="02020603050405020304"/>
                        <a:ea typeface="仿宋_GB2312"/>
                      </a:endParaRPr>
                    </a:p>
                  </a:txBody>
                  <a:tcPr marL="108014" marR="1080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advTm="8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charRg st="0" end="11"/>
                                            </p:txEl>
                                          </p:spTgt>
                                        </p:tgtEl>
                                        <p:attrNameLst>
                                          <p:attrName>style.visibility</p:attrName>
                                        </p:attrNameLst>
                                      </p:cBhvr>
                                      <p:to>
                                        <p:strVal val="visible"/>
                                      </p:to>
                                    </p:set>
                                    <p:animEffect transition="in" filter="blinds(horizontal)">
                                      <p:cBhvr>
                                        <p:cTn id="7" dur="500"/>
                                        <p:tgtEl>
                                          <p:spTgt spid="3">
                                            <p:txEl>
                                              <p:charRg st="0" end="11"/>
                                            </p:txEl>
                                          </p:spTgt>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495" tIns="70248" rIns="140495" bIns="70248"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（八）如何选择航线</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10243" name="内容占位符 2"/>
          <p:cNvSpPr>
            <a:spLocks noGrp="1"/>
          </p:cNvSpPr>
          <p:nvPr>
            <p:ph idx="4294967295"/>
          </p:nvPr>
        </p:nvSpPr>
        <p:spPr>
          <a:xfrm>
            <a:off x="625475" y="3071813"/>
            <a:ext cx="6575425" cy="968375"/>
          </a:xfrm>
        </p:spPr>
        <p:txBody>
          <a:bodyPr vert="horz" wrap="square" lIns="140495" tIns="70248" rIns="140495" bIns="70248" numCol="1" anchor="t" anchorCtr="0" compatLnSpc="1"/>
          <a:lstStyle/>
          <a:p>
            <a:pPr marL="0" marR="0" lvl="0" indent="0" algn="l" defTabSz="914400" rtl="0" eaLnBrk="0" fontAlgn="base" latinLnBrk="0" hangingPunct="0">
              <a:lnSpc>
                <a:spcPct val="100000"/>
              </a:lnSpc>
              <a:spcBef>
                <a:spcPct val="20000"/>
              </a:spcBef>
              <a:spcAft>
                <a:spcPct val="0"/>
              </a:spcAft>
              <a:buClrTx/>
              <a:buSzTx/>
              <a:buFontTx/>
              <a:buChar char="•"/>
              <a:defRPr/>
            </a:pPr>
            <a:r>
              <a:rPr kumimoji="0" lang="zh-CN" altLang="en-US" sz="55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新人之痛</a:t>
            </a:r>
            <a:endParaRPr kumimoji="0" lang="zh-CN" altLang="en-US" sz="55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endParaRPr kumimoji="0" lang="zh-CN" altLang="en-US" sz="4300" b="0" i="0" u="none" strike="noStrike" kern="0" cap="none" spc="0" normalizeH="0" baseline="0" noProof="0" dirty="0">
              <a:ln>
                <a:noFill/>
              </a:ln>
              <a:solidFill>
                <a:schemeClr val="tx1"/>
              </a:solidFill>
              <a:effectLst/>
              <a:uLnTx/>
              <a:uFillTx/>
              <a:latin typeface="+mn-lt"/>
              <a:ea typeface="+mn-ea"/>
              <a:cs typeface="+mn-cs"/>
            </a:endParaRPr>
          </a:p>
        </p:txBody>
      </p:sp>
      <p:grpSp>
        <p:nvGrpSpPr>
          <p:cNvPr id="83972" name="组合 10"/>
          <p:cNvGrpSpPr/>
          <p:nvPr/>
        </p:nvGrpSpPr>
        <p:grpSpPr>
          <a:xfrm flipH="1">
            <a:off x="-849312" y="8012113"/>
            <a:ext cx="6070600" cy="2271712"/>
            <a:chOff x="0" y="0"/>
            <a:chExt cx="3567109" cy="1409705"/>
          </a:xfrm>
        </p:grpSpPr>
        <p:sp>
          <p:nvSpPr>
            <p:cNvPr id="83980"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83981"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83982"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64" y="0"/>
                </a:cxn>
                <a:cxn ang="0">
                  <a:pos x="222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83983"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34" y="0"/>
                </a:cxn>
                <a:cxn ang="0">
                  <a:pos x="222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83973" name="Text Box 19"/>
          <p:cNvSpPr txBox="1"/>
          <p:nvPr/>
        </p:nvSpPr>
        <p:spPr>
          <a:xfrm>
            <a:off x="5840413" y="1462088"/>
            <a:ext cx="8074025" cy="696912"/>
          </a:xfrm>
          <a:prstGeom prst="rect">
            <a:avLst/>
          </a:prstGeom>
          <a:noFill/>
          <a:ln w="9525">
            <a:noFill/>
          </a:ln>
        </p:spPr>
        <p:txBody>
          <a:bodyPr lIns="140471" tIns="70235" rIns="140471" bIns="70235">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83974" name="标题 1"/>
          <p:cNvGrpSpPr/>
          <p:nvPr/>
        </p:nvGrpSpPr>
        <p:grpSpPr>
          <a:xfrm>
            <a:off x="2665413" y="3181350"/>
            <a:ext cx="11796712" cy="8264525"/>
            <a:chOff x="0" y="0"/>
            <a:chExt cx="3340" cy="1302"/>
          </a:xfrm>
        </p:grpSpPr>
        <p:pic>
          <p:nvPicPr>
            <p:cNvPr id="83978" name="标题 1"/>
            <p:cNvPicPr/>
            <p:nvPr/>
          </p:nvPicPr>
          <p:blipFill>
            <a:blip r:embed="rId1"/>
            <a:stretch>
              <a:fillRect/>
            </a:stretch>
          </p:blipFill>
          <p:spPr>
            <a:xfrm>
              <a:off x="0" y="0"/>
              <a:ext cx="3340" cy="1302"/>
            </a:xfrm>
            <a:prstGeom prst="rect">
              <a:avLst/>
            </a:prstGeom>
            <a:noFill/>
            <a:ln w="9525">
              <a:noFill/>
            </a:ln>
          </p:spPr>
        </p:pic>
        <p:sp>
          <p:nvSpPr>
            <p:cNvPr id="83979" name="Text Box 22"/>
            <p:cNvSpPr txBox="1"/>
            <p:nvPr/>
          </p:nvSpPr>
          <p:spPr>
            <a:xfrm>
              <a:off x="447" y="297"/>
              <a:ext cx="2570" cy="569"/>
            </a:xfrm>
            <a:prstGeom prst="rect">
              <a:avLst/>
            </a:prstGeom>
            <a:no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83975" name="Text Box 23"/>
          <p:cNvSpPr txBox="1"/>
          <p:nvPr/>
        </p:nvSpPr>
        <p:spPr>
          <a:xfrm>
            <a:off x="4479925" y="5327650"/>
            <a:ext cx="8618538" cy="3451225"/>
          </a:xfrm>
          <a:prstGeom prst="rect">
            <a:avLst/>
          </a:prstGeom>
          <a:noFill/>
          <a:ln w="9525">
            <a:noFill/>
          </a:ln>
        </p:spPr>
        <p:txBody>
          <a:bodyPr lIns="140471" tIns="70235" rIns="140471" bIns="70235">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4300" b="1" dirty="0">
                <a:solidFill>
                  <a:srgbClr val="000000"/>
                </a:solidFill>
                <a:latin typeface="宋体" panose="02010600030101010101" pitchFamily="2" charset="-122"/>
                <a:ea typeface="宋体" panose="02010600030101010101" pitchFamily="2" charset="-122"/>
              </a:rPr>
              <a:t>很多货代新人在刚和客户接触时，可能都会遇到这样的难题：客户提到的目的港根本没有听说过，更不用说查找哪条航线了，结果被客户视为不专业。</a:t>
            </a:r>
            <a:endParaRPr lang="zh-CN" altLang="en-US" sz="4300" b="1" dirty="0">
              <a:latin typeface="宋体" panose="02010600030101010101" pitchFamily="2" charset="-122"/>
              <a:ea typeface="宋体" panose="02010600030101010101" pitchFamily="2" charset="-122"/>
            </a:endParaRPr>
          </a:p>
        </p:txBody>
      </p:sp>
      <p:sp>
        <p:nvSpPr>
          <p:cNvPr id="83976" name="矩形 60"/>
          <p:cNvSpPr/>
          <p:nvPr/>
        </p:nvSpPr>
        <p:spPr>
          <a:xfrm rot="-5400000" flipV="1">
            <a:off x="500063" y="3533775"/>
            <a:ext cx="1074737" cy="150813"/>
          </a:xfrm>
          <a:prstGeom prst="rect">
            <a:avLst/>
          </a:prstGeom>
          <a:solidFill>
            <a:schemeClr val="accent1"/>
          </a:solidFill>
          <a:ln w="9525">
            <a:noFill/>
          </a:ln>
        </p:spPr>
        <p:txBody>
          <a:bodyPr lIns="140471" tIns="70235" rIns="140471" bIns="70235"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pic>
        <p:nvPicPr>
          <p:cNvPr id="83977" name="Picture 25" descr="~7TS8R@(~@UIY5WG_Z]G7U0"/>
          <p:cNvPicPr>
            <a:picLocks noChangeAspect="1"/>
          </p:cNvPicPr>
          <p:nvPr/>
        </p:nvPicPr>
        <p:blipFill>
          <a:blip r:embed="rId2"/>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1"/>
          <p:cNvSpPr>
            <a:spLocks noGrp="1"/>
          </p:cNvSpPr>
          <p:nvPr>
            <p:ph type="title" idx="4294967295"/>
          </p:nvPr>
        </p:nvSpPr>
        <p:spPr/>
        <p:txBody>
          <a:bodyPr vert="horz" wrap="square" lIns="140495" tIns="70248" rIns="140495" bIns="70248"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84995" name="内容占位符 2"/>
          <p:cNvSpPr>
            <a:spLocks noGrp="1"/>
          </p:cNvSpPr>
          <p:nvPr>
            <p:ph idx="4294967295"/>
          </p:nvPr>
        </p:nvSpPr>
        <p:spPr>
          <a:xfrm>
            <a:off x="1687513" y="2876550"/>
            <a:ext cx="12245975" cy="1063625"/>
          </a:xfrm>
          <a:ln/>
        </p:spPr>
        <p:txBody>
          <a:bodyPr vert="horz" wrap="square" lIns="140495" tIns="70248" rIns="140495" bIns="70248" anchor="t" anchorCtr="0"/>
          <a:p>
            <a:pPr marL="0" indent="0">
              <a:lnSpc>
                <a:spcPct val="120000"/>
              </a:lnSpc>
            </a:pPr>
            <a:r>
              <a:rPr lang="zh-CN" altLang="en-US" sz="3700" b="1" dirty="0">
                <a:solidFill>
                  <a:srgbClr val="333333"/>
                </a:solidFill>
                <a:latin typeface="宋体" panose="02010600030101010101" pitchFamily="2" charset="-122"/>
                <a:ea typeface="宋体" panose="02010600030101010101" pitchFamily="2" charset="-122"/>
              </a:rPr>
              <a:t>掌握港口、航线四步曲</a:t>
            </a:r>
            <a:endParaRPr lang="zh-CN" altLang="en-US" sz="3700" b="1" dirty="0">
              <a:solidFill>
                <a:srgbClr val="333333"/>
              </a:solidFill>
              <a:latin typeface="宋体" panose="02010600030101010101" pitchFamily="2" charset="-122"/>
              <a:ea typeface="宋体" panose="02010600030101010101" pitchFamily="2" charset="-122"/>
            </a:endParaRPr>
          </a:p>
        </p:txBody>
      </p:sp>
      <p:sp>
        <p:nvSpPr>
          <p:cNvPr id="84996" name="六边形 39"/>
          <p:cNvSpPr/>
          <p:nvPr/>
        </p:nvSpPr>
        <p:spPr>
          <a:xfrm>
            <a:off x="509588" y="4684713"/>
            <a:ext cx="4208462" cy="3433762"/>
          </a:xfrm>
          <a:prstGeom prst="hexagon">
            <a:avLst>
              <a:gd name="adj" fmla="val 25011"/>
              <a:gd name="vf" fmla="val 115470"/>
            </a:avLst>
          </a:prstGeom>
          <a:solidFill>
            <a:srgbClr val="81B7FF"/>
          </a:solidFill>
          <a:ln w="9525">
            <a:noFill/>
          </a:ln>
          <a:effectLst>
            <a:outerShdw dist="127001" dir="8100000" sx="100999" sy="100999" algn="tr" rotWithShape="0">
              <a:srgbClr val="000000">
                <a:alpha val="29999"/>
              </a:srgbClr>
            </a:outerShdw>
          </a:effectLst>
        </p:spPr>
        <p:txBody>
          <a:bodyPr lIns="138516" tIns="72188" rIns="138516" bIns="72188" anchor="ctr" anchorCtr="0"/>
          <a:p>
            <a:pPr algn="ctr"/>
            <a:endParaRPr lang="zh-CN" altLang="en-US" dirty="0">
              <a:solidFill>
                <a:srgbClr val="FFFFFF"/>
              </a:solidFill>
              <a:latin typeface="Calibri" panose="020F0502020204030204" pitchFamily="34" charset="0"/>
            </a:endParaRPr>
          </a:p>
        </p:txBody>
      </p:sp>
      <p:sp>
        <p:nvSpPr>
          <p:cNvPr id="84997" name="六边形 39"/>
          <p:cNvSpPr/>
          <p:nvPr/>
        </p:nvSpPr>
        <p:spPr>
          <a:xfrm>
            <a:off x="7762875" y="4579938"/>
            <a:ext cx="3629025" cy="3282950"/>
          </a:xfrm>
          <a:prstGeom prst="hexagon">
            <a:avLst>
              <a:gd name="adj" fmla="val 24994"/>
              <a:gd name="vf" fmla="val 115470"/>
            </a:avLst>
          </a:prstGeom>
          <a:solidFill>
            <a:srgbClr val="83B8FF"/>
          </a:solidFill>
          <a:ln w="9525">
            <a:noFill/>
          </a:ln>
          <a:effectLst>
            <a:outerShdw dist="127001" dir="8100000" sx="100999" sy="100999" algn="tr" rotWithShape="0">
              <a:srgbClr val="000000">
                <a:alpha val="29999"/>
              </a:srgbClr>
            </a:outerShdw>
          </a:effectLst>
        </p:spPr>
        <p:txBody>
          <a:bodyPr lIns="138516" tIns="72188" rIns="138516" bIns="72188" anchor="ctr" anchorCtr="0"/>
          <a:p>
            <a:pPr algn="ctr"/>
            <a:endParaRPr lang="zh-CN" altLang="en-US" dirty="0">
              <a:solidFill>
                <a:srgbClr val="FFFFFF"/>
              </a:solidFill>
              <a:latin typeface="Calibri" panose="020F0502020204030204" pitchFamily="34" charset="0"/>
            </a:endParaRPr>
          </a:p>
        </p:txBody>
      </p:sp>
      <p:sp>
        <p:nvSpPr>
          <p:cNvPr id="84998" name="六边形 39"/>
          <p:cNvSpPr/>
          <p:nvPr/>
        </p:nvSpPr>
        <p:spPr>
          <a:xfrm>
            <a:off x="4140200" y="6292850"/>
            <a:ext cx="4090988" cy="3397250"/>
          </a:xfrm>
          <a:prstGeom prst="hexagon">
            <a:avLst>
              <a:gd name="adj" fmla="val 24580"/>
              <a:gd name="vf" fmla="val 115470"/>
            </a:avLst>
          </a:prstGeom>
          <a:solidFill>
            <a:srgbClr val="CDE3FF"/>
          </a:solidFill>
          <a:ln w="9525">
            <a:noFill/>
          </a:ln>
          <a:effectLst>
            <a:outerShdw dist="127001" dir="8100000" sx="100999" sy="100999" algn="tr" rotWithShape="0">
              <a:srgbClr val="000000">
                <a:alpha val="29999"/>
              </a:srgbClr>
            </a:outerShdw>
          </a:effectLst>
        </p:spPr>
        <p:txBody>
          <a:bodyPr lIns="138516" tIns="72188" rIns="138516" bIns="72188" anchor="ctr" anchorCtr="0"/>
          <a:p>
            <a:pPr algn="ctr"/>
            <a:endParaRPr lang="zh-CN" altLang="en-US" dirty="0">
              <a:solidFill>
                <a:srgbClr val="FFFFFF"/>
              </a:solidFill>
              <a:latin typeface="Calibri" panose="020F0502020204030204" pitchFamily="34" charset="0"/>
            </a:endParaRPr>
          </a:p>
        </p:txBody>
      </p:sp>
      <p:sp>
        <p:nvSpPr>
          <p:cNvPr id="84999" name="六边形 39"/>
          <p:cNvSpPr/>
          <p:nvPr/>
        </p:nvSpPr>
        <p:spPr>
          <a:xfrm>
            <a:off x="10831513" y="6400800"/>
            <a:ext cx="3287712" cy="2686050"/>
          </a:xfrm>
          <a:prstGeom prst="hexagon">
            <a:avLst>
              <a:gd name="adj" fmla="val 24978"/>
              <a:gd name="vf" fmla="val 115470"/>
            </a:avLst>
          </a:prstGeom>
          <a:solidFill>
            <a:srgbClr val="C9E7E9"/>
          </a:solidFill>
          <a:ln w="9525">
            <a:noFill/>
          </a:ln>
          <a:effectLst>
            <a:outerShdw dist="127001" dir="8100000" sx="100999" sy="100999" algn="tr" rotWithShape="0">
              <a:srgbClr val="000000">
                <a:alpha val="29999"/>
              </a:srgbClr>
            </a:outerShdw>
          </a:effectLst>
        </p:spPr>
        <p:txBody>
          <a:bodyPr lIns="138516" tIns="72188" rIns="138516" bIns="72188" anchor="ctr" anchorCtr="0"/>
          <a:p>
            <a:pPr algn="ctr"/>
            <a:endParaRPr lang="zh-CN" altLang="en-US" dirty="0">
              <a:solidFill>
                <a:srgbClr val="FFFFFF"/>
              </a:solidFill>
              <a:latin typeface="Calibri" panose="020F0502020204030204" pitchFamily="34" charset="0"/>
            </a:endParaRPr>
          </a:p>
        </p:txBody>
      </p:sp>
      <p:sp>
        <p:nvSpPr>
          <p:cNvPr id="85000" name="Text Box 8"/>
          <p:cNvSpPr txBox="1"/>
          <p:nvPr/>
        </p:nvSpPr>
        <p:spPr>
          <a:xfrm>
            <a:off x="1757363" y="6721475"/>
            <a:ext cx="284162" cy="419100"/>
          </a:xfrm>
          <a:prstGeom prst="rect">
            <a:avLst/>
          </a:prstGeom>
          <a:noFill/>
          <a:ln w="9525">
            <a:noFill/>
          </a:ln>
        </p:spPr>
        <p:txBody>
          <a:bodyPr wrap="none" lIns="140471" tIns="70235" rIns="140471" bIns="70235">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zh-CN" sz="1800" dirty="0">
              <a:ea typeface="宋体" panose="02010600030101010101" pitchFamily="2" charset="-122"/>
            </a:endParaRPr>
          </a:p>
        </p:txBody>
      </p:sp>
      <p:sp>
        <p:nvSpPr>
          <p:cNvPr id="85001" name="Text Box 9"/>
          <p:cNvSpPr txBox="1"/>
          <p:nvPr/>
        </p:nvSpPr>
        <p:spPr>
          <a:xfrm>
            <a:off x="1012825" y="5538788"/>
            <a:ext cx="3402013" cy="1849437"/>
          </a:xfrm>
          <a:prstGeom prst="rect">
            <a:avLst/>
          </a:prstGeom>
          <a:noFill/>
          <a:ln w="9525">
            <a:noFill/>
          </a:ln>
        </p:spPr>
        <p:txBody>
          <a:bodyPr lIns="140471" tIns="70235" rIns="140471" bIns="70235">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solidFill>
                  <a:srgbClr val="C00000"/>
                </a:solidFill>
                <a:ea typeface="楷体" panose="02010609060101010101" pitchFamily="49" charset="-122"/>
              </a:rPr>
              <a:t>了解港口</a:t>
            </a:r>
            <a:r>
              <a:rPr lang="zh-CN" altLang="en-US" sz="3700" b="1" dirty="0">
                <a:solidFill>
                  <a:srgbClr val="333333"/>
                </a:solidFill>
                <a:ea typeface="楷体" panose="02010609060101010101" pitchFamily="49" charset="-122"/>
              </a:rPr>
              <a:t>，熟记主要港口及对应国家。</a:t>
            </a:r>
            <a:endParaRPr lang="zh-CN" altLang="en-US" sz="3700" b="1" dirty="0">
              <a:solidFill>
                <a:srgbClr val="333333"/>
              </a:solidFill>
              <a:ea typeface="楷体" panose="02010609060101010101" pitchFamily="49" charset="-122"/>
            </a:endParaRPr>
          </a:p>
        </p:txBody>
      </p:sp>
      <p:sp>
        <p:nvSpPr>
          <p:cNvPr id="85002" name="Text Box 10"/>
          <p:cNvSpPr txBox="1"/>
          <p:nvPr/>
        </p:nvSpPr>
        <p:spPr>
          <a:xfrm>
            <a:off x="4613275" y="6923088"/>
            <a:ext cx="2930525" cy="1281112"/>
          </a:xfrm>
          <a:prstGeom prst="rect">
            <a:avLst/>
          </a:prstGeom>
          <a:noFill/>
          <a:ln w="9525">
            <a:noFill/>
          </a:ln>
        </p:spPr>
        <p:txBody>
          <a:bodyPr lIns="140471" tIns="70235" rIns="140471" bIns="70235">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solidFill>
                  <a:srgbClr val="333333"/>
                </a:solidFill>
                <a:ea typeface="楷体" panose="02010609060101010101" pitchFamily="49" charset="-122"/>
              </a:rPr>
              <a:t>区分港口所属的航线。</a:t>
            </a:r>
            <a:endParaRPr lang="zh-CN" altLang="en-US" sz="3700" b="1" dirty="0">
              <a:solidFill>
                <a:srgbClr val="333333"/>
              </a:solidFill>
              <a:ea typeface="楷体" panose="02010609060101010101" pitchFamily="49" charset="-122"/>
            </a:endParaRPr>
          </a:p>
        </p:txBody>
      </p:sp>
      <p:sp>
        <p:nvSpPr>
          <p:cNvPr id="85003" name="Text Box 11"/>
          <p:cNvSpPr txBox="1"/>
          <p:nvPr/>
        </p:nvSpPr>
        <p:spPr>
          <a:xfrm>
            <a:off x="7988300" y="5219700"/>
            <a:ext cx="3375025" cy="2419350"/>
          </a:xfrm>
          <a:prstGeom prst="rect">
            <a:avLst/>
          </a:prstGeom>
          <a:noFill/>
          <a:ln w="9525">
            <a:noFill/>
          </a:ln>
        </p:spPr>
        <p:txBody>
          <a:bodyPr lIns="140471" tIns="70235" rIns="140471" bIns="70235">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solidFill>
                  <a:srgbClr val="C00000"/>
                </a:solidFill>
                <a:ea typeface="楷体" panose="02010609060101010101" pitchFamily="49" charset="-122"/>
              </a:rPr>
              <a:t>知晓航程</a:t>
            </a:r>
            <a:r>
              <a:rPr lang="zh-CN" altLang="en-US" sz="3700" b="1" dirty="0">
                <a:solidFill>
                  <a:srgbClr val="333333"/>
                </a:solidFill>
                <a:ea typeface="楷体" panose="02010609060101010101" pitchFamily="49" charset="-122"/>
              </a:rPr>
              <a:t>，看到港口就能估算运抵所需的时间。</a:t>
            </a:r>
            <a:endParaRPr lang="zh-CN" altLang="en-US" sz="3700" b="1" dirty="0">
              <a:solidFill>
                <a:srgbClr val="333333"/>
              </a:solidFill>
              <a:ea typeface="楷体" panose="02010609060101010101" pitchFamily="49" charset="-122"/>
            </a:endParaRPr>
          </a:p>
        </p:txBody>
      </p:sp>
      <p:sp>
        <p:nvSpPr>
          <p:cNvPr id="85004" name="Text Box 12"/>
          <p:cNvSpPr txBox="1"/>
          <p:nvPr/>
        </p:nvSpPr>
        <p:spPr>
          <a:xfrm>
            <a:off x="11252200" y="6604000"/>
            <a:ext cx="2493963" cy="2235200"/>
          </a:xfrm>
          <a:prstGeom prst="rect">
            <a:avLst/>
          </a:prstGeom>
          <a:noFill/>
          <a:ln w="9525">
            <a:noFill/>
          </a:ln>
        </p:spPr>
        <p:txBody>
          <a:bodyPr lIns="140471" tIns="70235" rIns="140471" bIns="70235">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400" b="1" dirty="0">
                <a:solidFill>
                  <a:srgbClr val="333333"/>
                </a:solidFill>
                <a:ea typeface="楷体" panose="02010609060101010101" pitchFamily="49" charset="-122"/>
              </a:rPr>
              <a:t>熟悉费用，即主要港口的运费及港口操作费等。</a:t>
            </a:r>
            <a:endParaRPr lang="zh-CN" altLang="en-US" sz="3400" b="1" dirty="0">
              <a:solidFill>
                <a:srgbClr val="333333"/>
              </a:solidFill>
              <a:ea typeface="楷体" panose="02010609060101010101" pitchFamily="49" charset="-122"/>
            </a:endParaRPr>
          </a:p>
        </p:txBody>
      </p:sp>
      <p:cxnSp>
        <p:nvCxnSpPr>
          <p:cNvPr id="85005" name="直接连接符 27"/>
          <p:cNvCxnSpPr/>
          <p:nvPr/>
        </p:nvCxnSpPr>
        <p:spPr>
          <a:xfrm rot="5400000">
            <a:off x="2073275" y="8382000"/>
            <a:ext cx="955675" cy="1588"/>
          </a:xfrm>
          <a:prstGeom prst="line">
            <a:avLst/>
          </a:prstGeom>
          <a:ln w="9525" cap="flat" cmpd="sng">
            <a:solidFill>
              <a:srgbClr val="7F7F7F"/>
            </a:solidFill>
            <a:prstDash val="solid"/>
            <a:miter/>
            <a:headEnd type="none" w="med" len="med"/>
            <a:tailEnd type="none" w="med" len="med"/>
          </a:ln>
        </p:spPr>
      </p:cxnSp>
      <p:cxnSp>
        <p:nvCxnSpPr>
          <p:cNvPr id="85006" name="直接连接符 27"/>
          <p:cNvCxnSpPr/>
          <p:nvPr/>
        </p:nvCxnSpPr>
        <p:spPr>
          <a:xfrm rot="5400000">
            <a:off x="8990013" y="8167688"/>
            <a:ext cx="958850" cy="1587"/>
          </a:xfrm>
          <a:prstGeom prst="line">
            <a:avLst/>
          </a:prstGeom>
          <a:ln w="9525" cap="flat" cmpd="sng">
            <a:solidFill>
              <a:srgbClr val="7F7F7F"/>
            </a:solidFill>
            <a:prstDash val="solid"/>
            <a:miter/>
            <a:headEnd type="none" w="med" len="med"/>
            <a:tailEnd type="none" w="med" len="med"/>
          </a:ln>
        </p:spPr>
      </p:cxnSp>
      <p:cxnSp>
        <p:nvCxnSpPr>
          <p:cNvPr id="85007" name="直接连接符 27"/>
          <p:cNvCxnSpPr/>
          <p:nvPr/>
        </p:nvCxnSpPr>
        <p:spPr>
          <a:xfrm rot="5400000">
            <a:off x="12052300" y="5911850"/>
            <a:ext cx="958850" cy="1588"/>
          </a:xfrm>
          <a:prstGeom prst="line">
            <a:avLst/>
          </a:prstGeom>
          <a:ln w="9525" cap="flat" cmpd="sng">
            <a:solidFill>
              <a:srgbClr val="7F7F7F"/>
            </a:solidFill>
            <a:prstDash val="solid"/>
            <a:miter/>
            <a:headEnd type="none" w="med" len="med"/>
            <a:tailEnd type="none" w="med" len="med"/>
          </a:ln>
        </p:spPr>
      </p:cxnSp>
      <p:cxnSp>
        <p:nvCxnSpPr>
          <p:cNvPr id="85008" name="直接连接符 27"/>
          <p:cNvCxnSpPr/>
          <p:nvPr/>
        </p:nvCxnSpPr>
        <p:spPr>
          <a:xfrm rot="5400000">
            <a:off x="5702300" y="5805488"/>
            <a:ext cx="958850" cy="3175"/>
          </a:xfrm>
          <a:prstGeom prst="line">
            <a:avLst/>
          </a:prstGeom>
          <a:ln w="9525" cap="flat" cmpd="sng">
            <a:solidFill>
              <a:srgbClr val="7F7F7F"/>
            </a:solidFill>
            <a:prstDash val="solid"/>
            <a:miter/>
            <a:headEnd type="none" w="med" len="med"/>
            <a:tailEnd type="none" w="med" len="med"/>
          </a:ln>
        </p:spPr>
      </p:cxnSp>
      <p:grpSp>
        <p:nvGrpSpPr>
          <p:cNvPr id="85009" name="组合 10"/>
          <p:cNvGrpSpPr/>
          <p:nvPr/>
        </p:nvGrpSpPr>
        <p:grpSpPr>
          <a:xfrm>
            <a:off x="1974850" y="8870950"/>
            <a:ext cx="1133475" cy="1074738"/>
            <a:chOff x="0" y="0"/>
            <a:chExt cx="1143008" cy="1143007"/>
          </a:xfrm>
        </p:grpSpPr>
        <p:grpSp>
          <p:nvGrpSpPr>
            <p:cNvPr id="85049" name="椭圆 11"/>
            <p:cNvGrpSpPr/>
            <p:nvPr/>
          </p:nvGrpSpPr>
          <p:grpSpPr>
            <a:xfrm>
              <a:off x="-534513" y="-223615"/>
              <a:ext cx="1870932" cy="1870930"/>
              <a:chOff x="0" y="0"/>
              <a:chExt cx="1286256" cy="1286256"/>
            </a:xfrm>
          </p:grpSpPr>
          <p:pic>
            <p:nvPicPr>
              <p:cNvPr id="85053" name="椭圆 11"/>
              <p:cNvPicPr/>
              <p:nvPr/>
            </p:nvPicPr>
            <p:blipFill>
              <a:blip r:embed="rId1"/>
              <a:stretch>
                <a:fillRect/>
              </a:stretch>
            </p:blipFill>
            <p:spPr>
              <a:xfrm>
                <a:off x="0" y="0"/>
                <a:ext cx="1286256" cy="1286256"/>
              </a:xfrm>
              <a:prstGeom prst="rect">
                <a:avLst/>
              </a:prstGeom>
              <a:noFill/>
              <a:ln w="9525">
                <a:noFill/>
              </a:ln>
            </p:spPr>
          </p:pic>
          <p:sp>
            <p:nvSpPr>
              <p:cNvPr id="85054" name="Text Box 20"/>
              <p:cNvSpPr txBox="1"/>
              <p:nvPr/>
            </p:nvSpPr>
            <p:spPr>
              <a:xfrm>
                <a:off x="482555" y="268813"/>
                <a:ext cx="555652" cy="555654"/>
              </a:xfrm>
              <a:prstGeom prst="rect">
                <a:avLst/>
              </a:prstGeom>
              <a:no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85050" name="椭圆 12"/>
            <p:cNvGrpSpPr/>
            <p:nvPr/>
          </p:nvGrpSpPr>
          <p:grpSpPr>
            <a:xfrm>
              <a:off x="-11362" y="33527"/>
              <a:ext cx="1099505" cy="1108371"/>
              <a:chOff x="0" y="0"/>
              <a:chExt cx="755904" cy="762000"/>
            </a:xfrm>
          </p:grpSpPr>
          <p:pic>
            <p:nvPicPr>
              <p:cNvPr id="85051" name="椭圆 12"/>
              <p:cNvPicPr/>
              <p:nvPr/>
            </p:nvPicPr>
            <p:blipFill>
              <a:blip r:embed="rId2"/>
              <a:stretch>
                <a:fillRect/>
              </a:stretch>
            </p:blipFill>
            <p:spPr>
              <a:xfrm>
                <a:off x="0" y="0"/>
                <a:ext cx="755904" cy="762000"/>
              </a:xfrm>
              <a:prstGeom prst="rect">
                <a:avLst/>
              </a:prstGeom>
              <a:noFill/>
              <a:ln w="9525">
                <a:noFill/>
              </a:ln>
            </p:spPr>
          </p:pic>
          <p:sp>
            <p:nvSpPr>
              <p:cNvPr id="85052" name="Text Box 23"/>
              <p:cNvSpPr txBox="1"/>
              <p:nvPr/>
            </p:nvSpPr>
            <p:spPr>
              <a:xfrm>
                <a:off x="116415" y="118092"/>
                <a:ext cx="524308" cy="529720"/>
              </a:xfrm>
              <a:prstGeom prst="rect">
                <a:avLst/>
              </a:prstGeom>
              <a:noFill/>
              <a:ln w="9525">
                <a:noFill/>
              </a:ln>
            </p:spPr>
            <p:txBody>
              <a:bodyPr lIns="0" tIns="0" rIns="0" bIns="0"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1</a:t>
                </a:r>
                <a:endParaRPr lang="zh-CN" altLang="en-US" sz="3700" dirty="0">
                  <a:solidFill>
                    <a:srgbClr val="333333"/>
                  </a:solidFill>
                  <a:latin typeface="Comic Sans MS" panose="030F0702030302020204" pitchFamily="66" charset="0"/>
                  <a:ea typeface="微软雅黑" panose="020B0503020204020204" charset="-122"/>
                </a:endParaRPr>
              </a:p>
            </p:txBody>
          </p:sp>
        </p:grpSp>
      </p:grpSp>
      <p:grpSp>
        <p:nvGrpSpPr>
          <p:cNvPr id="85010" name="组合 14"/>
          <p:cNvGrpSpPr/>
          <p:nvPr/>
        </p:nvGrpSpPr>
        <p:grpSpPr>
          <a:xfrm>
            <a:off x="5613400" y="4578350"/>
            <a:ext cx="1135063" cy="1071563"/>
            <a:chOff x="0" y="0"/>
            <a:chExt cx="1143008" cy="1143007"/>
          </a:xfrm>
        </p:grpSpPr>
        <p:grpSp>
          <p:nvGrpSpPr>
            <p:cNvPr id="85043" name="椭圆 15"/>
            <p:cNvGrpSpPr/>
            <p:nvPr/>
          </p:nvGrpSpPr>
          <p:grpSpPr>
            <a:xfrm>
              <a:off x="-532851" y="-223615"/>
              <a:ext cx="1870932" cy="1870930"/>
              <a:chOff x="0" y="0"/>
              <a:chExt cx="1286256" cy="1286256"/>
            </a:xfrm>
          </p:grpSpPr>
          <p:pic>
            <p:nvPicPr>
              <p:cNvPr id="85047" name="椭圆 15"/>
              <p:cNvPicPr/>
              <p:nvPr/>
            </p:nvPicPr>
            <p:blipFill>
              <a:blip r:embed="rId3"/>
              <a:stretch>
                <a:fillRect/>
              </a:stretch>
            </p:blipFill>
            <p:spPr>
              <a:xfrm>
                <a:off x="0" y="0"/>
                <a:ext cx="1286256" cy="1286256"/>
              </a:xfrm>
              <a:prstGeom prst="rect">
                <a:avLst/>
              </a:prstGeom>
              <a:noFill/>
              <a:ln w="9525">
                <a:noFill/>
              </a:ln>
            </p:spPr>
          </p:pic>
          <p:sp>
            <p:nvSpPr>
              <p:cNvPr id="85048" name="Text Box 27"/>
              <p:cNvSpPr txBox="1"/>
              <p:nvPr/>
            </p:nvSpPr>
            <p:spPr>
              <a:xfrm>
                <a:off x="481412" y="268813"/>
                <a:ext cx="555652" cy="555654"/>
              </a:xfrm>
              <a:prstGeom prst="rect">
                <a:avLst/>
              </a:prstGeom>
              <a:no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85044" name="椭圆 16"/>
            <p:cNvGrpSpPr/>
            <p:nvPr/>
          </p:nvGrpSpPr>
          <p:grpSpPr>
            <a:xfrm>
              <a:off x="-9699" y="33527"/>
              <a:ext cx="1099505" cy="1108371"/>
              <a:chOff x="0" y="0"/>
              <a:chExt cx="755904" cy="762000"/>
            </a:xfrm>
          </p:grpSpPr>
          <p:pic>
            <p:nvPicPr>
              <p:cNvPr id="85045" name="椭圆 16"/>
              <p:cNvPicPr/>
              <p:nvPr/>
            </p:nvPicPr>
            <p:blipFill>
              <a:blip r:embed="rId2"/>
              <a:stretch>
                <a:fillRect/>
              </a:stretch>
            </p:blipFill>
            <p:spPr>
              <a:xfrm>
                <a:off x="0" y="0"/>
                <a:ext cx="755904" cy="762000"/>
              </a:xfrm>
              <a:prstGeom prst="rect">
                <a:avLst/>
              </a:prstGeom>
              <a:noFill/>
              <a:ln w="9525">
                <a:noFill/>
              </a:ln>
            </p:spPr>
          </p:pic>
          <p:sp>
            <p:nvSpPr>
              <p:cNvPr id="85046" name="Text Box 30"/>
              <p:cNvSpPr txBox="1"/>
              <p:nvPr/>
            </p:nvSpPr>
            <p:spPr>
              <a:xfrm>
                <a:off x="115272" y="118092"/>
                <a:ext cx="524308" cy="529720"/>
              </a:xfrm>
              <a:prstGeom prst="rect">
                <a:avLst/>
              </a:prstGeom>
              <a:noFill/>
              <a:ln w="9525">
                <a:noFill/>
              </a:ln>
            </p:spPr>
            <p:txBody>
              <a:bodyPr lIns="0" tIns="0" rIns="0" bIns="0"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2</a:t>
                </a:r>
                <a:endParaRPr lang="zh-CN" altLang="en-US" sz="3700" dirty="0">
                  <a:solidFill>
                    <a:srgbClr val="333333"/>
                  </a:solidFill>
                  <a:latin typeface="Comic Sans MS" panose="030F0702030302020204" pitchFamily="66" charset="0"/>
                  <a:ea typeface="微软雅黑" panose="020B0503020204020204" charset="-122"/>
                </a:endParaRPr>
              </a:p>
            </p:txBody>
          </p:sp>
        </p:grpSp>
      </p:grpSp>
      <p:grpSp>
        <p:nvGrpSpPr>
          <p:cNvPr id="85011" name="组合 17"/>
          <p:cNvGrpSpPr/>
          <p:nvPr/>
        </p:nvGrpSpPr>
        <p:grpSpPr>
          <a:xfrm>
            <a:off x="8901113" y="8655050"/>
            <a:ext cx="1135062" cy="1074738"/>
            <a:chOff x="0" y="0"/>
            <a:chExt cx="1143008" cy="1143007"/>
          </a:xfrm>
        </p:grpSpPr>
        <p:grpSp>
          <p:nvGrpSpPr>
            <p:cNvPr id="85037" name="椭圆 18"/>
            <p:cNvGrpSpPr/>
            <p:nvPr/>
          </p:nvGrpSpPr>
          <p:grpSpPr>
            <a:xfrm>
              <a:off x="-531188" y="-223615"/>
              <a:ext cx="1870932" cy="1870930"/>
              <a:chOff x="0" y="0"/>
              <a:chExt cx="1286256" cy="1286256"/>
            </a:xfrm>
          </p:grpSpPr>
          <p:pic>
            <p:nvPicPr>
              <p:cNvPr id="85041" name="椭圆 18"/>
              <p:cNvPicPr/>
              <p:nvPr/>
            </p:nvPicPr>
            <p:blipFill>
              <a:blip r:embed="rId4"/>
              <a:stretch>
                <a:fillRect/>
              </a:stretch>
            </p:blipFill>
            <p:spPr>
              <a:xfrm>
                <a:off x="0" y="0"/>
                <a:ext cx="1286256" cy="1286256"/>
              </a:xfrm>
              <a:prstGeom prst="rect">
                <a:avLst/>
              </a:prstGeom>
              <a:noFill/>
              <a:ln w="9525">
                <a:noFill/>
              </a:ln>
            </p:spPr>
          </p:pic>
          <p:sp>
            <p:nvSpPr>
              <p:cNvPr id="85042" name="Text Box 34"/>
              <p:cNvSpPr txBox="1"/>
              <p:nvPr/>
            </p:nvSpPr>
            <p:spPr>
              <a:xfrm>
                <a:off x="480269" y="268813"/>
                <a:ext cx="555652" cy="555654"/>
              </a:xfrm>
              <a:prstGeom prst="rect">
                <a:avLst/>
              </a:prstGeom>
              <a:no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85038" name="椭圆 19"/>
            <p:cNvGrpSpPr/>
            <p:nvPr/>
          </p:nvGrpSpPr>
          <p:grpSpPr>
            <a:xfrm>
              <a:off x="-8036" y="33527"/>
              <a:ext cx="1099505" cy="1108371"/>
              <a:chOff x="0" y="0"/>
              <a:chExt cx="755904" cy="762000"/>
            </a:xfrm>
          </p:grpSpPr>
          <p:pic>
            <p:nvPicPr>
              <p:cNvPr id="85039" name="椭圆 19"/>
              <p:cNvPicPr/>
              <p:nvPr/>
            </p:nvPicPr>
            <p:blipFill>
              <a:blip r:embed="rId2"/>
              <a:stretch>
                <a:fillRect/>
              </a:stretch>
            </p:blipFill>
            <p:spPr>
              <a:xfrm>
                <a:off x="0" y="0"/>
                <a:ext cx="755904" cy="762000"/>
              </a:xfrm>
              <a:prstGeom prst="rect">
                <a:avLst/>
              </a:prstGeom>
              <a:noFill/>
              <a:ln w="9525">
                <a:noFill/>
              </a:ln>
            </p:spPr>
          </p:pic>
          <p:sp>
            <p:nvSpPr>
              <p:cNvPr id="85040" name="Text Box 37"/>
              <p:cNvSpPr txBox="1"/>
              <p:nvPr/>
            </p:nvSpPr>
            <p:spPr>
              <a:xfrm>
                <a:off x="114129" y="118092"/>
                <a:ext cx="524308" cy="529720"/>
              </a:xfrm>
              <a:prstGeom prst="rect">
                <a:avLst/>
              </a:prstGeom>
              <a:noFill/>
              <a:ln w="9525">
                <a:noFill/>
              </a:ln>
            </p:spPr>
            <p:txBody>
              <a:bodyPr lIns="0" tIns="0" rIns="0" bIns="0"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3</a:t>
                </a:r>
                <a:endParaRPr lang="zh-CN" altLang="en-US" sz="3700" dirty="0">
                  <a:solidFill>
                    <a:srgbClr val="333333"/>
                  </a:solidFill>
                  <a:latin typeface="Comic Sans MS" panose="030F0702030302020204" pitchFamily="66" charset="0"/>
                  <a:ea typeface="微软雅黑" panose="020B0503020204020204" charset="-122"/>
                </a:endParaRPr>
              </a:p>
            </p:txBody>
          </p:sp>
        </p:grpSp>
      </p:grpSp>
      <p:grpSp>
        <p:nvGrpSpPr>
          <p:cNvPr id="85012" name="组合 20"/>
          <p:cNvGrpSpPr/>
          <p:nvPr/>
        </p:nvGrpSpPr>
        <p:grpSpPr>
          <a:xfrm>
            <a:off x="11963400" y="4578350"/>
            <a:ext cx="1133475" cy="1071563"/>
            <a:chOff x="0" y="0"/>
            <a:chExt cx="1143008" cy="1143007"/>
          </a:xfrm>
        </p:grpSpPr>
        <p:grpSp>
          <p:nvGrpSpPr>
            <p:cNvPr id="85031" name="椭圆 21"/>
            <p:cNvGrpSpPr/>
            <p:nvPr/>
          </p:nvGrpSpPr>
          <p:grpSpPr>
            <a:xfrm>
              <a:off x="-419104" y="-172649"/>
              <a:ext cx="1713859" cy="1713857"/>
              <a:chOff x="0" y="0"/>
              <a:chExt cx="1499616" cy="1499616"/>
            </a:xfrm>
          </p:grpSpPr>
          <p:pic>
            <p:nvPicPr>
              <p:cNvPr id="85035" name="椭圆 21"/>
              <p:cNvPicPr/>
              <p:nvPr/>
            </p:nvPicPr>
            <p:blipFill>
              <a:blip r:embed="rId5"/>
              <a:stretch>
                <a:fillRect/>
              </a:stretch>
            </p:blipFill>
            <p:spPr>
              <a:xfrm>
                <a:off x="0" y="0"/>
                <a:ext cx="1499616" cy="1499616"/>
              </a:xfrm>
              <a:prstGeom prst="rect">
                <a:avLst/>
              </a:prstGeom>
              <a:noFill/>
              <a:ln w="9525">
                <a:noFill/>
              </a:ln>
            </p:spPr>
          </p:pic>
          <p:sp>
            <p:nvSpPr>
              <p:cNvPr id="85036" name="Text Box 41"/>
              <p:cNvSpPr txBox="1"/>
              <p:nvPr/>
            </p:nvSpPr>
            <p:spPr>
              <a:xfrm>
                <a:off x="513178" y="297532"/>
                <a:ext cx="707195" cy="707195"/>
              </a:xfrm>
              <a:prstGeom prst="rect">
                <a:avLst/>
              </a:prstGeom>
              <a:no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85032" name="椭圆 22"/>
            <p:cNvGrpSpPr/>
            <p:nvPr/>
          </p:nvGrpSpPr>
          <p:grpSpPr>
            <a:xfrm>
              <a:off x="-8056" y="36358"/>
              <a:ext cx="1093804" cy="1107737"/>
              <a:chOff x="0" y="0"/>
              <a:chExt cx="957072" cy="969264"/>
            </a:xfrm>
          </p:grpSpPr>
          <p:pic>
            <p:nvPicPr>
              <p:cNvPr id="85033" name="椭圆 22"/>
              <p:cNvPicPr/>
              <p:nvPr/>
            </p:nvPicPr>
            <p:blipFill>
              <a:blip r:embed="rId6"/>
              <a:stretch>
                <a:fillRect/>
              </a:stretch>
            </p:blipFill>
            <p:spPr>
              <a:xfrm>
                <a:off x="0" y="0"/>
                <a:ext cx="957072" cy="969264"/>
              </a:xfrm>
              <a:prstGeom prst="rect">
                <a:avLst/>
              </a:prstGeom>
              <a:noFill/>
              <a:ln w="9525">
                <a:noFill/>
              </a:ln>
            </p:spPr>
          </p:pic>
          <p:sp>
            <p:nvSpPr>
              <p:cNvPr id="85034" name="Text Box 44"/>
              <p:cNvSpPr txBox="1"/>
              <p:nvPr/>
            </p:nvSpPr>
            <p:spPr>
              <a:xfrm>
                <a:off x="145273" y="147822"/>
                <a:ext cx="667302" cy="674191"/>
              </a:xfrm>
              <a:prstGeom prst="rect">
                <a:avLst/>
              </a:prstGeom>
              <a:noFill/>
              <a:ln w="9525">
                <a:noFill/>
              </a:ln>
            </p:spPr>
            <p:txBody>
              <a:bodyPr lIns="0" tIns="0" rIns="0" bIns="0"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4</a:t>
                </a:r>
                <a:endParaRPr lang="zh-CN" altLang="en-US" sz="3700" dirty="0">
                  <a:solidFill>
                    <a:srgbClr val="333333"/>
                  </a:solidFill>
                  <a:latin typeface="Comic Sans MS" panose="030F0702030302020204" pitchFamily="66" charset="0"/>
                  <a:ea typeface="微软雅黑" panose="020B0503020204020204" charset="-122"/>
                </a:endParaRPr>
              </a:p>
            </p:txBody>
          </p:sp>
        </p:grpSp>
      </p:grpSp>
      <p:grpSp>
        <p:nvGrpSpPr>
          <p:cNvPr id="85013" name="组合 7"/>
          <p:cNvGrpSpPr/>
          <p:nvPr/>
        </p:nvGrpSpPr>
        <p:grpSpPr>
          <a:xfrm>
            <a:off x="738188" y="2965450"/>
            <a:ext cx="904875" cy="858838"/>
            <a:chOff x="0" y="0"/>
            <a:chExt cx="1143008" cy="1143007"/>
          </a:xfrm>
        </p:grpSpPr>
        <p:grpSp>
          <p:nvGrpSpPr>
            <p:cNvPr id="85024" name="椭圆 4"/>
            <p:cNvGrpSpPr/>
            <p:nvPr/>
          </p:nvGrpSpPr>
          <p:grpSpPr>
            <a:xfrm>
              <a:off x="-419104" y="-172649"/>
              <a:ext cx="1713859" cy="1713857"/>
              <a:chOff x="0" y="0"/>
              <a:chExt cx="1499616" cy="1499616"/>
            </a:xfrm>
          </p:grpSpPr>
          <p:pic>
            <p:nvPicPr>
              <p:cNvPr id="85029" name="椭圆 4"/>
              <p:cNvPicPr/>
              <p:nvPr/>
            </p:nvPicPr>
            <p:blipFill>
              <a:blip r:embed="rId5"/>
              <a:stretch>
                <a:fillRect/>
              </a:stretch>
            </p:blipFill>
            <p:spPr>
              <a:xfrm>
                <a:off x="0" y="0"/>
                <a:ext cx="1499616" cy="1499616"/>
              </a:xfrm>
              <a:prstGeom prst="rect">
                <a:avLst/>
              </a:prstGeom>
              <a:noFill/>
              <a:ln w="9525">
                <a:noFill/>
              </a:ln>
            </p:spPr>
          </p:pic>
          <p:sp>
            <p:nvSpPr>
              <p:cNvPr id="85030" name="Text Box 48"/>
              <p:cNvSpPr txBox="1"/>
              <p:nvPr/>
            </p:nvSpPr>
            <p:spPr>
              <a:xfrm>
                <a:off x="513178" y="297532"/>
                <a:ext cx="707195" cy="707195"/>
              </a:xfrm>
              <a:prstGeom prst="rect">
                <a:avLst/>
              </a:prstGeom>
              <a:no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85025" name="椭圆 5"/>
            <p:cNvGrpSpPr/>
            <p:nvPr/>
          </p:nvGrpSpPr>
          <p:grpSpPr>
            <a:xfrm>
              <a:off x="-8056" y="36358"/>
              <a:ext cx="1093804" cy="1107737"/>
              <a:chOff x="0" y="0"/>
              <a:chExt cx="957072" cy="969264"/>
            </a:xfrm>
          </p:grpSpPr>
          <p:pic>
            <p:nvPicPr>
              <p:cNvPr id="85027" name="椭圆 5"/>
              <p:cNvPicPr/>
              <p:nvPr/>
            </p:nvPicPr>
            <p:blipFill>
              <a:blip r:embed="rId6"/>
              <a:stretch>
                <a:fillRect/>
              </a:stretch>
            </p:blipFill>
            <p:spPr>
              <a:xfrm>
                <a:off x="0" y="0"/>
                <a:ext cx="957072" cy="969264"/>
              </a:xfrm>
              <a:prstGeom prst="rect">
                <a:avLst/>
              </a:prstGeom>
              <a:noFill/>
              <a:ln w="9525">
                <a:noFill/>
              </a:ln>
            </p:spPr>
          </p:pic>
          <p:sp>
            <p:nvSpPr>
              <p:cNvPr id="85028" name="Text Box 51"/>
              <p:cNvSpPr txBox="1"/>
              <p:nvPr/>
            </p:nvSpPr>
            <p:spPr>
              <a:xfrm>
                <a:off x="145273" y="147822"/>
                <a:ext cx="667302" cy="674191"/>
              </a:xfrm>
              <a:prstGeom prst="rect">
                <a:avLst/>
              </a:prstGeom>
              <a:noFill/>
              <a:ln w="9525">
                <a:noFill/>
              </a:ln>
            </p:spPr>
            <p:txBody>
              <a:bodyPr lIns="0" tIns="0" rIns="0" bIns="0"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85026" name="燕尾形 6"/>
            <p:cNvSpPr/>
            <p:nvPr/>
          </p:nvSpPr>
          <p:spPr>
            <a:xfrm>
              <a:off x="356794" y="387299"/>
              <a:ext cx="429417" cy="428234"/>
            </a:xfrm>
            <a:prstGeom prst="chevron">
              <a:avLst>
                <a:gd name="adj" fmla="val 49998"/>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grpSp>
        <p:nvGrpSpPr>
          <p:cNvPr id="85014" name="组合 10"/>
          <p:cNvGrpSpPr/>
          <p:nvPr/>
        </p:nvGrpSpPr>
        <p:grpSpPr>
          <a:xfrm flipV="1">
            <a:off x="9696450" y="-39687"/>
            <a:ext cx="4735513" cy="1501775"/>
            <a:chOff x="0" y="0"/>
            <a:chExt cx="7110389" cy="2443343"/>
          </a:xfrm>
        </p:grpSpPr>
        <p:grpSp>
          <p:nvGrpSpPr>
            <p:cNvPr id="85015" name="组合 1"/>
            <p:cNvGrpSpPr/>
            <p:nvPr/>
          </p:nvGrpSpPr>
          <p:grpSpPr>
            <a:xfrm>
              <a:off x="1583972" y="0"/>
              <a:ext cx="3528130" cy="2443343"/>
              <a:chOff x="0" y="0"/>
              <a:chExt cx="3182548" cy="2036641"/>
            </a:xfrm>
          </p:grpSpPr>
          <p:sp>
            <p:nvSpPr>
              <p:cNvPr id="85022"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85023"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85016" name="组合 4"/>
            <p:cNvGrpSpPr/>
            <p:nvPr/>
          </p:nvGrpSpPr>
          <p:grpSpPr>
            <a:xfrm>
              <a:off x="3568070" y="27383"/>
              <a:ext cx="3542319" cy="1708211"/>
              <a:chOff x="0" y="0"/>
              <a:chExt cx="4223383" cy="2036640"/>
            </a:xfrm>
          </p:grpSpPr>
          <p:sp>
            <p:nvSpPr>
              <p:cNvPr id="85020"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85021"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85017" name="组合 7"/>
            <p:cNvGrpSpPr/>
            <p:nvPr/>
          </p:nvGrpSpPr>
          <p:grpSpPr>
            <a:xfrm>
              <a:off x="0" y="53826"/>
              <a:ext cx="3027130" cy="1839448"/>
              <a:chOff x="0" y="0"/>
              <a:chExt cx="2451714" cy="1534624"/>
            </a:xfrm>
          </p:grpSpPr>
          <p:sp>
            <p:nvSpPr>
              <p:cNvPr id="85018"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85019"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1304925" y="280988"/>
            <a:ext cx="7710488"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8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86019" name="Rectangle 3"/>
          <p:cNvSpPr>
            <a:spLocks noGrp="1"/>
          </p:cNvSpPr>
          <p:nvPr>
            <p:ph type="body" idx="4294967295"/>
          </p:nvPr>
        </p:nvSpPr>
        <p:spPr>
          <a:xfrm>
            <a:off x="561975" y="3727450"/>
            <a:ext cx="6526213" cy="6002338"/>
          </a:xfrm>
          <a:ln w="38100" cap="rnd">
            <a:solidFill>
              <a:srgbClr val="65A3FF">
                <a:alpha val="100000"/>
              </a:srgbClr>
            </a:solidFill>
            <a:prstDash val="sysDot"/>
            <a:miter lim="800000"/>
          </a:ln>
        </p:spPr>
        <p:txBody>
          <a:bodyPr vert="horz" wrap="square" lIns="138516" tIns="72188" rIns="138516" bIns="72188" anchor="t" anchorCtr="0"/>
          <a:p>
            <a:pPr marL="0" indent="0">
              <a:buNone/>
            </a:pPr>
            <a:r>
              <a:rPr lang="zh-CN" altLang="en-US" sz="4000" b="1" dirty="0">
                <a:latin typeface="楷体" panose="02010609060101010101" pitchFamily="49" charset="-122"/>
                <a:ea typeface="楷体" panose="02010609060101010101" pitchFamily="49" charset="-122"/>
              </a:rPr>
              <a:t>基本港</a:t>
            </a:r>
            <a:r>
              <a:rPr lang="zh-CN" altLang="en-US" sz="4000" dirty="0">
                <a:latin typeface="楷体" panose="02010609060101010101" pitchFamily="49" charset="-122"/>
                <a:ea typeface="楷体" panose="02010609060101010101" pitchFamily="49" charset="-122"/>
              </a:rPr>
              <a:t>（</a:t>
            </a:r>
            <a:r>
              <a:rPr lang="en-US" altLang="zh-CN" sz="4000" dirty="0">
                <a:latin typeface="楷体" panose="02010609060101010101" pitchFamily="49" charset="-122"/>
                <a:ea typeface="楷体" panose="02010609060101010101" pitchFamily="49" charset="-122"/>
              </a:rPr>
              <a:t>Base Port</a:t>
            </a:r>
            <a:r>
              <a:rPr lang="zh-CN" altLang="en-US" sz="4000" dirty="0">
                <a:latin typeface="楷体" panose="02010609060101010101" pitchFamily="49" charset="-122"/>
                <a:ea typeface="楷体" panose="02010609060101010101" pitchFamily="49" charset="-122"/>
              </a:rPr>
              <a:t>）。指船公司的船定期挂靠的港口。大多数较大，港口设备条件较好，货载多而稳定。运往基本港口的货物一般均为直达运输，无需中途转船。比如鹿特丹、汉堡、费利克斯托等耳熟能详的城市都是欧洲基本港。</a:t>
            </a:r>
            <a:endParaRPr lang="zh-CN" altLang="en-US" sz="3700" b="1" dirty="0">
              <a:latin typeface="宋体" panose="02010600030101010101" pitchFamily="2" charset="-122"/>
              <a:ea typeface="宋体" panose="02010600030101010101" pitchFamily="2" charset="-122"/>
            </a:endParaRPr>
          </a:p>
        </p:txBody>
      </p:sp>
      <p:sp>
        <p:nvSpPr>
          <p:cNvPr id="86020" name="矩形 5"/>
          <p:cNvSpPr/>
          <p:nvPr/>
        </p:nvSpPr>
        <p:spPr>
          <a:xfrm>
            <a:off x="57150" y="9836150"/>
            <a:ext cx="8618538" cy="149225"/>
          </a:xfrm>
          <a:prstGeom prst="rect">
            <a:avLst/>
          </a:prstGeom>
          <a:solidFill>
            <a:schemeClr val="accent1"/>
          </a:solidFill>
          <a:ln w="9525">
            <a:noFill/>
          </a:ln>
        </p:spPr>
        <p:txBody>
          <a:bodyPr lIns="140471" tIns="70235" rIns="140471" bIns="70235"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86021" name="矩形 32"/>
          <p:cNvSpPr/>
          <p:nvPr/>
        </p:nvSpPr>
        <p:spPr>
          <a:xfrm>
            <a:off x="169863" y="3287713"/>
            <a:ext cx="13949362" cy="215900"/>
          </a:xfrm>
          <a:prstGeom prst="rect">
            <a:avLst/>
          </a:prstGeom>
          <a:solidFill>
            <a:srgbClr val="9DC3E6"/>
          </a:solidFill>
          <a:ln w="9525">
            <a:noFill/>
          </a:ln>
        </p:spPr>
        <p:txBody>
          <a:bodyPr lIns="140471" tIns="70235" rIns="140471" bIns="70235"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86022" name="矩形 1"/>
          <p:cNvSpPr/>
          <p:nvPr/>
        </p:nvSpPr>
        <p:spPr>
          <a:xfrm>
            <a:off x="169863" y="2752725"/>
            <a:ext cx="13949362" cy="428625"/>
          </a:xfrm>
          <a:prstGeom prst="rect">
            <a:avLst/>
          </a:prstGeom>
          <a:solidFill>
            <a:srgbClr val="2E75B6"/>
          </a:solidFill>
          <a:ln w="9525">
            <a:noFill/>
          </a:ln>
        </p:spPr>
        <p:txBody>
          <a:bodyPr lIns="140471" tIns="70235" rIns="140471" bIns="70235"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b="1" dirty="0">
              <a:solidFill>
                <a:schemeClr val="bg1"/>
              </a:solidFill>
              <a:latin typeface="Segoe UI Emoji" panose="020B0502040204020203" pitchFamily="34" charset="0"/>
              <a:ea typeface="宋体" panose="02010600030101010101" pitchFamily="2" charset="-122"/>
            </a:endParaRPr>
          </a:p>
        </p:txBody>
      </p:sp>
      <p:grpSp>
        <p:nvGrpSpPr>
          <p:cNvPr id="86023" name="组合 10"/>
          <p:cNvGrpSpPr/>
          <p:nvPr/>
        </p:nvGrpSpPr>
        <p:grpSpPr>
          <a:xfrm flipV="1">
            <a:off x="9696450" y="-39687"/>
            <a:ext cx="4735513" cy="1501775"/>
            <a:chOff x="0" y="0"/>
            <a:chExt cx="7110389" cy="2443343"/>
          </a:xfrm>
        </p:grpSpPr>
        <p:grpSp>
          <p:nvGrpSpPr>
            <p:cNvPr id="86026" name="组合 1"/>
            <p:cNvGrpSpPr/>
            <p:nvPr/>
          </p:nvGrpSpPr>
          <p:grpSpPr>
            <a:xfrm>
              <a:off x="1583972" y="0"/>
              <a:ext cx="3528130" cy="2443343"/>
              <a:chOff x="0" y="0"/>
              <a:chExt cx="3182548" cy="2036641"/>
            </a:xfrm>
          </p:grpSpPr>
          <p:sp>
            <p:nvSpPr>
              <p:cNvPr id="86033"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86034"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86027" name="组合 4"/>
            <p:cNvGrpSpPr/>
            <p:nvPr/>
          </p:nvGrpSpPr>
          <p:grpSpPr>
            <a:xfrm>
              <a:off x="3568070" y="27383"/>
              <a:ext cx="3542319" cy="1708211"/>
              <a:chOff x="0" y="0"/>
              <a:chExt cx="4223383" cy="2036640"/>
            </a:xfrm>
          </p:grpSpPr>
          <p:sp>
            <p:nvSpPr>
              <p:cNvPr id="86031"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86032"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86028" name="组合 7"/>
            <p:cNvGrpSpPr/>
            <p:nvPr/>
          </p:nvGrpSpPr>
          <p:grpSpPr>
            <a:xfrm>
              <a:off x="0" y="53826"/>
              <a:ext cx="3027130" cy="1839448"/>
              <a:chOff x="0" y="0"/>
              <a:chExt cx="2451714" cy="1534624"/>
            </a:xfrm>
          </p:grpSpPr>
          <p:sp>
            <p:nvSpPr>
              <p:cNvPr id="86029"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86030"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18" name="Rectangle 3"/>
          <p:cNvSpPr txBox="1">
            <a:spLocks noChangeArrowheads="1"/>
          </p:cNvSpPr>
          <p:nvPr/>
        </p:nvSpPr>
        <p:spPr bwMode="auto">
          <a:xfrm>
            <a:off x="7651750" y="3727450"/>
            <a:ext cx="6075363" cy="6002338"/>
          </a:xfrm>
          <a:prstGeom prst="rect">
            <a:avLst/>
          </a:prstGeom>
          <a:noFill/>
          <a:ln w="38100" cap="rnd">
            <a:solidFill>
              <a:srgbClr val="65A3FF"/>
            </a:solidFill>
            <a:prstDash val="sysDot"/>
            <a:miter lim="800000"/>
          </a:ln>
        </p:spPr>
        <p:txBody>
          <a:bodyPr lIns="138516" tIns="72188" rIns="138516" bIns="72188"/>
          <a:lstStyle/>
          <a:p>
            <a:pPr marR="0" defTabSz="914400" eaLnBrk="0" hangingPunct="0">
              <a:spcBef>
                <a:spcPct val="20000"/>
              </a:spcBef>
              <a:buClrTx/>
              <a:buSzTx/>
              <a:buFontTx/>
              <a:buNone/>
              <a:defRPr/>
            </a:pPr>
            <a:r>
              <a:rPr kumimoji="0" lang="zh-CN" altLang="en-US" sz="4000" b="1" kern="0" cap="none" spc="0" normalizeH="0" baseline="0" noProof="0" dirty="0">
                <a:latin typeface="楷体" panose="02010609060101010101" pitchFamily="49" charset="-122"/>
                <a:ea typeface="楷体" panose="02010609060101010101" pitchFamily="49" charset="-122"/>
                <a:cs typeface="+mn-cs"/>
              </a:rPr>
              <a:t>非基本港</a:t>
            </a:r>
            <a:r>
              <a:rPr kumimoji="0" lang="zh-CN" altLang="en-US" sz="4000" kern="0" cap="none" spc="0" normalizeH="0" baseline="0" noProof="0" dirty="0">
                <a:latin typeface="楷体" panose="02010609060101010101" pitchFamily="49" charset="-122"/>
                <a:ea typeface="楷体" panose="02010609060101010101" pitchFamily="49" charset="-122"/>
                <a:cs typeface="+mn-cs"/>
              </a:rPr>
              <a:t>（</a:t>
            </a:r>
            <a:r>
              <a:rPr kumimoji="0" lang="en-US" altLang="zh-CN" sz="4000" kern="0" cap="none" spc="0" normalizeH="0" baseline="0" noProof="0" dirty="0">
                <a:latin typeface="楷体" panose="02010609060101010101" pitchFamily="49" charset="-122"/>
                <a:ea typeface="楷体" panose="02010609060101010101" pitchFamily="49" charset="-122"/>
                <a:cs typeface="+mn-cs"/>
              </a:rPr>
              <a:t>Non-Base Port</a:t>
            </a:r>
            <a:r>
              <a:rPr kumimoji="0" lang="zh-CN" altLang="en-US" sz="4000" kern="0" cap="none" spc="0" normalizeH="0" baseline="0" noProof="0" dirty="0">
                <a:latin typeface="楷体" panose="02010609060101010101" pitchFamily="49" charset="-122"/>
                <a:ea typeface="楷体" panose="02010609060101010101" pitchFamily="49" charset="-122"/>
                <a:cs typeface="+mn-cs"/>
              </a:rPr>
              <a:t>）。凡基本港以外的港口都称为非基本港。非基本港一般除按基本港口收费外，还需另外加收转船附加费。 达到一定货量时则改为加收直航附加费。</a:t>
            </a:r>
            <a:endParaRPr kumimoji="0" lang="zh-CN" altLang="en-US" sz="3700" b="1" kern="0" cap="none" spc="0" normalizeH="0" baseline="0" noProof="0" dirty="0">
              <a:latin typeface="宋体" panose="02010600030101010101" pitchFamily="2" charset="-122"/>
              <a:ea typeface="宋体" panose="02010600030101010101" pitchFamily="2" charset="-122"/>
              <a:cs typeface="+mn-cs"/>
            </a:endParaRPr>
          </a:p>
        </p:txBody>
      </p:sp>
      <p:sp>
        <p:nvSpPr>
          <p:cNvPr id="86025" name="TextBox 18"/>
          <p:cNvSpPr txBox="1"/>
          <p:nvPr/>
        </p:nvSpPr>
        <p:spPr>
          <a:xfrm>
            <a:off x="6075363" y="1704975"/>
            <a:ext cx="5513387" cy="987425"/>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5500" b="1" dirty="0">
                <a:latin typeface="黑体" panose="02010609060101010101" pitchFamily="49" charset="-122"/>
              </a:rPr>
              <a:t>港  口</a:t>
            </a:r>
            <a:endParaRPr lang="zh-CN" altLang="en-US" sz="5500" b="1" dirty="0">
              <a:latin typeface="黑体" panose="02010609060101010101" pitchFamily="49" charset="-122"/>
            </a:endParaRP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p:nvPr>
        </p:nvSpPr>
        <p:spPr/>
        <p:txBody>
          <a:bodyPr vert="horz" wrap="square" lIns="140495" tIns="70248" rIns="140495" bIns="7024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0" i="0" u="none" strike="noStrike" kern="0" cap="none" spc="0" normalizeH="0" baseline="0" noProof="0" dirty="0">
              <a:ln>
                <a:noFill/>
              </a:ln>
              <a:solidFill>
                <a:schemeClr val="bg1"/>
              </a:solidFill>
              <a:effectLst/>
              <a:uLnTx/>
              <a:uFillTx/>
              <a:latin typeface="+mj-lt"/>
              <a:ea typeface="+mj-ea"/>
              <a:cs typeface="+mj-cs"/>
            </a:endParaRPr>
          </a:p>
        </p:txBody>
      </p:sp>
      <p:sp>
        <p:nvSpPr>
          <p:cNvPr id="87043" name="内容占位符 2"/>
          <p:cNvSpPr>
            <a:spLocks noGrp="1"/>
          </p:cNvSpPr>
          <p:nvPr>
            <p:ph idx="1"/>
          </p:nvPr>
        </p:nvSpPr>
        <p:spPr>
          <a:xfrm>
            <a:off x="449263" y="2024063"/>
            <a:ext cx="13614400" cy="6683375"/>
          </a:xfrm>
          <a:ln/>
        </p:spPr>
        <p:txBody>
          <a:bodyPr vert="horz" wrap="square" lIns="140495" tIns="70248" rIns="140495" bIns="70248" anchor="t" anchorCtr="0"/>
          <a:p>
            <a:endParaRPr lang="en-US" altLang="zh-CN" dirty="0"/>
          </a:p>
          <a:p>
            <a:r>
              <a:rPr lang="zh-CN" altLang="en-US" sz="3700" dirty="0">
                <a:latin typeface="黑体" panose="02010609060101010101" pitchFamily="49" charset="-122"/>
              </a:rPr>
              <a:t>海运航线</a:t>
            </a:r>
            <a:r>
              <a:rPr lang="zh-CN" altLang="en-US" sz="3700" dirty="0">
                <a:solidFill>
                  <a:srgbClr val="C00000"/>
                </a:solidFill>
                <a:latin typeface="黑体" panose="02010609060101010101" pitchFamily="49" charset="-122"/>
              </a:rPr>
              <a:t>按航程远近</a:t>
            </a:r>
            <a:r>
              <a:rPr lang="zh-CN" altLang="en-US" sz="3700" dirty="0">
                <a:latin typeface="黑体" panose="02010609060101010101" pitchFamily="49" charset="-122"/>
              </a:rPr>
              <a:t>可分为</a:t>
            </a:r>
            <a:endParaRPr lang="en-US" altLang="zh-CN" sz="3700" dirty="0">
              <a:latin typeface="黑体" panose="02010609060101010101" pitchFamily="49" charset="-122"/>
            </a:endParaRPr>
          </a:p>
          <a:p>
            <a:pPr>
              <a:buNone/>
            </a:pPr>
            <a:r>
              <a:rPr lang="en-US" altLang="zh-CN" sz="3700" dirty="0">
                <a:latin typeface="黑体" panose="02010609060101010101" pitchFamily="49" charset="-122"/>
              </a:rPr>
              <a:t>   </a:t>
            </a:r>
            <a:r>
              <a:rPr lang="zh-CN" altLang="en-US" sz="3100" dirty="0">
                <a:latin typeface="黑体" panose="02010609060101010101" pitchFamily="49" charset="-122"/>
              </a:rPr>
              <a:t>远洋航线</a:t>
            </a:r>
            <a:r>
              <a:rPr lang="en-US" altLang="zh-CN" sz="3700" dirty="0">
                <a:latin typeface="黑体" panose="02010609060101010101" pitchFamily="49" charset="-122"/>
              </a:rPr>
              <a:t>——</a:t>
            </a:r>
            <a:r>
              <a:rPr lang="zh-CN" altLang="en-US" sz="3100" dirty="0">
                <a:solidFill>
                  <a:srgbClr val="333333"/>
                </a:solidFill>
                <a:ea typeface="楷体" panose="02010609060101010101" pitchFamily="49" charset="-122"/>
              </a:rPr>
              <a:t>航程</a:t>
            </a:r>
            <a:r>
              <a:rPr lang="en-US" altLang="zh-CN" sz="3100" dirty="0">
                <a:solidFill>
                  <a:srgbClr val="333333"/>
                </a:solidFill>
                <a:ea typeface="楷体" panose="02010609060101010101" pitchFamily="49" charset="-122"/>
              </a:rPr>
              <a:t>30</a:t>
            </a:r>
            <a:r>
              <a:rPr lang="zh-CN" altLang="en-US" sz="3100" dirty="0">
                <a:solidFill>
                  <a:srgbClr val="333333"/>
                </a:solidFill>
                <a:ea typeface="楷体" panose="02010609060101010101" pitchFamily="49" charset="-122"/>
              </a:rPr>
              <a:t>天以上，船舶航行跨越大洋。我国习惯上以亚丁港为界，把去往亚丁港以西，包括红海两岸和欧洲以及南北美洲广大地区的航线划为远洋航线。</a:t>
            </a:r>
            <a:endParaRPr lang="en-US" altLang="zh-CN" sz="3700" dirty="0">
              <a:latin typeface="黑体" panose="02010609060101010101" pitchFamily="49" charset="-122"/>
            </a:endParaRPr>
          </a:p>
          <a:p>
            <a:pPr>
              <a:buNone/>
            </a:pPr>
            <a:r>
              <a:rPr lang="zh-CN" altLang="en-US" sz="3700" dirty="0">
                <a:latin typeface="黑体" panose="02010609060101010101" pitchFamily="49" charset="-122"/>
              </a:rPr>
              <a:t>   </a:t>
            </a:r>
            <a:r>
              <a:rPr lang="zh-CN" altLang="en-US" sz="3100" dirty="0">
                <a:latin typeface="黑体" panose="02010609060101010101" pitchFamily="49" charset="-122"/>
              </a:rPr>
              <a:t>近洋航线</a:t>
            </a:r>
            <a:r>
              <a:rPr lang="en-US" altLang="zh-CN" sz="3700" dirty="0">
                <a:latin typeface="黑体" panose="02010609060101010101" pitchFamily="49" charset="-122"/>
              </a:rPr>
              <a:t>——</a:t>
            </a:r>
            <a:r>
              <a:rPr lang="zh-CN" altLang="en-US" sz="3100" dirty="0">
                <a:solidFill>
                  <a:srgbClr val="333333"/>
                </a:solidFill>
                <a:ea typeface="楷体" panose="02010609060101010101" pitchFamily="49" charset="-122"/>
              </a:rPr>
              <a:t>航程</a:t>
            </a:r>
            <a:r>
              <a:rPr lang="en-US" altLang="zh-CN" sz="3100" dirty="0">
                <a:solidFill>
                  <a:srgbClr val="333333"/>
                </a:solidFill>
                <a:ea typeface="楷体" panose="02010609060101010101" pitchFamily="49" charset="-122"/>
              </a:rPr>
              <a:t>20</a:t>
            </a:r>
            <a:r>
              <a:rPr lang="zh-CN" altLang="en-US" sz="3100" dirty="0">
                <a:solidFill>
                  <a:srgbClr val="333333"/>
                </a:solidFill>
                <a:ea typeface="楷体" panose="02010609060101010101" pitchFamily="49" charset="-122"/>
              </a:rPr>
              <a:t>天左右或以内，指本国各港口至邻近国家港口间的海上运输航线的统称。我国习惯上把航线在亚丁港以东地区的亚洲和大洋洲的航线称为近洋航线</a:t>
            </a:r>
            <a:r>
              <a:rPr lang="en-US" altLang="zh-CN" sz="3100" dirty="0">
                <a:solidFill>
                  <a:srgbClr val="333333"/>
                </a:solidFill>
                <a:ea typeface="楷体" panose="02010609060101010101" pitchFamily="49" charset="-122"/>
              </a:rPr>
              <a:t>。</a:t>
            </a:r>
            <a:endParaRPr lang="en-US" altLang="zh-CN" sz="3100" dirty="0">
              <a:solidFill>
                <a:srgbClr val="333333"/>
              </a:solidFill>
              <a:ea typeface="楷体" panose="02010609060101010101" pitchFamily="49" charset="-122"/>
            </a:endParaRPr>
          </a:p>
          <a:p>
            <a:pPr>
              <a:buFont typeface="Wingdings" panose="05000000000000000000" pitchFamily="2" charset="2"/>
              <a:buNone/>
            </a:pPr>
            <a:endParaRPr lang="en-US" altLang="zh-CN" sz="3700" dirty="0">
              <a:latin typeface="黑体" panose="02010609060101010101" pitchFamily="49" charset="-122"/>
            </a:endParaRPr>
          </a:p>
          <a:p>
            <a:pPr>
              <a:buFont typeface="Wingdings" panose="05000000000000000000" pitchFamily="2" charset="2"/>
              <a:buNone/>
            </a:pPr>
            <a:endParaRPr lang="en-US" altLang="zh-CN" sz="3700" dirty="0">
              <a:latin typeface="黑体" panose="02010609060101010101" pitchFamily="49" charset="-122"/>
            </a:endParaRPr>
          </a:p>
          <a:p>
            <a:pPr>
              <a:buFont typeface="Wingdings" panose="05000000000000000000" pitchFamily="2" charset="2"/>
              <a:buNone/>
            </a:pPr>
            <a:endParaRPr lang="en-US" altLang="zh-CN" dirty="0"/>
          </a:p>
          <a:p>
            <a:pPr>
              <a:buFontTx/>
              <a:buChar char="•"/>
            </a:pPr>
            <a:endParaRPr lang="en-US" altLang="zh-CN" dirty="0"/>
          </a:p>
        </p:txBody>
      </p:sp>
      <p:pic>
        <p:nvPicPr>
          <p:cNvPr id="87044" name="图片 3"/>
          <p:cNvPicPr>
            <a:picLocks noChangeAspect="1"/>
          </p:cNvPicPr>
          <p:nvPr/>
        </p:nvPicPr>
        <p:blipFill>
          <a:blip r:embed="rId1"/>
          <a:stretch>
            <a:fillRect/>
          </a:stretch>
        </p:blipFill>
        <p:spPr>
          <a:xfrm>
            <a:off x="0" y="6284913"/>
            <a:ext cx="6556375" cy="3940175"/>
          </a:xfrm>
          <a:prstGeom prst="rect">
            <a:avLst/>
          </a:prstGeom>
          <a:noFill/>
          <a:ln w="9525">
            <a:noFill/>
          </a:ln>
        </p:spPr>
      </p:pic>
      <p:pic>
        <p:nvPicPr>
          <p:cNvPr id="87045" name="Picture 5" descr="EOPQ`YESM1S[_`3UQ`~$0T9"/>
          <p:cNvPicPr>
            <a:picLocks noChangeAspect="1"/>
          </p:cNvPicPr>
          <p:nvPr/>
        </p:nvPicPr>
        <p:blipFill>
          <a:blip r:embed="rId2"/>
          <a:stretch>
            <a:fillRect/>
          </a:stretch>
        </p:blipFill>
        <p:spPr>
          <a:xfrm>
            <a:off x="6751638" y="5751513"/>
            <a:ext cx="7650162" cy="4473575"/>
          </a:xfrm>
          <a:prstGeom prst="rect">
            <a:avLst/>
          </a:prstGeom>
          <a:noFill/>
          <a:ln w="9525">
            <a:noFill/>
          </a:ln>
        </p:spPr>
      </p:pic>
    </p:spTree>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p:nvPr>
        </p:nvSpPr>
        <p:spPr/>
        <p:txBody>
          <a:bodyPr vert="horz" wrap="square" lIns="140495" tIns="70248" rIns="140495" bIns="7024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0" i="0" u="none" strike="noStrike" kern="0" cap="none" spc="0" normalizeH="0" baseline="0" noProof="0" dirty="0">
              <a:ln>
                <a:noFill/>
              </a:ln>
              <a:solidFill>
                <a:schemeClr val="bg1"/>
              </a:solidFill>
              <a:effectLst/>
              <a:uLnTx/>
              <a:uFillTx/>
              <a:latin typeface="+mj-lt"/>
              <a:ea typeface="+mj-ea"/>
              <a:cs typeface="+mj-cs"/>
            </a:endParaRPr>
          </a:p>
        </p:txBody>
      </p:sp>
      <p:sp>
        <p:nvSpPr>
          <p:cNvPr id="88067" name="内容占位符 2"/>
          <p:cNvSpPr>
            <a:spLocks noGrp="1"/>
          </p:cNvSpPr>
          <p:nvPr>
            <p:ph idx="1"/>
          </p:nvPr>
        </p:nvSpPr>
        <p:spPr>
          <a:xfrm>
            <a:off x="674688" y="1811338"/>
            <a:ext cx="12961937" cy="8413750"/>
          </a:xfrm>
          <a:ln/>
        </p:spPr>
        <p:txBody>
          <a:bodyPr vert="horz" wrap="square" lIns="140495" tIns="70248" rIns="140495" bIns="70248" anchor="t" anchorCtr="0"/>
          <a:p>
            <a:endParaRPr lang="en-US" altLang="zh-CN" dirty="0"/>
          </a:p>
          <a:p>
            <a:r>
              <a:rPr lang="zh-CN" altLang="en-US" sz="3700" dirty="0">
                <a:latin typeface="黑体" panose="02010609060101010101" pitchFamily="49" charset="-122"/>
              </a:rPr>
              <a:t>海运航线</a:t>
            </a:r>
            <a:r>
              <a:rPr lang="zh-CN" altLang="en-US" sz="3700" dirty="0">
                <a:solidFill>
                  <a:srgbClr val="C00000"/>
                </a:solidFill>
                <a:latin typeface="黑体" panose="02010609060101010101" pitchFamily="49" charset="-122"/>
              </a:rPr>
              <a:t>按航行的范围</a:t>
            </a:r>
            <a:r>
              <a:rPr lang="zh-CN" altLang="en-US" sz="3700" dirty="0">
                <a:latin typeface="黑体" panose="02010609060101010101" pitchFamily="49" charset="-122"/>
              </a:rPr>
              <a:t>分为：</a:t>
            </a:r>
            <a:endParaRPr lang="en-US" altLang="zh-CN" sz="3700" dirty="0">
              <a:latin typeface="黑体" panose="02010609060101010101" pitchFamily="49" charset="-122"/>
            </a:endParaRPr>
          </a:p>
          <a:p>
            <a:pPr>
              <a:buFont typeface="Wingdings" panose="05000000000000000000" pitchFamily="2" charset="2"/>
              <a:buNone/>
            </a:pPr>
            <a:r>
              <a:rPr lang="zh-CN" altLang="en-US" sz="3700" dirty="0">
                <a:latin typeface="黑体" panose="02010609060101010101" pitchFamily="49" charset="-122"/>
              </a:rPr>
              <a:t>  太平洋航线、大西洋航线、印度洋航线、北冰洋航线等。</a:t>
            </a:r>
            <a:endParaRPr lang="en-US" altLang="zh-CN" sz="3700" dirty="0">
              <a:latin typeface="黑体" panose="02010609060101010101" pitchFamily="49" charset="-122"/>
            </a:endParaRPr>
          </a:p>
          <a:p>
            <a:pPr>
              <a:buFont typeface="Wingdings" panose="05000000000000000000" pitchFamily="2" charset="2"/>
              <a:buNone/>
            </a:pPr>
            <a:r>
              <a:rPr lang="zh-CN" altLang="en-US" sz="3700" dirty="0">
                <a:latin typeface="黑体" panose="02010609060101010101" pitchFamily="49" charset="-122"/>
              </a:rPr>
              <a:t>  例如：属于太平洋航线组的远东</a:t>
            </a:r>
            <a:r>
              <a:rPr lang="en-US" altLang="zh-CN" sz="3700" dirty="0">
                <a:latin typeface="黑体" panose="02010609060101010101" pitchFamily="49" charset="-122"/>
              </a:rPr>
              <a:t>—</a:t>
            </a:r>
            <a:r>
              <a:rPr lang="zh-CN" altLang="en-US" sz="3700" dirty="0">
                <a:latin typeface="黑体" panose="02010609060101010101" pitchFamily="49" charset="-122"/>
              </a:rPr>
              <a:t>北美西海岸航线</a:t>
            </a:r>
            <a:endParaRPr lang="en-US" altLang="zh-CN" sz="3700" dirty="0">
              <a:latin typeface="黑体" panose="02010609060101010101" pitchFamily="49" charset="-122"/>
            </a:endParaRPr>
          </a:p>
          <a:p>
            <a:pPr>
              <a:buFont typeface="Wingdings" panose="05000000000000000000" pitchFamily="2" charset="2"/>
              <a:buNone/>
            </a:pPr>
            <a:endParaRPr lang="en-US" altLang="zh-CN" sz="3700" dirty="0">
              <a:latin typeface="黑体" panose="02010609060101010101" pitchFamily="49" charset="-122"/>
            </a:endParaRPr>
          </a:p>
          <a:p>
            <a:pPr>
              <a:buFont typeface="Wingdings" panose="05000000000000000000" pitchFamily="2" charset="2"/>
              <a:buNone/>
            </a:pPr>
            <a:r>
              <a:rPr lang="en-US" altLang="zh-CN" sz="3700" dirty="0">
                <a:latin typeface="黑体" panose="02010609060101010101" pitchFamily="49" charset="-122"/>
              </a:rPr>
              <a:t>  </a:t>
            </a:r>
            <a:endParaRPr lang="en-US" altLang="zh-CN" sz="3700" dirty="0">
              <a:latin typeface="黑体" panose="02010609060101010101" pitchFamily="49" charset="-122"/>
            </a:endParaRPr>
          </a:p>
          <a:p>
            <a:pPr>
              <a:buFont typeface="Wingdings" panose="05000000000000000000" pitchFamily="2" charset="2"/>
              <a:buNone/>
            </a:pPr>
            <a:endParaRPr lang="en-US" altLang="zh-CN" dirty="0"/>
          </a:p>
          <a:p>
            <a:pPr>
              <a:buFontTx/>
              <a:buChar char="•"/>
            </a:pPr>
            <a:endParaRPr lang="en-US" altLang="zh-CN" dirty="0"/>
          </a:p>
        </p:txBody>
      </p:sp>
      <p:pic>
        <p:nvPicPr>
          <p:cNvPr id="88068" name="对象 1"/>
          <p:cNvPicPr/>
          <p:nvPr/>
        </p:nvPicPr>
        <p:blipFill>
          <a:blip r:embed="rId1"/>
          <a:srcRect b="-156"/>
          <a:stretch>
            <a:fillRect/>
          </a:stretch>
        </p:blipFill>
        <p:spPr>
          <a:xfrm>
            <a:off x="0" y="4260850"/>
            <a:ext cx="10126663" cy="5964238"/>
          </a:xfrm>
          <a:prstGeom prst="rect">
            <a:avLst/>
          </a:prstGeom>
          <a:noFill/>
          <a:ln w="9525">
            <a:noFill/>
          </a:ln>
        </p:spPr>
      </p:pic>
      <p:sp>
        <p:nvSpPr>
          <p:cNvPr id="88069" name="TextBox 4"/>
          <p:cNvSpPr txBox="1"/>
          <p:nvPr/>
        </p:nvSpPr>
        <p:spPr>
          <a:xfrm>
            <a:off x="10352088" y="4899025"/>
            <a:ext cx="3487737" cy="4235450"/>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dirty="0">
                <a:ea typeface="宋体" panose="02010600030101010101" pitchFamily="2" charset="-122"/>
              </a:rPr>
              <a:t>远东：西方国家开始向东扩张时对亚洲最东部地区的通称，通常包括中国东部、朝鲜、韩国、日本、菲律宾和俄罗斯太平洋沿岸地区。</a:t>
            </a:r>
            <a:endParaRPr lang="zh-CN" altLang="en-US" sz="31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spTree>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9090" name="标题 1"/>
          <p:cNvSpPr>
            <a:spLocks noGrp="1"/>
          </p:cNvSpPr>
          <p:nvPr>
            <p:ph type="title"/>
          </p:nvPr>
        </p:nvSpPr>
        <p:spPr>
          <a:ln/>
        </p:spPr>
        <p:txBody>
          <a:bodyPr vert="horz" wrap="square" lIns="140495" tIns="70248" rIns="140495" bIns="70248" anchor="ctr" anchorCtr="0"/>
          <a:p>
            <a:r>
              <a:rPr lang="zh-CN" altLang="en-US" sz="5500" dirty="0">
                <a:latin typeface="黑体" panose="02010609060101010101" pitchFamily="49" charset="-122"/>
              </a:rPr>
              <a:t>远东</a:t>
            </a:r>
            <a:r>
              <a:rPr lang="en-US" altLang="zh-CN" sz="5500" dirty="0">
                <a:latin typeface="黑体" panose="02010609060101010101" pitchFamily="49" charset="-122"/>
              </a:rPr>
              <a:t>—</a:t>
            </a:r>
            <a:r>
              <a:rPr lang="zh-CN" altLang="en-US" sz="5500" dirty="0">
                <a:latin typeface="黑体" panose="02010609060101010101" pitchFamily="49" charset="-122"/>
              </a:rPr>
              <a:t>北美西海岸航线</a:t>
            </a:r>
            <a:endParaRPr lang="zh-CN" altLang="en-US" sz="5500" dirty="0"/>
          </a:p>
        </p:txBody>
      </p:sp>
      <p:sp>
        <p:nvSpPr>
          <p:cNvPr id="3" name="内容占位符 2"/>
          <p:cNvSpPr>
            <a:spLocks noGrp="1"/>
          </p:cNvSpPr>
          <p:nvPr>
            <p:ph idx="1"/>
          </p:nvPr>
        </p:nvSpPr>
        <p:spPr>
          <a:xfrm>
            <a:off x="1008063" y="2520950"/>
            <a:ext cx="12817475" cy="7029450"/>
          </a:xfrm>
        </p:spPr>
        <p:txBody>
          <a:bodyPr vert="horz" wrap="square" lIns="140495" tIns="70248" rIns="140495" bIns="70248" numCol="1" anchor="t" anchorCtr="0" compatLnSpc="1"/>
          <a:lstStyle/>
          <a:p>
            <a:pPr marL="527050" marR="0" lvl="0" indent="-527050" algn="l" defTabSz="914400" rtl="0" eaLnBrk="0" fontAlgn="base" latinLnBrk="0" hangingPunct="0">
              <a:lnSpc>
                <a:spcPct val="150000"/>
              </a:lnSpc>
              <a:spcBef>
                <a:spcPct val="20000"/>
              </a:spcBef>
              <a:spcAft>
                <a:spcPct val="0"/>
              </a:spcAft>
              <a:buClrTx/>
              <a:buSzTx/>
              <a:buFontTx/>
              <a:buNone/>
              <a:defRPr/>
            </a:pPr>
            <a:r>
              <a:rPr kumimoji="0" lang="zh-CN" altLang="en-US" sz="3100" b="0" i="0" u="none" strike="noStrike" kern="0" cap="none" spc="0" normalizeH="0" baseline="0" noProof="0" dirty="0" smtClean="0">
                <a:ln>
                  <a:noFill/>
                </a:ln>
                <a:solidFill>
                  <a:schemeClr val="tx1"/>
                </a:solidFill>
                <a:effectLst/>
                <a:uLnTx/>
                <a:uFillTx/>
                <a:latin typeface="宋体" panose="02010600030101010101" pitchFamily="2" charset="-122"/>
                <a:ea typeface="宋体" panose="02010600030101010101" pitchFamily="2" charset="-122"/>
                <a:cs typeface="+mn-cs"/>
              </a:rPr>
              <a:t>该</a:t>
            </a:r>
            <a:r>
              <a:rPr kumimoji="0" lang="zh-CN" altLang="en-US" sz="31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航线是</a:t>
            </a:r>
            <a:r>
              <a:rPr kumimoji="0" lang="zh-CN" altLang="en-US" sz="3100" b="0" i="0" u="none" strike="noStrike" kern="0" cap="none" spc="0" normalizeH="0" baseline="0" noProof="0" dirty="0" smtClean="0">
                <a:ln>
                  <a:noFill/>
                </a:ln>
                <a:solidFill>
                  <a:schemeClr val="tx1"/>
                </a:solidFill>
                <a:effectLst/>
                <a:uLnTx/>
                <a:uFillTx/>
                <a:latin typeface="宋体" panose="02010600030101010101" pitchFamily="2" charset="-122"/>
                <a:ea typeface="宋体" panose="02010600030101010101" pitchFamily="2" charset="-122"/>
                <a:cs typeface="+mn-cs"/>
              </a:rPr>
              <a:t>第二次世界大战</a:t>
            </a:r>
            <a:r>
              <a:rPr kumimoji="0" lang="zh-CN" altLang="en-US" sz="31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后货运量增长最快</a:t>
            </a:r>
            <a:r>
              <a:rPr kumimoji="0" lang="zh-CN" altLang="en-US" sz="3100" b="0" i="0" u="none" strike="noStrike" kern="0" cap="none" spc="0" normalizeH="0" baseline="0" noProof="0" dirty="0" smtClean="0">
                <a:ln>
                  <a:noFill/>
                </a:ln>
                <a:solidFill>
                  <a:schemeClr val="tx1"/>
                </a:solidFill>
                <a:effectLst/>
                <a:uLnTx/>
                <a:uFillTx/>
                <a:latin typeface="宋体" panose="02010600030101010101" pitchFamily="2" charset="-122"/>
                <a:ea typeface="宋体" panose="02010600030101010101" pitchFamily="2" charset="-122"/>
                <a:cs typeface="+mn-cs"/>
              </a:rPr>
              <a:t>、货运量</a:t>
            </a:r>
            <a:r>
              <a:rPr kumimoji="0" lang="zh-CN" altLang="en-US" sz="31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最大的航线之一。</a:t>
            </a:r>
            <a:endParaRPr kumimoji="0" lang="zh-CN" altLang="en-US" sz="31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0" fontAlgn="base" latinLnBrk="0" hangingPunct="0">
              <a:lnSpc>
                <a:spcPct val="150000"/>
              </a:lnSpc>
              <a:spcBef>
                <a:spcPct val="20000"/>
              </a:spcBef>
              <a:spcAft>
                <a:spcPct val="0"/>
              </a:spcAft>
              <a:buClrTx/>
              <a:buSzTx/>
              <a:buFontTx/>
              <a:buNone/>
              <a:defRPr/>
            </a:pPr>
            <a:r>
              <a:rPr kumimoji="0" lang="zh-CN" altLang="en-US" sz="3100" b="0" i="0" u="none" strike="noStrike" kern="0" cap="none" spc="0" normalizeH="0" baseline="0" noProof="0" dirty="0" smtClean="0">
                <a:ln>
                  <a:noFill/>
                </a:ln>
                <a:solidFill>
                  <a:schemeClr val="tx1"/>
                </a:solidFill>
                <a:effectLst/>
                <a:uLnTx/>
                <a:uFillTx/>
                <a:latin typeface="宋体" panose="02010600030101010101" pitchFamily="2" charset="-122"/>
                <a:ea typeface="宋体" panose="02010600030101010101" pitchFamily="2" charset="-122"/>
                <a:cs typeface="+mn-cs"/>
              </a:rPr>
              <a:t>包括</a:t>
            </a:r>
            <a:r>
              <a:rPr kumimoji="0" lang="zh-CN" altLang="en-US" sz="31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从远东地区到加拿大、美国、墨西哥等北美西海岸各港的贸易运输线。从我国的沿海地各港出发，偏南的经大隅海峡出东海；偏北的经清津海峡或经宗谷海峡进入太平洋。 </a:t>
            </a:r>
            <a:endParaRPr kumimoji="0" lang="zh-CN" altLang="en-US" sz="31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050" marR="0" lvl="0" indent="-527050" algn="l" defTabSz="914400" rtl="0" eaLnBrk="0" fontAlgn="base" latinLnBrk="0" hangingPunct="0">
              <a:lnSpc>
                <a:spcPct val="100000"/>
              </a:lnSpc>
              <a:spcBef>
                <a:spcPct val="20000"/>
              </a:spcBef>
              <a:spcAft>
                <a:spcPct val="0"/>
              </a:spcAft>
              <a:buClrTx/>
              <a:buSzTx/>
              <a:buFont typeface="Arial" panose="020B0604020202020204" pitchFamily="34" charset="0"/>
              <a:buChar char="•"/>
              <a:defRPr/>
            </a:pPr>
            <a:endParaRPr kumimoji="0" lang="zh-CN" altLang="en-US" sz="2800" b="0" i="0" u="none" strike="noStrike" kern="0" cap="none" spc="0" normalizeH="0" baseline="0" noProof="0" dirty="0">
              <a:ln>
                <a:noFill/>
              </a:ln>
              <a:solidFill>
                <a:schemeClr val="tx1"/>
              </a:solidFill>
              <a:effectLst/>
              <a:uLnTx/>
              <a:uFillTx/>
              <a:latin typeface="宋体" panose="02010600030101010101" pitchFamily="2" charset="-122"/>
              <a:ea typeface="+mn-ea"/>
              <a:cs typeface="+mn-cs"/>
            </a:endParaRPr>
          </a:p>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25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a:spLocks noGrp="1" noChangeArrowheads="1"/>
          </p:cNvSpPr>
          <p:nvPr>
            <p:ph type="title" idx="4294967295"/>
          </p:nvPr>
        </p:nvSpPr>
        <p:spPr/>
        <p:txBody>
          <a:bodyPr vert="horz" wrap="square" lIns="140495" tIns="70248" rIns="140495" bIns="70248"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结  论  </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8195" name="Rectangle 3"/>
          <p:cNvSpPr>
            <a:spLocks noGrp="1" noChangeArrowheads="1"/>
          </p:cNvSpPr>
          <p:nvPr>
            <p:ph type="body" idx="4294967295"/>
          </p:nvPr>
        </p:nvSpPr>
        <p:spPr>
          <a:xfrm>
            <a:off x="1304925" y="3181350"/>
            <a:ext cx="5783263" cy="1438275"/>
          </a:xfrm>
        </p:spPr>
        <p:txBody>
          <a:bodyPr vert="horz" wrap="square" lIns="140495" tIns="70248" rIns="140495" bIns="70248" numCol="1" anchor="t" anchorCtr="0" compatLnSpc="1"/>
          <a:lstStyle/>
          <a:p>
            <a:pPr marL="0" marR="0" lvl="0" indent="0" algn="l" defTabSz="914400" rtl="0" eaLnBrk="0" fontAlgn="base" latinLnBrk="0" hangingPunct="0">
              <a:lnSpc>
                <a:spcPct val="100000"/>
              </a:lnSpc>
              <a:spcBef>
                <a:spcPct val="20000"/>
              </a:spcBef>
              <a:spcAft>
                <a:spcPct val="0"/>
              </a:spcAft>
              <a:buClrTx/>
              <a:buSzTx/>
              <a:buFontTx/>
              <a:buChar char="•"/>
              <a:defRPr/>
            </a:pPr>
            <a:r>
              <a:rPr kumimoji="0" lang="zh-CN" altLang="en-US" sz="43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熟练的揽货人员应该是这样的：</a:t>
            </a:r>
            <a:endParaRPr kumimoji="0" lang="zh-CN" altLang="en-US" sz="43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endParaRPr kumimoji="0" lang="en-US" sz="43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endParaRPr kumimoji="0" lang="en-US" sz="43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endParaRPr kumimoji="0" lang="zh-CN" altLang="en-US" sz="2200" b="0" i="0" u="none" strike="noStrike" kern="0" cap="none" spc="0" normalizeH="0" baseline="0" noProof="0" dirty="0">
              <a:ln>
                <a:noFill/>
              </a:ln>
              <a:solidFill>
                <a:schemeClr val="tx1"/>
              </a:solidFill>
              <a:effectLst/>
              <a:uLnTx/>
              <a:uFillTx/>
              <a:latin typeface="+mn-lt"/>
              <a:ea typeface="+mn-ea"/>
              <a:cs typeface="+mn-cs"/>
            </a:endParaRPr>
          </a:p>
        </p:txBody>
      </p:sp>
      <p:sp>
        <p:nvSpPr>
          <p:cNvPr id="90116" name="任意多边形 59"/>
          <p:cNvSpPr/>
          <p:nvPr/>
        </p:nvSpPr>
        <p:spPr>
          <a:xfrm rot="2680233">
            <a:off x="4365625" y="4578350"/>
            <a:ext cx="9636125" cy="8337550"/>
          </a:xfrm>
          <a:custGeom>
            <a:avLst/>
            <a:gdLst>
              <a:gd name="txL" fmla="*/ 0 w 5393410"/>
              <a:gd name="txT" fmla="*/ 0 h 4749253"/>
              <a:gd name="txR" fmla="*/ 5393410 w 5393410"/>
              <a:gd name="txB" fmla="*/ 4749253 h 4749253"/>
            </a:gdLst>
            <a:ahLst/>
            <a:cxnLst>
              <a:cxn ang="0">
                <a:pos x="0" y="0"/>
              </a:cxn>
              <a:cxn ang="0">
                <a:pos x="47206730" y="0"/>
              </a:cxn>
              <a:cxn ang="0">
                <a:pos x="57782203" y="12236761"/>
              </a:cxn>
              <a:cxn ang="0">
                <a:pos x="17134195" y="58200625"/>
              </a:cxn>
              <a:cxn ang="0">
                <a:pos x="0" y="58200625"/>
              </a:cxn>
            </a:cxnLst>
            <a:rect l="txL" t="txT" r="txR" b="txB"/>
            <a:pathLst>
              <a:path w="5393410" h="4749253">
                <a:moveTo>
                  <a:pt x="0" y="0"/>
                </a:moveTo>
                <a:lnTo>
                  <a:pt x="4406292" y="0"/>
                </a:lnTo>
                <a:lnTo>
                  <a:pt x="5393410" y="998536"/>
                </a:lnTo>
                <a:lnTo>
                  <a:pt x="1599309" y="4749253"/>
                </a:lnTo>
                <a:lnTo>
                  <a:pt x="0" y="4749253"/>
                </a:lnTo>
                <a:lnTo>
                  <a:pt x="0" y="0"/>
                </a:lnTo>
                <a:close/>
              </a:path>
            </a:pathLst>
          </a:custGeom>
          <a:solidFill>
            <a:srgbClr val="2E75B6">
              <a:alpha val="89803"/>
            </a:srgbClr>
          </a:solidFill>
          <a:ln w="9525">
            <a:noFill/>
          </a:ln>
        </p:spPr>
        <p:txBody>
          <a:bodyPr/>
          <a:p>
            <a:endParaRPr lang="zh-CN" altLang="en-US"/>
          </a:p>
        </p:txBody>
      </p:sp>
      <p:cxnSp>
        <p:nvCxnSpPr>
          <p:cNvPr id="90117" name="AutoShape 5"/>
          <p:cNvCxnSpPr/>
          <p:nvPr/>
        </p:nvCxnSpPr>
        <p:spPr>
          <a:xfrm flipH="1">
            <a:off x="3117850" y="3287713"/>
            <a:ext cx="5722938" cy="4956175"/>
          </a:xfrm>
          <a:prstGeom prst="straightConnector1">
            <a:avLst/>
          </a:prstGeom>
          <a:ln w="19050" cap="flat" cmpd="sng">
            <a:solidFill>
              <a:schemeClr val="bg1"/>
            </a:solidFill>
            <a:prstDash val="dash"/>
            <a:miter/>
            <a:headEnd type="none" w="med" len="med"/>
            <a:tailEnd type="none" w="med" len="med"/>
          </a:ln>
        </p:spPr>
      </p:cxnSp>
      <p:cxnSp>
        <p:nvCxnSpPr>
          <p:cNvPr id="90118" name="AutoShape 6"/>
          <p:cNvCxnSpPr/>
          <p:nvPr/>
        </p:nvCxnSpPr>
        <p:spPr>
          <a:xfrm>
            <a:off x="8901113" y="3287713"/>
            <a:ext cx="5556250" cy="5861050"/>
          </a:xfrm>
          <a:prstGeom prst="straightConnector1">
            <a:avLst/>
          </a:prstGeom>
          <a:ln w="19050" cap="flat" cmpd="sng">
            <a:solidFill>
              <a:schemeClr val="bg1"/>
            </a:solidFill>
            <a:prstDash val="dash"/>
            <a:miter/>
            <a:headEnd type="none" w="med" len="med"/>
            <a:tailEnd type="none" w="med" len="med"/>
          </a:ln>
        </p:spPr>
      </p:cxnSp>
      <p:cxnSp>
        <p:nvCxnSpPr>
          <p:cNvPr id="90119" name="AutoShape 7"/>
          <p:cNvCxnSpPr>
            <a:stCxn id="90116" idx="4"/>
          </p:cNvCxnSpPr>
          <p:nvPr/>
        </p:nvCxnSpPr>
        <p:spPr>
          <a:xfrm>
            <a:off x="2660650" y="8504238"/>
            <a:ext cx="6648450" cy="4762500"/>
          </a:xfrm>
          <a:prstGeom prst="straightConnector1">
            <a:avLst/>
          </a:prstGeom>
          <a:ln w="19050" cap="flat" cmpd="sng">
            <a:solidFill>
              <a:schemeClr val="bg1"/>
            </a:solidFill>
            <a:prstDash val="dash"/>
            <a:miter/>
            <a:headEnd type="none" w="med" len="med"/>
            <a:tailEnd type="none" w="med" len="med"/>
          </a:ln>
        </p:spPr>
      </p:cxnSp>
      <p:sp>
        <p:nvSpPr>
          <p:cNvPr id="90120" name="Text Box 8"/>
          <p:cNvSpPr txBox="1"/>
          <p:nvPr/>
        </p:nvSpPr>
        <p:spPr>
          <a:xfrm>
            <a:off x="5175250" y="5005388"/>
            <a:ext cx="7200900" cy="5267325"/>
          </a:xfrm>
          <a:prstGeom prst="rect">
            <a:avLst/>
          </a:prstGeom>
          <a:noFill/>
          <a:ln w="9525">
            <a:noFill/>
          </a:ln>
        </p:spPr>
        <p:txBody>
          <a:bodyPr lIns="140471" tIns="70235" rIns="140471" bIns="70235">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dirty="0">
                <a:ea typeface="宋体" panose="02010600030101010101" pitchFamily="2" charset="-122"/>
              </a:rPr>
              <a:t>                   </a:t>
            </a:r>
            <a:r>
              <a:rPr lang="zh-CN" altLang="en-US" sz="1800" b="1" dirty="0">
                <a:solidFill>
                  <a:schemeClr val="bg1"/>
                </a:solidFill>
                <a:ea typeface="宋体" panose="02010600030101010101" pitchFamily="2" charset="-122"/>
              </a:rPr>
              <a:t>      </a:t>
            </a:r>
            <a:endParaRPr lang="zh-CN" altLang="en-US" sz="3700" b="1" dirty="0">
              <a:solidFill>
                <a:schemeClr val="bg1"/>
              </a:solidFill>
              <a:latin typeface="宋体" panose="02010600030101010101" pitchFamily="2" charset="-122"/>
              <a:ea typeface="宋体" panose="02010600030101010101" pitchFamily="2" charset="-122"/>
            </a:endParaRPr>
          </a:p>
          <a:p>
            <a:pPr marL="0" lvl="0" indent="0" eaLnBrk="1" hangingPunct="1">
              <a:spcBef>
                <a:spcPct val="0"/>
              </a:spcBef>
              <a:buNone/>
            </a:pPr>
            <a:endParaRPr lang="zh-CN" altLang="en-US" sz="3700" b="1" dirty="0">
              <a:latin typeface="宋体" panose="02010600030101010101" pitchFamily="2" charset="-122"/>
              <a:ea typeface="宋体" panose="02010600030101010101" pitchFamily="2" charset="-122"/>
            </a:endParaRPr>
          </a:p>
          <a:p>
            <a:pPr marL="0" lvl="0" indent="0" eaLnBrk="1" hangingPunct="1">
              <a:spcBef>
                <a:spcPct val="0"/>
              </a:spcBef>
              <a:buNone/>
            </a:pPr>
            <a:r>
              <a:rPr lang="zh-CN" altLang="en-US" sz="3700" dirty="0">
                <a:latin typeface="宋体" panose="02010600030101010101" pitchFamily="2" charset="-122"/>
                <a:ea typeface="宋体" panose="02010600030101010101" pitchFamily="2" charset="-122"/>
              </a:rPr>
              <a:t> </a:t>
            </a:r>
            <a:r>
              <a:rPr lang="zh-CN" altLang="en-US" sz="3700" b="1" dirty="0">
                <a:solidFill>
                  <a:schemeClr val="bg1"/>
                </a:solidFill>
                <a:latin typeface="宋体" panose="02010600030101010101" pitchFamily="2" charset="-122"/>
                <a:ea typeface="宋体" panose="02010600030101010101" pitchFamily="2" charset="-122"/>
              </a:rPr>
              <a:t>看到一个港口，首先要想到它属于哪个国家，其次要知道这个国家属于哪条航线，再次就是要知道这条航线哪些船公司性价比比较好，以及抵运港口相关费用的规定，从而能为客户提供及时、准确的运价信息。</a:t>
            </a:r>
            <a:endParaRPr lang="zh-CN" altLang="en-US" sz="3700" b="1" dirty="0">
              <a:solidFill>
                <a:schemeClr val="bg1"/>
              </a:solidFill>
              <a:latin typeface="宋体" panose="02010600030101010101" pitchFamily="2" charset="-122"/>
              <a:ea typeface="宋体" panose="02010600030101010101" pitchFamily="2" charset="-122"/>
            </a:endParaRPr>
          </a:p>
        </p:txBody>
      </p:sp>
      <p:graphicFrame>
        <p:nvGraphicFramePr>
          <p:cNvPr id="90121" name="图表 58"/>
          <p:cNvGraphicFramePr/>
          <p:nvPr/>
        </p:nvGraphicFramePr>
        <p:xfrm>
          <a:off x="-396875" y="5865813"/>
          <a:ext cx="5102225" cy="4645025"/>
        </p:xfrm>
        <a:graphic>
          <a:graphicData uri="http://schemas.openxmlformats.org/presentationml/2006/ole">
            <mc:AlternateContent xmlns:mc="http://schemas.openxmlformats.org/markup-compatibility/2006">
              <mc:Choice xmlns:v="urn:schemas-microsoft-com:vml" Requires="v">
                <p:oleObj spid="_x0000_s3077" name="" r:id="rId1" imgW="5236210" imgH="5041265" progId="Excel.Chart.8">
                  <p:embed/>
                </p:oleObj>
              </mc:Choice>
              <mc:Fallback>
                <p:oleObj name="" r:id="rId1" imgW="5236210" imgH="5041265" progId="Excel.Chart.8">
                  <p:embed/>
                  <p:pic>
                    <p:nvPicPr>
                      <p:cNvPr id="0" name="图片 3076"/>
                      <p:cNvPicPr/>
                      <p:nvPr/>
                    </p:nvPicPr>
                    <p:blipFill>
                      <a:blip r:embed="rId2"/>
                      <a:stretch>
                        <a:fillRect/>
                      </a:stretch>
                    </p:blipFill>
                    <p:spPr>
                      <a:xfrm>
                        <a:off x="-396875" y="5865813"/>
                        <a:ext cx="5102225" cy="4645025"/>
                      </a:xfrm>
                      <a:prstGeom prst="rect">
                        <a:avLst/>
                      </a:prstGeom>
                      <a:noFill/>
                      <a:ln w="38100">
                        <a:noFill/>
                        <a:miter/>
                      </a:ln>
                    </p:spPr>
                  </p:pic>
                </p:oleObj>
              </mc:Fallback>
            </mc:AlternateContent>
          </a:graphicData>
        </a:graphic>
      </p:graphicFrame>
      <p:grpSp>
        <p:nvGrpSpPr>
          <p:cNvPr id="90122" name="组合 10"/>
          <p:cNvGrpSpPr/>
          <p:nvPr/>
        </p:nvGrpSpPr>
        <p:grpSpPr>
          <a:xfrm flipV="1">
            <a:off x="9696450" y="-39687"/>
            <a:ext cx="4735513" cy="1501775"/>
            <a:chOff x="0" y="0"/>
            <a:chExt cx="7110389" cy="2443343"/>
          </a:xfrm>
        </p:grpSpPr>
        <p:grpSp>
          <p:nvGrpSpPr>
            <p:cNvPr id="90140" name="组合 1"/>
            <p:cNvGrpSpPr/>
            <p:nvPr/>
          </p:nvGrpSpPr>
          <p:grpSpPr>
            <a:xfrm>
              <a:off x="1583972" y="0"/>
              <a:ext cx="3528130" cy="2443343"/>
              <a:chOff x="0" y="0"/>
              <a:chExt cx="3182548" cy="2036641"/>
            </a:xfrm>
          </p:grpSpPr>
          <p:sp>
            <p:nvSpPr>
              <p:cNvPr id="90147"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90148"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90141" name="组合 4"/>
            <p:cNvGrpSpPr/>
            <p:nvPr/>
          </p:nvGrpSpPr>
          <p:grpSpPr>
            <a:xfrm>
              <a:off x="3568070" y="27383"/>
              <a:ext cx="3542319" cy="1708211"/>
              <a:chOff x="0" y="0"/>
              <a:chExt cx="4223383" cy="2036640"/>
            </a:xfrm>
          </p:grpSpPr>
          <p:sp>
            <p:nvSpPr>
              <p:cNvPr id="90145"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90146"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90142" name="组合 7"/>
            <p:cNvGrpSpPr/>
            <p:nvPr/>
          </p:nvGrpSpPr>
          <p:grpSpPr>
            <a:xfrm>
              <a:off x="0" y="53826"/>
              <a:ext cx="3027130" cy="1839448"/>
              <a:chOff x="0" y="0"/>
              <a:chExt cx="2451714" cy="1534624"/>
            </a:xfrm>
          </p:grpSpPr>
          <p:sp>
            <p:nvSpPr>
              <p:cNvPr id="90143"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90144"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90123" name="矩形 45"/>
          <p:cNvSpPr/>
          <p:nvPr/>
        </p:nvSpPr>
        <p:spPr>
          <a:xfrm rot="2685974">
            <a:off x="13666788" y="4362450"/>
            <a:ext cx="520700" cy="492125"/>
          </a:xfrm>
          <a:prstGeom prst="rect">
            <a:avLst/>
          </a:prstGeom>
          <a:solidFill>
            <a:srgbClr val="9DC3E6"/>
          </a:solidFill>
          <a:ln w="9525">
            <a:noFill/>
          </a:ln>
        </p:spPr>
        <p:txBody>
          <a:bodyPr lIns="140471" tIns="70235" rIns="140471" bIns="70235"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90124" name="矩形 46"/>
          <p:cNvSpPr/>
          <p:nvPr/>
        </p:nvSpPr>
        <p:spPr>
          <a:xfrm rot="-8202817">
            <a:off x="10831513" y="2428875"/>
            <a:ext cx="757237" cy="604838"/>
          </a:xfrm>
          <a:prstGeom prst="rect">
            <a:avLst/>
          </a:prstGeom>
          <a:solidFill>
            <a:srgbClr val="9DC3E6"/>
          </a:solidFill>
          <a:ln w="9525">
            <a:noFill/>
          </a:ln>
        </p:spPr>
        <p:txBody>
          <a:bodyPr lIns="140471" tIns="70235" rIns="140471" bIns="70235"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90125" name="矩形 47"/>
          <p:cNvSpPr/>
          <p:nvPr/>
        </p:nvSpPr>
        <p:spPr>
          <a:xfrm rot="-8174026">
            <a:off x="9488488" y="1927225"/>
            <a:ext cx="403225" cy="381000"/>
          </a:xfrm>
          <a:prstGeom prst="rect">
            <a:avLst/>
          </a:prstGeom>
          <a:solidFill>
            <a:srgbClr val="DEEBF7"/>
          </a:solidFill>
          <a:ln w="9525">
            <a:noFill/>
          </a:ln>
        </p:spPr>
        <p:txBody>
          <a:bodyPr lIns="140471" tIns="70235" rIns="140471" bIns="70235"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90126" name="矩形 48"/>
          <p:cNvSpPr/>
          <p:nvPr/>
        </p:nvSpPr>
        <p:spPr>
          <a:xfrm rot="-8174026">
            <a:off x="9453563" y="1254125"/>
            <a:ext cx="196850" cy="185738"/>
          </a:xfrm>
          <a:prstGeom prst="rect">
            <a:avLst/>
          </a:prstGeom>
          <a:solidFill>
            <a:srgbClr val="DEEBF7">
              <a:alpha val="50195"/>
            </a:srgbClr>
          </a:solidFill>
          <a:ln w="9525">
            <a:noFill/>
          </a:ln>
        </p:spPr>
        <p:txBody>
          <a:bodyPr lIns="140471" tIns="70235" rIns="140471" bIns="70235"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90127" name="矩形 50"/>
          <p:cNvSpPr/>
          <p:nvPr/>
        </p:nvSpPr>
        <p:spPr>
          <a:xfrm rot="2685974">
            <a:off x="15987713" y="4786313"/>
            <a:ext cx="193675" cy="184150"/>
          </a:xfrm>
          <a:prstGeom prst="rect">
            <a:avLst/>
          </a:prstGeom>
          <a:solidFill>
            <a:srgbClr val="DEEBF7">
              <a:alpha val="50195"/>
            </a:srgbClr>
          </a:solidFill>
          <a:ln w="9525">
            <a:noFill/>
          </a:ln>
        </p:spPr>
        <p:txBody>
          <a:bodyPr lIns="140471" tIns="70235" rIns="140471" bIns="70235"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90128" name="矩形 51"/>
          <p:cNvSpPr/>
          <p:nvPr/>
        </p:nvSpPr>
        <p:spPr>
          <a:xfrm rot="-8128233">
            <a:off x="11206163" y="3182938"/>
            <a:ext cx="1250950" cy="1200150"/>
          </a:xfrm>
          <a:prstGeom prst="rect">
            <a:avLst/>
          </a:prstGeom>
          <a:solidFill>
            <a:srgbClr val="478FD1"/>
          </a:solidFill>
          <a:ln w="9525">
            <a:noFill/>
          </a:ln>
        </p:spPr>
        <p:txBody>
          <a:bodyPr lIns="140471" tIns="70235" rIns="140471" bIns="70235"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90129" name="矩形 52"/>
          <p:cNvSpPr/>
          <p:nvPr/>
        </p:nvSpPr>
        <p:spPr>
          <a:xfrm rot="-8174026">
            <a:off x="10552113" y="3987800"/>
            <a:ext cx="519112" cy="492125"/>
          </a:xfrm>
          <a:prstGeom prst="rect">
            <a:avLst/>
          </a:prstGeom>
          <a:solidFill>
            <a:srgbClr val="9DC3E6"/>
          </a:solidFill>
          <a:ln w="9525">
            <a:noFill/>
          </a:ln>
        </p:spPr>
        <p:txBody>
          <a:bodyPr lIns="140471" tIns="70235" rIns="140471" bIns="70235"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90130" name="矩形 53"/>
          <p:cNvSpPr/>
          <p:nvPr/>
        </p:nvSpPr>
        <p:spPr>
          <a:xfrm rot="-8174026">
            <a:off x="10096500" y="4141788"/>
            <a:ext cx="195263" cy="184150"/>
          </a:xfrm>
          <a:prstGeom prst="rect">
            <a:avLst/>
          </a:prstGeom>
          <a:solidFill>
            <a:srgbClr val="DEEBF7">
              <a:alpha val="50195"/>
            </a:srgbClr>
          </a:solidFill>
          <a:ln w="9525">
            <a:noFill/>
          </a:ln>
        </p:spPr>
        <p:txBody>
          <a:bodyPr lIns="140471" tIns="70235" rIns="140471" bIns="70235"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90131" name="矩形 51"/>
          <p:cNvSpPr/>
          <p:nvPr/>
        </p:nvSpPr>
        <p:spPr>
          <a:xfrm rot="-8128233">
            <a:off x="11404600" y="3373438"/>
            <a:ext cx="1249363" cy="1200150"/>
          </a:xfrm>
          <a:prstGeom prst="rect">
            <a:avLst/>
          </a:prstGeom>
          <a:solidFill>
            <a:srgbClr val="478FD1"/>
          </a:solidFill>
          <a:ln w="9525">
            <a:noFill/>
          </a:ln>
        </p:spPr>
        <p:txBody>
          <a:bodyPr lIns="140471" tIns="70235" rIns="140471" bIns="70235"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grpSp>
        <p:nvGrpSpPr>
          <p:cNvPr id="90132" name="组合 7"/>
          <p:cNvGrpSpPr/>
          <p:nvPr/>
        </p:nvGrpSpPr>
        <p:grpSpPr>
          <a:xfrm>
            <a:off x="396875" y="3181350"/>
            <a:ext cx="906463" cy="857250"/>
            <a:chOff x="0" y="0"/>
            <a:chExt cx="1143008" cy="1143007"/>
          </a:xfrm>
        </p:grpSpPr>
        <p:grpSp>
          <p:nvGrpSpPr>
            <p:cNvPr id="90133" name="椭圆 4"/>
            <p:cNvGrpSpPr/>
            <p:nvPr/>
          </p:nvGrpSpPr>
          <p:grpSpPr>
            <a:xfrm>
              <a:off x="-419104" y="-172649"/>
              <a:ext cx="1713859" cy="1713857"/>
              <a:chOff x="0" y="0"/>
              <a:chExt cx="1499616" cy="1499616"/>
            </a:xfrm>
          </p:grpSpPr>
          <p:pic>
            <p:nvPicPr>
              <p:cNvPr id="90138" name="椭圆 4"/>
              <p:cNvPicPr/>
              <p:nvPr/>
            </p:nvPicPr>
            <p:blipFill>
              <a:blip r:embed="rId3"/>
              <a:stretch>
                <a:fillRect/>
              </a:stretch>
            </p:blipFill>
            <p:spPr>
              <a:xfrm>
                <a:off x="0" y="0"/>
                <a:ext cx="1499616" cy="1499616"/>
              </a:xfrm>
              <a:prstGeom prst="rect">
                <a:avLst/>
              </a:prstGeom>
              <a:noFill/>
              <a:ln w="9525">
                <a:noFill/>
              </a:ln>
            </p:spPr>
          </p:pic>
          <p:sp>
            <p:nvSpPr>
              <p:cNvPr id="90139" name="Text Box 32"/>
              <p:cNvSpPr txBox="1"/>
              <p:nvPr/>
            </p:nvSpPr>
            <p:spPr>
              <a:xfrm>
                <a:off x="513178" y="297532"/>
                <a:ext cx="707195" cy="707195"/>
              </a:xfrm>
              <a:prstGeom prst="rect">
                <a:avLst/>
              </a:prstGeom>
              <a:noFill/>
              <a:ln w="9525">
                <a:noFill/>
              </a:ln>
            </p:spPr>
            <p:txBody>
              <a:bodyPr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90134" name="椭圆 5"/>
            <p:cNvGrpSpPr/>
            <p:nvPr/>
          </p:nvGrpSpPr>
          <p:grpSpPr>
            <a:xfrm>
              <a:off x="-8056" y="36358"/>
              <a:ext cx="1093804" cy="1107737"/>
              <a:chOff x="0" y="0"/>
              <a:chExt cx="957072" cy="969264"/>
            </a:xfrm>
          </p:grpSpPr>
          <p:pic>
            <p:nvPicPr>
              <p:cNvPr id="90136" name="椭圆 5"/>
              <p:cNvPicPr/>
              <p:nvPr/>
            </p:nvPicPr>
            <p:blipFill>
              <a:blip r:embed="rId4"/>
              <a:stretch>
                <a:fillRect/>
              </a:stretch>
            </p:blipFill>
            <p:spPr>
              <a:xfrm>
                <a:off x="0" y="0"/>
                <a:ext cx="957072" cy="969264"/>
              </a:xfrm>
              <a:prstGeom prst="rect">
                <a:avLst/>
              </a:prstGeom>
              <a:noFill/>
              <a:ln w="9525">
                <a:noFill/>
              </a:ln>
            </p:spPr>
          </p:pic>
          <p:sp>
            <p:nvSpPr>
              <p:cNvPr id="90137" name="Text Box 35"/>
              <p:cNvSpPr txBox="1"/>
              <p:nvPr/>
            </p:nvSpPr>
            <p:spPr>
              <a:xfrm>
                <a:off x="145273" y="147822"/>
                <a:ext cx="667302" cy="674191"/>
              </a:xfrm>
              <a:prstGeom prst="rect">
                <a:avLst/>
              </a:prstGeom>
              <a:noFill/>
              <a:ln w="9525">
                <a:noFill/>
              </a:ln>
            </p:spPr>
            <p:txBody>
              <a:bodyPr lIns="0" tIns="0" rIns="0" bIns="0" anchor="ctr" anchorCtr="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90135" name="燕尾形 6"/>
            <p:cNvSpPr/>
            <p:nvPr/>
          </p:nvSpPr>
          <p:spPr>
            <a:xfrm>
              <a:off x="356794" y="388371"/>
              <a:ext cx="429417" cy="429417"/>
            </a:xfrm>
            <a:prstGeom prst="chevron">
              <a:avLst>
                <a:gd name="adj" fmla="val 50000"/>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Rectangle 2"/>
          <p:cNvSpPr>
            <a:spLocks noGrp="1" noChangeArrowheads="1"/>
          </p:cNvSpPr>
          <p:nvPr>
            <p:ph type="title" idx="4294967295"/>
          </p:nvPr>
        </p:nvSpPr>
        <p:spPr>
          <a:xfrm>
            <a:off x="950913" y="12700"/>
            <a:ext cx="13450888" cy="1403350"/>
          </a:xfrm>
        </p:spPr>
        <p:txBody>
          <a:bodyPr vert="horz" wrap="square" lIns="140495" tIns="70248" rIns="140495" bIns="70248"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800" b="0" i="0" u="none" strike="noStrike" kern="0" cap="none" spc="0" normalizeH="0" baseline="0" noProof="0" dirty="0">
                <a:ln>
                  <a:noFill/>
                </a:ln>
                <a:solidFill>
                  <a:schemeClr val="bg1"/>
                </a:solidFill>
                <a:effectLst>
                  <a:outerShdw blurRad="38100" dist="38100" dir="2700000" algn="tl">
                    <a:srgbClr val="000000"/>
                  </a:outerShdw>
                </a:effectLst>
                <a:uLnTx/>
                <a:uFillTx/>
                <a:latin typeface="+mj-lt"/>
                <a:ea typeface="+mj-ea"/>
                <a:cs typeface="+mj-cs"/>
              </a:rPr>
              <a:t>    （九）集装箱基本认知</a:t>
            </a:r>
            <a:endParaRPr kumimoji="0" lang="zh-CN" altLang="en-US" sz="6800" b="0" i="0" u="none" strike="noStrike" kern="0" cap="none" spc="0" normalizeH="0" baseline="0" noProof="0" dirty="0">
              <a:ln>
                <a:noFill/>
              </a:ln>
              <a:solidFill>
                <a:schemeClr val="bg1"/>
              </a:solidFill>
              <a:effectLst>
                <a:outerShdw blurRad="38100" dist="38100" dir="2700000" algn="tl">
                  <a:srgbClr val="000000"/>
                </a:outerShdw>
              </a:effectLst>
              <a:uLnTx/>
              <a:uFillTx/>
              <a:latin typeface="+mj-lt"/>
              <a:ea typeface="+mj-ea"/>
              <a:cs typeface="+mj-cs"/>
            </a:endParaRPr>
          </a:p>
        </p:txBody>
      </p:sp>
      <p:sp>
        <p:nvSpPr>
          <p:cNvPr id="3075" name="Rectangle 3"/>
          <p:cNvSpPr>
            <a:spLocks noGrp="1" noChangeArrowheads="1"/>
          </p:cNvSpPr>
          <p:nvPr>
            <p:ph type="body" idx="4294967295"/>
          </p:nvPr>
        </p:nvSpPr>
        <p:spPr>
          <a:xfrm>
            <a:off x="282575" y="2965450"/>
            <a:ext cx="13758863" cy="3798888"/>
          </a:xfrm>
        </p:spPr>
        <p:txBody>
          <a:bodyPr vert="horz" wrap="square" lIns="140495" tIns="70248" rIns="140495" bIns="70248" numCol="1" anchor="t" anchorCtr="0" compatLnSpc="1"/>
          <a:lstStyle/>
          <a:p>
            <a:pPr marL="527050" marR="0" lvl="0" indent="-527050" algn="l" defTabSz="914400" rtl="0" eaLnBrk="1" fontAlgn="base" latinLnBrk="0" hangingPunct="1">
              <a:lnSpc>
                <a:spcPct val="100000"/>
              </a:lnSpc>
              <a:spcBef>
                <a:spcPct val="20000"/>
              </a:spcBef>
              <a:spcAft>
                <a:spcPct val="0"/>
              </a:spcAft>
              <a:buClrTx/>
              <a:buSzTx/>
              <a:buFontTx/>
              <a:buChar char="•"/>
              <a:defRPr/>
            </a:pPr>
            <a:endParaRPr kumimoji="0" lang="en-US" altLang="zh-CN" sz="2500" b="0" i="0" u="none" strike="noStrike" kern="0" cap="none" spc="0" normalizeH="0" baseline="0" noProof="0" dirty="0" smtClean="0">
              <a:ln>
                <a:noFill/>
              </a:ln>
              <a:solidFill>
                <a:schemeClr val="tx1"/>
              </a:solidFill>
              <a:effectLst>
                <a:outerShdw blurRad="38100" dist="38100" dir="2700000" algn="tl">
                  <a:srgbClr val="C0C0C0"/>
                </a:outerShdw>
              </a:effectLst>
              <a:uLnTx/>
              <a:uFillTx/>
              <a:latin typeface="+mn-lt"/>
              <a:ea typeface="+mn-ea"/>
              <a:cs typeface="+mn-cs"/>
            </a:endParaRPr>
          </a:p>
          <a:p>
            <a:pPr marL="527050" marR="0" lvl="0" indent="-527050" algn="l" defTabSz="914400" rtl="0" eaLnBrk="1" fontAlgn="base" latinLnBrk="0" hangingPunct="1">
              <a:lnSpc>
                <a:spcPct val="100000"/>
              </a:lnSpc>
              <a:spcBef>
                <a:spcPct val="20000"/>
              </a:spcBef>
              <a:spcAft>
                <a:spcPct val="0"/>
              </a:spcAft>
              <a:buClrTx/>
              <a:buSzTx/>
              <a:buFont typeface="Wingdings 2" pitchFamily="18" charset="2"/>
              <a:buNone/>
              <a:defRPr/>
            </a:pPr>
            <a:r>
              <a:rPr kumimoji="0" lang="zh-CN" altLang="en-US" sz="8300" b="0" i="0" u="none" strike="noStrike" kern="0" cap="none" spc="0" normalizeH="0" baseline="0" noProof="0" dirty="0">
                <a:ln>
                  <a:noFill/>
                </a:ln>
                <a:solidFill>
                  <a:schemeClr val="tx1"/>
                </a:solidFill>
                <a:effectLst>
                  <a:outerShdw blurRad="38100" dist="38100" dir="2700000" algn="tl">
                    <a:srgbClr val="C0C0C0"/>
                  </a:outerShdw>
                </a:effectLst>
                <a:uLnTx/>
                <a:uFillTx/>
                <a:latin typeface="黑体" panose="02010609060101010101" pitchFamily="49" charset="-122"/>
                <a:ea typeface="+mn-ea"/>
                <a:cs typeface="+mn-cs"/>
              </a:rPr>
              <a:t>     </a:t>
            </a:r>
            <a:r>
              <a:rPr kumimoji="0" lang="zh-CN" altLang="en-US" sz="6800" b="0" i="0" u="none" strike="noStrike" kern="0" cap="none" spc="0" normalizeH="0" baseline="0" noProof="0" dirty="0">
                <a:ln>
                  <a:noFill/>
                </a:ln>
                <a:solidFill>
                  <a:schemeClr val="tx1"/>
                </a:solidFill>
                <a:effectLst>
                  <a:outerShdw blurRad="38100" dist="38100" dir="2700000" algn="tl">
                    <a:srgbClr val="C0C0C0"/>
                  </a:outerShdw>
                </a:effectLst>
                <a:uLnTx/>
                <a:uFillTx/>
                <a:latin typeface="黑体" panose="02010609060101010101" pitchFamily="49" charset="-122"/>
                <a:ea typeface="+mn-ea"/>
                <a:cs typeface="+mn-cs"/>
              </a:rPr>
              <a:t>什么是集装箱？</a:t>
            </a:r>
            <a:endParaRPr kumimoji="0" lang="zh-CN" altLang="en-US" sz="6800" b="0" i="0" u="none" strike="noStrike" kern="0" cap="none" spc="0" normalizeH="0" baseline="0" noProof="0" dirty="0">
              <a:ln>
                <a:noFill/>
              </a:ln>
              <a:solidFill>
                <a:schemeClr val="tx1"/>
              </a:solidFill>
              <a:effectLst>
                <a:outerShdw blurRad="38100" dist="38100" dir="2700000" algn="tl">
                  <a:srgbClr val="C0C0C0"/>
                </a:outerShdw>
              </a:effectLst>
              <a:uLnTx/>
              <a:uFillTx/>
              <a:latin typeface="黑体" panose="02010609060101010101" pitchFamily="49" charset="-122"/>
              <a:ea typeface="+mn-ea"/>
              <a:cs typeface="+mn-cs"/>
            </a:endParaRPr>
          </a:p>
        </p:txBody>
      </p:sp>
      <p:pic>
        <p:nvPicPr>
          <p:cNvPr id="6149" name="Picture 5" descr="http://pic.58pic.com/58pic/14/78/14/92W58PICzw9_1024.jpg"/>
          <p:cNvPicPr>
            <a:picLocks noChangeAspect="1"/>
          </p:cNvPicPr>
          <p:nvPr/>
        </p:nvPicPr>
        <p:blipFill>
          <a:blip r:embed="rId1"/>
          <a:stretch>
            <a:fillRect/>
          </a:stretch>
        </p:blipFill>
        <p:spPr>
          <a:xfrm>
            <a:off x="9432925" y="5851525"/>
            <a:ext cx="4003675" cy="4373563"/>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075">
                                            <p:txEl>
                                              <p:charRg st="1" end="14"/>
                                            </p:txEl>
                                          </p:spTgt>
                                        </p:tgtEl>
                                        <p:attrNameLst>
                                          <p:attrName>style.visibility</p:attrName>
                                        </p:attrNameLst>
                                      </p:cBhvr>
                                      <p:to>
                                        <p:strVal val="visible"/>
                                      </p:to>
                                    </p:set>
                                    <p:animEffect transition="in" filter="diamond(in)">
                                      <p:cBhvr>
                                        <p:cTn id="7" dur="2000"/>
                                        <p:tgtEl>
                                          <p:spTgt spid="3075">
                                            <p:txEl>
                                              <p:charRg st="1" end="14"/>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149"/>
                                        </p:tgtEl>
                                        <p:attrNameLst>
                                          <p:attrName>style.visibility</p:attrName>
                                        </p:attrNameLst>
                                      </p:cBhvr>
                                      <p:to>
                                        <p:strVal val="visible"/>
                                      </p:to>
                                    </p:set>
                                    <p:animEffect transition="in" filter="checkerboard(across)">
                                      <p:cBhvr>
                                        <p:cTn id="12" dur="500"/>
                                        <p:tgtEl>
                                          <p:spTgt spid="6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60400" y="241300"/>
            <a:ext cx="13058775" cy="1044575"/>
          </a:xfrm>
        </p:spPr>
        <p:txBody>
          <a:bodyPr vert="horz" wrap="square" lIns="140495" tIns="70248" rIns="140495" bIns="70248" numCol="1" anchor="ctr" anchorCtr="0"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0" i="0" u="none" strike="noStrike" kern="0" cap="none" spc="0" normalizeH="0" baseline="0" noProof="0" dirty="0">
                <a:ln>
                  <a:noFill/>
                </a:ln>
                <a:solidFill>
                  <a:schemeClr val="accent1"/>
                </a:solidFill>
                <a:effectLst>
                  <a:outerShdw blurRad="38100" dist="25400" dir="5400000" algn="ctr" rotWithShape="0">
                    <a:srgbClr val="6E747A">
                      <a:alpha val="43000"/>
                    </a:srgbClr>
                  </a:outerShdw>
                </a:effectLst>
                <a:uLnTx/>
                <a:uFillTx/>
                <a:latin typeface="楷体_GB2312" pitchFamily="49" charset="-122"/>
                <a:ea typeface="+mj-ea"/>
                <a:cs typeface="+mj-cs"/>
              </a:rPr>
              <a:t>新知呈现</a:t>
            </a:r>
            <a:endParaRPr kumimoji="0" lang="zh-CN" altLang="en-US" sz="6200" b="0" i="0" u="none" strike="noStrike" kern="0" cap="none" spc="0" normalizeH="0" baseline="0" noProof="0" dirty="0">
              <a:ln>
                <a:noFill/>
              </a:ln>
              <a:solidFill>
                <a:schemeClr val="accent1"/>
              </a:solidFill>
              <a:effectLst>
                <a:outerShdw blurRad="38100" dist="25400" dir="5400000" algn="ctr" rotWithShape="0">
                  <a:srgbClr val="6E747A">
                    <a:alpha val="43000"/>
                  </a:srgbClr>
                </a:outerShdw>
              </a:effectLst>
              <a:uLnTx/>
              <a:uFillTx/>
              <a:latin typeface="楷体_GB2312" pitchFamily="49" charset="-122"/>
              <a:ea typeface="+mj-ea"/>
              <a:cs typeface="+mj-cs"/>
            </a:endParaRPr>
          </a:p>
        </p:txBody>
      </p:sp>
      <p:pic>
        <p:nvPicPr>
          <p:cNvPr id="10242" name="内容占位符 3" descr="a2cc7cd98d1001e97d3f1612b80e7bec54e797af.jpg"/>
          <p:cNvPicPr>
            <a:picLocks noGrp="1" noChangeAspect="1"/>
          </p:cNvPicPr>
          <p:nvPr>
            <p:ph idx="1"/>
          </p:nvPr>
        </p:nvPicPr>
        <p:blipFill>
          <a:blip r:embed="rId1"/>
          <a:srcRect/>
          <a:stretch>
            <a:fillRect/>
          </a:stretch>
        </p:blipFill>
        <p:spPr>
          <a:xfrm>
            <a:off x="1074738" y="3394075"/>
            <a:ext cx="4021137" cy="4814888"/>
          </a:xfrm>
          <a:ln/>
        </p:spPr>
      </p:pic>
      <p:pic>
        <p:nvPicPr>
          <p:cNvPr id="10243" name="图片 4" descr="f31fbe096b63f62475fb25c38744ebf81b4ca34f.jpg"/>
          <p:cNvPicPr>
            <a:picLocks noChangeAspect="1"/>
          </p:cNvPicPr>
          <p:nvPr/>
        </p:nvPicPr>
        <p:blipFill>
          <a:blip r:embed="rId2"/>
          <a:stretch>
            <a:fillRect/>
          </a:stretch>
        </p:blipFill>
        <p:spPr>
          <a:xfrm>
            <a:off x="5840413" y="1570038"/>
            <a:ext cx="8551862" cy="8732837"/>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additive="base">
                                        <p:cTn id="7" dur="500" fill="hold"/>
                                        <p:tgtEl>
                                          <p:spTgt spid="10242"/>
                                        </p:tgtEl>
                                        <p:attrNameLst>
                                          <p:attrName>ppt_x</p:attrName>
                                        </p:attrNameLst>
                                      </p:cBhvr>
                                      <p:tavLst>
                                        <p:tav tm="0">
                                          <p:val>
                                            <p:strVal val="#ppt_x"/>
                                          </p:val>
                                        </p:tav>
                                        <p:tav tm="100000">
                                          <p:val>
                                            <p:strVal val="#ppt_x"/>
                                          </p:val>
                                        </p:tav>
                                      </p:tavLst>
                                    </p:anim>
                                    <p:anim calcmode="lin" valueType="num">
                                      <p:cBhvr additive="base">
                                        <p:cTn id="8" dur="500" fill="hold"/>
                                        <p:tgtEl>
                                          <p:spTgt spid="1024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43"/>
                                        </p:tgtEl>
                                        <p:attrNameLst>
                                          <p:attrName>style.visibility</p:attrName>
                                        </p:attrNameLst>
                                      </p:cBhvr>
                                      <p:to>
                                        <p:strVal val="visible"/>
                                      </p:to>
                                    </p:set>
                                    <p:anim calcmode="lin" valueType="num">
                                      <p:cBhvr additive="base">
                                        <p:cTn id="13" dur="500" fill="hold"/>
                                        <p:tgtEl>
                                          <p:spTgt spid="10243"/>
                                        </p:tgtEl>
                                        <p:attrNameLst>
                                          <p:attrName>ppt_x</p:attrName>
                                        </p:attrNameLst>
                                      </p:cBhvr>
                                      <p:tavLst>
                                        <p:tav tm="0">
                                          <p:val>
                                            <p:strVal val="#ppt_x"/>
                                          </p:val>
                                        </p:tav>
                                        <p:tav tm="100000">
                                          <p:val>
                                            <p:strVal val="#ppt_x"/>
                                          </p:val>
                                        </p:tav>
                                      </p:tavLst>
                                    </p:anim>
                                    <p:anim calcmode="lin" valueType="num">
                                      <p:cBhvr additive="base">
                                        <p:cTn id="14" dur="500" fill="hold"/>
                                        <p:tgtEl>
                                          <p:spTgt spid="102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660400" y="241300"/>
            <a:ext cx="13058775" cy="1044575"/>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0" i="0" u="none" strike="noStrike" kern="0" cap="none" spc="0" normalizeH="0" baseline="0" noProof="0" dirty="0">
                <a:ln>
                  <a:noFill/>
                </a:ln>
                <a:solidFill>
                  <a:schemeClr val="accent1"/>
                </a:solidFill>
                <a:effectLst>
                  <a:outerShdw blurRad="38100" dist="25400" dir="5400000" algn="ctr" rotWithShape="0">
                    <a:srgbClr val="6E747A">
                      <a:alpha val="43000"/>
                    </a:srgbClr>
                  </a:outerShdw>
                </a:effectLst>
                <a:uLnTx/>
                <a:uFillTx/>
                <a:latin typeface="楷体_GB2312" pitchFamily="49" charset="-122"/>
                <a:ea typeface="+mj-ea"/>
                <a:cs typeface="+mj-cs"/>
              </a:rPr>
              <a:t>新知呈现</a:t>
            </a:r>
            <a:endParaRPr kumimoji="0" lang="zh-CN" altLang="en-US" sz="6200" b="0" i="0" u="none" strike="noStrike" kern="0" cap="none" spc="0" normalizeH="0" baseline="0" noProof="0" dirty="0">
              <a:ln>
                <a:noFill/>
              </a:ln>
              <a:solidFill>
                <a:schemeClr val="accent1"/>
              </a:solidFill>
              <a:effectLst>
                <a:outerShdw blurRad="38100" dist="25400" dir="5400000" algn="ctr" rotWithShape="0">
                  <a:srgbClr val="6E747A">
                    <a:alpha val="43000"/>
                  </a:srgbClr>
                </a:outerShdw>
              </a:effectLst>
              <a:uLnTx/>
              <a:uFillTx/>
              <a:latin typeface="楷体_GB2312" pitchFamily="49" charset="-122"/>
              <a:ea typeface="+mj-ea"/>
              <a:cs typeface="+mj-cs"/>
            </a:endParaRPr>
          </a:p>
        </p:txBody>
      </p:sp>
      <p:sp>
        <p:nvSpPr>
          <p:cNvPr id="6147" name="Rectangle 3"/>
          <p:cNvSpPr>
            <a:spLocks noGrp="1" noChangeArrowheads="1"/>
          </p:cNvSpPr>
          <p:nvPr>
            <p:ph idx="1"/>
          </p:nvPr>
        </p:nvSpPr>
        <p:spPr/>
        <p:txBody>
          <a:bodyPr vert="horz" wrap="square" lIns="140495" tIns="70248" rIns="140495" bIns="70248" numCol="1" anchor="t" anchorCtr="0" compatLnSpc="1"/>
          <a:lstStyle/>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4900" b="0" i="0" u="none" strike="noStrike" kern="0" cap="none" spc="0" normalizeH="0" baseline="0" noProof="0" dirty="0">
                <a:ln>
                  <a:noFill/>
                </a:ln>
                <a:solidFill>
                  <a:schemeClr val="tx1"/>
                </a:solidFill>
                <a:effectLst/>
                <a:uLnTx/>
                <a:uFillTx/>
                <a:latin typeface="+mn-lt"/>
                <a:ea typeface="+mn-ea"/>
                <a:cs typeface="+mn-cs"/>
              </a:rPr>
              <a:t>集装箱的渊源</a:t>
            </a:r>
            <a:endParaRPr kumimoji="0" lang="en-US" altLang="zh-CN" sz="49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3700" b="0" i="0" u="none" strike="noStrike" kern="0" cap="none" spc="0" normalizeH="0" baseline="0" noProof="0" dirty="0">
                <a:ln>
                  <a:noFill/>
                </a:ln>
                <a:solidFill>
                  <a:schemeClr val="tx1"/>
                </a:solidFill>
                <a:effectLst/>
                <a:uLnTx/>
                <a:uFillTx/>
                <a:latin typeface="+mn-lt"/>
                <a:ea typeface="+mn-ea"/>
                <a:cs typeface="+mn-cs"/>
              </a:rPr>
              <a:t>在传统运输中，由于单件货物的形态各不一致，大小不一，且大多较为零碎，所以在装卸、搬运时费时费力，影响了物流运输的效率。</a:t>
            </a: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3700" b="0" i="0" u="none" strike="noStrike" kern="0" cap="none" spc="0" normalizeH="0" baseline="0" noProof="0" dirty="0">
                <a:ln>
                  <a:noFill/>
                </a:ln>
                <a:solidFill>
                  <a:schemeClr val="tx1"/>
                </a:solidFill>
                <a:effectLst/>
                <a:uLnTx/>
                <a:uFillTx/>
                <a:latin typeface="+mn-lt"/>
                <a:ea typeface="+mn-ea"/>
                <a:cs typeface="+mn-cs"/>
              </a:rPr>
              <a:t>集装箱本身具有一系列其他运输容器所无法比拟的优势，所以从诞生到现在一个多世纪以来，已逐渐成为国际货物运输不可缺少的必备工具，被称作</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20</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世纪运输发展史上最伟大的“运输革命”。</a:t>
            </a: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zh-CN" sz="37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2500" b="0" i="0" u="none" strike="noStrike" kern="0" cap="none" spc="0" normalizeH="0" baseline="0" noProof="0" dirty="0" smtClean="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2500" b="0" i="0" u="none" strike="noStrike" kern="0" cap="none" spc="0" normalizeH="0" baseline="0" noProof="0" dirty="0" smtClean="0">
              <a:ln>
                <a:noFill/>
              </a:ln>
              <a:solidFill>
                <a:srgbClr val="2A2A2A"/>
              </a:solidFill>
              <a:effectLst/>
              <a:uLnTx/>
              <a:uFillTx/>
              <a:latin typeface="+mn-lt"/>
              <a:ea typeface="+mn-ea"/>
              <a:cs typeface="+mn-cs"/>
            </a:endParaRPr>
          </a:p>
        </p:txBody>
      </p:sp>
      <p:pic>
        <p:nvPicPr>
          <p:cNvPr id="93188" name="Picture 5" descr="bba1cd11728b47108cb55a91c3cec3fdfd0323d0"/>
          <p:cNvPicPr>
            <a:picLocks noChangeAspect="1"/>
          </p:cNvPicPr>
          <p:nvPr/>
        </p:nvPicPr>
        <p:blipFill>
          <a:blip r:embed="rId1"/>
          <a:stretch>
            <a:fillRect/>
          </a:stretch>
        </p:blipFill>
        <p:spPr>
          <a:xfrm>
            <a:off x="10801350" y="6604000"/>
            <a:ext cx="3090863" cy="3621088"/>
          </a:xfrm>
          <a:prstGeom prst="rect">
            <a:avLst/>
          </a:prstGeom>
          <a:noFill/>
          <a:ln w="9525">
            <a:noFill/>
          </a:ln>
        </p:spPr>
      </p:pic>
      <p:sp>
        <p:nvSpPr>
          <p:cNvPr id="93189" name="TextBox 6"/>
          <p:cNvSpPr txBox="1"/>
          <p:nvPr/>
        </p:nvSpPr>
        <p:spPr>
          <a:xfrm>
            <a:off x="5175250" y="8947150"/>
            <a:ext cx="5400675" cy="762000"/>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130000"/>
              </a:lnSpc>
              <a:spcBef>
                <a:spcPct val="0"/>
              </a:spcBef>
              <a:buNone/>
            </a:pPr>
            <a:r>
              <a:rPr lang="zh-CN" altLang="en-US" sz="3100" dirty="0"/>
              <a:t>美国经济学家马克</a:t>
            </a:r>
            <a:r>
              <a:rPr lang="en-US" altLang="zh-CN" sz="3100" dirty="0"/>
              <a:t>·</a:t>
            </a:r>
            <a:r>
              <a:rPr lang="zh-CN" altLang="en-US" sz="3100" dirty="0"/>
              <a:t>莱文森</a:t>
            </a:r>
            <a:endParaRPr lang="zh-CN" altLang="en-US" sz="3100" dirty="0">
              <a:ea typeface="微软雅黑" panose="020B0503020204020204"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7">
                                            <p:txEl>
                                              <p:charRg st="0" end="7"/>
                                            </p:txEl>
                                          </p:spTgt>
                                        </p:tgtEl>
                                        <p:attrNameLst>
                                          <p:attrName>style.visibility</p:attrName>
                                        </p:attrNameLst>
                                      </p:cBhvr>
                                      <p:to>
                                        <p:strVal val="visible"/>
                                      </p:to>
                                    </p:set>
                                    <p:anim calcmode="lin" valueType="num">
                                      <p:cBhvr additive="base">
                                        <p:cTn id="7" dur="500" fill="hold"/>
                                        <p:tgtEl>
                                          <p:spTgt spid="6147">
                                            <p:txEl>
                                              <p:charRg st="0"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7">
                                            <p:txEl>
                                              <p:charRg st="0" end="7"/>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7">
                                            <p:txEl>
                                              <p:charRg st="7" end="67"/>
                                            </p:txEl>
                                          </p:spTgt>
                                        </p:tgtEl>
                                        <p:attrNameLst>
                                          <p:attrName>style.visibility</p:attrName>
                                        </p:attrNameLst>
                                      </p:cBhvr>
                                      <p:to>
                                        <p:strVal val="visible"/>
                                      </p:to>
                                    </p:set>
                                    <p:anim calcmode="lin" valueType="num">
                                      <p:cBhvr additive="base">
                                        <p:cTn id="13" dur="500" fill="hold"/>
                                        <p:tgtEl>
                                          <p:spTgt spid="6147">
                                            <p:txEl>
                                              <p:charRg st="7" end="67"/>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7">
                                            <p:txEl>
                                              <p:charRg st="7" end="67"/>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47">
                                            <p:txEl>
                                              <p:charRg st="67" end="154"/>
                                            </p:txEl>
                                          </p:spTgt>
                                        </p:tgtEl>
                                        <p:attrNameLst>
                                          <p:attrName>style.visibility</p:attrName>
                                        </p:attrNameLst>
                                      </p:cBhvr>
                                      <p:to>
                                        <p:strVal val="visible"/>
                                      </p:to>
                                    </p:set>
                                    <p:anim calcmode="lin" valueType="num">
                                      <p:cBhvr additive="base">
                                        <p:cTn id="19" dur="500" fill="hold"/>
                                        <p:tgtEl>
                                          <p:spTgt spid="6147">
                                            <p:txEl>
                                              <p:charRg st="67" end="15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7">
                                            <p:txEl>
                                              <p:charRg st="67" end="15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4210" name="标题 173"/>
          <p:cNvSpPr>
            <a:spLocks noGrp="1"/>
          </p:cNvSpPr>
          <p:nvPr>
            <p:ph type="title"/>
          </p:nvPr>
        </p:nvSpPr>
        <p:spPr>
          <a:ln/>
        </p:spPr>
        <p:txBody>
          <a:bodyPr vert="horz" wrap="square" lIns="140495" tIns="70248" rIns="140495" bIns="70248" anchor="ctr" anchorCtr="0"/>
          <a:p>
            <a:pPr eaLnBrk="1" hangingPunct="1"/>
            <a:endParaRPr lang="" altLang="en-US" dirty="0"/>
          </a:p>
        </p:txBody>
      </p:sp>
      <p:sp>
        <p:nvSpPr>
          <p:cNvPr id="94211" name="内容占位符 174"/>
          <p:cNvSpPr>
            <a:spLocks noGrp="1"/>
          </p:cNvSpPr>
          <p:nvPr>
            <p:ph idx="1"/>
          </p:nvPr>
        </p:nvSpPr>
        <p:spPr>
          <a:ln/>
        </p:spPr>
        <p:txBody>
          <a:bodyPr vert="horz" wrap="square" lIns="140495" tIns="70248" rIns="140495" bIns="70248" anchor="t" anchorCtr="0"/>
          <a:p>
            <a:pPr eaLnBrk="1" hangingPunct="1"/>
            <a:endParaRPr lang="zh-CN" altLang="en-US" dirty="0"/>
          </a:p>
        </p:txBody>
      </p:sp>
      <p:pic>
        <p:nvPicPr>
          <p:cNvPr id="94212" name="Picture 4" descr="未命名1"/>
          <p:cNvPicPr>
            <a:picLocks noChangeAspect="1"/>
          </p:cNvPicPr>
          <p:nvPr/>
        </p:nvPicPr>
        <p:blipFill>
          <a:blip r:embed="rId1"/>
          <a:stretch>
            <a:fillRect/>
          </a:stretch>
        </p:blipFill>
        <p:spPr>
          <a:xfrm>
            <a:off x="0" y="0"/>
            <a:ext cx="14401800" cy="4405313"/>
          </a:xfrm>
          <a:prstGeom prst="rect">
            <a:avLst/>
          </a:prstGeom>
          <a:noFill/>
          <a:ln w="9525">
            <a:noFill/>
          </a:ln>
        </p:spPr>
      </p:pic>
      <p:pic>
        <p:nvPicPr>
          <p:cNvPr id="94213" name="Picture 5" descr="未命名2"/>
          <p:cNvPicPr>
            <a:picLocks noChangeAspect="1"/>
          </p:cNvPicPr>
          <p:nvPr/>
        </p:nvPicPr>
        <p:blipFill>
          <a:blip r:embed="rId2"/>
          <a:stretch>
            <a:fillRect/>
          </a:stretch>
        </p:blipFill>
        <p:spPr>
          <a:xfrm>
            <a:off x="0" y="4260850"/>
            <a:ext cx="14401800" cy="5964238"/>
          </a:xfrm>
          <a:prstGeom prst="rect">
            <a:avLst/>
          </a:prstGeom>
          <a:noFill/>
          <a:ln w="9525">
            <a:noFill/>
          </a:ln>
        </p:spPr>
      </p:pic>
    </p:spTree>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2514" name="Rectangle 2"/>
          <p:cNvSpPr>
            <a:spLocks noGrp="1" noChangeArrowheads="1"/>
          </p:cNvSpPr>
          <p:nvPr>
            <p:ph type="title"/>
          </p:nvPr>
        </p:nvSpPr>
        <p:spPr>
          <a:xfrm>
            <a:off x="660400" y="241300"/>
            <a:ext cx="13058775" cy="1044575"/>
          </a:xfrm>
        </p:spPr>
        <p:txBody>
          <a:bodyPr vert="horz" wrap="square" lIns="140495" tIns="70248" rIns="140495" bIns="7024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6200" b="0" i="0" u="none" strike="noStrike" kern="0" cap="none" spc="0" normalizeH="0" baseline="0" noProof="0" dirty="0">
                <a:ln>
                  <a:noFill/>
                </a:ln>
                <a:solidFill>
                  <a:schemeClr val="accent1"/>
                </a:solidFill>
                <a:effectLst>
                  <a:outerShdw blurRad="38100" dist="25400" dir="5400000" algn="ctr" rotWithShape="0">
                    <a:srgbClr val="6E747A">
                      <a:alpha val="43000"/>
                    </a:srgbClr>
                  </a:outerShdw>
                </a:effectLst>
                <a:uLnTx/>
                <a:uFillTx/>
                <a:latin typeface="楷体_GB2312" pitchFamily="49" charset="-122"/>
                <a:ea typeface="+mj-ea"/>
                <a:cs typeface="+mj-cs"/>
              </a:rPr>
              <a:t>新知呈现</a:t>
            </a:r>
            <a:endParaRPr kumimoji="0" lang="zh-CN" altLang="en-US" sz="6200" b="0" i="0" u="none" strike="noStrike" kern="0" cap="none" spc="0" normalizeH="0" baseline="0" noProof="0" dirty="0">
              <a:ln>
                <a:noFill/>
              </a:ln>
              <a:solidFill>
                <a:schemeClr val="accent1"/>
              </a:solidFill>
              <a:effectLst>
                <a:outerShdw blurRad="38100" dist="25400" dir="5400000" algn="ctr" rotWithShape="0">
                  <a:srgbClr val="6E747A">
                    <a:alpha val="43000"/>
                  </a:srgbClr>
                </a:outerShdw>
              </a:effectLst>
              <a:uLnTx/>
              <a:uFillTx/>
              <a:latin typeface="楷体_GB2312" pitchFamily="49" charset="-122"/>
              <a:ea typeface="+mj-ea"/>
              <a:cs typeface="+mj-cs"/>
            </a:endParaRPr>
          </a:p>
        </p:txBody>
      </p:sp>
      <p:sp>
        <p:nvSpPr>
          <p:cNvPr id="12290" name="Rectangle 3"/>
          <p:cNvSpPr>
            <a:spLocks noGrp="1"/>
          </p:cNvSpPr>
          <p:nvPr>
            <p:ph idx="1"/>
          </p:nvPr>
        </p:nvSpPr>
        <p:spPr>
          <a:ln/>
        </p:spPr>
        <p:txBody>
          <a:bodyPr vert="horz" wrap="square" lIns="140495" tIns="70248" rIns="140495" bIns="70248" anchor="t" anchorCtr="0"/>
          <a:p>
            <a:pPr eaLnBrk="1" hangingPunct="1">
              <a:buFont typeface="Wingdings" panose="05000000000000000000" pitchFamily="2" charset="2"/>
              <a:buNone/>
            </a:pPr>
            <a:r>
              <a:rPr lang="zh-CN" altLang="en-US" sz="4300" b="1" dirty="0"/>
              <a:t>   集装箱货物流转的组织</a:t>
            </a:r>
            <a:endParaRPr lang="zh-CN" altLang="en-US" sz="4300" b="1" dirty="0"/>
          </a:p>
          <a:p>
            <a:pPr eaLnBrk="1" hangingPunct="1">
              <a:buChar char="•"/>
            </a:pPr>
            <a:r>
              <a:rPr lang="zh-CN" altLang="en-US" sz="4300" dirty="0"/>
              <a:t>采用集装箱运输货物时，一般先将分散的小批量货物预先在内陆集散点加以集中，组成大批量货物以后，通过内陆运输（铁路或公路运输）将其运到装船港，用船将集装箱运到卸船港后，再通过内陆运输将集装箱运到最终目的地。</a:t>
            </a:r>
            <a:endParaRPr lang="zh-CN" altLang="en-US" sz="43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290">
                                            <p:txEl>
                                              <p:charRg st="0" end="14"/>
                                            </p:txEl>
                                          </p:spTgt>
                                        </p:tgtEl>
                                        <p:attrNameLst>
                                          <p:attrName>style.visibility</p:attrName>
                                        </p:attrNameLst>
                                      </p:cBhvr>
                                      <p:to>
                                        <p:strVal val="visible"/>
                                      </p:to>
                                    </p:set>
                                    <p:anim calcmode="lin" valueType="num">
                                      <p:cBhvr additive="base">
                                        <p:cTn id="7" dur="500" fill="hold"/>
                                        <p:tgtEl>
                                          <p:spTgt spid="12290">
                                            <p:txEl>
                                              <p:charRg st="0" end="1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90">
                                            <p:txEl>
                                              <p:charRg st="0" end="1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290">
                                            <p:txEl>
                                              <p:charRg st="14" end="116"/>
                                            </p:txEl>
                                          </p:spTgt>
                                        </p:tgtEl>
                                        <p:attrNameLst>
                                          <p:attrName>style.visibility</p:attrName>
                                        </p:attrNameLst>
                                      </p:cBhvr>
                                      <p:to>
                                        <p:strVal val="visible"/>
                                      </p:to>
                                    </p:set>
                                    <p:anim calcmode="lin" valueType="num">
                                      <p:cBhvr additive="base">
                                        <p:cTn id="13" dur="500" fill="hold"/>
                                        <p:tgtEl>
                                          <p:spTgt spid="12290">
                                            <p:txEl>
                                              <p:charRg st="14" end="11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290">
                                            <p:txEl>
                                              <p:charRg st="14" end="1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8" name="Rectangle 2"/>
          <p:cNvSpPr>
            <a:spLocks noGrp="1"/>
          </p:cNvSpPr>
          <p:nvPr>
            <p:ph type="title"/>
          </p:nvPr>
        </p:nvSpPr>
        <p:spPr>
          <a:xfrm>
            <a:off x="660400" y="241300"/>
            <a:ext cx="13058775" cy="1044575"/>
          </a:xfrm>
          <a:ln/>
        </p:spPr>
        <p:txBody>
          <a:bodyPr vert="horz" wrap="square" lIns="140495" tIns="70248" rIns="140495" bIns="70248" anchor="ctr" anchorCtr="0"/>
          <a:p>
            <a:pPr algn="ctr" eaLnBrk="1" hangingPunct="1"/>
            <a:r>
              <a:rPr lang="" altLang="en-US" sz="5500" dirty="0"/>
              <a:t>集装箱货物流转过程</a:t>
            </a:r>
            <a:endParaRPr lang="" altLang="zh-CN" sz="5500" dirty="0"/>
          </a:p>
        </p:txBody>
      </p:sp>
      <p:pic>
        <p:nvPicPr>
          <p:cNvPr id="96259" name="Picture 4" descr="未命名"/>
          <p:cNvPicPr>
            <a:picLocks noChangeAspect="1"/>
          </p:cNvPicPr>
          <p:nvPr/>
        </p:nvPicPr>
        <p:blipFill>
          <a:blip r:embed="rId1"/>
          <a:stretch>
            <a:fillRect/>
          </a:stretch>
        </p:blipFill>
        <p:spPr>
          <a:xfrm>
            <a:off x="0" y="2343150"/>
            <a:ext cx="14401800" cy="6527800"/>
          </a:xfrm>
          <a:prstGeom prst="rect">
            <a:avLst/>
          </a:prstGeom>
          <a:noFill/>
          <a:ln w="9525">
            <a:noFill/>
          </a:ln>
        </p:spPr>
      </p:pic>
    </p:spTree>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660400" y="241300"/>
            <a:ext cx="13058775" cy="1044575"/>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0" i="0" u="none" strike="noStrike" kern="0" cap="none" spc="0" normalizeH="0" baseline="0" noProof="0" dirty="0">
                <a:ln>
                  <a:noFill/>
                </a:ln>
                <a:solidFill>
                  <a:schemeClr val="accent1"/>
                </a:solidFill>
                <a:effectLst>
                  <a:outerShdw blurRad="38100" dist="25400" dir="5400000" algn="ctr" rotWithShape="0">
                    <a:srgbClr val="6E747A">
                      <a:alpha val="43000"/>
                    </a:srgbClr>
                  </a:outerShdw>
                </a:effectLst>
                <a:uLnTx/>
                <a:uFillTx/>
                <a:latin typeface="楷体_GB2312" pitchFamily="49" charset="-122"/>
                <a:ea typeface="+mj-ea"/>
                <a:cs typeface="+mj-cs"/>
              </a:rPr>
              <a:t>新知呈现</a:t>
            </a:r>
            <a:endParaRPr kumimoji="0" lang="zh-CN" altLang="en-US" sz="6200" b="0" i="0" u="none" strike="noStrike" kern="0" cap="none" spc="0" normalizeH="0" baseline="0" noProof="0" dirty="0">
              <a:ln>
                <a:noFill/>
              </a:ln>
              <a:solidFill>
                <a:schemeClr val="accent1"/>
              </a:solidFill>
              <a:effectLst>
                <a:outerShdw blurRad="38100" dist="25400" dir="5400000" algn="ctr" rotWithShape="0">
                  <a:srgbClr val="6E747A">
                    <a:alpha val="43000"/>
                  </a:srgbClr>
                </a:outerShdw>
              </a:effectLst>
              <a:uLnTx/>
              <a:uFillTx/>
              <a:latin typeface="楷体_GB2312" pitchFamily="49" charset="-122"/>
              <a:ea typeface="+mj-ea"/>
              <a:cs typeface="+mj-cs"/>
            </a:endParaRPr>
          </a:p>
        </p:txBody>
      </p:sp>
      <p:sp>
        <p:nvSpPr>
          <p:cNvPr id="6147" name="Rectangle 3"/>
          <p:cNvSpPr>
            <a:spLocks noGrp="1" noChangeArrowheads="1"/>
          </p:cNvSpPr>
          <p:nvPr>
            <p:ph idx="1"/>
          </p:nvPr>
        </p:nvSpPr>
        <p:spPr/>
        <p:txBody>
          <a:bodyPr vert="horz" wrap="square" lIns="140495" tIns="70248" rIns="140495" bIns="70248" numCol="1" anchor="t" anchorCtr="0" compatLnSpc="1"/>
          <a:lstStyle/>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4900" b="0" i="0" u="none" strike="noStrike" kern="0" cap="none" spc="0" normalizeH="0" baseline="0" noProof="0" dirty="0">
                <a:ln>
                  <a:noFill/>
                </a:ln>
                <a:solidFill>
                  <a:schemeClr val="tx1"/>
                </a:solidFill>
                <a:effectLst/>
                <a:uLnTx/>
                <a:uFillTx/>
                <a:latin typeface="+mn-lt"/>
                <a:ea typeface="+mn-ea"/>
                <a:cs typeface="+mn-cs"/>
              </a:rPr>
              <a:t>集装箱的定义</a:t>
            </a:r>
            <a:endParaRPr kumimoji="0" lang="en-US" altLang="zh-CN" sz="49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3700" b="0" i="0" u="none" strike="noStrike" kern="0" cap="none" spc="0" normalizeH="0" baseline="0" noProof="0" dirty="0">
                <a:ln>
                  <a:noFill/>
                </a:ln>
                <a:solidFill>
                  <a:schemeClr val="tx1"/>
                </a:solidFill>
                <a:effectLst/>
                <a:uLnTx/>
                <a:uFillTx/>
                <a:latin typeface="+mn-lt"/>
                <a:ea typeface="+mn-ea"/>
                <a:cs typeface="+mn-cs"/>
              </a:rPr>
              <a:t>集装箱又称</a:t>
            </a:r>
            <a:r>
              <a:rPr kumimoji="0" lang="en-US" sz="3700" b="0" i="0" u="none" strike="noStrike" kern="0" cap="none" spc="0" normalizeH="0" baseline="0" noProof="0" dirty="0">
                <a:ln>
                  <a:noFill/>
                </a:ln>
                <a:solidFill>
                  <a:schemeClr val="tx1"/>
                </a:solidFill>
                <a:effectLst/>
                <a:uLnTx/>
                <a:uFillTx/>
                <a:latin typeface="+mn-lt"/>
                <a:ea typeface="+mn-ea"/>
                <a:cs typeface="+mn-cs"/>
              </a:rPr>
              <a:t>“</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货柜</a:t>
            </a:r>
            <a:r>
              <a:rPr kumimoji="0" lang="en-US" sz="3700" b="0" i="0" u="none" strike="noStrike" kern="0" cap="none" spc="0" normalizeH="0" baseline="0" noProof="0" dirty="0">
                <a:ln>
                  <a:noFill/>
                </a:ln>
                <a:solidFill>
                  <a:schemeClr val="tx1"/>
                </a:solidFill>
                <a:effectLst/>
                <a:uLnTx/>
                <a:uFillTx/>
                <a:latin typeface="+mn-lt"/>
                <a:ea typeface="+mn-ea"/>
                <a:cs typeface="+mn-cs"/>
              </a:rPr>
              <a:t>”</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或</a:t>
            </a:r>
            <a:r>
              <a:rPr kumimoji="0" lang="en-US" sz="3700" b="0" i="0" u="none" strike="noStrike" kern="0" cap="none" spc="0" normalizeH="0" baseline="0" noProof="0" dirty="0">
                <a:ln>
                  <a:noFill/>
                </a:ln>
                <a:solidFill>
                  <a:schemeClr val="tx1"/>
                </a:solidFill>
                <a:effectLst/>
                <a:uLnTx/>
                <a:uFillTx/>
                <a:latin typeface="+mn-lt"/>
                <a:ea typeface="+mn-ea"/>
                <a:cs typeface="+mn-cs"/>
              </a:rPr>
              <a:t>“</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货箱</a:t>
            </a:r>
            <a:r>
              <a:rPr kumimoji="0" lang="en-US" sz="3700" b="0" i="0" u="none" strike="noStrike" kern="0" cap="none" spc="0" normalizeH="0" baseline="0" noProof="0" dirty="0">
                <a:ln>
                  <a:noFill/>
                </a:ln>
                <a:solidFill>
                  <a:schemeClr val="tx1"/>
                </a:solidFill>
                <a:effectLst/>
                <a:uLnTx/>
                <a:uFillTx/>
                <a:latin typeface="+mn-lt"/>
                <a:ea typeface="+mn-ea"/>
                <a:cs typeface="+mn-cs"/>
              </a:rPr>
              <a:t>”</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，是指具有一定的强度和刚度，供周转使用并便于机械操作和运输的大型货物容器。可用于海洋、铁路、公路等多种运输方式。</a:t>
            </a: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zh-CN" sz="37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2500" b="0" i="0" u="none" strike="noStrike" kern="0" cap="none" spc="0" normalizeH="0" baseline="0" noProof="0" dirty="0" smtClean="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2500" b="0" i="0" u="none" strike="noStrike" kern="0" cap="none" spc="0" normalizeH="0" baseline="0" noProof="0" dirty="0" smtClean="0">
              <a:ln>
                <a:noFill/>
              </a:ln>
              <a:solidFill>
                <a:srgbClr val="2A2A2A"/>
              </a:solidFill>
              <a:effectLst/>
              <a:uLnTx/>
              <a:uFillTx/>
              <a:latin typeface="+mn-lt"/>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7">
                                            <p:txEl>
                                              <p:charRg st="0" end="7"/>
                                            </p:txEl>
                                          </p:spTgt>
                                        </p:tgtEl>
                                        <p:attrNameLst>
                                          <p:attrName>style.visibility</p:attrName>
                                        </p:attrNameLst>
                                      </p:cBhvr>
                                      <p:to>
                                        <p:strVal val="visible"/>
                                      </p:to>
                                    </p:set>
                                    <p:anim calcmode="lin" valueType="num">
                                      <p:cBhvr additive="base">
                                        <p:cTn id="7" dur="500" fill="hold"/>
                                        <p:tgtEl>
                                          <p:spTgt spid="6147">
                                            <p:txEl>
                                              <p:charRg st="0"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7">
                                            <p:txEl>
                                              <p:charRg st="0" end="7"/>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7">
                                            <p:txEl>
                                              <p:charRg st="7" end="78"/>
                                            </p:txEl>
                                          </p:spTgt>
                                        </p:tgtEl>
                                        <p:attrNameLst>
                                          <p:attrName>style.visibility</p:attrName>
                                        </p:attrNameLst>
                                      </p:cBhvr>
                                      <p:to>
                                        <p:strVal val="visible"/>
                                      </p:to>
                                    </p:set>
                                    <p:anim calcmode="lin" valueType="num">
                                      <p:cBhvr additive="base">
                                        <p:cTn id="13" dur="500" fill="hold"/>
                                        <p:tgtEl>
                                          <p:spTgt spid="6147">
                                            <p:txEl>
                                              <p:charRg st="7" end="78"/>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7">
                                            <p:txEl>
                                              <p:charRg st="7" end="7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60400" y="241300"/>
            <a:ext cx="13058775" cy="1044575"/>
          </a:xfrm>
        </p:spPr>
        <p:txBody>
          <a:bodyPr vert="horz" wrap="square" lIns="140495" tIns="70248" rIns="140495" bIns="70248" numCol="1" anchor="ctr" anchorCtr="0"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0" i="0" u="none" strike="noStrike" kern="0" cap="none" spc="0" normalizeH="0" baseline="0" noProof="0" dirty="0">
                <a:ln>
                  <a:noFill/>
                </a:ln>
                <a:solidFill>
                  <a:schemeClr val="accent1"/>
                </a:solidFill>
                <a:effectLst>
                  <a:outerShdw blurRad="38100" dist="25400" dir="5400000" algn="ctr" rotWithShape="0">
                    <a:srgbClr val="6E747A">
                      <a:alpha val="43000"/>
                    </a:srgbClr>
                  </a:outerShdw>
                </a:effectLst>
                <a:uLnTx/>
                <a:uFillTx/>
                <a:latin typeface="楷体_GB2312" pitchFamily="49" charset="-122"/>
                <a:ea typeface="+mj-ea"/>
                <a:cs typeface="+mj-cs"/>
              </a:rPr>
              <a:t>新知呈现</a:t>
            </a:r>
            <a:endParaRPr kumimoji="0" lang="zh-CN" altLang="en-US" sz="6200" b="0" i="0" u="none" strike="noStrike" kern="0" cap="none" spc="0" normalizeH="0" baseline="0" noProof="0" dirty="0">
              <a:ln>
                <a:noFill/>
              </a:ln>
              <a:solidFill>
                <a:schemeClr val="accent1"/>
              </a:solidFill>
              <a:effectLst>
                <a:outerShdw blurRad="38100" dist="25400" dir="5400000" algn="ctr" rotWithShape="0">
                  <a:srgbClr val="6E747A">
                    <a:alpha val="43000"/>
                  </a:srgbClr>
                </a:outerShdw>
              </a:effectLst>
              <a:uLnTx/>
              <a:uFillTx/>
              <a:latin typeface="楷体_GB2312" pitchFamily="49" charset="-122"/>
              <a:ea typeface="+mj-ea"/>
              <a:cs typeface="+mj-cs"/>
            </a:endParaRPr>
          </a:p>
        </p:txBody>
      </p:sp>
      <p:pic>
        <p:nvPicPr>
          <p:cNvPr id="15362" name="内容占位符 3" descr="0b7b02087bf40ad186efcc9f552c11dfa9ecce47.jpg"/>
          <p:cNvPicPr>
            <a:picLocks noGrp="1" noChangeAspect="1"/>
          </p:cNvPicPr>
          <p:nvPr>
            <p:ph idx="1"/>
          </p:nvPr>
        </p:nvPicPr>
        <p:blipFill>
          <a:blip r:embed="rId1"/>
          <a:srcRect/>
          <a:stretch>
            <a:fillRect/>
          </a:stretch>
        </p:blipFill>
        <p:spPr>
          <a:xfrm>
            <a:off x="450850" y="2130425"/>
            <a:ext cx="8618538" cy="6618288"/>
          </a:xfrm>
          <a:ln/>
        </p:spPr>
      </p:pic>
      <p:sp>
        <p:nvSpPr>
          <p:cNvPr id="15363" name="TextBox 4"/>
          <p:cNvSpPr txBox="1"/>
          <p:nvPr/>
        </p:nvSpPr>
        <p:spPr>
          <a:xfrm>
            <a:off x="9353550" y="1782763"/>
            <a:ext cx="4387850" cy="6973887"/>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dirty="0">
                <a:ea typeface="宋体" panose="02010600030101010101" pitchFamily="2" charset="-122"/>
              </a:rPr>
              <a:t>          </a:t>
            </a:r>
            <a:r>
              <a:rPr lang="zh-CN" altLang="en-US" sz="3700" dirty="0">
                <a:ea typeface="宋体" panose="02010600030101010101" pitchFamily="2" charset="-122"/>
              </a:rPr>
              <a:t>集装箱船：没有内部甲板，机舱设在船尾，船体其实就是一座庞大的仓库，可达</a:t>
            </a:r>
            <a:r>
              <a:rPr lang="en-US" altLang="zh-CN" sz="3700" dirty="0">
                <a:ea typeface="宋体" panose="02010600030101010101" pitchFamily="2" charset="-122"/>
              </a:rPr>
              <a:t>300</a:t>
            </a:r>
            <a:r>
              <a:rPr lang="zh-CN" altLang="en-US" sz="3700" dirty="0">
                <a:ea typeface="宋体" panose="02010600030101010101" pitchFamily="2" charset="-122"/>
              </a:rPr>
              <a:t>米长。一般停靠专用的货运码头，用码头上专门的大型吊车装卸，其效率比普通杂货船高</a:t>
            </a:r>
            <a:r>
              <a:rPr lang="en-US" altLang="zh-CN" sz="3700" dirty="0">
                <a:ea typeface="宋体" panose="02010600030101010101" pitchFamily="2" charset="-122"/>
              </a:rPr>
              <a:t>30—70</a:t>
            </a:r>
            <a:r>
              <a:rPr lang="zh-CN" altLang="en-US" sz="3700" dirty="0">
                <a:ea typeface="宋体" panose="02010600030101010101" pitchFamily="2" charset="-122"/>
              </a:rPr>
              <a:t>倍。因此为现代船运业普遍采用。</a:t>
            </a:r>
            <a:endParaRPr lang="zh-CN" altLang="en-US" sz="3700" dirty="0">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363"/>
                                        </p:tgtEl>
                                        <p:attrNameLst>
                                          <p:attrName>style.visibility</p:attrName>
                                        </p:attrNameLst>
                                      </p:cBhvr>
                                      <p:to>
                                        <p:strVal val="visible"/>
                                      </p:to>
                                    </p:set>
                                    <p:anim calcmode="lin" valueType="num">
                                      <p:cBhvr additive="base">
                                        <p:cTn id="7" dur="500" fill="hold"/>
                                        <p:tgtEl>
                                          <p:spTgt spid="15363"/>
                                        </p:tgtEl>
                                        <p:attrNameLst>
                                          <p:attrName>ppt_x</p:attrName>
                                        </p:attrNameLst>
                                      </p:cBhvr>
                                      <p:tavLst>
                                        <p:tav tm="0">
                                          <p:val>
                                            <p:strVal val="#ppt_x"/>
                                          </p:val>
                                        </p:tav>
                                        <p:tav tm="100000">
                                          <p:val>
                                            <p:strVal val="#ppt_x"/>
                                          </p:val>
                                        </p:tav>
                                      </p:tavLst>
                                    </p:anim>
                                    <p:anim calcmode="lin" valueType="num">
                                      <p:cBhvr additive="base">
                                        <p:cTn id="8" dur="500" fill="hold"/>
                                        <p:tgtEl>
                                          <p:spTgt spid="1536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362"/>
                                        </p:tgtEl>
                                        <p:attrNameLst>
                                          <p:attrName>style.visibility</p:attrName>
                                        </p:attrNameLst>
                                      </p:cBhvr>
                                      <p:to>
                                        <p:strVal val="visible"/>
                                      </p:to>
                                    </p:set>
                                    <p:anim calcmode="lin" valueType="num">
                                      <p:cBhvr additive="base">
                                        <p:cTn id="13" dur="500" fill="hold"/>
                                        <p:tgtEl>
                                          <p:spTgt spid="15362"/>
                                        </p:tgtEl>
                                        <p:attrNameLst>
                                          <p:attrName>ppt_x</p:attrName>
                                        </p:attrNameLst>
                                      </p:cBhvr>
                                      <p:tavLst>
                                        <p:tav tm="0">
                                          <p:val>
                                            <p:strVal val="#ppt_x"/>
                                          </p:val>
                                        </p:tav>
                                        <p:tav tm="100000">
                                          <p:val>
                                            <p:strVal val="#ppt_x"/>
                                          </p:val>
                                        </p:tav>
                                      </p:tavLst>
                                    </p:anim>
                                    <p:anim calcmode="lin" valueType="num">
                                      <p:cBhvr additive="base">
                                        <p:cTn id="14" dur="500" fill="hold"/>
                                        <p:tgtEl>
                                          <p:spTgt spid="153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660400" y="241300"/>
            <a:ext cx="13058775" cy="1044575"/>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0" i="0" u="none" strike="noStrike" kern="0" cap="none" spc="0" normalizeH="0" baseline="0" noProof="0" dirty="0">
                <a:ln>
                  <a:noFill/>
                </a:ln>
                <a:solidFill>
                  <a:schemeClr val="accent1"/>
                </a:solidFill>
                <a:effectLst>
                  <a:outerShdw blurRad="38100" dist="25400" dir="5400000" algn="ctr" rotWithShape="0">
                    <a:srgbClr val="6E747A">
                      <a:alpha val="43000"/>
                    </a:srgbClr>
                  </a:outerShdw>
                </a:effectLst>
                <a:uLnTx/>
                <a:uFillTx/>
                <a:latin typeface="楷体_GB2312" pitchFamily="49" charset="-122"/>
                <a:ea typeface="+mj-ea"/>
                <a:cs typeface="+mj-cs"/>
              </a:rPr>
              <a:t>新知呈现</a:t>
            </a:r>
            <a:endParaRPr kumimoji="0" lang="zh-CN" altLang="en-US" sz="6200" b="0" i="0" u="none" strike="noStrike" kern="0" cap="none" spc="0" normalizeH="0" baseline="0" noProof="0" dirty="0">
              <a:ln>
                <a:noFill/>
              </a:ln>
              <a:solidFill>
                <a:schemeClr val="accent1"/>
              </a:solidFill>
              <a:effectLst>
                <a:outerShdw blurRad="38100" dist="25400" dir="5400000" algn="ctr" rotWithShape="0">
                  <a:srgbClr val="6E747A">
                    <a:alpha val="43000"/>
                  </a:srgbClr>
                </a:outerShdw>
              </a:effectLst>
              <a:uLnTx/>
              <a:uFillTx/>
              <a:latin typeface="楷体_GB2312" pitchFamily="49" charset="-122"/>
              <a:ea typeface="+mj-ea"/>
              <a:cs typeface="+mj-cs"/>
            </a:endParaRPr>
          </a:p>
        </p:txBody>
      </p:sp>
      <p:sp>
        <p:nvSpPr>
          <p:cNvPr id="6147" name="Rectangle 3"/>
          <p:cNvSpPr>
            <a:spLocks noGrp="1" noChangeArrowheads="1"/>
          </p:cNvSpPr>
          <p:nvPr>
            <p:ph idx="1"/>
          </p:nvPr>
        </p:nvSpPr>
        <p:spPr/>
        <p:txBody>
          <a:bodyPr vert="horz" wrap="square" lIns="140495" tIns="70248" rIns="140495" bIns="70248" numCol="1" anchor="t" anchorCtr="0" compatLnSpc="1"/>
          <a:lstStyle/>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4900" b="0" i="0" u="none" strike="noStrike" kern="0" cap="none" spc="0" normalizeH="0" baseline="0" noProof="0" dirty="0">
                <a:ln>
                  <a:noFill/>
                </a:ln>
                <a:solidFill>
                  <a:schemeClr val="tx1"/>
                </a:solidFill>
                <a:effectLst/>
                <a:uLnTx/>
                <a:uFillTx/>
                <a:latin typeface="+mn-lt"/>
                <a:ea typeface="+mn-ea"/>
                <a:cs typeface="+mn-cs"/>
              </a:rPr>
              <a:t>集装箱的类型（按所载货物）</a:t>
            </a:r>
            <a:endParaRPr kumimoji="0" lang="en-US" altLang="zh-CN" sz="49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zh-CN" sz="37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2500" b="0" i="0" u="none" strike="noStrike" kern="0" cap="none" spc="0" normalizeH="0" baseline="0" noProof="0" dirty="0" smtClean="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2500" b="0" i="0" u="none" strike="noStrike" kern="0" cap="none" spc="0" normalizeH="0" baseline="0" noProof="0" dirty="0" smtClean="0">
              <a:ln>
                <a:noFill/>
              </a:ln>
              <a:solidFill>
                <a:srgbClr val="2A2A2A"/>
              </a:solidFill>
              <a:effectLst/>
              <a:uLnTx/>
              <a:uFillTx/>
              <a:latin typeface="+mn-lt"/>
              <a:ea typeface="+mn-ea"/>
              <a:cs typeface="+mn-cs"/>
            </a:endParaRPr>
          </a:p>
        </p:txBody>
      </p:sp>
      <p:pic>
        <p:nvPicPr>
          <p:cNvPr id="16387" name="Picture 4" descr="V$DS468935`M{374SA0$4_F"/>
          <p:cNvPicPr>
            <a:picLocks noChangeAspect="1"/>
          </p:cNvPicPr>
          <p:nvPr/>
        </p:nvPicPr>
        <p:blipFill>
          <a:blip r:embed="rId1"/>
          <a:stretch>
            <a:fillRect/>
          </a:stretch>
        </p:blipFill>
        <p:spPr>
          <a:xfrm>
            <a:off x="450850" y="3727450"/>
            <a:ext cx="13276263" cy="6072188"/>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7">
                                            <p:txEl>
                                              <p:charRg st="0" end="14"/>
                                            </p:txEl>
                                          </p:spTgt>
                                        </p:tgtEl>
                                        <p:attrNameLst>
                                          <p:attrName>style.visibility</p:attrName>
                                        </p:attrNameLst>
                                      </p:cBhvr>
                                      <p:to>
                                        <p:strVal val="visible"/>
                                      </p:to>
                                    </p:set>
                                    <p:anim calcmode="lin" valueType="num">
                                      <p:cBhvr additive="base">
                                        <p:cTn id="7" dur="500" fill="hold"/>
                                        <p:tgtEl>
                                          <p:spTgt spid="6147">
                                            <p:txEl>
                                              <p:charRg st="0" end="1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7">
                                            <p:txEl>
                                              <p:charRg st="0" end="1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387"/>
                                        </p:tgtEl>
                                        <p:attrNameLst>
                                          <p:attrName>style.visibility</p:attrName>
                                        </p:attrNameLst>
                                      </p:cBhvr>
                                      <p:to>
                                        <p:strVal val="visible"/>
                                      </p:to>
                                    </p:set>
                                    <p:anim calcmode="lin" valueType="num">
                                      <p:cBhvr additive="base">
                                        <p:cTn id="13" dur="500" fill="hold"/>
                                        <p:tgtEl>
                                          <p:spTgt spid="16387"/>
                                        </p:tgtEl>
                                        <p:attrNameLst>
                                          <p:attrName>ppt_x</p:attrName>
                                        </p:attrNameLst>
                                      </p:cBhvr>
                                      <p:tavLst>
                                        <p:tav tm="0">
                                          <p:val>
                                            <p:strVal val="#ppt_x"/>
                                          </p:val>
                                        </p:tav>
                                        <p:tav tm="100000">
                                          <p:val>
                                            <p:strVal val="#ppt_x"/>
                                          </p:val>
                                        </p:tav>
                                      </p:tavLst>
                                    </p:anim>
                                    <p:anim calcmode="lin" valueType="num">
                                      <p:cBhvr additive="base">
                                        <p:cTn id="14" dur="500" fill="hold"/>
                                        <p:tgtEl>
                                          <p:spTgt spid="163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660400" y="241300"/>
            <a:ext cx="13058775" cy="1044575"/>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0" i="0" u="none" strike="noStrike" kern="0" cap="none" spc="0" normalizeH="0" baseline="0" noProof="0" dirty="0">
                <a:ln>
                  <a:noFill/>
                </a:ln>
                <a:solidFill>
                  <a:schemeClr val="accent1"/>
                </a:solidFill>
                <a:effectLst>
                  <a:outerShdw blurRad="38100" dist="25400" dir="5400000" algn="ctr" rotWithShape="0">
                    <a:srgbClr val="6E747A">
                      <a:alpha val="43000"/>
                    </a:srgbClr>
                  </a:outerShdw>
                </a:effectLst>
                <a:uLnTx/>
                <a:uFillTx/>
                <a:latin typeface="楷体_GB2312" pitchFamily="49" charset="-122"/>
                <a:ea typeface="+mj-ea"/>
                <a:cs typeface="+mj-cs"/>
              </a:rPr>
              <a:t>新知呈现</a:t>
            </a:r>
            <a:endParaRPr kumimoji="0" lang="zh-CN" altLang="en-US" sz="6200" b="0" i="0" u="none" strike="noStrike" kern="0" cap="none" spc="0" normalizeH="0" baseline="0" noProof="0" dirty="0">
              <a:ln>
                <a:noFill/>
              </a:ln>
              <a:solidFill>
                <a:schemeClr val="accent1"/>
              </a:solidFill>
              <a:effectLst>
                <a:outerShdw blurRad="38100" dist="25400" dir="5400000" algn="ctr" rotWithShape="0">
                  <a:srgbClr val="6E747A">
                    <a:alpha val="43000"/>
                  </a:srgbClr>
                </a:outerShdw>
              </a:effectLst>
              <a:uLnTx/>
              <a:uFillTx/>
              <a:latin typeface="楷体_GB2312" pitchFamily="49" charset="-122"/>
              <a:ea typeface="+mj-ea"/>
              <a:cs typeface="+mj-cs"/>
            </a:endParaRPr>
          </a:p>
        </p:txBody>
      </p:sp>
      <p:sp>
        <p:nvSpPr>
          <p:cNvPr id="6147" name="Rectangle 3"/>
          <p:cNvSpPr>
            <a:spLocks noGrp="1" noChangeArrowheads="1"/>
          </p:cNvSpPr>
          <p:nvPr>
            <p:ph idx="1"/>
          </p:nvPr>
        </p:nvSpPr>
        <p:spPr/>
        <p:txBody>
          <a:bodyPr vert="horz" wrap="square" lIns="140495" tIns="70248" rIns="140495" bIns="70248" numCol="1" anchor="t" anchorCtr="0" compatLnSpc="1"/>
          <a:lstStyle/>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4900" b="0" i="0" u="none" strike="noStrike" kern="0" cap="none" spc="0" normalizeH="0" baseline="0" noProof="0" dirty="0">
                <a:ln>
                  <a:noFill/>
                </a:ln>
                <a:solidFill>
                  <a:schemeClr val="tx1"/>
                </a:solidFill>
                <a:effectLst/>
                <a:uLnTx/>
                <a:uFillTx/>
                <a:latin typeface="+mn-lt"/>
                <a:ea typeface="+mn-ea"/>
                <a:cs typeface="+mn-cs"/>
              </a:rPr>
              <a:t>集装箱的类型（按规格标准）：</a:t>
            </a:r>
            <a:endParaRPr kumimoji="0" lang="en-US" altLang="zh-CN" sz="49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1" fontAlgn="base" latinLnBrk="0" hangingPunct="1">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mn-lt"/>
                <a:ea typeface="+mn-ea"/>
                <a:cs typeface="+mn-cs"/>
              </a:rPr>
              <a:t>    集装箱标准化经历了一个发展过程。国际标准化组织</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ISO/TC 104</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技术委员会自</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1965</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年成立以来，对集装箱国际标准作过多次补充和修改，现行的国际标准为第</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I</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系列</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A</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B</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C</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D</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四大类共</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13</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种 。</a:t>
            </a: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zh-CN" sz="37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2500" b="0" i="0" u="none" strike="noStrike" kern="0" cap="none" spc="0" normalizeH="0" baseline="0" noProof="0" dirty="0" smtClean="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2500" b="0" i="0" u="none" strike="noStrike" kern="0" cap="none" spc="0" normalizeH="0" baseline="0" noProof="0" dirty="0" smtClean="0">
              <a:ln>
                <a:noFill/>
              </a:ln>
              <a:solidFill>
                <a:srgbClr val="2A2A2A"/>
              </a:solidFill>
              <a:effectLst/>
              <a:uLnTx/>
              <a:uFillTx/>
              <a:latin typeface="+mn-lt"/>
              <a:ea typeface="+mn-ea"/>
              <a:cs typeface="+mn-cs"/>
            </a:endParaRPr>
          </a:p>
        </p:txBody>
      </p:sp>
      <p:pic>
        <p:nvPicPr>
          <p:cNvPr id="100356" name="图片 1" descr="u=3698171416,232095699&amp;fm=21&amp;gp=0"/>
          <p:cNvPicPr>
            <a:picLocks noChangeAspect="1"/>
          </p:cNvPicPr>
          <p:nvPr/>
        </p:nvPicPr>
        <p:blipFill>
          <a:blip r:embed="rId1"/>
          <a:stretch>
            <a:fillRect/>
          </a:stretch>
        </p:blipFill>
        <p:spPr>
          <a:xfrm>
            <a:off x="7086600" y="4684713"/>
            <a:ext cx="5867400" cy="4575175"/>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7">
                                            <p:txEl>
                                              <p:charRg st="0" end="15"/>
                                            </p:txEl>
                                          </p:spTgt>
                                        </p:tgtEl>
                                        <p:attrNameLst>
                                          <p:attrName>style.visibility</p:attrName>
                                        </p:attrNameLst>
                                      </p:cBhvr>
                                      <p:to>
                                        <p:strVal val="visible"/>
                                      </p:to>
                                    </p:set>
                                    <p:anim calcmode="lin" valueType="num">
                                      <p:cBhvr additive="base">
                                        <p:cTn id="7" dur="500" fill="hold"/>
                                        <p:tgtEl>
                                          <p:spTgt spid="6147">
                                            <p:txEl>
                                              <p:charRg st="0" end="1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7">
                                            <p:txEl>
                                              <p:charRg st="0" end="1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7">
                                            <p:txEl>
                                              <p:charRg st="15" end="115"/>
                                            </p:txEl>
                                          </p:spTgt>
                                        </p:tgtEl>
                                        <p:attrNameLst>
                                          <p:attrName>style.visibility</p:attrName>
                                        </p:attrNameLst>
                                      </p:cBhvr>
                                      <p:to>
                                        <p:strVal val="visible"/>
                                      </p:to>
                                    </p:set>
                                    <p:anim calcmode="lin" valueType="num">
                                      <p:cBhvr additive="base">
                                        <p:cTn id="13" dur="500" fill="hold"/>
                                        <p:tgtEl>
                                          <p:spTgt spid="6147">
                                            <p:txEl>
                                              <p:charRg st="15" end="11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7">
                                            <p:txEl>
                                              <p:charRg st="15" end="1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660400" y="241300"/>
            <a:ext cx="13058775" cy="1044575"/>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0"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新知呈现</a:t>
            </a:r>
            <a:endParaRPr kumimoji="0" lang="zh-CN" altLang="en-US" sz="6200" b="0"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01379" name="内容占位符 87"/>
          <p:cNvSpPr>
            <a:spLocks noGrp="1"/>
          </p:cNvSpPr>
          <p:nvPr>
            <p:ph idx="1"/>
          </p:nvPr>
        </p:nvSpPr>
        <p:spPr>
          <a:ln/>
        </p:spPr>
        <p:txBody>
          <a:bodyPr vert="horz" wrap="square" lIns="140495" tIns="70248" rIns="140495" bIns="70248" anchor="t" anchorCtr="0"/>
          <a:p>
            <a:pPr eaLnBrk="1" hangingPunct="1"/>
            <a:endParaRPr lang="zh-CN" altLang="en-US" dirty="0"/>
          </a:p>
        </p:txBody>
      </p:sp>
      <p:pic>
        <p:nvPicPr>
          <p:cNvPr id="101380" name="Picture 5" descr="片段_5"/>
          <p:cNvPicPr>
            <a:picLocks noChangeAspect="1"/>
          </p:cNvPicPr>
          <p:nvPr/>
        </p:nvPicPr>
        <p:blipFill>
          <a:blip r:embed="rId1"/>
          <a:stretch>
            <a:fillRect/>
          </a:stretch>
        </p:blipFill>
        <p:spPr>
          <a:xfrm>
            <a:off x="0" y="0"/>
            <a:ext cx="14401800" cy="10225088"/>
          </a:xfrm>
          <a:prstGeom prst="rect">
            <a:avLst/>
          </a:prstGeom>
          <a:noFill/>
          <a:ln w="9525">
            <a:noFill/>
          </a:ln>
        </p:spPr>
      </p:pic>
    </p:spTree>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660400" y="241300"/>
            <a:ext cx="13058775" cy="1044575"/>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0" i="0" u="none" strike="noStrike" kern="0" cap="none" spc="0" normalizeH="0" baseline="0" noProof="0" dirty="0">
                <a:ln>
                  <a:noFill/>
                </a:ln>
                <a:solidFill>
                  <a:schemeClr val="accent1"/>
                </a:solidFill>
                <a:effectLst>
                  <a:outerShdw blurRad="38100" dist="25400" dir="5400000" algn="ctr" rotWithShape="0">
                    <a:srgbClr val="6E747A">
                      <a:alpha val="43000"/>
                    </a:srgbClr>
                  </a:outerShdw>
                </a:effectLst>
                <a:uLnTx/>
                <a:uFillTx/>
                <a:latin typeface="楷体_GB2312" pitchFamily="49" charset="-122"/>
                <a:ea typeface="+mj-ea"/>
                <a:cs typeface="+mj-cs"/>
              </a:rPr>
              <a:t>新知呈现</a:t>
            </a:r>
            <a:endParaRPr kumimoji="0" lang="zh-CN" altLang="en-US" sz="6200" b="0" i="0" u="none" strike="noStrike" kern="0" cap="none" spc="0" normalizeH="0" baseline="0" noProof="0" dirty="0">
              <a:ln>
                <a:noFill/>
              </a:ln>
              <a:solidFill>
                <a:schemeClr val="accent1"/>
              </a:solidFill>
              <a:effectLst>
                <a:outerShdw blurRad="38100" dist="25400" dir="5400000" algn="ctr" rotWithShape="0">
                  <a:srgbClr val="6E747A">
                    <a:alpha val="43000"/>
                  </a:srgbClr>
                </a:outerShdw>
              </a:effectLst>
              <a:uLnTx/>
              <a:uFillTx/>
              <a:latin typeface="楷体_GB2312" pitchFamily="49" charset="-122"/>
              <a:ea typeface="+mj-ea"/>
              <a:cs typeface="+mj-cs"/>
            </a:endParaRPr>
          </a:p>
        </p:txBody>
      </p:sp>
      <p:sp>
        <p:nvSpPr>
          <p:cNvPr id="6147" name="Rectangle 3"/>
          <p:cNvSpPr>
            <a:spLocks noGrp="1" noChangeArrowheads="1"/>
          </p:cNvSpPr>
          <p:nvPr>
            <p:ph idx="1"/>
          </p:nvPr>
        </p:nvSpPr>
        <p:spPr/>
        <p:txBody>
          <a:bodyPr vert="horz" wrap="square" lIns="140495" tIns="70248" rIns="140495" bIns="70248" numCol="1" anchor="t" anchorCtr="0" compatLnSpc="1"/>
          <a:lstStyle/>
          <a:p>
            <a:pPr marL="527050" marR="0" lvl="0" indent="-527050"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mn-lt"/>
                <a:ea typeface="+mn-ea"/>
                <a:cs typeface="+mn-cs"/>
              </a:rPr>
              <a:t>    海运计量单位一般都是按照</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TEU（ Twenty- foot Equivalent Unit</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的缩写，是以长度为</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20</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英尺的集装箱为国际计量单位，也称国际标准箱单位</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来计量</a:t>
            </a: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r>
              <a:rPr kumimoji="0" lang="en-US" altLang="zh-CN" sz="3700" b="0" i="0" u="none" strike="noStrike" kern="0" cap="none" spc="0" normalizeH="0" baseline="0" noProof="0" dirty="0">
                <a:ln>
                  <a:noFill/>
                </a:ln>
                <a:solidFill>
                  <a:schemeClr val="tx1"/>
                </a:solidFill>
                <a:effectLst/>
                <a:uLnTx/>
                <a:uFillTx/>
                <a:latin typeface="+mn-lt"/>
                <a:ea typeface="+mn-ea"/>
                <a:cs typeface="+mn-cs"/>
              </a:rPr>
              <a:t>    1TEU=1×20GP</a:t>
            </a: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r>
              <a:rPr kumimoji="0" lang="en-US" altLang="zh-CN" sz="3700" b="0" i="0" u="none" strike="noStrike" kern="0" cap="none" spc="0" normalizeH="0" baseline="0" noProof="0" dirty="0">
                <a:ln>
                  <a:noFill/>
                </a:ln>
                <a:solidFill>
                  <a:schemeClr val="tx1"/>
                </a:solidFill>
                <a:effectLst/>
                <a:uLnTx/>
                <a:uFillTx/>
                <a:latin typeface="+mn-lt"/>
                <a:ea typeface="+mn-ea"/>
                <a:cs typeface="+mn-cs"/>
              </a:rPr>
              <a:t>    40GP=2×20GP=2TEU</a:t>
            </a: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r>
              <a:rPr kumimoji="0" lang="en-US" sz="3700" b="0" i="0" u="none" strike="noStrike" kern="0" cap="none" spc="0" normalizeH="0" baseline="0" noProof="0" dirty="0">
                <a:ln>
                  <a:noFill/>
                </a:ln>
                <a:solidFill>
                  <a:schemeClr val="tx1"/>
                </a:solidFill>
                <a:effectLst/>
                <a:uLnTx/>
                <a:uFillTx/>
                <a:latin typeface="+mn-lt"/>
                <a:ea typeface="+mn-ea"/>
                <a:cs typeface="+mn-cs"/>
              </a:rPr>
              <a:t>    TEU</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，即</a:t>
            </a:r>
            <a:r>
              <a:rPr kumimoji="0" lang="en-US" sz="3700" b="0" i="0" u="none" strike="noStrike" kern="0" cap="none" spc="0" normalizeH="0" baseline="0" noProof="0" dirty="0">
                <a:ln>
                  <a:noFill/>
                </a:ln>
                <a:solidFill>
                  <a:schemeClr val="tx1"/>
                </a:solidFill>
                <a:effectLst/>
                <a:uLnTx/>
                <a:uFillTx/>
                <a:latin typeface="+mn-lt"/>
                <a:ea typeface="+mn-ea"/>
                <a:cs typeface="+mn-cs"/>
              </a:rPr>
              <a:t>Twenty- foot Equivalent Unit</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的缩写，是指以一个</a:t>
            </a:r>
            <a:r>
              <a:rPr kumimoji="0" lang="en-US" sz="3700" b="0" i="0" u="none" strike="noStrike" kern="0" cap="none" spc="0" normalizeH="0" baseline="0" noProof="0" dirty="0">
                <a:ln>
                  <a:noFill/>
                </a:ln>
                <a:solidFill>
                  <a:schemeClr val="tx1"/>
                </a:solidFill>
                <a:effectLst/>
                <a:uLnTx/>
                <a:uFillTx/>
                <a:latin typeface="+mn-lt"/>
                <a:ea typeface="+mn-ea"/>
                <a:cs typeface="+mn-cs"/>
              </a:rPr>
              <a:t>20</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英尺的集装箱作为国际标准箱单位进行计量。</a:t>
            </a:r>
            <a:r>
              <a:rPr kumimoji="0" lang="en-US" sz="3700" b="0" i="0" u="none" strike="noStrike" kern="0" cap="none" spc="0" normalizeH="0" baseline="0" noProof="0" dirty="0">
                <a:ln>
                  <a:noFill/>
                </a:ln>
                <a:solidFill>
                  <a:schemeClr val="tx1"/>
                </a:solidFill>
                <a:effectLst/>
                <a:uLnTx/>
                <a:uFillTx/>
                <a:latin typeface="+mn-lt"/>
                <a:ea typeface="+mn-ea"/>
                <a:cs typeface="+mn-cs"/>
              </a:rPr>
              <a:t>GP</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是</a:t>
            </a:r>
            <a:r>
              <a:rPr kumimoji="0" lang="en-US" sz="3700" b="0" i="0" u="none" strike="noStrike" kern="0" cap="none" spc="0" normalizeH="0" baseline="0" noProof="0" dirty="0">
                <a:ln>
                  <a:noFill/>
                </a:ln>
                <a:solidFill>
                  <a:schemeClr val="tx1"/>
                </a:solidFill>
                <a:effectLst/>
                <a:uLnTx/>
                <a:uFillTx/>
                <a:latin typeface="+mn-lt"/>
                <a:ea typeface="+mn-ea"/>
                <a:cs typeface="+mn-cs"/>
              </a:rPr>
              <a:t>General Purpose Container</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的缩写，即“通用集装箱”的意思。</a:t>
            </a: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zh-CN" sz="37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2500" b="0" i="0" u="none" strike="noStrike" kern="0" cap="none" spc="0" normalizeH="0" baseline="0" noProof="0" dirty="0" smtClean="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2500" b="0" i="0" u="none" strike="noStrike" kern="0" cap="none" spc="0" normalizeH="0" baseline="0" noProof="0" dirty="0" smtClean="0">
              <a:ln>
                <a:noFill/>
              </a:ln>
              <a:solidFill>
                <a:srgbClr val="2A2A2A"/>
              </a:solidFill>
              <a:effectLst/>
              <a:uLnTx/>
              <a:uFillTx/>
              <a:latin typeface="+mn-lt"/>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7">
                                            <p:txEl>
                                              <p:charRg st="0" end="88"/>
                                            </p:txEl>
                                          </p:spTgt>
                                        </p:tgtEl>
                                        <p:attrNameLst>
                                          <p:attrName>style.visibility</p:attrName>
                                        </p:attrNameLst>
                                      </p:cBhvr>
                                      <p:to>
                                        <p:strVal val="visible"/>
                                      </p:to>
                                    </p:set>
                                    <p:anim calcmode="lin" valueType="num">
                                      <p:cBhvr additive="base">
                                        <p:cTn id="7" dur="500" fill="hold"/>
                                        <p:tgtEl>
                                          <p:spTgt spid="6147">
                                            <p:txEl>
                                              <p:charRg st="0" end="8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7">
                                            <p:txEl>
                                              <p:charRg st="0" end="88"/>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7">
                                            <p:txEl>
                                              <p:charRg st="88" end="104"/>
                                            </p:txEl>
                                          </p:spTgt>
                                        </p:tgtEl>
                                        <p:attrNameLst>
                                          <p:attrName>style.visibility</p:attrName>
                                        </p:attrNameLst>
                                      </p:cBhvr>
                                      <p:to>
                                        <p:strVal val="visible"/>
                                      </p:to>
                                    </p:set>
                                    <p:anim calcmode="lin" valueType="num">
                                      <p:cBhvr additive="base">
                                        <p:cTn id="13" dur="500" fill="hold"/>
                                        <p:tgtEl>
                                          <p:spTgt spid="6147">
                                            <p:txEl>
                                              <p:charRg st="88" end="10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7">
                                            <p:txEl>
                                              <p:charRg st="88" end="10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47">
                                            <p:txEl>
                                              <p:charRg st="104" end="125"/>
                                            </p:txEl>
                                          </p:spTgt>
                                        </p:tgtEl>
                                        <p:attrNameLst>
                                          <p:attrName>style.visibility</p:attrName>
                                        </p:attrNameLst>
                                      </p:cBhvr>
                                      <p:to>
                                        <p:strVal val="visible"/>
                                      </p:to>
                                    </p:set>
                                    <p:anim calcmode="lin" valueType="num">
                                      <p:cBhvr additive="base">
                                        <p:cTn id="19" dur="500" fill="hold"/>
                                        <p:tgtEl>
                                          <p:spTgt spid="6147">
                                            <p:txEl>
                                              <p:charRg st="104" end="12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7">
                                            <p:txEl>
                                              <p:charRg st="104" end="12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47">
                                            <p:txEl>
                                              <p:charRg st="126" end="239"/>
                                            </p:txEl>
                                          </p:spTgt>
                                        </p:tgtEl>
                                        <p:attrNameLst>
                                          <p:attrName>style.visibility</p:attrName>
                                        </p:attrNameLst>
                                      </p:cBhvr>
                                      <p:to>
                                        <p:strVal val="visible"/>
                                      </p:to>
                                    </p:set>
                                    <p:anim calcmode="lin" valueType="num">
                                      <p:cBhvr additive="base">
                                        <p:cTn id="25" dur="500" fill="hold"/>
                                        <p:tgtEl>
                                          <p:spTgt spid="6147">
                                            <p:txEl>
                                              <p:charRg st="126" end="239"/>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47">
                                            <p:txEl>
                                              <p:charRg st="126" end="23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Rectangle 2"/>
          <p:cNvSpPr>
            <a:spLocks noGrp="1" noChangeArrowheads="1"/>
          </p:cNvSpPr>
          <p:nvPr>
            <p:ph type="title"/>
          </p:nvPr>
        </p:nvSpPr>
        <p:spPr>
          <a:xfrm>
            <a:off x="660400" y="241300"/>
            <a:ext cx="13058775" cy="1044575"/>
          </a:xfrm>
        </p:spPr>
        <p:txBody>
          <a:bodyPr vert="horz" wrap="square" lIns="140495" tIns="70248" rIns="140495" bIns="70248"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5500" b="0" i="0" u="none" strike="noStrike" kern="0" cap="none" spc="0" normalizeH="0" baseline="0" noProof="0" dirty="0">
                <a:ln>
                  <a:noFill/>
                </a:ln>
                <a:solidFill>
                  <a:schemeClr val="accent1"/>
                </a:solidFill>
                <a:effectLst>
                  <a:outerShdw blurRad="38100" dist="25400" dir="5400000" algn="ctr" rotWithShape="0">
                    <a:srgbClr val="6E747A">
                      <a:alpha val="43000"/>
                    </a:srgbClr>
                  </a:outerShdw>
                </a:effectLst>
                <a:uLnTx/>
                <a:uFillTx/>
                <a:latin typeface="楷体_GB2312" pitchFamily="49" charset="-122"/>
                <a:ea typeface="+mj-ea"/>
                <a:cs typeface="+mj-cs"/>
              </a:rPr>
              <a:t>总结扩展</a:t>
            </a:r>
            <a:endParaRPr kumimoji="0" lang="zh-CN" altLang="en-US" sz="5500" b="0" i="0" u="none" strike="noStrike" kern="0" cap="none" spc="0" normalizeH="0" baseline="0" noProof="0" dirty="0">
              <a:ln>
                <a:noFill/>
              </a:ln>
              <a:solidFill>
                <a:schemeClr val="accent1"/>
              </a:solidFill>
              <a:effectLst>
                <a:outerShdw blurRad="38100" dist="25400" dir="5400000" algn="ctr" rotWithShape="0">
                  <a:srgbClr val="6E747A">
                    <a:alpha val="43000"/>
                  </a:srgbClr>
                </a:outerShdw>
              </a:effectLst>
              <a:uLnTx/>
              <a:uFillTx/>
              <a:latin typeface="楷体_GB2312" pitchFamily="49" charset="-122"/>
              <a:ea typeface="+mj-ea"/>
              <a:cs typeface="+mj-cs"/>
            </a:endParaRPr>
          </a:p>
        </p:txBody>
      </p:sp>
      <p:sp>
        <p:nvSpPr>
          <p:cNvPr id="29700" name="TextBox 1"/>
          <p:cNvSpPr txBox="1"/>
          <p:nvPr/>
        </p:nvSpPr>
        <p:spPr>
          <a:xfrm>
            <a:off x="1190625" y="1890713"/>
            <a:ext cx="11476038" cy="6759575"/>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200000"/>
              </a:lnSpc>
              <a:spcBef>
                <a:spcPct val="0"/>
              </a:spcBef>
              <a:buNone/>
            </a:pPr>
            <a:r>
              <a:rPr lang="zh-CN" altLang="en-US" sz="4300" dirty="0">
                <a:latin typeface="黑体" panose="02010609060101010101" pitchFamily="49" charset="-122"/>
              </a:rPr>
              <a:t>问题：</a:t>
            </a:r>
            <a:endParaRPr lang="en-US" altLang="zh-CN" sz="4300" dirty="0">
              <a:latin typeface="黑体" panose="02010609060101010101" pitchFamily="49" charset="-122"/>
            </a:endParaRPr>
          </a:p>
          <a:p>
            <a:pPr marL="0" lvl="0" indent="0" eaLnBrk="1" hangingPunct="1">
              <a:lnSpc>
                <a:spcPct val="200000"/>
              </a:lnSpc>
              <a:spcBef>
                <a:spcPct val="0"/>
              </a:spcBef>
              <a:buNone/>
            </a:pPr>
            <a:r>
              <a:rPr lang="zh-CN" altLang="en-US" sz="4300" dirty="0">
                <a:latin typeface="黑体" panose="02010609060101010101" pitchFamily="49" charset="-122"/>
              </a:rPr>
              <a:t>    又大又重的货物可以装</a:t>
            </a:r>
            <a:r>
              <a:rPr lang="en-US" altLang="zh-CN" sz="4300" dirty="0">
                <a:latin typeface="黑体" panose="02010609060101010101" pitchFamily="49" charset="-122"/>
              </a:rPr>
              <a:t>40</a:t>
            </a:r>
            <a:r>
              <a:rPr lang="zh-CN" altLang="en-US" sz="4300" dirty="0">
                <a:latin typeface="黑体" panose="02010609060101010101" pitchFamily="49" charset="-122"/>
              </a:rPr>
              <a:t>英尺集装箱，因为大箱的承重力和容量比</a:t>
            </a:r>
            <a:r>
              <a:rPr lang="en-US" altLang="zh-CN" sz="4300" dirty="0">
                <a:latin typeface="黑体" panose="02010609060101010101" pitchFamily="49" charset="-122"/>
              </a:rPr>
              <a:t>20</a:t>
            </a:r>
            <a:r>
              <a:rPr lang="zh-CN" altLang="en-US" sz="4300" dirty="0">
                <a:latin typeface="黑体" panose="02010609060101010101" pitchFamily="49" charset="-122"/>
              </a:rPr>
              <a:t>英尺小箱强，这个说法对吗？</a:t>
            </a:r>
            <a:endParaRPr lang="en-US" altLang="zh-CN" sz="4300" dirty="0">
              <a:latin typeface="黑体" panose="02010609060101010101" pitchFamily="49" charset="-122"/>
            </a:endParaRPr>
          </a:p>
          <a:p>
            <a:pPr marL="0" lvl="0" indent="0" eaLnBrk="1" hangingPunct="1">
              <a:lnSpc>
                <a:spcPct val="200000"/>
              </a:lnSpc>
              <a:spcBef>
                <a:spcPct val="0"/>
              </a:spcBef>
              <a:buNone/>
            </a:pPr>
            <a:r>
              <a:rPr lang="en-US" altLang="zh-CN" sz="4300" dirty="0">
                <a:latin typeface="黑体" panose="02010609060101010101" pitchFamily="49" charset="-122"/>
              </a:rPr>
              <a:t>    </a:t>
            </a:r>
            <a:endParaRPr lang="en-US" altLang="zh-CN" sz="4300" dirty="0">
              <a:latin typeface="黑体" panose="02010609060101010101" pitchFamily="49" charset="-122"/>
            </a:endParaRPr>
          </a:p>
        </p:txBody>
      </p:sp>
      <p:pic>
        <p:nvPicPr>
          <p:cNvPr id="2" name="图片 1" descr="ZXXKCOM201404191735519984534"/>
          <p:cNvPicPr>
            <a:picLocks noChangeAspect="1"/>
          </p:cNvPicPr>
          <p:nvPr/>
        </p:nvPicPr>
        <p:blipFill>
          <a:blip r:embed="rId1"/>
          <a:stretch>
            <a:fillRect/>
          </a:stretch>
        </p:blipFill>
        <p:spPr>
          <a:xfrm>
            <a:off x="9078913" y="6078538"/>
            <a:ext cx="4608512" cy="3870325"/>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700"/>
                                        </p:tgtEl>
                                        <p:attrNameLst>
                                          <p:attrName>style.visibility</p:attrName>
                                        </p:attrNameLst>
                                      </p:cBhvr>
                                      <p:to>
                                        <p:strVal val="visible"/>
                                      </p:to>
                                    </p:set>
                                    <p:anim calcmode="lin" valueType="num">
                                      <p:cBhvr additive="base">
                                        <p:cTn id="7" dur="500" fill="hold"/>
                                        <p:tgtEl>
                                          <p:spTgt spid="29700"/>
                                        </p:tgtEl>
                                        <p:attrNameLst>
                                          <p:attrName>ppt_x</p:attrName>
                                        </p:attrNameLst>
                                      </p:cBhvr>
                                      <p:tavLst>
                                        <p:tav tm="0">
                                          <p:val>
                                            <p:strVal val="#ppt_x"/>
                                          </p:val>
                                        </p:tav>
                                        <p:tav tm="100000">
                                          <p:val>
                                            <p:strVal val="#ppt_x"/>
                                          </p:val>
                                        </p:tav>
                                      </p:tavLst>
                                    </p:anim>
                                    <p:anim calcmode="lin" valueType="num">
                                      <p:cBhvr additive="base">
                                        <p:cTn id="8" dur="500" fill="hold"/>
                                        <p:tgtEl>
                                          <p:spTgt spid="2970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Rectangle 2"/>
          <p:cNvSpPr>
            <a:spLocks noGrp="1" noChangeArrowheads="1"/>
          </p:cNvSpPr>
          <p:nvPr>
            <p:ph type="title"/>
          </p:nvPr>
        </p:nvSpPr>
        <p:spPr>
          <a:xfrm>
            <a:off x="660400" y="241300"/>
            <a:ext cx="13058775" cy="1044575"/>
          </a:xfrm>
        </p:spPr>
        <p:txBody>
          <a:bodyPr vert="horz" wrap="square" lIns="140495" tIns="70248" rIns="140495" bIns="70248"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5500" b="0" i="0" u="none" strike="noStrike" kern="0" cap="none" spc="0" normalizeH="0" baseline="0" noProof="0" dirty="0">
                <a:ln>
                  <a:noFill/>
                </a:ln>
                <a:solidFill>
                  <a:schemeClr val="accent1"/>
                </a:solidFill>
                <a:effectLst>
                  <a:outerShdw blurRad="38100" dist="25400" dir="5400000" algn="ctr" rotWithShape="0">
                    <a:srgbClr val="6E747A">
                      <a:alpha val="43000"/>
                    </a:srgbClr>
                  </a:outerShdw>
                </a:effectLst>
                <a:uLnTx/>
                <a:uFillTx/>
                <a:latin typeface="楷体_GB2312" pitchFamily="49" charset="-122"/>
                <a:ea typeface="+mj-ea"/>
                <a:cs typeface="+mj-cs"/>
              </a:rPr>
              <a:t>总结扩展</a:t>
            </a:r>
            <a:endParaRPr kumimoji="0" lang="zh-CN" altLang="en-US" sz="5500" b="0" i="0" u="none" strike="noStrike" kern="0" cap="none" spc="0" normalizeH="0" baseline="0" noProof="0" dirty="0">
              <a:ln>
                <a:noFill/>
              </a:ln>
              <a:solidFill>
                <a:schemeClr val="accent1"/>
              </a:solidFill>
              <a:effectLst>
                <a:outerShdw blurRad="38100" dist="25400" dir="5400000" algn="ctr" rotWithShape="0">
                  <a:srgbClr val="6E747A">
                    <a:alpha val="43000"/>
                  </a:srgbClr>
                </a:outerShdw>
              </a:effectLst>
              <a:uLnTx/>
              <a:uFillTx/>
              <a:latin typeface="楷体_GB2312" pitchFamily="49" charset="-122"/>
              <a:ea typeface="+mj-ea"/>
              <a:cs typeface="+mj-cs"/>
            </a:endParaRPr>
          </a:p>
        </p:txBody>
      </p:sp>
      <p:sp>
        <p:nvSpPr>
          <p:cNvPr id="29700" name="TextBox 1"/>
          <p:cNvSpPr txBox="1"/>
          <p:nvPr/>
        </p:nvSpPr>
        <p:spPr>
          <a:xfrm>
            <a:off x="1190625" y="1890713"/>
            <a:ext cx="11476038" cy="9805987"/>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200000"/>
              </a:lnSpc>
              <a:spcBef>
                <a:spcPct val="0"/>
              </a:spcBef>
              <a:buNone/>
            </a:pPr>
            <a:r>
              <a:rPr lang="zh-CN" altLang="en-US" sz="4300" dirty="0">
                <a:latin typeface="黑体" panose="02010609060101010101" pitchFamily="49" charset="-122"/>
              </a:rPr>
              <a:t>回答：</a:t>
            </a:r>
            <a:endParaRPr lang="en-US" altLang="zh-CN" sz="4300" dirty="0">
              <a:latin typeface="黑体" panose="02010609060101010101" pitchFamily="49" charset="-122"/>
            </a:endParaRPr>
          </a:p>
          <a:p>
            <a:pPr marL="0" lvl="0" indent="0" eaLnBrk="1" hangingPunct="1">
              <a:lnSpc>
                <a:spcPct val="200000"/>
              </a:lnSpc>
              <a:spcBef>
                <a:spcPct val="0"/>
              </a:spcBef>
              <a:buNone/>
            </a:pPr>
            <a:r>
              <a:rPr lang="zh-CN" altLang="en-US" sz="3700" dirty="0"/>
              <a:t>小箱（</a:t>
            </a:r>
            <a:r>
              <a:rPr lang="en-US" altLang="zh-CN" sz="3700" dirty="0"/>
              <a:t>20GP</a:t>
            </a:r>
            <a:r>
              <a:rPr lang="zh-CN" altLang="en-US" sz="3700" dirty="0"/>
              <a:t>）和大箱（</a:t>
            </a:r>
            <a:r>
              <a:rPr lang="en-US" altLang="zh-CN" sz="3700" dirty="0"/>
              <a:t>40GP</a:t>
            </a:r>
            <a:r>
              <a:rPr lang="zh-CN" altLang="en-US" sz="3700" dirty="0"/>
              <a:t>）的承重力其实是差不多的，千万不要认为大箱就能比小箱装得重，大箱加上本身的重量，实际承载的货重相对于小箱来说还应该小一点。所以对于钢铁制的重型货物，都是用小箱进行装载的。大箱一般装载的是轻货。</a:t>
            </a:r>
            <a:endParaRPr lang="zh-CN" altLang="en-US" sz="3700" dirty="0"/>
          </a:p>
          <a:p>
            <a:pPr marL="0" lvl="0" indent="0" eaLnBrk="1" hangingPunct="1">
              <a:lnSpc>
                <a:spcPct val="200000"/>
              </a:lnSpc>
              <a:spcBef>
                <a:spcPct val="0"/>
              </a:spcBef>
              <a:buNone/>
            </a:pPr>
            <a:endParaRPr lang="en-US" altLang="zh-CN" sz="4300" dirty="0">
              <a:latin typeface="黑体" panose="02010609060101010101" pitchFamily="49" charset="-122"/>
            </a:endParaRPr>
          </a:p>
          <a:p>
            <a:pPr marL="0" lvl="0" indent="0" eaLnBrk="1" hangingPunct="1">
              <a:lnSpc>
                <a:spcPct val="200000"/>
              </a:lnSpc>
              <a:spcBef>
                <a:spcPct val="0"/>
              </a:spcBef>
              <a:buNone/>
            </a:pPr>
            <a:r>
              <a:rPr lang="en-US" altLang="zh-CN" sz="4300" dirty="0">
                <a:latin typeface="黑体" panose="02010609060101010101" pitchFamily="49" charset="-122"/>
              </a:rPr>
              <a:t>    </a:t>
            </a:r>
            <a:endParaRPr lang="en-US" altLang="zh-CN" sz="4300" dirty="0">
              <a:latin typeface="黑体" panose="02010609060101010101" pitchFamily="49"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700"/>
                                        </p:tgtEl>
                                        <p:attrNameLst>
                                          <p:attrName>style.visibility</p:attrName>
                                        </p:attrNameLst>
                                      </p:cBhvr>
                                      <p:to>
                                        <p:strVal val="visible"/>
                                      </p:to>
                                    </p:set>
                                    <p:anim calcmode="lin" valueType="num">
                                      <p:cBhvr additive="base">
                                        <p:cTn id="7" dur="500" fill="hold"/>
                                        <p:tgtEl>
                                          <p:spTgt spid="29700"/>
                                        </p:tgtEl>
                                        <p:attrNameLst>
                                          <p:attrName>ppt_x</p:attrName>
                                        </p:attrNameLst>
                                      </p:cBhvr>
                                      <p:tavLst>
                                        <p:tav tm="0">
                                          <p:val>
                                            <p:strVal val="#ppt_x"/>
                                          </p:val>
                                        </p:tav>
                                        <p:tav tm="100000">
                                          <p:val>
                                            <p:strVal val="#ppt_x"/>
                                          </p:val>
                                        </p:tav>
                                      </p:tavLst>
                                    </p:anim>
                                    <p:anim calcmode="lin" valueType="num">
                                      <p:cBhvr additive="base">
                                        <p:cTn id="8" dur="500" fill="hold"/>
                                        <p:tgtEl>
                                          <p:spTgt spid="297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2016125" y="431800"/>
            <a:ext cx="11809413"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（十）什么是整箱货和拼箱货</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6147" name="Rectangle 3"/>
          <p:cNvSpPr>
            <a:spLocks noGrp="1" noChangeArrowheads="1"/>
          </p:cNvSpPr>
          <p:nvPr>
            <p:ph idx="1"/>
          </p:nvPr>
        </p:nvSpPr>
        <p:spPr>
          <a:xfrm>
            <a:off x="450850" y="2449513"/>
            <a:ext cx="13388975" cy="6527800"/>
          </a:xfrm>
        </p:spPr>
        <p:txBody>
          <a:bodyPr vert="horz" wrap="square" lIns="140495" tIns="70248" rIns="140495" bIns="70248" numCol="1" anchor="t" anchorCtr="0" compatLnSpc="1"/>
          <a:lstStyle/>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4300" b="0" i="0" u="none" strike="noStrike" kern="0" cap="none" spc="0" normalizeH="0" baseline="0" noProof="0" dirty="0">
                <a:ln>
                  <a:noFill/>
                </a:ln>
                <a:solidFill>
                  <a:schemeClr val="tx1"/>
                </a:solidFill>
                <a:effectLst/>
                <a:uLnTx/>
                <a:uFillTx/>
                <a:latin typeface="+mn-lt"/>
                <a:ea typeface="+mn-ea"/>
                <a:cs typeface="+mn-cs"/>
              </a:rPr>
              <a:t>   整箱货</a:t>
            </a:r>
            <a:endParaRPr kumimoji="0" lang="en-US" altLang="zh-CN" sz="43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mn-ea"/>
                <a:cs typeface="+mn-cs"/>
              </a:rPr>
              <a:t>1、</a:t>
            </a: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mn-ea"/>
                <a:cs typeface="+mn-cs"/>
              </a:rPr>
              <a:t>整箱货的定义</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3700" b="0" i="0" u="none" strike="noStrike" kern="0" cap="none" spc="0" normalizeH="0" baseline="0" noProof="0" dirty="0">
                <a:ln>
                  <a:noFill/>
                </a:ln>
                <a:solidFill>
                  <a:schemeClr val="tx1"/>
                </a:solidFill>
                <a:effectLst/>
                <a:uLnTx/>
                <a:uFillTx/>
                <a:latin typeface="+mn-lt"/>
                <a:ea typeface="+mn-ea"/>
                <a:cs typeface="+mn-cs"/>
              </a:rPr>
              <a:t>整箱货（</a:t>
            </a:r>
            <a:r>
              <a:rPr kumimoji="0" lang="en-US" sz="3700" b="0" i="0" u="none" strike="noStrike" kern="0" cap="none" spc="0" normalizeH="0" baseline="0" noProof="0" dirty="0">
                <a:ln>
                  <a:noFill/>
                </a:ln>
                <a:solidFill>
                  <a:schemeClr val="tx1"/>
                </a:solidFill>
                <a:effectLst/>
                <a:uLnTx/>
                <a:uFillTx/>
                <a:latin typeface="+mn-lt"/>
                <a:ea typeface="+mn-ea"/>
                <a:cs typeface="+mn-cs"/>
              </a:rPr>
              <a:t>Full Container Load</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a:t>
            </a:r>
            <a:r>
              <a:rPr kumimoji="0" lang="en-US" sz="3700" b="0" i="0" u="none" strike="noStrike" kern="0" cap="none" spc="0" normalizeH="0" baseline="0" noProof="0" dirty="0">
                <a:ln>
                  <a:noFill/>
                </a:ln>
                <a:solidFill>
                  <a:schemeClr val="tx1"/>
                </a:solidFill>
                <a:effectLst/>
                <a:uLnTx/>
                <a:uFillTx/>
                <a:latin typeface="+mn-lt"/>
                <a:ea typeface="+mn-ea"/>
                <a:cs typeface="+mn-cs"/>
              </a:rPr>
              <a:t>FCL</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），指发货人一次托运的货物数量较多，足以装满一个或多个集装箱的货载。由货方负责装箱和计数，填写装箱单，并加铅封的集装箱货物，通常只有一个发货人和一个收货人。</a:t>
            </a: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3700" b="0" i="0" u="none" strike="noStrike" kern="0" cap="none" spc="0" normalizeH="0" baseline="0" noProof="0" dirty="0">
                <a:ln>
                  <a:noFill/>
                </a:ln>
                <a:solidFill>
                  <a:schemeClr val="tx1"/>
                </a:solidFill>
                <a:effectLst/>
                <a:uLnTx/>
                <a:uFillTx/>
                <a:latin typeface="+mn-lt"/>
                <a:ea typeface="+mn-ea"/>
                <a:cs typeface="+mn-cs"/>
              </a:rPr>
              <a:t>整箱货的特点：货物批量大，全部货物均属于一个货主，到达地一致。货物从发货人处装箱后一直到收货人拆箱为止，一票到底。</a:t>
            </a: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zh-CN" sz="37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3100" b="0" i="0" u="none" strike="noStrike" kern="0" cap="none" spc="0" normalizeH="0" baseline="0" noProof="0" dirty="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3100" b="0" i="0" u="none" strike="noStrike" kern="0" cap="none" spc="0" normalizeH="0" baseline="0" noProof="0" dirty="0">
              <a:ln>
                <a:noFill/>
              </a:ln>
              <a:solidFill>
                <a:srgbClr val="2A2A2A"/>
              </a:solidFill>
              <a:effectLst/>
              <a:uLnTx/>
              <a:uFillTx/>
              <a:latin typeface="+mn-lt"/>
              <a:ea typeface="+mn-ea"/>
              <a:cs typeface="+mn-cs"/>
            </a:endParaRPr>
          </a:p>
        </p:txBody>
      </p:sp>
    </p:spTree>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7710488"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新知呈现</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6147" name="Rectangle 3"/>
          <p:cNvSpPr>
            <a:spLocks noGrp="1" noChangeArrowheads="1"/>
          </p:cNvSpPr>
          <p:nvPr>
            <p:ph idx="1"/>
          </p:nvPr>
        </p:nvSpPr>
        <p:spPr>
          <a:xfrm>
            <a:off x="450850" y="2449513"/>
            <a:ext cx="13388975" cy="6527800"/>
          </a:xfrm>
        </p:spPr>
        <p:txBody>
          <a:bodyPr vert="horz" wrap="square" lIns="140495" tIns="70248" rIns="140495" bIns="70248" numCol="1" anchor="t" anchorCtr="0" compatLnSpc="1"/>
          <a:lstStyle/>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4300" b="0" i="0" u="none" strike="noStrike" kern="0" cap="none" spc="0" normalizeH="0" baseline="0" noProof="0" dirty="0">
                <a:ln>
                  <a:noFill/>
                </a:ln>
                <a:solidFill>
                  <a:schemeClr val="tx1"/>
                </a:solidFill>
                <a:effectLst/>
                <a:uLnTx/>
                <a:uFillTx/>
                <a:latin typeface="+mn-lt"/>
                <a:ea typeface="+mn-ea"/>
                <a:cs typeface="+mn-cs"/>
              </a:rPr>
              <a:t>  整箱货</a:t>
            </a:r>
            <a:endParaRPr kumimoji="0" lang="en-US" altLang="zh-CN" sz="43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mn-ea"/>
                <a:cs typeface="+mn-cs"/>
              </a:rPr>
              <a:t>2、</a:t>
            </a: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mn-ea"/>
                <a:cs typeface="+mn-cs"/>
              </a:rPr>
              <a:t>整箱货的出口业务流程</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zh-CN" sz="37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3100" b="0" i="0" u="none" strike="noStrike" kern="0" cap="none" spc="0" normalizeH="0" baseline="0" noProof="0" dirty="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r>
              <a:rPr kumimoji="0" lang="en-US" altLang="zh-CN" sz="3100" b="0" i="0" u="none" strike="noStrike" kern="0" cap="none" spc="0" normalizeH="0" baseline="0" noProof="0" dirty="0">
                <a:ln>
                  <a:noFill/>
                </a:ln>
                <a:solidFill>
                  <a:schemeClr val="tx1"/>
                </a:solidFill>
                <a:effectLst/>
                <a:uLnTx/>
                <a:uFillTx/>
                <a:latin typeface="+mn-lt"/>
                <a:ea typeface="+mn-ea"/>
                <a:cs typeface="+mn-cs"/>
              </a:rPr>
              <a:t>       </a:t>
            </a:r>
            <a:r>
              <a:rPr kumimoji="0" lang="zh-CN" altLang="en-US" sz="3100" b="0" i="0" u="none" strike="noStrike" kern="0" cap="none" spc="0" normalizeH="0" baseline="0" noProof="0" dirty="0">
                <a:ln>
                  <a:noFill/>
                </a:ln>
                <a:solidFill>
                  <a:schemeClr val="tx1"/>
                </a:solidFill>
                <a:effectLst/>
                <a:uLnTx/>
                <a:uFillTx/>
                <a:latin typeface="+mn-lt"/>
                <a:ea typeface="+mn-ea"/>
                <a:cs typeface="+mn-cs"/>
              </a:rPr>
              <a:t>通常只有一个发货人和收货人。</a:t>
            </a:r>
            <a:r>
              <a:rPr kumimoji="0" lang="en-US" altLang="zh-CN" sz="3100" b="0" i="0" u="none" strike="noStrike" kern="0" cap="none" spc="0" normalizeH="0" baseline="0" noProof="0" dirty="0">
                <a:ln>
                  <a:noFill/>
                </a:ln>
                <a:solidFill>
                  <a:schemeClr val="tx1"/>
                </a:solidFill>
                <a:effectLst/>
                <a:uLnTx/>
                <a:uFillTx/>
                <a:latin typeface="+mn-lt"/>
                <a:ea typeface="+mn-ea"/>
                <a:cs typeface="+mn-cs"/>
              </a:rPr>
              <a:t> </a:t>
            </a:r>
            <a:endParaRPr kumimoji="0" lang="en-US" altLang="zh-CN" sz="31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r>
              <a:rPr kumimoji="0" lang="en-US" altLang="zh-CN" sz="3100" b="0" i="0" u="none" strike="noStrike" kern="0" cap="none" spc="0" normalizeH="0" baseline="0" noProof="0" dirty="0">
                <a:ln>
                  <a:noFill/>
                </a:ln>
                <a:solidFill>
                  <a:schemeClr val="tx1"/>
                </a:solidFill>
                <a:effectLst/>
                <a:uLnTx/>
                <a:uFillTx/>
                <a:latin typeface="+mn-lt"/>
                <a:ea typeface="+mn-ea"/>
                <a:cs typeface="+mn-cs"/>
              </a:rPr>
              <a:t>     </a:t>
            </a:r>
            <a:r>
              <a:rPr kumimoji="0" lang="zh-CN" altLang="en-US" sz="3100" b="0" i="0" u="none" strike="noStrike" kern="0" cap="none" spc="0" normalizeH="0" baseline="0" noProof="0" dirty="0">
                <a:ln>
                  <a:noFill/>
                </a:ln>
                <a:solidFill>
                  <a:schemeClr val="tx1"/>
                </a:solidFill>
                <a:effectLst/>
                <a:uLnTx/>
                <a:uFillTx/>
                <a:latin typeface="+mn-lt"/>
                <a:ea typeface="+mn-ea"/>
                <a:cs typeface="+mn-cs"/>
              </a:rPr>
              <a:t>除有些大的货主自己置备有集装箱外，一般都是向承运人或集装箱租赁公司租用一定的集装箱。空箱运到工厂或仓库后，在海关人员的监管下，货主把货装入箱内，加锁、铅封后交承运人。</a:t>
            </a:r>
            <a:endParaRPr kumimoji="0" lang="en-US" altLang="zh-CN" sz="31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r>
              <a:rPr kumimoji="0" lang="en-US" altLang="zh-CN" sz="3100" b="0" i="0" u="none" strike="noStrike" kern="0" cap="none" spc="0" normalizeH="0" baseline="0" noProof="0" dirty="0">
                <a:ln>
                  <a:noFill/>
                </a:ln>
                <a:solidFill>
                  <a:schemeClr val="tx1"/>
                </a:solidFill>
                <a:effectLst/>
                <a:uLnTx/>
                <a:uFillTx/>
                <a:latin typeface="+mn-lt"/>
                <a:ea typeface="+mn-ea"/>
                <a:cs typeface="+mn-cs"/>
              </a:rPr>
              <a:t>    </a:t>
            </a:r>
            <a:endParaRPr kumimoji="0" lang="zh-CN" altLang="en-US" sz="31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3100" b="0" i="0" u="none" strike="noStrike" kern="0" cap="none" spc="0" normalizeH="0" baseline="0" noProof="0" dirty="0">
              <a:ln>
                <a:noFill/>
              </a:ln>
              <a:solidFill>
                <a:srgbClr val="2A2A2A"/>
              </a:solidFill>
              <a:effectLst/>
              <a:uLnTx/>
              <a:uFillTx/>
              <a:latin typeface="+mn-lt"/>
              <a:ea typeface="+mn-ea"/>
              <a:cs typeface="+mn-cs"/>
            </a:endParaRPr>
          </a:p>
        </p:txBody>
      </p:sp>
      <p:pic>
        <p:nvPicPr>
          <p:cNvPr id="106500" name="Picture 4" descr="6-4"/>
          <p:cNvPicPr>
            <a:picLocks noChangeAspect="1"/>
          </p:cNvPicPr>
          <p:nvPr/>
        </p:nvPicPr>
        <p:blipFill>
          <a:blip r:embed="rId1"/>
          <a:stretch>
            <a:fillRect/>
          </a:stretch>
        </p:blipFill>
        <p:spPr>
          <a:xfrm>
            <a:off x="561975" y="3833813"/>
            <a:ext cx="13082588" cy="2727325"/>
          </a:xfrm>
          <a:prstGeom prst="rect">
            <a:avLst/>
          </a:prstGeom>
          <a:noFill/>
          <a:ln w="9525">
            <a:noFill/>
          </a:ln>
        </p:spPr>
      </p:pic>
    </p:spTree>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2514" name="Rectangle 2"/>
          <p:cNvSpPr>
            <a:spLocks noGrp="1" noChangeArrowheads="1"/>
          </p:cNvSpPr>
          <p:nvPr>
            <p:ph type="title"/>
          </p:nvPr>
        </p:nvSpPr>
        <p:spPr>
          <a:xfrm>
            <a:off x="1700213" y="0"/>
            <a:ext cx="12701588" cy="1703388"/>
          </a:xfrm>
        </p:spPr>
        <p:txBody>
          <a:bodyPr vert="horz" wrap="square" lIns="140495" tIns="70248" rIns="140495" bIns="7024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新知呈现</a:t>
            </a:r>
            <a:endParaRPr kumimoji="0" lang="zh-CN" altLang="en-US" sz="6200" b="1" i="0" u="none" strike="noStrike" kern="0" cap="none" spc="0" normalizeH="0" baseline="0" noProof="0" dirty="0">
              <a:ln>
                <a:noFill/>
              </a:ln>
              <a:solidFill>
                <a:schemeClr val="bg1"/>
              </a:solidFill>
              <a:effectLst/>
              <a:uLnTx/>
              <a:uFillTx/>
              <a:latin typeface="+mj-lt"/>
              <a:ea typeface="+mj-ea"/>
              <a:cs typeface="+mj-cs"/>
            </a:endParaRPr>
          </a:p>
        </p:txBody>
      </p:sp>
      <p:sp>
        <p:nvSpPr>
          <p:cNvPr id="107523" name="Rectangle 3"/>
          <p:cNvSpPr>
            <a:spLocks noGrp="1"/>
          </p:cNvSpPr>
          <p:nvPr>
            <p:ph idx="1"/>
          </p:nvPr>
        </p:nvSpPr>
        <p:spPr>
          <a:xfrm>
            <a:off x="900113" y="3133725"/>
            <a:ext cx="12992100" cy="6135688"/>
          </a:xfrm>
          <a:ln/>
        </p:spPr>
        <p:txBody>
          <a:bodyPr vert="horz" wrap="square" lIns="140495" tIns="70248" rIns="140495" bIns="70248" anchor="t" anchorCtr="0"/>
          <a:p>
            <a:pPr>
              <a:buFont typeface="Wingdings" panose="05000000000000000000" pitchFamily="2" charset="2"/>
              <a:buNone/>
            </a:pPr>
            <a:r>
              <a:rPr lang="en-US" altLang="zh-CN" sz="4300" b="1" dirty="0"/>
              <a:t>3、</a:t>
            </a:r>
            <a:r>
              <a:rPr lang="zh-CN" altLang="en-US" sz="4300" b="1" dirty="0"/>
              <a:t>几个名词的解释</a:t>
            </a:r>
            <a:endParaRPr lang="zh-CN" altLang="en-US" sz="4300" b="1" dirty="0"/>
          </a:p>
          <a:p>
            <a:pPr>
              <a:buChar char="•"/>
            </a:pPr>
            <a:r>
              <a:rPr lang="en-US" altLang="zh-CN" sz="4300" dirty="0"/>
              <a:t>1、</a:t>
            </a:r>
            <a:r>
              <a:rPr lang="zh-CN" altLang="en-US" sz="4300" dirty="0"/>
              <a:t>铅封</a:t>
            </a:r>
            <a:endParaRPr lang="en-US" altLang="zh-CN" sz="4300" dirty="0"/>
          </a:p>
          <a:p>
            <a:pPr>
              <a:buChar char="•"/>
            </a:pPr>
            <a:r>
              <a:rPr lang="en-US" altLang="zh-CN" sz="4300" dirty="0"/>
              <a:t>2、</a:t>
            </a:r>
            <a:r>
              <a:rPr lang="zh-CN" altLang="en-US" sz="4300" dirty="0"/>
              <a:t>码头堆场</a:t>
            </a:r>
            <a:endParaRPr lang="zh-CN" altLang="en-US" sz="4300" dirty="0"/>
          </a:p>
        </p:txBody>
      </p:sp>
    </p:spTree>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7710488"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新知呈现</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6147" name="Rectangle 3"/>
          <p:cNvSpPr>
            <a:spLocks noGrp="1" noChangeArrowheads="1"/>
          </p:cNvSpPr>
          <p:nvPr>
            <p:ph idx="1"/>
          </p:nvPr>
        </p:nvSpPr>
        <p:spPr>
          <a:xfrm>
            <a:off x="0" y="2449513"/>
            <a:ext cx="13839825" cy="7243763"/>
          </a:xfrm>
        </p:spPr>
        <p:txBody>
          <a:bodyPr vert="horz" wrap="square" lIns="140495" tIns="70248" rIns="140495" bIns="70248" numCol="1" anchor="t" anchorCtr="0" compatLnSpc="1"/>
          <a:lstStyle/>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4300" b="0" i="0" u="none" strike="noStrike" kern="0" cap="none" spc="0" normalizeH="0" baseline="0" noProof="0" dirty="0">
                <a:ln>
                  <a:noFill/>
                </a:ln>
                <a:solidFill>
                  <a:schemeClr val="tx1"/>
                </a:solidFill>
                <a:effectLst/>
                <a:uLnTx/>
                <a:uFillTx/>
                <a:latin typeface="+mn-lt"/>
                <a:ea typeface="+mn-ea"/>
                <a:cs typeface="+mn-cs"/>
              </a:rPr>
              <a:t>  拼箱货</a:t>
            </a:r>
            <a:endParaRPr kumimoji="0" lang="en-US" altLang="zh-CN" sz="43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mn-ea"/>
                <a:cs typeface="+mn-cs"/>
              </a:rPr>
              <a:t>1、</a:t>
            </a: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mn-ea"/>
                <a:cs typeface="+mn-cs"/>
              </a:rPr>
              <a:t>拼箱货的定义</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3100" b="0" i="0" u="none" strike="noStrike" kern="0" cap="none" spc="0" normalizeH="0" baseline="0" noProof="0" dirty="0">
                <a:ln>
                  <a:noFill/>
                </a:ln>
                <a:solidFill>
                  <a:schemeClr val="tx1"/>
                </a:solidFill>
                <a:effectLst/>
                <a:uLnTx/>
                <a:uFillTx/>
                <a:latin typeface="+mn-lt"/>
                <a:ea typeface="+mn-ea"/>
                <a:cs typeface="+mn-cs"/>
              </a:rPr>
              <a:t>拼箱货（</a:t>
            </a:r>
            <a:r>
              <a:rPr kumimoji="0" lang="en-US" altLang="zh-CN" sz="3100" b="0" i="0" u="none" strike="noStrike" kern="0" cap="none" spc="0" normalizeH="0" baseline="0" noProof="0" dirty="0">
                <a:ln>
                  <a:noFill/>
                </a:ln>
                <a:solidFill>
                  <a:schemeClr val="tx1"/>
                </a:solidFill>
                <a:effectLst/>
                <a:uLnTx/>
                <a:uFillTx/>
                <a:latin typeface="宋体" panose="02010600030101010101" pitchFamily="2" charset="-122"/>
                <a:ea typeface="+mn-ea"/>
                <a:cs typeface="+mn-cs"/>
              </a:rPr>
              <a:t> </a:t>
            </a:r>
            <a:r>
              <a:rPr kumimoji="0" lang="en-US" altLang="zh-CN" sz="3100" b="0" i="0" u="none" strike="noStrike" kern="0" cap="none" spc="0" normalizeH="0" baseline="0" noProof="0" dirty="0">
                <a:ln>
                  <a:noFill/>
                </a:ln>
                <a:solidFill>
                  <a:schemeClr val="tx1"/>
                </a:solidFill>
                <a:effectLst/>
                <a:uLnTx/>
                <a:uFillTx/>
                <a:latin typeface="+mn-lt"/>
                <a:ea typeface="+mn-ea"/>
                <a:cs typeface="+mn-cs"/>
              </a:rPr>
              <a:t>Less Than Container Load</a:t>
            </a:r>
            <a:r>
              <a:rPr kumimoji="0" lang="zh-CN" altLang="en-US" sz="3100" b="0" i="0" u="none" strike="noStrike" kern="0" cap="none" spc="0" normalizeH="0" baseline="0" noProof="0" dirty="0">
                <a:ln>
                  <a:noFill/>
                </a:ln>
                <a:solidFill>
                  <a:schemeClr val="tx1"/>
                </a:solidFill>
                <a:effectLst/>
                <a:uLnTx/>
                <a:uFillTx/>
                <a:latin typeface="+mn-lt"/>
                <a:ea typeface="+mn-ea"/>
                <a:cs typeface="+mn-cs"/>
              </a:rPr>
              <a:t>，</a:t>
            </a:r>
            <a:r>
              <a:rPr kumimoji="0" lang="en-US" altLang="zh-CN" sz="3100" b="0" i="0" u="none" strike="noStrike" kern="0" cap="none" spc="0" normalizeH="0" baseline="0" noProof="0" dirty="0">
                <a:ln>
                  <a:noFill/>
                </a:ln>
                <a:solidFill>
                  <a:schemeClr val="tx1"/>
                </a:solidFill>
                <a:effectLst/>
                <a:uLnTx/>
                <a:uFillTx/>
                <a:latin typeface="+mn-lt"/>
                <a:ea typeface="+mn-ea"/>
                <a:cs typeface="+mn-cs"/>
              </a:rPr>
              <a:t>LCL </a:t>
            </a:r>
            <a:r>
              <a:rPr kumimoji="0" lang="zh-CN" altLang="en-US" sz="3100" b="0" i="0" u="none" strike="noStrike" kern="0" cap="none" spc="0" normalizeH="0" baseline="0" noProof="0" dirty="0">
                <a:ln>
                  <a:noFill/>
                </a:ln>
                <a:solidFill>
                  <a:schemeClr val="tx1"/>
                </a:solidFill>
                <a:effectLst/>
                <a:uLnTx/>
                <a:uFillTx/>
                <a:latin typeface="+mn-lt"/>
                <a:ea typeface="+mn-ea"/>
                <a:cs typeface="+mn-cs"/>
              </a:rPr>
              <a:t>），</a:t>
            </a:r>
            <a:r>
              <a:rPr kumimoji="0" lang="zh-CN" altLang="en-US" sz="3100" b="0" i="0" u="none" strike="noStrike" kern="0" cap="none" spc="0" normalizeH="0" baseline="0" noProof="0" dirty="0">
                <a:ln>
                  <a:noFill/>
                </a:ln>
                <a:solidFill>
                  <a:schemeClr val="tx1"/>
                </a:solidFill>
                <a:effectLst/>
                <a:uLnTx/>
                <a:uFillTx/>
                <a:latin typeface="宋体" panose="02010600030101010101" pitchFamily="2" charset="-122"/>
                <a:ea typeface="+mn-ea"/>
                <a:cs typeface="+mn-cs"/>
              </a:rPr>
              <a:t>是指承运人（或代理人）接受货主托运的数量不足整箱的小票货，根据货类性质和目的地进行分类整理，集中到一定数量拼装入箱。</a:t>
            </a:r>
            <a:endParaRPr kumimoji="0" lang="en-US" altLang="zh-CN" sz="3100" b="0" i="0" u="none" strike="noStrike" kern="0" cap="none" spc="0" normalizeH="0" baseline="0" noProof="0" dirty="0">
              <a:ln>
                <a:noFill/>
              </a:ln>
              <a:solidFill>
                <a:schemeClr val="tx1"/>
              </a:solidFill>
              <a:effectLst/>
              <a:uLnTx/>
              <a:uFillTx/>
              <a:latin typeface="宋体" panose="02010600030101010101" pitchFamily="2" charset="-122"/>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3100" b="0" i="0" u="none" strike="noStrike" kern="0" cap="none" spc="0" normalizeH="0" baseline="0" noProof="0" dirty="0">
                <a:ln>
                  <a:noFill/>
                </a:ln>
                <a:solidFill>
                  <a:schemeClr val="tx1"/>
                </a:solidFill>
                <a:effectLst/>
                <a:uLnTx/>
                <a:uFillTx/>
                <a:latin typeface="+mn-lt"/>
                <a:ea typeface="+mn-ea"/>
                <a:cs typeface="+mn-cs"/>
              </a:rPr>
              <a:t>拼箱可以分为直拼或转拼，直拼是指拼箱集装箱内的货物在同一个港口装卸，在货物到达目的港前不拆箱，即货物为同一卸货港。转拼是指集装箱内不是同一目的港的货物，需要在中途拆箱卸货或转船。</a:t>
            </a:r>
            <a:endParaRPr kumimoji="0" lang="en-US" altLang="zh-CN" sz="31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3100" b="0" i="0" u="none" strike="noStrike" kern="0" cap="none" spc="0" normalizeH="0" baseline="0" noProof="0" dirty="0">
                <a:ln>
                  <a:noFill/>
                </a:ln>
                <a:solidFill>
                  <a:schemeClr val="tx1"/>
                </a:solidFill>
                <a:effectLst/>
                <a:uLnTx/>
                <a:uFillTx/>
                <a:latin typeface="+mn-lt"/>
                <a:ea typeface="+mn-ea"/>
                <a:cs typeface="+mn-cs"/>
              </a:rPr>
              <a:t>因此，一个集装箱，如果它的发货人、收货人、目的地三者中有一项含有两个或两个以上，则称该箱中的货物为拼箱货。</a:t>
            </a:r>
            <a:endParaRPr kumimoji="0" lang="zh-CN" altLang="en-US" sz="31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endParaRPr kumimoji="0" lang="en-US" altLang="zh-CN" sz="31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3100" b="0" i="0" u="none" strike="noStrike" kern="0" cap="none" spc="0" normalizeH="0" baseline="0" noProof="0" dirty="0">
                <a:ln>
                  <a:noFill/>
                </a:ln>
                <a:solidFill>
                  <a:schemeClr val="tx1"/>
                </a:solidFill>
                <a:effectLst/>
                <a:uLnTx/>
                <a:uFillTx/>
                <a:latin typeface="+mn-lt"/>
                <a:ea typeface="+mn-ea"/>
                <a:cs typeface="+mn-cs"/>
              </a:rPr>
              <a:t>拼箱货的特点：货物涉及多个发货人和多个收货人，</a:t>
            </a:r>
            <a:r>
              <a:rPr kumimoji="0" lang="zh-CN" altLang="en-US" sz="3100" b="0" i="0" u="none" strike="noStrike" kern="0" cap="none" spc="0" normalizeH="0" baseline="0" noProof="0" dirty="0">
                <a:ln>
                  <a:noFill/>
                </a:ln>
                <a:solidFill>
                  <a:schemeClr val="tx1"/>
                </a:solidFill>
                <a:effectLst/>
                <a:uLnTx/>
                <a:uFillTx/>
                <a:latin typeface="宋体" panose="02010600030101010101" pitchFamily="2" charset="-122"/>
                <a:ea typeface="+mn-ea"/>
                <a:cs typeface="+mn-cs"/>
              </a:rPr>
              <a:t>拼箱货的分类、整理、集中、装箱（拆箱）、交货等工作均在承运人码头集装箱货运站或内陆集装箱转运站进行。</a:t>
            </a:r>
            <a:endParaRPr kumimoji="0" lang="en-US" altLang="zh-CN" sz="31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zh-CN" sz="37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3100" b="0" i="0" u="none" strike="noStrike" kern="0" cap="none" spc="0" normalizeH="0" baseline="0" noProof="0" dirty="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3100" b="0" i="0" u="none" strike="noStrike" kern="0" cap="none" spc="0" normalizeH="0" baseline="0" noProof="0" dirty="0">
              <a:ln>
                <a:noFill/>
              </a:ln>
              <a:solidFill>
                <a:srgbClr val="2A2A2A"/>
              </a:solidFill>
              <a:effectLst/>
              <a:uLnTx/>
              <a:uFillTx/>
              <a:latin typeface="+mn-lt"/>
              <a:ea typeface="+mn-ea"/>
              <a:cs typeface="+mn-cs"/>
            </a:endParaRPr>
          </a:p>
        </p:txBody>
      </p:sp>
    </p:spTree>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7710488"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新知呈现</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6147" name="Rectangle 3"/>
          <p:cNvSpPr>
            <a:spLocks noGrp="1" noChangeArrowheads="1"/>
          </p:cNvSpPr>
          <p:nvPr>
            <p:ph idx="1"/>
          </p:nvPr>
        </p:nvSpPr>
        <p:spPr>
          <a:xfrm>
            <a:off x="450850" y="2449513"/>
            <a:ext cx="13388975" cy="6527800"/>
          </a:xfrm>
        </p:spPr>
        <p:txBody>
          <a:bodyPr vert="horz" wrap="square" lIns="140495" tIns="70248" rIns="140495" bIns="70248" numCol="1" anchor="t" anchorCtr="0" compatLnSpc="1"/>
          <a:lstStyle/>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4300" b="0" i="0" u="none" strike="noStrike" kern="0" cap="none" spc="0" normalizeH="0" baseline="0" noProof="0" dirty="0">
                <a:ln>
                  <a:noFill/>
                </a:ln>
                <a:solidFill>
                  <a:schemeClr val="tx1"/>
                </a:solidFill>
                <a:effectLst/>
                <a:uLnTx/>
                <a:uFillTx/>
                <a:latin typeface="+mn-lt"/>
                <a:ea typeface="+mn-ea"/>
                <a:cs typeface="+mn-cs"/>
              </a:rPr>
              <a:t> 拼箱货</a:t>
            </a:r>
            <a:endParaRPr kumimoji="0" lang="en-US" altLang="zh-CN" sz="43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mn-ea"/>
                <a:cs typeface="+mn-cs"/>
              </a:rPr>
              <a:t>2、</a:t>
            </a: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mn-ea"/>
                <a:cs typeface="+mn-cs"/>
              </a:rPr>
              <a:t>拼箱货的出口业务流程</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3700" b="0" i="0" u="none" strike="noStrike" kern="0" cap="none" spc="0" normalizeH="0" baseline="0" noProof="0" dirty="0">
                <a:ln>
                  <a:noFill/>
                </a:ln>
                <a:solidFill>
                  <a:schemeClr val="tx1"/>
                </a:solidFill>
                <a:effectLst/>
                <a:uLnTx/>
                <a:uFillTx/>
                <a:latin typeface="+mn-lt"/>
                <a:ea typeface="+mn-ea"/>
                <a:cs typeface="+mn-cs"/>
              </a:rPr>
              <a:t>几个发货人、几个收货人</a:t>
            </a: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zh-CN" sz="37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3100" b="0" i="0" u="none" strike="noStrike" kern="0" cap="none" spc="0" normalizeH="0" baseline="0" noProof="0" dirty="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3100" b="0" i="0" u="none" strike="noStrike" kern="0" cap="none" spc="0" normalizeH="0" baseline="0" noProof="0" dirty="0">
              <a:ln>
                <a:noFill/>
              </a:ln>
              <a:solidFill>
                <a:srgbClr val="2A2A2A"/>
              </a:solidFill>
              <a:effectLst/>
              <a:uLnTx/>
              <a:uFillTx/>
              <a:latin typeface="+mn-lt"/>
              <a:ea typeface="+mn-ea"/>
              <a:cs typeface="+mn-cs"/>
            </a:endParaRPr>
          </a:p>
        </p:txBody>
      </p:sp>
      <p:pic>
        <p:nvPicPr>
          <p:cNvPr id="109572" name="Picture 4" descr="6-3"/>
          <p:cNvPicPr>
            <a:picLocks noChangeAspect="1"/>
          </p:cNvPicPr>
          <p:nvPr/>
        </p:nvPicPr>
        <p:blipFill>
          <a:blip r:embed="rId1"/>
          <a:stretch>
            <a:fillRect/>
          </a:stretch>
        </p:blipFill>
        <p:spPr>
          <a:xfrm>
            <a:off x="1012825" y="4579938"/>
            <a:ext cx="12361863" cy="4473575"/>
          </a:xfrm>
          <a:prstGeom prst="rect">
            <a:avLst/>
          </a:prstGeom>
          <a:noFill/>
          <a:ln w="9525">
            <a:noFill/>
          </a:ln>
        </p:spPr>
      </p:pic>
      <p:sp>
        <p:nvSpPr>
          <p:cNvPr id="109573" name="TextBox 2"/>
          <p:cNvSpPr txBox="1"/>
          <p:nvPr/>
        </p:nvSpPr>
        <p:spPr>
          <a:xfrm>
            <a:off x="12827000" y="5538788"/>
            <a:ext cx="900113" cy="2989262"/>
          </a:xfrm>
          <a:prstGeom prst="rect">
            <a:avLst/>
          </a:prstGeom>
          <a:solidFill>
            <a:srgbClr val="FFFF66"/>
          </a:solid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ea typeface="宋体" panose="02010600030101010101" pitchFamily="2" charset="-122"/>
              </a:rPr>
              <a:t>收</a:t>
            </a:r>
            <a:endParaRPr lang="en-US" altLang="zh-CN" sz="3700" b="1" dirty="0">
              <a:ea typeface="宋体" panose="02010600030101010101" pitchFamily="2" charset="-122"/>
            </a:endParaRPr>
          </a:p>
          <a:p>
            <a:pPr marL="0" lvl="0" indent="0" eaLnBrk="1" hangingPunct="1">
              <a:spcBef>
                <a:spcPct val="0"/>
              </a:spcBef>
              <a:buNone/>
            </a:pPr>
            <a:endParaRPr lang="en-US" altLang="zh-CN" sz="3700" b="1" dirty="0">
              <a:ea typeface="宋体" panose="02010600030101010101" pitchFamily="2" charset="-122"/>
            </a:endParaRPr>
          </a:p>
          <a:p>
            <a:pPr marL="0" lvl="0" indent="0" eaLnBrk="1" hangingPunct="1">
              <a:spcBef>
                <a:spcPct val="0"/>
              </a:spcBef>
              <a:buNone/>
            </a:pPr>
            <a:r>
              <a:rPr lang="zh-CN" altLang="en-US" sz="3700" b="1" dirty="0">
                <a:ea typeface="宋体" panose="02010600030101010101" pitchFamily="2" charset="-122"/>
              </a:rPr>
              <a:t>货</a:t>
            </a:r>
            <a:endParaRPr lang="en-US" altLang="zh-CN" sz="3700" b="1" dirty="0">
              <a:ea typeface="宋体" panose="02010600030101010101" pitchFamily="2" charset="-122"/>
            </a:endParaRPr>
          </a:p>
          <a:p>
            <a:pPr marL="0" lvl="0" indent="0" eaLnBrk="1" hangingPunct="1">
              <a:spcBef>
                <a:spcPct val="0"/>
              </a:spcBef>
              <a:buNone/>
            </a:pPr>
            <a:endParaRPr lang="en-US" altLang="zh-CN" sz="3700" b="1" dirty="0">
              <a:ea typeface="宋体" panose="02010600030101010101" pitchFamily="2" charset="-122"/>
            </a:endParaRPr>
          </a:p>
          <a:p>
            <a:pPr marL="0" lvl="0" indent="0" eaLnBrk="1" hangingPunct="1">
              <a:spcBef>
                <a:spcPct val="0"/>
              </a:spcBef>
              <a:buNone/>
            </a:pPr>
            <a:r>
              <a:rPr lang="zh-CN" altLang="en-US" sz="3700" b="1" dirty="0">
                <a:ea typeface="宋体" panose="02010600030101010101" pitchFamily="2" charset="-122"/>
              </a:rPr>
              <a:t>人</a:t>
            </a:r>
            <a:endParaRPr lang="zh-CN" altLang="en-US" sz="3700" b="1" dirty="0">
              <a:ea typeface="宋体" panose="02010600030101010101" pitchFamily="2" charset="-122"/>
            </a:endParaRPr>
          </a:p>
        </p:txBody>
      </p:sp>
    </p:spTree>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2514" name="Rectangle 2"/>
          <p:cNvSpPr>
            <a:spLocks noGrp="1" noChangeArrowheads="1"/>
          </p:cNvSpPr>
          <p:nvPr>
            <p:ph type="title"/>
          </p:nvPr>
        </p:nvSpPr>
        <p:spPr>
          <a:xfrm>
            <a:off x="1700213" y="0"/>
            <a:ext cx="12701588" cy="1703388"/>
          </a:xfrm>
        </p:spPr>
        <p:txBody>
          <a:bodyPr vert="horz" wrap="square" lIns="140495" tIns="70248" rIns="140495" bIns="7024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新知呈现</a:t>
            </a:r>
            <a:endParaRPr kumimoji="0" lang="zh-CN" altLang="en-US" sz="6200" b="1" i="0" u="none" strike="noStrike" kern="0" cap="none" spc="0" normalizeH="0" baseline="0" noProof="0" dirty="0">
              <a:ln>
                <a:noFill/>
              </a:ln>
              <a:solidFill>
                <a:schemeClr val="bg1"/>
              </a:solidFill>
              <a:effectLst/>
              <a:uLnTx/>
              <a:uFillTx/>
              <a:latin typeface="+mj-lt"/>
              <a:ea typeface="+mj-ea"/>
              <a:cs typeface="+mj-cs"/>
            </a:endParaRPr>
          </a:p>
        </p:txBody>
      </p:sp>
      <p:sp>
        <p:nvSpPr>
          <p:cNvPr id="110595" name="Rectangle 3"/>
          <p:cNvSpPr>
            <a:spLocks noGrp="1"/>
          </p:cNvSpPr>
          <p:nvPr>
            <p:ph idx="1"/>
          </p:nvPr>
        </p:nvSpPr>
        <p:spPr>
          <a:xfrm>
            <a:off x="900113" y="3133725"/>
            <a:ext cx="12992100" cy="6135688"/>
          </a:xfrm>
          <a:ln/>
        </p:spPr>
        <p:txBody>
          <a:bodyPr vert="horz" wrap="square" lIns="140495" tIns="70248" rIns="140495" bIns="70248" anchor="t" anchorCtr="0"/>
          <a:p>
            <a:pPr>
              <a:buFont typeface="Wingdings" panose="05000000000000000000" pitchFamily="2" charset="2"/>
              <a:buNone/>
            </a:pPr>
            <a:r>
              <a:rPr lang="en-US" altLang="zh-CN" sz="4300" b="1" dirty="0"/>
              <a:t>3、</a:t>
            </a:r>
            <a:r>
              <a:rPr lang="zh-CN" altLang="en-US" sz="4300" b="1" dirty="0"/>
              <a:t>名词的解释</a:t>
            </a:r>
            <a:endParaRPr lang="zh-CN" altLang="en-US" sz="4300" b="1" dirty="0"/>
          </a:p>
          <a:p>
            <a:pPr eaLnBrk="1" hangingPunct="1">
              <a:buChar char="•"/>
            </a:pPr>
            <a:r>
              <a:rPr lang="zh-CN" altLang="en-US" sz="4300" dirty="0">
                <a:latin typeface="宋体" panose="02010600030101010101" pitchFamily="2" charset="-122"/>
              </a:rPr>
              <a:t>集装箱货运站</a:t>
            </a:r>
            <a:r>
              <a:rPr lang="zh-CN" altLang="zh-CN" sz="4300" dirty="0">
                <a:latin typeface="宋体" panose="02010600030101010101" pitchFamily="2" charset="-122"/>
              </a:rPr>
              <a:t>container freight station (CFS)</a:t>
            </a:r>
            <a:endParaRPr lang="zh-CN" altLang="zh-CN" sz="4300" dirty="0">
              <a:latin typeface="宋体" panose="02010600030101010101" pitchFamily="2" charset="-122"/>
            </a:endParaRPr>
          </a:p>
          <a:p>
            <a:pPr eaLnBrk="1" hangingPunct="1">
              <a:buChar char="•"/>
            </a:pPr>
            <a:r>
              <a:rPr lang="zh-CN" altLang="zh-CN" sz="4300" dirty="0">
                <a:latin typeface="宋体" panose="02010600030101010101" pitchFamily="2" charset="-122"/>
              </a:rPr>
              <a:t>拼箱货物拆箱、装箱、办理交接的场所。</a:t>
            </a:r>
            <a:endParaRPr lang="zh-CN" altLang="en-US" sz="4300" dirty="0"/>
          </a:p>
          <a:p>
            <a:pPr>
              <a:buNone/>
            </a:pPr>
            <a:endParaRPr lang="zh-CN" altLang="en-US" sz="4300" dirty="0"/>
          </a:p>
        </p:txBody>
      </p:sp>
    </p:spTree>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7710488"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新知呈现</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6147" name="Rectangle 3"/>
          <p:cNvSpPr>
            <a:spLocks noGrp="1" noChangeArrowheads="1"/>
          </p:cNvSpPr>
          <p:nvPr>
            <p:ph idx="1"/>
          </p:nvPr>
        </p:nvSpPr>
        <p:spPr>
          <a:xfrm>
            <a:off x="787400" y="2751138"/>
            <a:ext cx="12084050" cy="6226175"/>
          </a:xfrm>
        </p:spPr>
        <p:txBody>
          <a:bodyPr vert="horz" wrap="square" lIns="140495" tIns="70248" rIns="140495" bIns="70248" numCol="1" anchor="t" anchorCtr="0" compatLnSpc="1"/>
          <a:lstStyle/>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4300" b="0" i="0" u="none" strike="noStrike" kern="0" cap="none" spc="0" normalizeH="0" baseline="0" noProof="0" dirty="0">
                <a:ln>
                  <a:noFill/>
                </a:ln>
                <a:solidFill>
                  <a:schemeClr val="tx1"/>
                </a:solidFill>
                <a:effectLst/>
                <a:uLnTx/>
                <a:uFillTx/>
                <a:latin typeface="+mn-ea"/>
                <a:ea typeface="+mn-ea"/>
                <a:cs typeface="+mn-cs"/>
              </a:rPr>
              <a:t> 集装箱货物的交接地点</a:t>
            </a:r>
            <a:endParaRPr kumimoji="0" lang="en-US" altLang="zh-CN" sz="4300" b="0" i="0" u="none" strike="noStrike" kern="0" cap="none" spc="0" normalizeH="0" baseline="0" noProof="0" dirty="0">
              <a:ln>
                <a:noFill/>
              </a:ln>
              <a:solidFill>
                <a:schemeClr val="tx1"/>
              </a:solidFill>
              <a:effectLst/>
              <a:uLnTx/>
              <a:uFillTx/>
              <a:latin typeface="+mn-ea"/>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 typeface="Wingdings" panose="05000000000000000000" pitchFamily="2" charset="2"/>
              <a:buNone/>
              <a:defRPr/>
            </a:pPr>
            <a:r>
              <a:rPr kumimoji="0" lang="zh-CN" altLang="en-US" sz="3700" b="1" i="0" u="none" strike="noStrike" kern="0" cap="none" spc="0" normalizeH="0" baseline="0" noProof="0" dirty="0">
                <a:ln>
                  <a:noFill/>
                </a:ln>
                <a:solidFill>
                  <a:schemeClr val="tx1"/>
                </a:solidFill>
                <a:effectLst/>
                <a:uLnTx/>
                <a:uFillTx/>
                <a:latin typeface="+mn-lt"/>
                <a:ea typeface="+mn-ea"/>
                <a:cs typeface="+mn-cs"/>
              </a:rPr>
              <a:t>    </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1、</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收、发货人的工厂和仓库（</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 Door</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交接）</a:t>
            </a: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1" indent="-527050" algn="l" defTabSz="914400" rtl="0" eaLnBrk="0" fontAlgn="base" latinLnBrk="0" hangingPunct="0">
              <a:lnSpc>
                <a:spcPct val="100000"/>
              </a:lnSpc>
              <a:spcBef>
                <a:spcPct val="20000"/>
              </a:spcBef>
              <a:spcAft>
                <a:spcPct val="0"/>
              </a:spcAft>
              <a:buClrTx/>
              <a:buSzTx/>
              <a:buFontTx/>
              <a:buNone/>
              <a:defRPr/>
            </a:pPr>
            <a:r>
              <a:rPr kumimoji="0" lang="en-US" altLang="zh-CN" sz="3700" b="0" i="0" u="none" strike="noStrike" kern="0" cap="none" spc="0" normalizeH="0" baseline="0" noProof="0" dirty="0">
                <a:ln>
                  <a:noFill/>
                </a:ln>
                <a:solidFill>
                  <a:schemeClr val="tx1"/>
                </a:solidFill>
                <a:effectLst/>
                <a:uLnTx/>
                <a:uFillTx/>
                <a:latin typeface="+mn-lt"/>
                <a:ea typeface="+mn-ea"/>
              </a:rPr>
              <a:t>      </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Door</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交接的货物都是整箱交接</a:t>
            </a: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 typeface="Wingdings" panose="05000000000000000000" pitchFamily="2" charset="2"/>
              <a:buNone/>
              <a:defRPr/>
            </a:pP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 typeface="Wingdings" panose="05000000000000000000" pitchFamily="2" charset="2"/>
              <a:buNone/>
              <a:defRPr/>
            </a:pPr>
            <a:r>
              <a:rPr kumimoji="0" lang="en-US" altLang="zh-CN" sz="3700" b="0" i="0" u="none" strike="noStrike" kern="0" cap="none" spc="0" normalizeH="0" baseline="0" noProof="0" dirty="0">
                <a:ln>
                  <a:noFill/>
                </a:ln>
                <a:solidFill>
                  <a:schemeClr val="tx1"/>
                </a:solidFill>
                <a:effectLst/>
                <a:uLnTx/>
                <a:uFillTx/>
                <a:latin typeface="+mn-lt"/>
                <a:ea typeface="+mn-ea"/>
                <a:cs typeface="+mn-cs"/>
              </a:rPr>
              <a:t>    </a:t>
            </a: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zh-CN" sz="37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3100" b="0" i="0" u="none" strike="noStrike" kern="0" cap="none" spc="0" normalizeH="0" baseline="0" noProof="0" dirty="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3100" b="0" i="0" u="none" strike="noStrike" kern="0" cap="none" spc="0" normalizeH="0" baseline="0" noProof="0" dirty="0">
              <a:ln>
                <a:noFill/>
              </a:ln>
              <a:solidFill>
                <a:srgbClr val="2A2A2A"/>
              </a:solidFill>
              <a:effectLst/>
              <a:uLnTx/>
              <a:uFillTx/>
              <a:latin typeface="+mn-lt"/>
              <a:ea typeface="+mn-ea"/>
              <a:cs typeface="+mn-cs"/>
            </a:endParaRPr>
          </a:p>
        </p:txBody>
      </p:sp>
      <p:pic>
        <p:nvPicPr>
          <p:cNvPr id="111620" name="Picture 5" descr="0127-5142k"/>
          <p:cNvPicPr>
            <a:picLocks noChangeAspect="1"/>
          </p:cNvPicPr>
          <p:nvPr/>
        </p:nvPicPr>
        <p:blipFill>
          <a:blip r:embed="rId1"/>
          <a:stretch>
            <a:fillRect/>
          </a:stretch>
        </p:blipFill>
        <p:spPr>
          <a:xfrm>
            <a:off x="10013950" y="4579938"/>
            <a:ext cx="3840163" cy="3635375"/>
          </a:xfrm>
          <a:prstGeom prst="rect">
            <a:avLst/>
          </a:prstGeom>
          <a:noFill/>
          <a:ln w="9525">
            <a:noFill/>
          </a:ln>
        </p:spPr>
      </p:pic>
    </p:spTree>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7710488"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新知呈现</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6147" name="Rectangle 3"/>
          <p:cNvSpPr>
            <a:spLocks noGrp="1" noChangeArrowheads="1"/>
          </p:cNvSpPr>
          <p:nvPr>
            <p:ph idx="1"/>
          </p:nvPr>
        </p:nvSpPr>
        <p:spPr>
          <a:xfrm>
            <a:off x="787400" y="2751138"/>
            <a:ext cx="12084050" cy="6226175"/>
          </a:xfrm>
        </p:spPr>
        <p:txBody>
          <a:bodyPr vert="horz" wrap="square" lIns="140495" tIns="70248" rIns="140495" bIns="70248" numCol="1" anchor="t" anchorCtr="0" compatLnSpc="1"/>
          <a:lstStyle/>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4300" b="0" i="0" u="none" strike="noStrike" kern="0" cap="none" spc="0" normalizeH="0" baseline="0" noProof="0" dirty="0">
                <a:ln>
                  <a:noFill/>
                </a:ln>
                <a:solidFill>
                  <a:schemeClr val="tx1"/>
                </a:solidFill>
                <a:effectLst/>
                <a:uLnTx/>
                <a:uFillTx/>
                <a:latin typeface="+mn-ea"/>
                <a:ea typeface="+mn-ea"/>
                <a:cs typeface="+mn-cs"/>
              </a:rPr>
              <a:t>  集装箱货物的交接地点</a:t>
            </a:r>
            <a:endParaRPr kumimoji="0" lang="en-US" altLang="zh-CN" sz="4300" b="0" i="0" u="none" strike="noStrike" kern="0" cap="none" spc="0" normalizeH="0" baseline="0" noProof="0" dirty="0">
              <a:ln>
                <a:noFill/>
              </a:ln>
              <a:solidFill>
                <a:schemeClr val="tx1"/>
              </a:solidFill>
              <a:effectLst/>
              <a:uLnTx/>
              <a:uFillTx/>
              <a:latin typeface="+mn-ea"/>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 typeface="Wingdings" panose="05000000000000000000" pitchFamily="2" charset="2"/>
              <a:buNone/>
              <a:defRPr/>
            </a:pPr>
            <a:r>
              <a:rPr kumimoji="0" lang="zh-CN" altLang="en-US" sz="3700" b="1" i="0" u="none" strike="noStrike" kern="0" cap="none" spc="0" normalizeH="0" baseline="0" noProof="0" dirty="0">
                <a:ln>
                  <a:noFill/>
                </a:ln>
                <a:solidFill>
                  <a:schemeClr val="tx1"/>
                </a:solidFill>
                <a:effectLst/>
                <a:uLnTx/>
                <a:uFillTx/>
                <a:latin typeface="+mn-lt"/>
                <a:ea typeface="+mn-ea"/>
                <a:cs typeface="+mn-cs"/>
              </a:rPr>
              <a:t>    </a:t>
            </a:r>
            <a:r>
              <a:rPr kumimoji="0" lang="en-US" altLang="zh-CN" sz="3700" b="1" i="0" u="none" strike="noStrike" kern="0" cap="none" spc="0" normalizeH="0" baseline="0" noProof="0" dirty="0">
                <a:ln>
                  <a:noFill/>
                </a:ln>
                <a:solidFill>
                  <a:schemeClr val="tx1"/>
                </a:solidFill>
                <a:effectLst/>
                <a:uLnTx/>
                <a:uFillTx/>
                <a:latin typeface="+mn-lt"/>
                <a:ea typeface="+mn-ea"/>
                <a:cs typeface="+mn-cs"/>
              </a:rPr>
              <a:t>2、</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集装箱码头堆场交接（</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CY</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交接）</a:t>
            </a: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 typeface="Wingdings" panose="05000000000000000000" pitchFamily="2" charset="2"/>
              <a:buNone/>
              <a:defRPr/>
            </a:pPr>
            <a:r>
              <a:rPr kumimoji="0" lang="en-US" altLang="zh-CN" sz="3700" b="0" i="0" u="none" strike="noStrike" kern="0" cap="none" spc="0" normalizeH="0" baseline="0" noProof="0" dirty="0">
                <a:ln>
                  <a:noFill/>
                </a:ln>
                <a:solidFill>
                  <a:schemeClr val="tx1"/>
                </a:solidFill>
                <a:effectLst/>
                <a:uLnTx/>
                <a:uFillTx/>
                <a:latin typeface="+mn-lt"/>
                <a:ea typeface="+mn-ea"/>
                <a:cs typeface="+mn-cs"/>
              </a:rPr>
              <a:t>     CY</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交接的货物都是整箱交接</a:t>
            </a: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zh-CN" sz="37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3100" b="0" i="0" u="none" strike="noStrike" kern="0" cap="none" spc="0" normalizeH="0" baseline="0" noProof="0" dirty="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3100" b="0" i="0" u="none" strike="noStrike" kern="0" cap="none" spc="0" normalizeH="0" baseline="0" noProof="0" dirty="0">
              <a:ln>
                <a:noFill/>
              </a:ln>
              <a:solidFill>
                <a:srgbClr val="2A2A2A"/>
              </a:solidFill>
              <a:effectLst/>
              <a:uLnTx/>
              <a:uFillTx/>
              <a:latin typeface="+mn-lt"/>
              <a:ea typeface="+mn-ea"/>
              <a:cs typeface="+mn-cs"/>
            </a:endParaRPr>
          </a:p>
        </p:txBody>
      </p:sp>
      <p:pic>
        <p:nvPicPr>
          <p:cNvPr id="112644" name="Picture 5" descr="16_08101439"/>
          <p:cNvPicPr>
            <a:picLocks noChangeAspect="1"/>
          </p:cNvPicPr>
          <p:nvPr/>
        </p:nvPicPr>
        <p:blipFill>
          <a:blip r:embed="rId1"/>
          <a:stretch>
            <a:fillRect/>
          </a:stretch>
        </p:blipFill>
        <p:spPr>
          <a:xfrm>
            <a:off x="7140575" y="5126038"/>
            <a:ext cx="7261225" cy="5099050"/>
          </a:xfrm>
          <a:prstGeom prst="rect">
            <a:avLst/>
          </a:prstGeom>
          <a:noFill/>
          <a:ln w="9525">
            <a:noFill/>
          </a:ln>
        </p:spPr>
      </p:pic>
    </p:spTree>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7710488"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新知呈现</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6147" name="Rectangle 3"/>
          <p:cNvSpPr>
            <a:spLocks noGrp="1" noChangeArrowheads="1"/>
          </p:cNvSpPr>
          <p:nvPr>
            <p:ph idx="1"/>
          </p:nvPr>
        </p:nvSpPr>
        <p:spPr>
          <a:xfrm>
            <a:off x="0" y="2751138"/>
            <a:ext cx="8213725" cy="6226175"/>
          </a:xfrm>
        </p:spPr>
        <p:txBody>
          <a:bodyPr vert="horz" wrap="square" lIns="140495" tIns="70248" rIns="140495" bIns="70248" numCol="1" anchor="t" anchorCtr="0" compatLnSpc="1"/>
          <a:lstStyle/>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4300" b="0" i="0" u="none" strike="noStrike" kern="0" cap="none" spc="0" normalizeH="0" baseline="0" noProof="0" dirty="0">
                <a:ln>
                  <a:noFill/>
                </a:ln>
                <a:solidFill>
                  <a:schemeClr val="tx1"/>
                </a:solidFill>
                <a:effectLst/>
                <a:uLnTx/>
                <a:uFillTx/>
                <a:latin typeface="+mn-ea"/>
                <a:ea typeface="+mn-ea"/>
                <a:cs typeface="+mn-cs"/>
              </a:rPr>
              <a:t>  集装箱货物的交接地点</a:t>
            </a:r>
            <a:endParaRPr kumimoji="0" lang="en-US" altLang="zh-CN" sz="4300" b="0" i="0" u="none" strike="noStrike" kern="0" cap="none" spc="0" normalizeH="0" baseline="0" noProof="0" dirty="0">
              <a:ln>
                <a:noFill/>
              </a:ln>
              <a:solidFill>
                <a:schemeClr val="tx1"/>
              </a:solidFill>
              <a:effectLst/>
              <a:uLnTx/>
              <a:uFillTx/>
              <a:latin typeface="+mn-ea"/>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 typeface="Wingdings" panose="05000000000000000000" pitchFamily="2" charset="2"/>
              <a:buNone/>
              <a:defRPr/>
            </a:pPr>
            <a:r>
              <a:rPr kumimoji="0" lang="zh-CN" altLang="en-US" sz="3700" b="1" i="0" u="none" strike="noStrike" kern="0" cap="none" spc="0" normalizeH="0" baseline="0" noProof="0" dirty="0">
                <a:ln>
                  <a:noFill/>
                </a:ln>
                <a:solidFill>
                  <a:schemeClr val="tx1"/>
                </a:solidFill>
                <a:effectLst/>
                <a:uLnTx/>
                <a:uFillTx/>
                <a:latin typeface="+mn-lt"/>
                <a:ea typeface="+mn-ea"/>
                <a:cs typeface="+mn-cs"/>
              </a:rPr>
              <a:t>    </a:t>
            </a:r>
            <a:r>
              <a:rPr kumimoji="0" lang="en-US" altLang="zh-CN" sz="3700" b="1" i="0" u="none" strike="noStrike" kern="0" cap="none" spc="0" normalizeH="0" baseline="0" noProof="0" dirty="0">
                <a:ln>
                  <a:noFill/>
                </a:ln>
                <a:solidFill>
                  <a:schemeClr val="tx1"/>
                </a:solidFill>
                <a:effectLst/>
                <a:uLnTx/>
                <a:uFillTx/>
                <a:latin typeface="+mn-lt"/>
                <a:ea typeface="+mn-ea"/>
                <a:cs typeface="+mn-cs"/>
              </a:rPr>
              <a:t>3、</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集装箱货运站交接</a:t>
            </a: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 typeface="Wingdings" panose="05000000000000000000" pitchFamily="2" charset="2"/>
              <a:buNone/>
              <a:defRPr/>
            </a:pPr>
            <a:r>
              <a:rPr kumimoji="0" lang="en-US" altLang="zh-CN" sz="3700" b="0" i="0" u="none" strike="noStrike" kern="0" cap="none" spc="0" normalizeH="0" baseline="0" noProof="0" dirty="0">
                <a:ln>
                  <a:noFill/>
                </a:ln>
                <a:solidFill>
                  <a:schemeClr val="tx1"/>
                </a:solidFill>
                <a:effectLst/>
                <a:uLnTx/>
                <a:uFillTx/>
                <a:latin typeface="+mn-lt"/>
                <a:ea typeface="+mn-ea"/>
                <a:cs typeface="+mn-cs"/>
              </a:rPr>
              <a:t>     </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CFS</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交接）</a:t>
            </a: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 typeface="Wingdings" panose="05000000000000000000" pitchFamily="2" charset="2"/>
              <a:buNone/>
              <a:defRPr/>
            </a:pPr>
            <a:r>
              <a:rPr kumimoji="0" lang="en-US" altLang="zh-CN" sz="3700" b="0" i="0" u="none" strike="noStrike" kern="0" cap="none" spc="0" normalizeH="0" baseline="0" noProof="0" dirty="0">
                <a:ln>
                  <a:noFill/>
                </a:ln>
                <a:solidFill>
                  <a:schemeClr val="tx1"/>
                </a:solidFill>
                <a:effectLst/>
                <a:uLnTx/>
                <a:uFillTx/>
                <a:latin typeface="+mn-lt"/>
                <a:ea typeface="+mn-ea"/>
                <a:cs typeface="+mn-cs"/>
              </a:rPr>
              <a:t>      Container Freight Station</a:t>
            </a: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 typeface="Wingdings" panose="05000000000000000000" pitchFamily="2" charset="2"/>
              <a:buNone/>
              <a:defRPr/>
            </a:pPr>
            <a:r>
              <a:rPr kumimoji="0" lang="zh-CN" altLang="en-US" sz="3700" b="0" i="0" u="none" strike="noStrike" kern="0" cap="none" spc="0" normalizeH="0" baseline="0" noProof="0" dirty="0">
                <a:ln>
                  <a:noFill/>
                </a:ln>
                <a:solidFill>
                  <a:schemeClr val="tx1"/>
                </a:solidFill>
                <a:effectLst/>
                <a:uLnTx/>
                <a:uFillTx/>
                <a:latin typeface="+mn-lt"/>
                <a:ea typeface="+mn-ea"/>
                <a:cs typeface="+mn-cs"/>
              </a:rPr>
              <a:t>    一般包括集装箱码头、内陆货运站或中转站</a:t>
            </a: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 typeface="Wingdings" panose="05000000000000000000" pitchFamily="2" charset="2"/>
              <a:buNone/>
              <a:defRPr/>
            </a:pPr>
            <a:r>
              <a:rPr kumimoji="0" lang="en-US" altLang="zh-CN" sz="3700" b="0" i="0" u="none" strike="noStrike" kern="0" cap="none" spc="0" normalizeH="0" baseline="0" noProof="0" dirty="0">
                <a:ln>
                  <a:noFill/>
                </a:ln>
                <a:solidFill>
                  <a:schemeClr val="tx1"/>
                </a:solidFill>
                <a:effectLst/>
                <a:uLnTx/>
                <a:uFillTx/>
                <a:latin typeface="+mn-lt"/>
                <a:ea typeface="+mn-ea"/>
                <a:cs typeface="+mn-cs"/>
              </a:rPr>
              <a:t>    CFS</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交接货物通常是拼箱货物</a:t>
            </a: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 typeface="Wingdings" panose="05000000000000000000" pitchFamily="2" charset="2"/>
              <a:buNone/>
              <a:defRPr/>
            </a:pP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zh-CN" sz="37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3100" b="0" i="0" u="none" strike="noStrike" kern="0" cap="none" spc="0" normalizeH="0" baseline="0" noProof="0" dirty="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3100" b="0" i="0" u="none" strike="noStrike" kern="0" cap="none" spc="0" normalizeH="0" baseline="0" noProof="0" dirty="0">
              <a:ln>
                <a:noFill/>
              </a:ln>
              <a:solidFill>
                <a:srgbClr val="2A2A2A"/>
              </a:solidFill>
              <a:effectLst/>
              <a:uLnTx/>
              <a:uFillTx/>
              <a:latin typeface="+mn-lt"/>
              <a:ea typeface="+mn-ea"/>
              <a:cs typeface="+mn-cs"/>
            </a:endParaRPr>
          </a:p>
        </p:txBody>
      </p:sp>
      <p:pic>
        <p:nvPicPr>
          <p:cNvPr id="113668" name="Picture 6" descr="2007379455367"/>
          <p:cNvPicPr>
            <a:picLocks noChangeAspect="1"/>
          </p:cNvPicPr>
          <p:nvPr/>
        </p:nvPicPr>
        <p:blipFill>
          <a:blip r:embed="rId1"/>
          <a:stretch>
            <a:fillRect/>
          </a:stretch>
        </p:blipFill>
        <p:spPr>
          <a:xfrm>
            <a:off x="8101013" y="3621088"/>
            <a:ext cx="6300787" cy="6604000"/>
          </a:xfrm>
          <a:prstGeom prst="rect">
            <a:avLst/>
          </a:prstGeom>
          <a:noFill/>
          <a:ln w="9525">
            <a:noFill/>
          </a:ln>
        </p:spPr>
      </p:pic>
    </p:spTree>
  </p:cSld>
  <p:clrMapOvr>
    <a:masterClrMapping/>
  </p:clrMapOvr>
  <p:transition>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7710488"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新知呈现</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6147" name="Rectangle 3"/>
          <p:cNvSpPr>
            <a:spLocks noGrp="1" noChangeArrowheads="1"/>
          </p:cNvSpPr>
          <p:nvPr>
            <p:ph idx="1"/>
          </p:nvPr>
        </p:nvSpPr>
        <p:spPr>
          <a:xfrm>
            <a:off x="338138" y="2343150"/>
            <a:ext cx="13725525" cy="7242175"/>
          </a:xfrm>
        </p:spPr>
        <p:txBody>
          <a:bodyPr vert="horz" wrap="square" lIns="140495" tIns="70248" rIns="140495" bIns="70248" numCol="1" anchor="t" anchorCtr="0" compatLnSpc="1"/>
          <a:lstStyle/>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4300" b="0" i="0" u="none" strike="noStrike" kern="0" cap="none" spc="0" normalizeH="0" baseline="0" noProof="0" dirty="0">
                <a:ln>
                  <a:noFill/>
                </a:ln>
                <a:solidFill>
                  <a:schemeClr val="tx1"/>
                </a:solidFill>
                <a:effectLst/>
                <a:uLnTx/>
                <a:uFillTx/>
                <a:latin typeface="+mn-ea"/>
                <a:ea typeface="+mn-ea"/>
                <a:cs typeface="+mn-cs"/>
              </a:rPr>
              <a:t>集装箱货物的交接方式</a:t>
            </a:r>
            <a:endParaRPr kumimoji="0" lang="en-US" altLang="zh-CN" sz="4300" b="0" i="0" u="none" strike="noStrike" kern="0" cap="none" spc="0" normalizeH="0" baseline="0" noProof="0" dirty="0">
              <a:ln>
                <a:noFill/>
              </a:ln>
              <a:solidFill>
                <a:schemeClr val="tx1"/>
              </a:solidFill>
              <a:effectLst/>
              <a:uLnTx/>
              <a:uFillTx/>
              <a:latin typeface="+mn-ea"/>
              <a:ea typeface="+mn-ea"/>
              <a:cs typeface="+mn-cs"/>
            </a:endParaRPr>
          </a:p>
          <a:p>
            <a:pPr marL="527050" marR="0" lvl="0" indent="-527050" algn="l" defTabSz="914400" rtl="0" eaLnBrk="0" fontAlgn="base" latinLnBrk="0" hangingPunct="0">
              <a:lnSpc>
                <a:spcPct val="150000"/>
              </a:lnSpc>
              <a:spcBef>
                <a:spcPct val="20000"/>
              </a:spcBef>
              <a:spcAft>
                <a:spcPct val="0"/>
              </a:spcAft>
              <a:buClrTx/>
              <a:buSzTx/>
              <a:buFontTx/>
              <a:buChar char="•"/>
              <a:defRPr/>
            </a:pPr>
            <a:r>
              <a:rPr kumimoji="0" lang="en-US" altLang="zh-CN" sz="3700" b="0" i="0" u="none" strike="noStrike" kern="0" cap="none" spc="0" normalizeH="0" baseline="0" noProof="0" dirty="0">
                <a:ln>
                  <a:noFill/>
                </a:ln>
                <a:solidFill>
                  <a:schemeClr val="tx1"/>
                </a:solidFill>
                <a:effectLst/>
                <a:uLnTx/>
                <a:uFillTx/>
                <a:latin typeface="+mn-lt"/>
                <a:ea typeface="+mn-ea"/>
                <a:cs typeface="+mn-cs"/>
              </a:rPr>
              <a:t>1.</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门到门（</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Door to Door</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）从发货人工厂或仓库至收货人工厂或仓库   整箱交，整箱收</a:t>
            </a: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50000"/>
              </a:lnSpc>
              <a:spcBef>
                <a:spcPct val="20000"/>
              </a:spcBef>
              <a:spcAft>
                <a:spcPct val="0"/>
              </a:spcAft>
              <a:buClrTx/>
              <a:buSzTx/>
              <a:buFontTx/>
              <a:buChar char="•"/>
              <a:defRPr/>
            </a:pPr>
            <a:r>
              <a:rPr kumimoji="0" lang="en-US" altLang="zh-CN" sz="3700" b="0" i="0" u="none" strike="noStrike" kern="0" cap="none" spc="0" normalizeH="0" baseline="0" noProof="0" dirty="0">
                <a:ln>
                  <a:noFill/>
                </a:ln>
                <a:solidFill>
                  <a:schemeClr val="tx1"/>
                </a:solidFill>
                <a:effectLst/>
                <a:uLnTx/>
                <a:uFillTx/>
                <a:latin typeface="+mn-lt"/>
                <a:ea typeface="+mn-ea"/>
                <a:cs typeface="+mn-cs"/>
              </a:rPr>
              <a:t>2.</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门到场（</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Door to CY</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）从发货人工厂或仓库至目的地或卸箱港的集装箱堆场整箱交，整箱收</a:t>
            </a: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50000"/>
              </a:lnSpc>
              <a:spcBef>
                <a:spcPct val="20000"/>
              </a:spcBef>
              <a:spcAft>
                <a:spcPct val="0"/>
              </a:spcAft>
              <a:buClrTx/>
              <a:buSzTx/>
              <a:buFontTx/>
              <a:buChar char="•"/>
              <a:defRPr/>
            </a:pPr>
            <a:r>
              <a:rPr kumimoji="0" lang="en-US" altLang="zh-CN" sz="3700" b="0" i="0" u="none" strike="noStrike" kern="0" cap="none" spc="0" normalizeH="0" baseline="0" noProof="0" dirty="0">
                <a:ln>
                  <a:noFill/>
                </a:ln>
                <a:solidFill>
                  <a:schemeClr val="tx1"/>
                </a:solidFill>
                <a:effectLst/>
                <a:uLnTx/>
                <a:uFillTx/>
                <a:latin typeface="+mn-lt"/>
                <a:ea typeface="+mn-ea"/>
                <a:cs typeface="+mn-cs"/>
              </a:rPr>
              <a:t>3.</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门到站</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(Door to CFS)   </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从发货人工厂或仓库至目的地或卸箱港的集装箱货运站    整箱交，拼箱收</a:t>
            </a: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3100" b="0" i="0" u="none" strike="noStrike" kern="0" cap="none" spc="0" normalizeH="0" baseline="0" noProof="0" dirty="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3100" b="0" i="0" u="none" strike="noStrike" kern="0" cap="none" spc="0" normalizeH="0" baseline="0" noProof="0" dirty="0">
              <a:ln>
                <a:noFill/>
              </a:ln>
              <a:solidFill>
                <a:srgbClr val="2A2A2A"/>
              </a:solidFill>
              <a:effectLst/>
              <a:uLnTx/>
              <a:uFillTx/>
              <a:latin typeface="+mn-lt"/>
              <a:ea typeface="+mn-ea"/>
              <a:cs typeface="+mn-cs"/>
            </a:endParaRPr>
          </a:p>
        </p:txBody>
      </p:sp>
    </p:spTree>
  </p:cSld>
  <p:clrMapOvr>
    <a:masterClrMapping/>
  </p:clrMapOvr>
  <p:transition>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7710488"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新知呈现</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6147" name="Rectangle 3"/>
          <p:cNvSpPr>
            <a:spLocks noGrp="1" noChangeArrowheads="1"/>
          </p:cNvSpPr>
          <p:nvPr>
            <p:ph idx="1"/>
          </p:nvPr>
        </p:nvSpPr>
        <p:spPr>
          <a:xfrm>
            <a:off x="338138" y="2343150"/>
            <a:ext cx="13725525" cy="7242175"/>
          </a:xfrm>
        </p:spPr>
        <p:txBody>
          <a:bodyPr vert="horz" wrap="square" lIns="140495" tIns="70248" rIns="140495" bIns="70248" numCol="1" anchor="t" anchorCtr="0" compatLnSpc="1"/>
          <a:lstStyle/>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4300" b="0" i="0" u="none" strike="noStrike" kern="0" cap="none" spc="0" normalizeH="0" baseline="0" noProof="0" dirty="0">
                <a:ln>
                  <a:noFill/>
                </a:ln>
                <a:solidFill>
                  <a:schemeClr val="tx1"/>
                </a:solidFill>
                <a:effectLst/>
                <a:uLnTx/>
                <a:uFillTx/>
                <a:latin typeface="+mn-ea"/>
                <a:ea typeface="+mn-ea"/>
                <a:cs typeface="+mn-cs"/>
              </a:rPr>
              <a:t>集装箱货物的交接方式</a:t>
            </a:r>
            <a:endParaRPr kumimoji="0" lang="en-US" altLang="zh-CN" sz="4300" b="0" i="0" u="none" strike="noStrike" kern="0" cap="none" spc="0" normalizeH="0" baseline="0" noProof="0" dirty="0">
              <a:ln>
                <a:noFill/>
              </a:ln>
              <a:solidFill>
                <a:schemeClr val="tx1"/>
              </a:solidFill>
              <a:effectLst/>
              <a:uLnTx/>
              <a:uFillTx/>
              <a:latin typeface="+mn-ea"/>
              <a:ea typeface="+mn-ea"/>
              <a:cs typeface="+mn-cs"/>
            </a:endParaRPr>
          </a:p>
          <a:p>
            <a:pPr marL="527050" marR="0" lvl="0" indent="-527050" algn="l" defTabSz="914400" rtl="0" eaLnBrk="0" fontAlgn="base" latinLnBrk="0" hangingPunct="0">
              <a:lnSpc>
                <a:spcPct val="90000"/>
              </a:lnSpc>
              <a:spcBef>
                <a:spcPct val="20000"/>
              </a:spcBef>
              <a:spcAft>
                <a:spcPct val="0"/>
              </a:spcAft>
              <a:buClrTx/>
              <a:buSzTx/>
              <a:buFontTx/>
              <a:buChar char="•"/>
              <a:defRPr/>
            </a:pPr>
            <a:r>
              <a:rPr kumimoji="0" lang="en-US" altLang="zh-CN" sz="3700" b="0" i="0" u="none" strike="noStrike" kern="0" cap="none" spc="0" normalizeH="0" baseline="0" noProof="0" dirty="0">
                <a:ln>
                  <a:noFill/>
                </a:ln>
                <a:solidFill>
                  <a:schemeClr val="tx1"/>
                </a:solidFill>
                <a:effectLst/>
                <a:uLnTx/>
                <a:uFillTx/>
                <a:latin typeface="+mn-lt"/>
                <a:ea typeface="+mn-ea"/>
                <a:cs typeface="+mn-cs"/>
              </a:rPr>
              <a:t>4.</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场到门</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(CY to Door)</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从起运地或装箱港的集装箱堆场至收货人工厂或仓库   整箱交，整箱收</a:t>
            </a:r>
            <a:endParaRPr kumimoji="0" lang="en-US" altLang="zh-CN"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90000"/>
              </a:lnSpc>
              <a:spcBef>
                <a:spcPct val="20000"/>
              </a:spcBef>
              <a:spcAft>
                <a:spcPct val="0"/>
              </a:spcAft>
              <a:buClrTx/>
              <a:buSzTx/>
              <a:buFontTx/>
              <a:buChar char="•"/>
              <a:defRPr/>
            </a:pPr>
            <a:r>
              <a:rPr kumimoji="0" lang="en-US" altLang="zh-CN" sz="3700" b="0" i="0" u="none" strike="noStrike" kern="0" cap="none" spc="0" normalizeH="0" baseline="0" noProof="0" dirty="0">
                <a:ln>
                  <a:noFill/>
                </a:ln>
                <a:solidFill>
                  <a:schemeClr val="tx1"/>
                </a:solidFill>
                <a:effectLst/>
                <a:uLnTx/>
                <a:uFillTx/>
                <a:latin typeface="+mn-lt"/>
                <a:ea typeface="+mn-ea"/>
                <a:cs typeface="+mn-cs"/>
              </a:rPr>
              <a:t>5.</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场到场</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(CY to CY)</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从起运地或装箱港的堆场至目的地或卸箱港的集装箱堆场；整箱交，整箱收</a:t>
            </a: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90000"/>
              </a:lnSpc>
              <a:spcBef>
                <a:spcPct val="20000"/>
              </a:spcBef>
              <a:spcAft>
                <a:spcPct val="0"/>
              </a:spcAft>
              <a:buClrTx/>
              <a:buSzTx/>
              <a:buFontTx/>
              <a:buChar char="•"/>
              <a:defRPr/>
            </a:pPr>
            <a:r>
              <a:rPr kumimoji="0" lang="en-US" altLang="zh-CN" sz="3700" b="0" i="0" u="none" strike="noStrike" kern="0" cap="none" spc="0" normalizeH="0" baseline="0" noProof="0" dirty="0">
                <a:ln>
                  <a:noFill/>
                </a:ln>
                <a:solidFill>
                  <a:schemeClr val="tx1"/>
                </a:solidFill>
                <a:effectLst/>
                <a:uLnTx/>
                <a:uFillTx/>
                <a:latin typeface="+mn-lt"/>
                <a:ea typeface="+mn-ea"/>
                <a:cs typeface="+mn-cs"/>
              </a:rPr>
              <a:t>6.</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场到站（</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CY to CFS</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）从起运地或装箱港的集装箱堆场至目的地或卸箱港的集装箱货运站；整箱交，拼箱收</a:t>
            </a: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90000"/>
              </a:lnSpc>
              <a:spcBef>
                <a:spcPct val="20000"/>
              </a:spcBef>
              <a:spcAft>
                <a:spcPct val="0"/>
              </a:spcAft>
              <a:buClrTx/>
              <a:buSzTx/>
              <a:buFontTx/>
              <a:buChar char="•"/>
              <a:defRPr/>
            </a:pPr>
            <a:r>
              <a:rPr kumimoji="0" lang="zh-CN" altLang="en-US" sz="3700" b="0" i="0" u="none" strike="noStrike" kern="0" cap="none" spc="0" normalizeH="0" baseline="0" noProof="0" dirty="0">
                <a:ln>
                  <a:noFill/>
                </a:ln>
                <a:solidFill>
                  <a:schemeClr val="tx1"/>
                </a:solidFill>
                <a:effectLst/>
                <a:uLnTx/>
                <a:uFillTx/>
                <a:latin typeface="+mn-lt"/>
                <a:ea typeface="+mn-ea"/>
                <a:cs typeface="+mn-cs"/>
              </a:rPr>
              <a:t>    </a:t>
            </a: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3100" b="0" i="0" u="none" strike="noStrike" kern="0" cap="none" spc="0" normalizeH="0" baseline="0" noProof="0" dirty="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3100" b="0" i="0" u="none" strike="noStrike" kern="0" cap="none" spc="0" normalizeH="0" baseline="0" noProof="0" dirty="0">
              <a:ln>
                <a:noFill/>
              </a:ln>
              <a:solidFill>
                <a:srgbClr val="2A2A2A"/>
              </a:solidFill>
              <a:effectLst/>
              <a:uLnTx/>
              <a:uFillTx/>
              <a:latin typeface="+mn-lt"/>
              <a:ea typeface="+mn-ea"/>
              <a:cs typeface="+mn-cs"/>
            </a:endParaRPr>
          </a:p>
        </p:txBody>
      </p:sp>
    </p:spTree>
  </p:cSld>
  <p:clrMapOvr>
    <a:masterClrMapping/>
  </p:clrMapOvr>
  <p:transition>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7710488"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新知呈现</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6147" name="Rectangle 3"/>
          <p:cNvSpPr>
            <a:spLocks noGrp="1" noChangeArrowheads="1"/>
          </p:cNvSpPr>
          <p:nvPr>
            <p:ph idx="1"/>
          </p:nvPr>
        </p:nvSpPr>
        <p:spPr>
          <a:xfrm>
            <a:off x="338138" y="2343150"/>
            <a:ext cx="13725525" cy="7242175"/>
          </a:xfrm>
        </p:spPr>
        <p:txBody>
          <a:bodyPr vert="horz" wrap="square" lIns="140495" tIns="70248" rIns="140495" bIns="70248" numCol="1" anchor="t" anchorCtr="0" compatLnSpc="1"/>
          <a:lstStyle/>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4300" b="0" i="0" u="none" strike="noStrike" kern="0" cap="none" spc="0" normalizeH="0" baseline="0" noProof="0" dirty="0">
                <a:ln>
                  <a:noFill/>
                </a:ln>
                <a:solidFill>
                  <a:schemeClr val="tx1"/>
                </a:solidFill>
                <a:effectLst/>
                <a:uLnTx/>
                <a:uFillTx/>
                <a:latin typeface="+mn-ea"/>
                <a:ea typeface="+mn-ea"/>
                <a:cs typeface="+mn-cs"/>
              </a:rPr>
              <a:t>集装箱货物的交接方式</a:t>
            </a:r>
            <a:endParaRPr kumimoji="0" lang="zh-CN" altLang="en-US" sz="4300" b="0" i="0" u="none" strike="noStrike" kern="0" cap="none" spc="0" normalizeH="0" baseline="0" noProof="0" dirty="0">
              <a:ln>
                <a:noFill/>
              </a:ln>
              <a:solidFill>
                <a:schemeClr val="tx1"/>
              </a:solidFill>
              <a:effectLst/>
              <a:uLnTx/>
              <a:uFillTx/>
              <a:latin typeface="+mn-ea"/>
              <a:ea typeface="+mn-ea"/>
              <a:cs typeface="+mn-cs"/>
            </a:endParaRPr>
          </a:p>
          <a:p>
            <a:pPr marL="527050" marR="0" lvl="0" indent="-527050" algn="l" defTabSz="914400" rtl="0" eaLnBrk="0" fontAlgn="base" latinLnBrk="0" hangingPunct="0">
              <a:lnSpc>
                <a:spcPct val="90000"/>
              </a:lnSpc>
              <a:spcBef>
                <a:spcPct val="20000"/>
              </a:spcBef>
              <a:spcAft>
                <a:spcPct val="0"/>
              </a:spcAft>
              <a:buClrTx/>
              <a:buSzTx/>
              <a:buFontTx/>
              <a:buChar char="•"/>
              <a:defRPr/>
            </a:pPr>
            <a:r>
              <a:rPr kumimoji="0" lang="en-US" altLang="zh-CN" sz="3700" b="0" i="0" u="none" strike="noStrike" kern="0" cap="none" spc="0" normalizeH="0" baseline="0" noProof="0" dirty="0">
                <a:ln>
                  <a:noFill/>
                </a:ln>
                <a:solidFill>
                  <a:schemeClr val="tx1"/>
                </a:solidFill>
                <a:effectLst/>
                <a:uLnTx/>
                <a:uFillTx/>
                <a:latin typeface="+mn-lt"/>
                <a:ea typeface="+mn-ea"/>
                <a:cs typeface="+mn-cs"/>
              </a:rPr>
              <a:t>7.</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站到站</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(CFS to CFS)</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从起运地或装箱港的集装箱货运站至目的地或卸箱港的集装箱货运站   拼箱交，拼箱收</a:t>
            </a: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90000"/>
              </a:lnSpc>
              <a:spcBef>
                <a:spcPct val="20000"/>
              </a:spcBef>
              <a:spcAft>
                <a:spcPct val="0"/>
              </a:spcAft>
              <a:buClrTx/>
              <a:buSzTx/>
              <a:buFontTx/>
              <a:buChar char="•"/>
              <a:defRPr/>
            </a:pPr>
            <a:r>
              <a:rPr kumimoji="0" lang="en-US" altLang="zh-CN" sz="3700" b="0" i="0" u="none" strike="noStrike" kern="0" cap="none" spc="0" normalizeH="0" baseline="0" noProof="0" dirty="0">
                <a:ln>
                  <a:noFill/>
                </a:ln>
                <a:solidFill>
                  <a:schemeClr val="tx1"/>
                </a:solidFill>
                <a:effectLst/>
                <a:uLnTx/>
                <a:uFillTx/>
                <a:latin typeface="+mn-lt"/>
                <a:ea typeface="+mn-ea"/>
                <a:cs typeface="+mn-cs"/>
              </a:rPr>
              <a:t>8.</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站到场（</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CFS to CY</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）从起运地或装箱港的集装箱货运站至目的地或卸箱港的集装箱堆场   拼箱交，整箱收</a:t>
            </a: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90000"/>
              </a:lnSpc>
              <a:spcBef>
                <a:spcPct val="20000"/>
              </a:spcBef>
              <a:spcAft>
                <a:spcPct val="0"/>
              </a:spcAft>
              <a:buClrTx/>
              <a:buSzTx/>
              <a:buFontTx/>
              <a:buChar char="•"/>
              <a:defRPr/>
            </a:pPr>
            <a:r>
              <a:rPr kumimoji="0" lang="en-US" altLang="zh-CN" sz="3700" b="0" i="0" u="none" strike="noStrike" kern="0" cap="none" spc="0" normalizeH="0" baseline="0" noProof="0" dirty="0">
                <a:ln>
                  <a:noFill/>
                </a:ln>
                <a:solidFill>
                  <a:schemeClr val="tx1"/>
                </a:solidFill>
                <a:effectLst/>
                <a:uLnTx/>
                <a:uFillTx/>
                <a:latin typeface="+mn-lt"/>
                <a:ea typeface="+mn-ea"/>
                <a:cs typeface="+mn-cs"/>
              </a:rPr>
              <a:t>9.</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站到门（</a:t>
            </a:r>
            <a:r>
              <a:rPr kumimoji="0" lang="en-US" altLang="zh-CN" sz="3700" b="0" i="0" u="none" strike="noStrike" kern="0" cap="none" spc="0" normalizeH="0" baseline="0" noProof="0" dirty="0">
                <a:ln>
                  <a:noFill/>
                </a:ln>
                <a:solidFill>
                  <a:schemeClr val="tx1"/>
                </a:solidFill>
                <a:effectLst/>
                <a:uLnTx/>
                <a:uFillTx/>
                <a:latin typeface="+mn-lt"/>
                <a:ea typeface="+mn-ea"/>
                <a:cs typeface="+mn-cs"/>
              </a:rPr>
              <a:t>CFS to Door</a:t>
            </a:r>
            <a:r>
              <a:rPr kumimoji="0" lang="zh-CN" altLang="en-US" sz="3700" b="0" i="0" u="none" strike="noStrike" kern="0" cap="none" spc="0" normalizeH="0" baseline="0" noProof="0" dirty="0">
                <a:ln>
                  <a:noFill/>
                </a:ln>
                <a:solidFill>
                  <a:schemeClr val="tx1"/>
                </a:solidFill>
                <a:effectLst/>
                <a:uLnTx/>
                <a:uFillTx/>
                <a:latin typeface="+mn-lt"/>
                <a:ea typeface="+mn-ea"/>
                <a:cs typeface="+mn-cs"/>
              </a:rPr>
              <a:t>）从起运地或装箱港的集装箱货运站至收货人工厂或仓库     拼箱交，整箱收</a:t>
            </a:r>
            <a:endParaRPr kumimoji="0" lang="zh-CN" altLang="en-US" sz="37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zh-CN" altLang="zh-CN" sz="37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en-US" altLang="zh-CN" sz="3100" b="0" i="0" u="none" strike="noStrike" kern="0" cap="none" spc="0" normalizeH="0" baseline="0" noProof="0" dirty="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3100" b="0" i="0" u="none" strike="noStrike" kern="0" cap="none" spc="0" normalizeH="0" baseline="0" noProof="0" dirty="0">
              <a:ln>
                <a:noFill/>
              </a:ln>
              <a:solidFill>
                <a:srgbClr val="2A2A2A"/>
              </a:solidFill>
              <a:effectLst/>
              <a:uLnTx/>
              <a:uFillTx/>
              <a:latin typeface="+mn-lt"/>
              <a:ea typeface="+mn-ea"/>
              <a:cs typeface="+mn-cs"/>
            </a:endParaRPr>
          </a:p>
        </p:txBody>
      </p:sp>
    </p:spTree>
  </p:cSld>
  <p:clrMapOvr>
    <a:masterClrMapping/>
  </p:clrMapOvr>
  <p:transition>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Rectangle 2"/>
          <p:cNvSpPr>
            <a:spLocks noGrp="1" noChangeArrowheads="1"/>
          </p:cNvSpPr>
          <p:nvPr>
            <p:ph type="title"/>
          </p:nvPr>
        </p:nvSpPr>
        <p:spPr>
          <a:xfrm>
            <a:off x="3825875" y="319088"/>
            <a:ext cx="6413500" cy="838200"/>
          </a:xfrm>
        </p:spPr>
        <p:txBody>
          <a:bodyPr vert="horz" wrap="square" lIns="140495" tIns="70248" rIns="140495" bIns="70248"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55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理解应用</a:t>
            </a:r>
            <a:endParaRPr kumimoji="0" lang="zh-CN" altLang="en-US" sz="55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17763" name="TextBox 1"/>
          <p:cNvSpPr txBox="1"/>
          <p:nvPr/>
        </p:nvSpPr>
        <p:spPr>
          <a:xfrm>
            <a:off x="1125538" y="2768600"/>
            <a:ext cx="10496550" cy="3697288"/>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150000"/>
              </a:lnSpc>
              <a:spcBef>
                <a:spcPct val="0"/>
              </a:spcBef>
              <a:buNone/>
            </a:pPr>
            <a:r>
              <a:rPr lang="zh-CN" altLang="en-US" sz="4300" dirty="0">
                <a:latin typeface="黑体" panose="02010609060101010101" pitchFamily="49" charset="-122"/>
              </a:rPr>
              <a:t>试从以下几方面比较整箱货与拼箱货运输</a:t>
            </a:r>
            <a:r>
              <a:rPr lang="en-US" altLang="zh-CN" sz="4300" dirty="0">
                <a:latin typeface="黑体" panose="02010609060101010101" pitchFamily="49" charset="-122"/>
              </a:rPr>
              <a:t>：</a:t>
            </a:r>
            <a:endParaRPr lang="en-US" altLang="zh-CN" sz="4300" dirty="0">
              <a:latin typeface="黑体" panose="02010609060101010101" pitchFamily="49" charset="-122"/>
            </a:endParaRPr>
          </a:p>
          <a:p>
            <a:pPr marL="0" lvl="0" indent="0" eaLnBrk="1" hangingPunct="1">
              <a:lnSpc>
                <a:spcPct val="150000"/>
              </a:lnSpc>
              <a:spcBef>
                <a:spcPct val="0"/>
              </a:spcBef>
              <a:buNone/>
            </a:pPr>
            <a:r>
              <a:rPr lang="zh-CN" altLang="en-US" sz="3700" dirty="0">
                <a:latin typeface="黑体" panose="02010609060101010101" pitchFamily="49" charset="-122"/>
              </a:rPr>
              <a:t>发货人、收货人的数量</a:t>
            </a:r>
            <a:endParaRPr lang="zh-CN" altLang="en-US" sz="3700" dirty="0">
              <a:latin typeface="黑体" panose="02010609060101010101" pitchFamily="49" charset="-122"/>
            </a:endParaRPr>
          </a:p>
          <a:p>
            <a:pPr marL="0" lvl="0" indent="0" eaLnBrk="1" hangingPunct="1">
              <a:lnSpc>
                <a:spcPct val="150000"/>
              </a:lnSpc>
              <a:spcBef>
                <a:spcPct val="0"/>
              </a:spcBef>
              <a:buNone/>
            </a:pPr>
            <a:r>
              <a:rPr lang="zh-CN" altLang="en-US" sz="3700" dirty="0">
                <a:latin typeface="黑体" panose="02010609060101010101" pitchFamily="49" charset="-122"/>
              </a:rPr>
              <a:t>承运人接收货物时的状态</a:t>
            </a:r>
            <a:endParaRPr lang="zh-CN" altLang="en-US" sz="3700" dirty="0">
              <a:latin typeface="黑体" panose="02010609060101010101" pitchFamily="49" charset="-122"/>
            </a:endParaRPr>
          </a:p>
          <a:p>
            <a:pPr marL="0" lvl="0" indent="0" eaLnBrk="1" hangingPunct="1">
              <a:lnSpc>
                <a:spcPct val="150000"/>
              </a:lnSpc>
              <a:spcBef>
                <a:spcPct val="0"/>
              </a:spcBef>
              <a:buNone/>
            </a:pPr>
            <a:r>
              <a:rPr lang="zh-CN" altLang="en-US" sz="3700" dirty="0">
                <a:latin typeface="黑体" panose="02010609060101010101" pitchFamily="49" charset="-122"/>
              </a:rPr>
              <a:t>收、发货人和承运人对货物的责任</a:t>
            </a:r>
            <a:endParaRPr lang="zh-CN" altLang="en-US" sz="3700" dirty="0">
              <a:latin typeface="黑体" panose="02010609060101010101" pitchFamily="49" charset="-122"/>
            </a:endParaRPr>
          </a:p>
        </p:txBody>
      </p:sp>
      <p:pic>
        <p:nvPicPr>
          <p:cNvPr id="117764" name="Picture 2"/>
          <p:cNvPicPr>
            <a:picLocks noChangeAspect="1"/>
          </p:cNvPicPr>
          <p:nvPr/>
        </p:nvPicPr>
        <p:blipFill>
          <a:blip r:embed="rId1"/>
          <a:stretch>
            <a:fillRect/>
          </a:stretch>
        </p:blipFill>
        <p:spPr>
          <a:xfrm>
            <a:off x="11623675" y="7153275"/>
            <a:ext cx="2755900" cy="3097213"/>
          </a:xfrm>
          <a:prstGeom prst="rect">
            <a:avLst/>
          </a:prstGeom>
          <a:noFill/>
          <a:ln w="9525">
            <a:noFill/>
          </a:ln>
        </p:spPr>
      </p:pic>
    </p:spTree>
  </p:cSld>
  <p:clrMapOvr>
    <a:masterClrMapping/>
  </p:clrMapOvr>
  <p:transition>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7710488"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总结扩展</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grpSp>
        <p:nvGrpSpPr>
          <p:cNvPr id="118787" name="Group 3"/>
          <p:cNvGrpSpPr/>
          <p:nvPr/>
        </p:nvGrpSpPr>
        <p:grpSpPr>
          <a:xfrm>
            <a:off x="509588" y="2555875"/>
            <a:ext cx="12979400" cy="7205663"/>
            <a:chOff x="340" y="754"/>
            <a:chExt cx="4808" cy="3039"/>
          </a:xfrm>
        </p:grpSpPr>
        <p:sp>
          <p:nvSpPr>
            <p:cNvPr id="118791" name="AutoShape 4"/>
            <p:cNvSpPr>
              <a:spLocks noChangeAspect="1"/>
            </p:cNvSpPr>
            <p:nvPr/>
          </p:nvSpPr>
          <p:spPr>
            <a:xfrm>
              <a:off x="340" y="754"/>
              <a:ext cx="4808" cy="3039"/>
            </a:xfrm>
            <a:prstGeom prst="rect">
              <a:avLst/>
            </a:prstGeom>
            <a:noFill/>
            <a:ln w="9525">
              <a:noFill/>
            </a:ln>
          </p:spPr>
          <p:txBody>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p:txBody>
        </p:sp>
        <p:sp>
          <p:nvSpPr>
            <p:cNvPr id="118792" name="AutoShape 5"/>
            <p:cNvSpPr/>
            <p:nvPr/>
          </p:nvSpPr>
          <p:spPr>
            <a:xfrm>
              <a:off x="340" y="754"/>
              <a:ext cx="663" cy="579"/>
            </a:xfrm>
            <a:prstGeom prst="flowChartProcess">
              <a:avLst/>
            </a:prstGeom>
            <a:noFill/>
            <a:ln w="9525" cap="flat" cmpd="sng">
              <a:solidFill>
                <a:schemeClr val="accent1"/>
              </a:solidFill>
              <a:prstDash val="solid"/>
              <a:miter/>
              <a:headEnd type="none" w="med" len="med"/>
              <a:tailEnd type="none" w="med" len="med"/>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发货人</a:t>
              </a:r>
              <a:endParaRPr lang="zh-CN" altLang="en-US" sz="3100" b="1" dirty="0">
                <a:latin typeface="Times New Roman" panose="02020603050405020304" pitchFamily="18" charset="0"/>
                <a:ea typeface="宋体" panose="02010600030101010101" pitchFamily="2" charset="-122"/>
              </a:endParaRPr>
            </a:p>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仓库</a:t>
              </a:r>
              <a:endParaRPr lang="zh-CN" altLang="en-US" sz="3100" b="1" dirty="0">
                <a:ea typeface="宋体" panose="02010600030101010101" pitchFamily="2" charset="-122"/>
              </a:endParaRPr>
            </a:p>
          </p:txBody>
        </p:sp>
        <p:sp>
          <p:nvSpPr>
            <p:cNvPr id="118793" name="AutoShape 6"/>
            <p:cNvSpPr/>
            <p:nvPr/>
          </p:nvSpPr>
          <p:spPr>
            <a:xfrm>
              <a:off x="1003" y="754"/>
              <a:ext cx="663" cy="579"/>
            </a:xfrm>
            <a:prstGeom prst="flowChartProcess">
              <a:avLst/>
            </a:prstGeom>
            <a:noFill/>
            <a:ln w="9525" cap="flat" cmpd="sng">
              <a:solidFill>
                <a:schemeClr val="accent1"/>
              </a:solidFill>
              <a:prstDash val="solid"/>
              <a:miter/>
              <a:headEnd type="none" w="med" len="med"/>
              <a:tailEnd type="none" w="med" len="med"/>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集装箱</a:t>
              </a:r>
              <a:endParaRPr lang="zh-CN" altLang="en-US" sz="3100" b="1" dirty="0">
                <a:latin typeface="Times New Roman" panose="02020603050405020304" pitchFamily="18" charset="0"/>
                <a:ea typeface="宋体" panose="02010600030101010101" pitchFamily="2" charset="-122"/>
              </a:endParaRPr>
            </a:p>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场站</a:t>
              </a:r>
              <a:endParaRPr lang="zh-CN" altLang="en-US" sz="3100" b="1" dirty="0">
                <a:ea typeface="宋体" panose="02010600030101010101" pitchFamily="2" charset="-122"/>
              </a:endParaRPr>
            </a:p>
          </p:txBody>
        </p:sp>
        <p:sp>
          <p:nvSpPr>
            <p:cNvPr id="118794" name="AutoShape 7"/>
            <p:cNvSpPr/>
            <p:nvPr/>
          </p:nvSpPr>
          <p:spPr>
            <a:xfrm>
              <a:off x="1666" y="754"/>
              <a:ext cx="664" cy="579"/>
            </a:xfrm>
            <a:prstGeom prst="flowChartProcess">
              <a:avLst/>
            </a:prstGeom>
            <a:noFill/>
            <a:ln w="9525" cap="flat" cmpd="sng">
              <a:solidFill>
                <a:schemeClr val="accent1"/>
              </a:solidFill>
              <a:prstDash val="solid"/>
              <a:miter/>
              <a:headEnd type="none" w="med" len="med"/>
              <a:tailEnd type="none" w="med" len="med"/>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集装箱</a:t>
              </a:r>
              <a:endParaRPr lang="zh-CN" altLang="en-US" sz="3100" b="1" dirty="0">
                <a:latin typeface="Times New Roman" panose="02020603050405020304" pitchFamily="18" charset="0"/>
                <a:ea typeface="宋体" panose="02010600030101010101" pitchFamily="2" charset="-122"/>
              </a:endParaRPr>
            </a:p>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堆场</a:t>
              </a:r>
              <a:endParaRPr lang="zh-CN" altLang="en-US" sz="3100" b="1" dirty="0">
                <a:ea typeface="宋体" panose="02010600030101010101" pitchFamily="2" charset="-122"/>
              </a:endParaRPr>
            </a:p>
          </p:txBody>
        </p:sp>
        <p:sp>
          <p:nvSpPr>
            <p:cNvPr id="118795" name="AutoShape 8"/>
            <p:cNvSpPr/>
            <p:nvPr/>
          </p:nvSpPr>
          <p:spPr>
            <a:xfrm>
              <a:off x="2330" y="754"/>
              <a:ext cx="828" cy="579"/>
            </a:xfrm>
            <a:prstGeom prst="flowChartProcess">
              <a:avLst/>
            </a:prstGeom>
            <a:noFill/>
            <a:ln w="9525" cap="flat" cmpd="sng">
              <a:solidFill>
                <a:schemeClr val="accent1"/>
              </a:solidFill>
              <a:prstDash val="solid"/>
              <a:miter/>
              <a:headEnd type="none" w="med" len="med"/>
              <a:tailEnd type="none" w="med" len="med"/>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en-US" altLang="zh-CN" sz="3100" b="1" dirty="0">
                <a:latin typeface="Times New Roman" panose="02020603050405020304" pitchFamily="18" charset="0"/>
                <a:ea typeface="宋体" panose="02010600030101010101" pitchFamily="2" charset="-122"/>
              </a:endParaRPr>
            </a:p>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运送</a:t>
              </a:r>
              <a:endParaRPr lang="zh-CN" altLang="en-US" sz="3100" b="1" dirty="0">
                <a:ea typeface="宋体" panose="02010600030101010101" pitchFamily="2" charset="-122"/>
              </a:endParaRPr>
            </a:p>
          </p:txBody>
        </p:sp>
        <p:sp>
          <p:nvSpPr>
            <p:cNvPr id="118796" name="AutoShape 9"/>
            <p:cNvSpPr/>
            <p:nvPr/>
          </p:nvSpPr>
          <p:spPr>
            <a:xfrm>
              <a:off x="3158" y="754"/>
              <a:ext cx="664" cy="579"/>
            </a:xfrm>
            <a:prstGeom prst="flowChartProcess">
              <a:avLst/>
            </a:prstGeom>
            <a:noFill/>
            <a:ln w="9525" cap="flat" cmpd="sng">
              <a:solidFill>
                <a:schemeClr val="accent1"/>
              </a:solidFill>
              <a:prstDash val="solid"/>
              <a:miter/>
              <a:headEnd type="none" w="med" len="med"/>
              <a:tailEnd type="none" w="med" len="med"/>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集装箱</a:t>
              </a:r>
              <a:endParaRPr lang="zh-CN" altLang="en-US" sz="3100" b="1" dirty="0">
                <a:latin typeface="Times New Roman" panose="02020603050405020304" pitchFamily="18" charset="0"/>
                <a:ea typeface="宋体" panose="02010600030101010101" pitchFamily="2" charset="-122"/>
              </a:endParaRPr>
            </a:p>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堆场</a:t>
              </a:r>
              <a:endParaRPr lang="zh-CN" altLang="en-US" sz="3100" b="1" dirty="0">
                <a:ea typeface="宋体" panose="02010600030101010101" pitchFamily="2" charset="-122"/>
              </a:endParaRPr>
            </a:p>
          </p:txBody>
        </p:sp>
        <p:sp>
          <p:nvSpPr>
            <p:cNvPr id="118797" name="AutoShape 10"/>
            <p:cNvSpPr/>
            <p:nvPr/>
          </p:nvSpPr>
          <p:spPr>
            <a:xfrm>
              <a:off x="3822" y="754"/>
              <a:ext cx="663" cy="579"/>
            </a:xfrm>
            <a:prstGeom prst="flowChartProcess">
              <a:avLst/>
            </a:prstGeom>
            <a:noFill/>
            <a:ln w="9525" cap="flat" cmpd="sng">
              <a:solidFill>
                <a:schemeClr val="accent1"/>
              </a:solidFill>
              <a:prstDash val="solid"/>
              <a:miter/>
              <a:headEnd type="none" w="med" len="med"/>
              <a:tailEnd type="none" w="med" len="med"/>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集装箱</a:t>
              </a:r>
              <a:endParaRPr lang="zh-CN" altLang="en-US" sz="3100" b="1" dirty="0">
                <a:latin typeface="Times New Roman" panose="02020603050405020304" pitchFamily="18" charset="0"/>
                <a:ea typeface="宋体" panose="02010600030101010101" pitchFamily="2" charset="-122"/>
              </a:endParaRPr>
            </a:p>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场站</a:t>
              </a:r>
              <a:endParaRPr lang="zh-CN" altLang="en-US" sz="3100" b="1" dirty="0">
                <a:ea typeface="宋体" panose="02010600030101010101" pitchFamily="2" charset="-122"/>
              </a:endParaRPr>
            </a:p>
          </p:txBody>
        </p:sp>
        <p:sp>
          <p:nvSpPr>
            <p:cNvPr id="118798" name="AutoShape 11"/>
            <p:cNvSpPr/>
            <p:nvPr/>
          </p:nvSpPr>
          <p:spPr>
            <a:xfrm>
              <a:off x="4468" y="754"/>
              <a:ext cx="663" cy="579"/>
            </a:xfrm>
            <a:prstGeom prst="flowChartProcess">
              <a:avLst/>
            </a:prstGeom>
            <a:noFill/>
            <a:ln w="9525" cap="flat" cmpd="sng">
              <a:solidFill>
                <a:schemeClr val="accent1"/>
              </a:solidFill>
              <a:prstDash val="solid"/>
              <a:miter/>
              <a:headEnd type="none" w="med" len="med"/>
              <a:tailEnd type="none" w="med" len="med"/>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收货人</a:t>
              </a:r>
              <a:endParaRPr lang="zh-CN" altLang="en-US" sz="3100" b="1" dirty="0">
                <a:latin typeface="Times New Roman" panose="02020603050405020304" pitchFamily="18" charset="0"/>
                <a:ea typeface="宋体" panose="02010600030101010101" pitchFamily="2" charset="-122"/>
              </a:endParaRPr>
            </a:p>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仓库</a:t>
              </a:r>
              <a:endParaRPr lang="zh-CN" altLang="en-US" sz="3100" b="1" dirty="0">
                <a:ea typeface="宋体" panose="02010600030101010101" pitchFamily="2" charset="-122"/>
              </a:endParaRPr>
            </a:p>
          </p:txBody>
        </p:sp>
        <p:sp>
          <p:nvSpPr>
            <p:cNvPr id="118799" name="AutoShape 12"/>
            <p:cNvSpPr/>
            <p:nvPr/>
          </p:nvSpPr>
          <p:spPr>
            <a:xfrm>
              <a:off x="340" y="1477"/>
              <a:ext cx="497" cy="579"/>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en-US" altLang="zh-CN" sz="3100" b="1" dirty="0">
                  <a:latin typeface="Times New Roman" panose="02020603050405020304" pitchFamily="18" charset="0"/>
                  <a:ea typeface="宋体" panose="02010600030101010101" pitchFamily="2" charset="-122"/>
                </a:rPr>
                <a:t>LCL</a:t>
              </a:r>
              <a:endParaRPr lang="en-US" altLang="zh-CN" sz="3100" b="1" dirty="0">
                <a:latin typeface="Times New Roman" panose="02020603050405020304" pitchFamily="18" charset="0"/>
                <a:ea typeface="宋体" panose="02010600030101010101" pitchFamily="2" charset="-122"/>
              </a:endParaRPr>
            </a:p>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发货</a:t>
              </a:r>
              <a:endParaRPr lang="zh-CN" altLang="en-US" sz="3100" b="1" dirty="0">
                <a:ea typeface="宋体" panose="02010600030101010101" pitchFamily="2" charset="-122"/>
              </a:endParaRPr>
            </a:p>
          </p:txBody>
        </p:sp>
        <p:sp>
          <p:nvSpPr>
            <p:cNvPr id="118800" name="AutoShape 13"/>
            <p:cNvSpPr/>
            <p:nvPr/>
          </p:nvSpPr>
          <p:spPr>
            <a:xfrm>
              <a:off x="1003" y="1477"/>
              <a:ext cx="498" cy="579"/>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拼箱</a:t>
              </a:r>
              <a:endParaRPr lang="zh-CN" altLang="en-US" sz="3100" b="1" dirty="0">
                <a:latin typeface="Times New Roman" panose="02020603050405020304" pitchFamily="18" charset="0"/>
                <a:ea typeface="宋体" panose="02010600030101010101" pitchFamily="2" charset="-122"/>
              </a:endParaRPr>
            </a:p>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装箱</a:t>
              </a:r>
              <a:endParaRPr lang="zh-CN" altLang="en-US" sz="3100" b="1" dirty="0">
                <a:ea typeface="宋体" panose="02010600030101010101" pitchFamily="2" charset="-122"/>
              </a:endParaRPr>
            </a:p>
          </p:txBody>
        </p:sp>
        <p:sp>
          <p:nvSpPr>
            <p:cNvPr id="118801" name="AutoShape 14"/>
            <p:cNvSpPr/>
            <p:nvPr/>
          </p:nvSpPr>
          <p:spPr>
            <a:xfrm>
              <a:off x="1666" y="1477"/>
              <a:ext cx="498" cy="579"/>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发运</a:t>
              </a:r>
              <a:endParaRPr lang="zh-CN" altLang="en-US" sz="3100" b="1" dirty="0">
                <a:ea typeface="宋体" panose="02010600030101010101" pitchFamily="2" charset="-122"/>
              </a:endParaRPr>
            </a:p>
          </p:txBody>
        </p:sp>
        <p:sp>
          <p:nvSpPr>
            <p:cNvPr id="118802" name="Line 15"/>
            <p:cNvSpPr/>
            <p:nvPr/>
          </p:nvSpPr>
          <p:spPr>
            <a:xfrm>
              <a:off x="1501" y="1767"/>
              <a:ext cx="331" cy="1"/>
            </a:xfrm>
            <a:prstGeom prst="line">
              <a:avLst/>
            </a:prstGeom>
            <a:ln w="9525" cap="flat" cmpd="sng">
              <a:solidFill>
                <a:schemeClr val="tx1"/>
              </a:solidFill>
              <a:prstDash val="solid"/>
              <a:headEnd type="none" w="med" len="med"/>
              <a:tailEnd type="triangle" w="med" len="med"/>
            </a:ln>
          </p:spPr>
        </p:sp>
        <p:sp>
          <p:nvSpPr>
            <p:cNvPr id="118803" name="Line 16"/>
            <p:cNvSpPr/>
            <p:nvPr/>
          </p:nvSpPr>
          <p:spPr>
            <a:xfrm>
              <a:off x="3158" y="754"/>
              <a:ext cx="1" cy="3037"/>
            </a:xfrm>
            <a:prstGeom prst="line">
              <a:avLst/>
            </a:prstGeom>
            <a:ln w="9525" cap="flat" cmpd="sng">
              <a:solidFill>
                <a:schemeClr val="accent1"/>
              </a:solidFill>
              <a:prstDash val="dash"/>
              <a:headEnd type="none" w="med" len="med"/>
              <a:tailEnd type="none" w="med" len="med"/>
            </a:ln>
          </p:spPr>
        </p:sp>
        <p:sp>
          <p:nvSpPr>
            <p:cNvPr id="118804" name="Line 17"/>
            <p:cNvSpPr/>
            <p:nvPr/>
          </p:nvSpPr>
          <p:spPr>
            <a:xfrm>
              <a:off x="748" y="1752"/>
              <a:ext cx="332" cy="1"/>
            </a:xfrm>
            <a:prstGeom prst="line">
              <a:avLst/>
            </a:prstGeom>
            <a:ln w="9525" cap="flat" cmpd="sng">
              <a:solidFill>
                <a:schemeClr val="tx1"/>
              </a:solidFill>
              <a:prstDash val="solid"/>
              <a:headEnd type="none" w="med" len="med"/>
              <a:tailEnd type="triangle" w="med" len="med"/>
            </a:ln>
          </p:spPr>
        </p:sp>
        <p:sp>
          <p:nvSpPr>
            <p:cNvPr id="118805" name="AutoShape 18"/>
            <p:cNvSpPr/>
            <p:nvPr/>
          </p:nvSpPr>
          <p:spPr>
            <a:xfrm>
              <a:off x="2495" y="1477"/>
              <a:ext cx="498" cy="507"/>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运送</a:t>
              </a:r>
              <a:endParaRPr lang="zh-CN" altLang="en-US" sz="3100" b="1" dirty="0">
                <a:ea typeface="宋体" panose="02010600030101010101" pitchFamily="2" charset="-122"/>
              </a:endParaRPr>
            </a:p>
          </p:txBody>
        </p:sp>
        <p:sp>
          <p:nvSpPr>
            <p:cNvPr id="118806" name="AutoShape 19"/>
            <p:cNvSpPr/>
            <p:nvPr/>
          </p:nvSpPr>
          <p:spPr>
            <a:xfrm>
              <a:off x="3324" y="1477"/>
              <a:ext cx="498" cy="579"/>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接收</a:t>
              </a:r>
              <a:endParaRPr lang="zh-CN" altLang="en-US" sz="3100" b="1" dirty="0">
                <a:ea typeface="宋体" panose="02010600030101010101" pitchFamily="2" charset="-122"/>
              </a:endParaRPr>
            </a:p>
          </p:txBody>
        </p:sp>
        <p:sp>
          <p:nvSpPr>
            <p:cNvPr id="118807" name="AutoShape 20"/>
            <p:cNvSpPr/>
            <p:nvPr/>
          </p:nvSpPr>
          <p:spPr>
            <a:xfrm>
              <a:off x="3987" y="1477"/>
              <a:ext cx="498" cy="579"/>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拼箱</a:t>
              </a:r>
              <a:endParaRPr lang="zh-CN" altLang="en-US" sz="3100" b="1" dirty="0">
                <a:latin typeface="Times New Roman" panose="02020603050405020304" pitchFamily="18" charset="0"/>
                <a:ea typeface="宋体" panose="02010600030101010101" pitchFamily="2" charset="-122"/>
              </a:endParaRPr>
            </a:p>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拆箱</a:t>
              </a:r>
              <a:endParaRPr lang="zh-CN" altLang="en-US" sz="3100" b="1" dirty="0">
                <a:ea typeface="宋体" panose="02010600030101010101" pitchFamily="2" charset="-122"/>
              </a:endParaRPr>
            </a:p>
          </p:txBody>
        </p:sp>
        <p:sp>
          <p:nvSpPr>
            <p:cNvPr id="118808" name="Line 21"/>
            <p:cNvSpPr/>
            <p:nvPr/>
          </p:nvSpPr>
          <p:spPr>
            <a:xfrm>
              <a:off x="2330" y="754"/>
              <a:ext cx="0" cy="3037"/>
            </a:xfrm>
            <a:prstGeom prst="line">
              <a:avLst/>
            </a:prstGeom>
            <a:ln w="9525" cap="flat" cmpd="sng">
              <a:solidFill>
                <a:schemeClr val="accent1"/>
              </a:solidFill>
              <a:prstDash val="dash"/>
              <a:headEnd type="none" w="med" len="med"/>
              <a:tailEnd type="none" w="med" len="med"/>
            </a:ln>
          </p:spPr>
        </p:sp>
        <p:sp>
          <p:nvSpPr>
            <p:cNvPr id="118809" name="Line 22"/>
            <p:cNvSpPr/>
            <p:nvPr/>
          </p:nvSpPr>
          <p:spPr>
            <a:xfrm>
              <a:off x="2164" y="1767"/>
              <a:ext cx="331" cy="0"/>
            </a:xfrm>
            <a:prstGeom prst="line">
              <a:avLst/>
            </a:prstGeom>
            <a:ln w="9525" cap="flat" cmpd="sng">
              <a:solidFill>
                <a:schemeClr val="tx1"/>
              </a:solidFill>
              <a:prstDash val="solid"/>
              <a:headEnd type="none" w="med" len="med"/>
              <a:tailEnd type="triangle" w="med" len="med"/>
            </a:ln>
          </p:spPr>
        </p:sp>
        <p:sp>
          <p:nvSpPr>
            <p:cNvPr id="118810" name="Line 23"/>
            <p:cNvSpPr/>
            <p:nvPr/>
          </p:nvSpPr>
          <p:spPr>
            <a:xfrm>
              <a:off x="2993" y="1767"/>
              <a:ext cx="331" cy="0"/>
            </a:xfrm>
            <a:prstGeom prst="line">
              <a:avLst/>
            </a:prstGeom>
            <a:ln w="9525" cap="flat" cmpd="sng">
              <a:solidFill>
                <a:schemeClr val="tx1"/>
              </a:solidFill>
              <a:prstDash val="solid"/>
              <a:headEnd type="none" w="med" len="med"/>
              <a:tailEnd type="triangle" w="med" len="med"/>
            </a:ln>
          </p:spPr>
        </p:sp>
        <p:sp>
          <p:nvSpPr>
            <p:cNvPr id="118811" name="Line 24"/>
            <p:cNvSpPr/>
            <p:nvPr/>
          </p:nvSpPr>
          <p:spPr>
            <a:xfrm>
              <a:off x="3656" y="1767"/>
              <a:ext cx="331" cy="0"/>
            </a:xfrm>
            <a:prstGeom prst="line">
              <a:avLst/>
            </a:prstGeom>
            <a:ln w="9525" cap="flat" cmpd="sng">
              <a:solidFill>
                <a:schemeClr val="tx1"/>
              </a:solidFill>
              <a:prstDash val="solid"/>
              <a:headEnd type="none" w="med" len="med"/>
              <a:tailEnd type="triangle" w="med" len="med"/>
            </a:ln>
          </p:spPr>
        </p:sp>
        <p:sp>
          <p:nvSpPr>
            <p:cNvPr id="118812" name="Line 25"/>
            <p:cNvSpPr/>
            <p:nvPr/>
          </p:nvSpPr>
          <p:spPr>
            <a:xfrm>
              <a:off x="4319" y="1767"/>
              <a:ext cx="332" cy="0"/>
            </a:xfrm>
            <a:prstGeom prst="line">
              <a:avLst/>
            </a:prstGeom>
            <a:ln w="9525" cap="flat" cmpd="sng">
              <a:solidFill>
                <a:schemeClr val="tx1"/>
              </a:solidFill>
              <a:prstDash val="solid"/>
              <a:headEnd type="none" w="med" len="med"/>
              <a:tailEnd type="triangle" w="med" len="med"/>
            </a:ln>
          </p:spPr>
        </p:sp>
        <p:sp>
          <p:nvSpPr>
            <p:cNvPr id="118813" name="AutoShape 26"/>
            <p:cNvSpPr/>
            <p:nvPr/>
          </p:nvSpPr>
          <p:spPr>
            <a:xfrm>
              <a:off x="340" y="2056"/>
              <a:ext cx="497" cy="580"/>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en-US" altLang="zh-CN" sz="3100" b="1" dirty="0">
                  <a:latin typeface="Times New Roman" panose="02020603050405020304" pitchFamily="18" charset="0"/>
                  <a:ea typeface="宋体" panose="02010600030101010101" pitchFamily="2" charset="-122"/>
                </a:rPr>
                <a:t>LCL</a:t>
              </a:r>
              <a:endParaRPr lang="en-US" altLang="zh-CN" sz="3100" b="1" dirty="0">
                <a:latin typeface="Times New Roman" panose="02020603050405020304" pitchFamily="18" charset="0"/>
                <a:ea typeface="宋体" panose="02010600030101010101" pitchFamily="2" charset="-122"/>
              </a:endParaRPr>
            </a:p>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发货</a:t>
              </a:r>
              <a:endParaRPr lang="zh-CN" altLang="en-US" sz="3100" b="1" dirty="0">
                <a:ea typeface="宋体" panose="02010600030101010101" pitchFamily="2" charset="-122"/>
              </a:endParaRPr>
            </a:p>
          </p:txBody>
        </p:sp>
        <p:sp>
          <p:nvSpPr>
            <p:cNvPr id="118814" name="AutoShape 27"/>
            <p:cNvSpPr/>
            <p:nvPr/>
          </p:nvSpPr>
          <p:spPr>
            <a:xfrm>
              <a:off x="1003" y="2056"/>
              <a:ext cx="498" cy="580"/>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拼箱</a:t>
              </a:r>
              <a:endParaRPr lang="zh-CN" altLang="en-US" sz="3100" b="1" dirty="0">
                <a:latin typeface="Times New Roman" panose="02020603050405020304" pitchFamily="18" charset="0"/>
                <a:ea typeface="宋体" panose="02010600030101010101" pitchFamily="2" charset="-122"/>
              </a:endParaRPr>
            </a:p>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装箱</a:t>
              </a:r>
              <a:endParaRPr lang="zh-CN" altLang="en-US" sz="3100" b="1" dirty="0">
                <a:ea typeface="宋体" panose="02010600030101010101" pitchFamily="2" charset="-122"/>
              </a:endParaRPr>
            </a:p>
          </p:txBody>
        </p:sp>
        <p:sp>
          <p:nvSpPr>
            <p:cNvPr id="118815" name="AutoShape 28"/>
            <p:cNvSpPr/>
            <p:nvPr/>
          </p:nvSpPr>
          <p:spPr>
            <a:xfrm>
              <a:off x="1666" y="2056"/>
              <a:ext cx="498" cy="580"/>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发运</a:t>
              </a:r>
              <a:endParaRPr lang="zh-CN" altLang="en-US" sz="3100" b="1" dirty="0">
                <a:ea typeface="宋体" panose="02010600030101010101" pitchFamily="2" charset="-122"/>
              </a:endParaRPr>
            </a:p>
          </p:txBody>
        </p:sp>
        <p:sp>
          <p:nvSpPr>
            <p:cNvPr id="118816" name="AutoShape 29"/>
            <p:cNvSpPr/>
            <p:nvPr/>
          </p:nvSpPr>
          <p:spPr>
            <a:xfrm>
              <a:off x="1666" y="2634"/>
              <a:ext cx="498" cy="580"/>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发运</a:t>
              </a:r>
              <a:endParaRPr lang="zh-CN" altLang="en-US" sz="3100" b="1" dirty="0">
                <a:ea typeface="宋体" panose="02010600030101010101" pitchFamily="2" charset="-122"/>
              </a:endParaRPr>
            </a:p>
          </p:txBody>
        </p:sp>
        <p:sp>
          <p:nvSpPr>
            <p:cNvPr id="118817" name="AutoShape 30"/>
            <p:cNvSpPr/>
            <p:nvPr/>
          </p:nvSpPr>
          <p:spPr>
            <a:xfrm>
              <a:off x="1666" y="3213"/>
              <a:ext cx="498" cy="580"/>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发运</a:t>
              </a:r>
              <a:endParaRPr lang="zh-CN" altLang="en-US" sz="3100" b="1" dirty="0">
                <a:ea typeface="宋体" panose="02010600030101010101" pitchFamily="2" charset="-122"/>
              </a:endParaRPr>
            </a:p>
          </p:txBody>
        </p:sp>
        <p:sp>
          <p:nvSpPr>
            <p:cNvPr id="118818" name="AutoShape 31"/>
            <p:cNvSpPr/>
            <p:nvPr/>
          </p:nvSpPr>
          <p:spPr>
            <a:xfrm>
              <a:off x="2495" y="2056"/>
              <a:ext cx="498" cy="507"/>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运送</a:t>
              </a:r>
              <a:endParaRPr lang="zh-CN" altLang="en-US" sz="3100" b="1" dirty="0">
                <a:ea typeface="宋体" panose="02010600030101010101" pitchFamily="2" charset="-122"/>
              </a:endParaRPr>
            </a:p>
          </p:txBody>
        </p:sp>
        <p:sp>
          <p:nvSpPr>
            <p:cNvPr id="118819" name="AutoShape 32"/>
            <p:cNvSpPr/>
            <p:nvPr/>
          </p:nvSpPr>
          <p:spPr>
            <a:xfrm>
              <a:off x="2495" y="2634"/>
              <a:ext cx="498" cy="507"/>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运送</a:t>
              </a:r>
              <a:endParaRPr lang="zh-CN" altLang="en-US" sz="3100" b="1" dirty="0">
                <a:ea typeface="宋体" panose="02010600030101010101" pitchFamily="2" charset="-122"/>
              </a:endParaRPr>
            </a:p>
          </p:txBody>
        </p:sp>
        <p:sp>
          <p:nvSpPr>
            <p:cNvPr id="118820" name="AutoShape 33"/>
            <p:cNvSpPr/>
            <p:nvPr/>
          </p:nvSpPr>
          <p:spPr>
            <a:xfrm>
              <a:off x="2495" y="3213"/>
              <a:ext cx="498" cy="506"/>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运送</a:t>
              </a:r>
              <a:endParaRPr lang="zh-CN" altLang="en-US" sz="3100" b="1" dirty="0">
                <a:ea typeface="宋体" panose="02010600030101010101" pitchFamily="2" charset="-122"/>
              </a:endParaRPr>
            </a:p>
          </p:txBody>
        </p:sp>
        <p:sp>
          <p:nvSpPr>
            <p:cNvPr id="118821" name="AutoShape 34"/>
            <p:cNvSpPr/>
            <p:nvPr/>
          </p:nvSpPr>
          <p:spPr>
            <a:xfrm>
              <a:off x="3324" y="2056"/>
              <a:ext cx="498" cy="579"/>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接收</a:t>
              </a:r>
              <a:endParaRPr lang="zh-CN" altLang="en-US" sz="3100" b="1" dirty="0">
                <a:ea typeface="宋体" panose="02010600030101010101" pitchFamily="2" charset="-122"/>
              </a:endParaRPr>
            </a:p>
          </p:txBody>
        </p:sp>
        <p:sp>
          <p:nvSpPr>
            <p:cNvPr id="118822" name="AutoShape 35"/>
            <p:cNvSpPr/>
            <p:nvPr/>
          </p:nvSpPr>
          <p:spPr>
            <a:xfrm>
              <a:off x="3324" y="2634"/>
              <a:ext cx="498" cy="579"/>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接收</a:t>
              </a:r>
              <a:endParaRPr lang="zh-CN" altLang="en-US" sz="3100" b="1" dirty="0">
                <a:ea typeface="宋体" panose="02010600030101010101" pitchFamily="2" charset="-122"/>
              </a:endParaRPr>
            </a:p>
          </p:txBody>
        </p:sp>
        <p:sp>
          <p:nvSpPr>
            <p:cNvPr id="118823" name="AutoShape 36"/>
            <p:cNvSpPr/>
            <p:nvPr/>
          </p:nvSpPr>
          <p:spPr>
            <a:xfrm>
              <a:off x="3324" y="3213"/>
              <a:ext cx="498" cy="579"/>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接收</a:t>
              </a:r>
              <a:endParaRPr lang="zh-CN" altLang="en-US" sz="3100" b="1" dirty="0">
                <a:ea typeface="宋体" panose="02010600030101010101" pitchFamily="2" charset="-122"/>
              </a:endParaRPr>
            </a:p>
          </p:txBody>
        </p:sp>
        <p:sp>
          <p:nvSpPr>
            <p:cNvPr id="118824" name="AutoShape 37"/>
            <p:cNvSpPr/>
            <p:nvPr/>
          </p:nvSpPr>
          <p:spPr>
            <a:xfrm>
              <a:off x="3987" y="2634"/>
              <a:ext cx="498" cy="579"/>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拼箱</a:t>
              </a:r>
              <a:endParaRPr lang="zh-CN" altLang="en-US" sz="3100" b="1" dirty="0">
                <a:latin typeface="Times New Roman" panose="02020603050405020304" pitchFamily="18" charset="0"/>
                <a:ea typeface="宋体" panose="02010600030101010101" pitchFamily="2" charset="-122"/>
              </a:endParaRPr>
            </a:p>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拆箱</a:t>
              </a:r>
              <a:endParaRPr lang="zh-CN" altLang="en-US" sz="3100" b="1" dirty="0">
                <a:ea typeface="宋体" panose="02010600030101010101" pitchFamily="2" charset="-122"/>
              </a:endParaRPr>
            </a:p>
          </p:txBody>
        </p:sp>
        <p:sp>
          <p:nvSpPr>
            <p:cNvPr id="118825" name="AutoShape 38"/>
            <p:cNvSpPr/>
            <p:nvPr/>
          </p:nvSpPr>
          <p:spPr>
            <a:xfrm>
              <a:off x="4604" y="1480"/>
              <a:ext cx="497" cy="507"/>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送达</a:t>
              </a:r>
              <a:endParaRPr lang="zh-CN" altLang="en-US" sz="3100" b="1" dirty="0">
                <a:ea typeface="宋体" panose="02010600030101010101" pitchFamily="2" charset="-122"/>
              </a:endParaRPr>
            </a:p>
          </p:txBody>
        </p:sp>
        <p:sp>
          <p:nvSpPr>
            <p:cNvPr id="118826" name="AutoShape 39"/>
            <p:cNvSpPr/>
            <p:nvPr/>
          </p:nvSpPr>
          <p:spPr>
            <a:xfrm>
              <a:off x="4651" y="2634"/>
              <a:ext cx="497" cy="507"/>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送达</a:t>
              </a:r>
              <a:endParaRPr lang="zh-CN" altLang="en-US" sz="3100" b="1" dirty="0">
                <a:ea typeface="宋体" panose="02010600030101010101" pitchFamily="2" charset="-122"/>
              </a:endParaRPr>
            </a:p>
          </p:txBody>
        </p:sp>
        <p:sp>
          <p:nvSpPr>
            <p:cNvPr id="118827" name="AutoShape 40"/>
            <p:cNvSpPr/>
            <p:nvPr/>
          </p:nvSpPr>
          <p:spPr>
            <a:xfrm>
              <a:off x="4651" y="2056"/>
              <a:ext cx="497" cy="507"/>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整箱</a:t>
              </a:r>
              <a:endParaRPr lang="zh-CN" altLang="en-US" sz="3100" b="1" dirty="0">
                <a:latin typeface="Times New Roman" panose="02020603050405020304" pitchFamily="18" charset="0"/>
                <a:ea typeface="宋体" panose="02010600030101010101" pitchFamily="2" charset="-122"/>
              </a:endParaRPr>
            </a:p>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拆箱</a:t>
              </a:r>
              <a:endParaRPr lang="zh-CN" altLang="en-US" sz="3100" b="1" dirty="0">
                <a:ea typeface="宋体" panose="02010600030101010101" pitchFamily="2" charset="-122"/>
              </a:endParaRPr>
            </a:p>
          </p:txBody>
        </p:sp>
        <p:sp>
          <p:nvSpPr>
            <p:cNvPr id="118828" name="AutoShape 41"/>
            <p:cNvSpPr/>
            <p:nvPr/>
          </p:nvSpPr>
          <p:spPr>
            <a:xfrm>
              <a:off x="340" y="2634"/>
              <a:ext cx="497" cy="579"/>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en-US" altLang="zh-CN" sz="3100" b="1" dirty="0">
                  <a:latin typeface="Times New Roman" panose="02020603050405020304" pitchFamily="18" charset="0"/>
                  <a:ea typeface="宋体" panose="02010600030101010101" pitchFamily="2" charset="-122"/>
                </a:rPr>
                <a:t>FCL</a:t>
              </a:r>
              <a:endParaRPr lang="en-US" altLang="zh-CN" sz="3100" b="1" dirty="0">
                <a:latin typeface="Times New Roman" panose="02020603050405020304" pitchFamily="18" charset="0"/>
                <a:ea typeface="宋体" panose="02010600030101010101" pitchFamily="2" charset="-122"/>
              </a:endParaRPr>
            </a:p>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装箱</a:t>
              </a:r>
              <a:endParaRPr lang="zh-CN" altLang="en-US" sz="3100" b="1" dirty="0">
                <a:ea typeface="宋体" panose="02010600030101010101" pitchFamily="2" charset="-122"/>
              </a:endParaRPr>
            </a:p>
          </p:txBody>
        </p:sp>
        <p:sp>
          <p:nvSpPr>
            <p:cNvPr id="118829" name="Line 42"/>
            <p:cNvSpPr/>
            <p:nvPr/>
          </p:nvSpPr>
          <p:spPr>
            <a:xfrm>
              <a:off x="340" y="2056"/>
              <a:ext cx="4808" cy="0"/>
            </a:xfrm>
            <a:prstGeom prst="line">
              <a:avLst/>
            </a:prstGeom>
            <a:ln w="9525" cap="flat" cmpd="sng">
              <a:solidFill>
                <a:schemeClr val="accent1"/>
              </a:solidFill>
              <a:prstDash val="solid"/>
              <a:headEnd type="none" w="med" len="med"/>
              <a:tailEnd type="none" w="med" len="med"/>
            </a:ln>
          </p:spPr>
        </p:sp>
        <p:sp>
          <p:nvSpPr>
            <p:cNvPr id="118830" name="Line 43"/>
            <p:cNvSpPr/>
            <p:nvPr/>
          </p:nvSpPr>
          <p:spPr>
            <a:xfrm>
              <a:off x="340" y="2631"/>
              <a:ext cx="4808" cy="0"/>
            </a:xfrm>
            <a:prstGeom prst="line">
              <a:avLst/>
            </a:prstGeom>
            <a:ln w="9525" cap="flat" cmpd="sng">
              <a:solidFill>
                <a:schemeClr val="accent1"/>
              </a:solidFill>
              <a:prstDash val="solid"/>
              <a:headEnd type="none" w="med" len="med"/>
              <a:tailEnd type="none" w="med" len="med"/>
            </a:ln>
          </p:spPr>
        </p:sp>
        <p:sp>
          <p:nvSpPr>
            <p:cNvPr id="118831" name="Line 44"/>
            <p:cNvSpPr/>
            <p:nvPr/>
          </p:nvSpPr>
          <p:spPr>
            <a:xfrm>
              <a:off x="793" y="2341"/>
              <a:ext cx="332" cy="0"/>
            </a:xfrm>
            <a:prstGeom prst="line">
              <a:avLst/>
            </a:prstGeom>
            <a:ln w="9525" cap="flat" cmpd="sng">
              <a:solidFill>
                <a:schemeClr val="tx1"/>
              </a:solidFill>
              <a:prstDash val="solid"/>
              <a:headEnd type="none" w="med" len="med"/>
              <a:tailEnd type="triangle" w="med" len="med"/>
            </a:ln>
          </p:spPr>
        </p:sp>
        <p:sp>
          <p:nvSpPr>
            <p:cNvPr id="118832" name="Line 45"/>
            <p:cNvSpPr/>
            <p:nvPr/>
          </p:nvSpPr>
          <p:spPr>
            <a:xfrm>
              <a:off x="1501" y="2345"/>
              <a:ext cx="331" cy="0"/>
            </a:xfrm>
            <a:prstGeom prst="line">
              <a:avLst/>
            </a:prstGeom>
            <a:ln w="9525" cap="flat" cmpd="sng">
              <a:solidFill>
                <a:schemeClr val="tx1"/>
              </a:solidFill>
              <a:prstDash val="solid"/>
              <a:headEnd type="none" w="med" len="med"/>
              <a:tailEnd type="triangle" w="med" len="med"/>
            </a:ln>
          </p:spPr>
        </p:sp>
        <p:sp>
          <p:nvSpPr>
            <p:cNvPr id="118833" name="Line 46"/>
            <p:cNvSpPr/>
            <p:nvPr/>
          </p:nvSpPr>
          <p:spPr>
            <a:xfrm>
              <a:off x="2164" y="2345"/>
              <a:ext cx="331" cy="0"/>
            </a:xfrm>
            <a:prstGeom prst="line">
              <a:avLst/>
            </a:prstGeom>
            <a:ln w="9525" cap="flat" cmpd="sng">
              <a:solidFill>
                <a:schemeClr val="tx1"/>
              </a:solidFill>
              <a:prstDash val="solid"/>
              <a:headEnd type="none" w="med" len="med"/>
              <a:tailEnd type="triangle" w="med" len="med"/>
            </a:ln>
          </p:spPr>
        </p:sp>
        <p:sp>
          <p:nvSpPr>
            <p:cNvPr id="118834" name="Line 47"/>
            <p:cNvSpPr/>
            <p:nvPr/>
          </p:nvSpPr>
          <p:spPr>
            <a:xfrm>
              <a:off x="2993" y="2345"/>
              <a:ext cx="331" cy="0"/>
            </a:xfrm>
            <a:prstGeom prst="line">
              <a:avLst/>
            </a:prstGeom>
            <a:ln w="9525" cap="flat" cmpd="sng">
              <a:solidFill>
                <a:schemeClr val="tx1"/>
              </a:solidFill>
              <a:prstDash val="solid"/>
              <a:headEnd type="none" w="med" len="med"/>
              <a:tailEnd type="triangle" w="med" len="med"/>
            </a:ln>
          </p:spPr>
        </p:sp>
        <p:sp>
          <p:nvSpPr>
            <p:cNvPr id="118835" name="Line 48"/>
            <p:cNvSpPr/>
            <p:nvPr/>
          </p:nvSpPr>
          <p:spPr>
            <a:xfrm>
              <a:off x="3656" y="2345"/>
              <a:ext cx="995" cy="1"/>
            </a:xfrm>
            <a:prstGeom prst="line">
              <a:avLst/>
            </a:prstGeom>
            <a:ln w="9525" cap="flat" cmpd="sng">
              <a:solidFill>
                <a:schemeClr val="tx1"/>
              </a:solidFill>
              <a:prstDash val="solid"/>
              <a:headEnd type="none" w="med" len="med"/>
              <a:tailEnd type="triangle" w="med" len="med"/>
            </a:ln>
          </p:spPr>
        </p:sp>
        <p:sp>
          <p:nvSpPr>
            <p:cNvPr id="118836" name="Line 49"/>
            <p:cNvSpPr/>
            <p:nvPr/>
          </p:nvSpPr>
          <p:spPr>
            <a:xfrm>
              <a:off x="4319" y="2345"/>
              <a:ext cx="0" cy="0"/>
            </a:xfrm>
            <a:prstGeom prst="line">
              <a:avLst/>
            </a:prstGeom>
            <a:ln w="9525" cap="flat" cmpd="sng">
              <a:solidFill>
                <a:srgbClr val="000000"/>
              </a:solidFill>
              <a:prstDash val="solid"/>
              <a:headEnd type="none" w="med" len="med"/>
              <a:tailEnd type="triangle" w="med" len="med"/>
            </a:ln>
          </p:spPr>
        </p:sp>
        <p:sp>
          <p:nvSpPr>
            <p:cNvPr id="118837" name="Line 50"/>
            <p:cNvSpPr/>
            <p:nvPr/>
          </p:nvSpPr>
          <p:spPr>
            <a:xfrm>
              <a:off x="837" y="2923"/>
              <a:ext cx="995" cy="0"/>
            </a:xfrm>
            <a:prstGeom prst="line">
              <a:avLst/>
            </a:prstGeom>
            <a:ln w="9525" cap="flat" cmpd="sng">
              <a:solidFill>
                <a:schemeClr val="tx1"/>
              </a:solidFill>
              <a:prstDash val="solid"/>
              <a:headEnd type="none" w="med" len="med"/>
              <a:tailEnd type="triangle" w="med" len="med"/>
            </a:ln>
          </p:spPr>
        </p:sp>
        <p:sp>
          <p:nvSpPr>
            <p:cNvPr id="118838" name="Line 51"/>
            <p:cNvSpPr/>
            <p:nvPr/>
          </p:nvSpPr>
          <p:spPr>
            <a:xfrm>
              <a:off x="837" y="3502"/>
              <a:ext cx="995" cy="0"/>
            </a:xfrm>
            <a:prstGeom prst="line">
              <a:avLst/>
            </a:prstGeom>
            <a:ln w="9525" cap="flat" cmpd="sng">
              <a:solidFill>
                <a:schemeClr val="tx1"/>
              </a:solidFill>
              <a:prstDash val="solid"/>
              <a:headEnd type="none" w="med" len="med"/>
              <a:tailEnd type="triangle" w="med" len="med"/>
            </a:ln>
          </p:spPr>
        </p:sp>
        <p:sp>
          <p:nvSpPr>
            <p:cNvPr id="118839" name="Line 52"/>
            <p:cNvSpPr/>
            <p:nvPr/>
          </p:nvSpPr>
          <p:spPr>
            <a:xfrm>
              <a:off x="2164" y="2923"/>
              <a:ext cx="331" cy="0"/>
            </a:xfrm>
            <a:prstGeom prst="line">
              <a:avLst/>
            </a:prstGeom>
            <a:ln w="9525" cap="flat" cmpd="sng">
              <a:solidFill>
                <a:schemeClr val="tx1"/>
              </a:solidFill>
              <a:prstDash val="solid"/>
              <a:headEnd type="none" w="med" len="med"/>
              <a:tailEnd type="triangle" w="med" len="med"/>
            </a:ln>
          </p:spPr>
        </p:sp>
        <p:sp>
          <p:nvSpPr>
            <p:cNvPr id="118840" name="Line 53"/>
            <p:cNvSpPr/>
            <p:nvPr/>
          </p:nvSpPr>
          <p:spPr>
            <a:xfrm>
              <a:off x="2164" y="3502"/>
              <a:ext cx="331" cy="0"/>
            </a:xfrm>
            <a:prstGeom prst="line">
              <a:avLst/>
            </a:prstGeom>
            <a:ln w="9525" cap="flat" cmpd="sng">
              <a:solidFill>
                <a:schemeClr val="tx1"/>
              </a:solidFill>
              <a:prstDash val="solid"/>
              <a:headEnd type="none" w="med" len="med"/>
              <a:tailEnd type="triangle" w="med" len="med"/>
            </a:ln>
          </p:spPr>
        </p:sp>
        <p:sp>
          <p:nvSpPr>
            <p:cNvPr id="118841" name="Line 54"/>
            <p:cNvSpPr/>
            <p:nvPr/>
          </p:nvSpPr>
          <p:spPr>
            <a:xfrm>
              <a:off x="2993" y="2923"/>
              <a:ext cx="331" cy="0"/>
            </a:xfrm>
            <a:prstGeom prst="line">
              <a:avLst/>
            </a:prstGeom>
            <a:ln w="9525" cap="flat" cmpd="sng">
              <a:solidFill>
                <a:schemeClr val="tx1"/>
              </a:solidFill>
              <a:prstDash val="solid"/>
              <a:headEnd type="none" w="med" len="med"/>
              <a:tailEnd type="triangle" w="med" len="med"/>
            </a:ln>
          </p:spPr>
        </p:sp>
        <p:sp>
          <p:nvSpPr>
            <p:cNvPr id="118842" name="Line 55"/>
            <p:cNvSpPr/>
            <p:nvPr/>
          </p:nvSpPr>
          <p:spPr>
            <a:xfrm>
              <a:off x="2993" y="3502"/>
              <a:ext cx="331" cy="0"/>
            </a:xfrm>
            <a:prstGeom prst="line">
              <a:avLst/>
            </a:prstGeom>
            <a:ln w="9525" cap="flat" cmpd="sng">
              <a:solidFill>
                <a:schemeClr val="tx1"/>
              </a:solidFill>
              <a:prstDash val="solid"/>
              <a:headEnd type="none" w="med" len="med"/>
              <a:tailEnd type="triangle" w="med" len="med"/>
            </a:ln>
          </p:spPr>
        </p:sp>
        <p:sp>
          <p:nvSpPr>
            <p:cNvPr id="118843" name="Line 56"/>
            <p:cNvSpPr/>
            <p:nvPr/>
          </p:nvSpPr>
          <p:spPr>
            <a:xfrm>
              <a:off x="3656" y="2923"/>
              <a:ext cx="331" cy="0"/>
            </a:xfrm>
            <a:prstGeom prst="line">
              <a:avLst/>
            </a:prstGeom>
            <a:ln w="9525" cap="flat" cmpd="sng">
              <a:solidFill>
                <a:schemeClr val="tx1"/>
              </a:solidFill>
              <a:prstDash val="solid"/>
              <a:headEnd type="none" w="med" len="med"/>
              <a:tailEnd type="triangle" w="med" len="med"/>
            </a:ln>
          </p:spPr>
        </p:sp>
        <p:sp>
          <p:nvSpPr>
            <p:cNvPr id="118844" name="Line 57"/>
            <p:cNvSpPr/>
            <p:nvPr/>
          </p:nvSpPr>
          <p:spPr>
            <a:xfrm>
              <a:off x="4319" y="2923"/>
              <a:ext cx="332" cy="0"/>
            </a:xfrm>
            <a:prstGeom prst="line">
              <a:avLst/>
            </a:prstGeom>
            <a:ln w="9525" cap="flat" cmpd="sng">
              <a:solidFill>
                <a:schemeClr val="tx1"/>
              </a:solidFill>
              <a:prstDash val="solid"/>
              <a:headEnd type="none" w="med" len="med"/>
              <a:tailEnd type="triangle" w="med" len="med"/>
            </a:ln>
          </p:spPr>
        </p:sp>
        <p:sp>
          <p:nvSpPr>
            <p:cNvPr id="118845" name="Line 58"/>
            <p:cNvSpPr/>
            <p:nvPr/>
          </p:nvSpPr>
          <p:spPr>
            <a:xfrm>
              <a:off x="3656" y="3502"/>
              <a:ext cx="995" cy="0"/>
            </a:xfrm>
            <a:prstGeom prst="line">
              <a:avLst/>
            </a:prstGeom>
            <a:ln w="9525" cap="flat" cmpd="sng">
              <a:solidFill>
                <a:schemeClr val="tx1"/>
              </a:solidFill>
              <a:prstDash val="solid"/>
              <a:headEnd type="none" w="med" len="med"/>
              <a:tailEnd type="triangle" w="med" len="med"/>
            </a:ln>
          </p:spPr>
        </p:sp>
        <p:sp>
          <p:nvSpPr>
            <p:cNvPr id="118846" name="Line 59"/>
            <p:cNvSpPr/>
            <p:nvPr/>
          </p:nvSpPr>
          <p:spPr>
            <a:xfrm>
              <a:off x="4485" y="754"/>
              <a:ext cx="1" cy="3037"/>
            </a:xfrm>
            <a:prstGeom prst="line">
              <a:avLst/>
            </a:prstGeom>
            <a:ln w="9525" cap="flat" cmpd="sng">
              <a:solidFill>
                <a:schemeClr val="accent1"/>
              </a:solidFill>
              <a:prstDash val="dash"/>
              <a:headEnd type="none" w="med" len="med"/>
              <a:tailEnd type="none" w="med" len="med"/>
            </a:ln>
          </p:spPr>
        </p:sp>
        <p:sp>
          <p:nvSpPr>
            <p:cNvPr id="118847" name="Line 60"/>
            <p:cNvSpPr/>
            <p:nvPr/>
          </p:nvSpPr>
          <p:spPr>
            <a:xfrm>
              <a:off x="3822" y="754"/>
              <a:ext cx="0" cy="3037"/>
            </a:xfrm>
            <a:prstGeom prst="line">
              <a:avLst/>
            </a:prstGeom>
            <a:ln w="9525" cap="flat" cmpd="sng">
              <a:solidFill>
                <a:schemeClr val="accent1"/>
              </a:solidFill>
              <a:prstDash val="dash"/>
              <a:headEnd type="none" w="med" len="med"/>
              <a:tailEnd type="none" w="med" len="med"/>
            </a:ln>
          </p:spPr>
        </p:sp>
        <p:sp>
          <p:nvSpPr>
            <p:cNvPr id="118848" name="Line 61"/>
            <p:cNvSpPr/>
            <p:nvPr/>
          </p:nvSpPr>
          <p:spPr>
            <a:xfrm>
              <a:off x="1666" y="754"/>
              <a:ext cx="1" cy="3037"/>
            </a:xfrm>
            <a:prstGeom prst="line">
              <a:avLst/>
            </a:prstGeom>
            <a:ln w="9525" cap="flat" cmpd="sng">
              <a:solidFill>
                <a:schemeClr val="accent1"/>
              </a:solidFill>
              <a:prstDash val="dash"/>
              <a:headEnd type="none" w="med" len="med"/>
              <a:tailEnd type="none" w="med" len="med"/>
            </a:ln>
          </p:spPr>
        </p:sp>
        <p:sp>
          <p:nvSpPr>
            <p:cNvPr id="118849" name="Line 62"/>
            <p:cNvSpPr/>
            <p:nvPr/>
          </p:nvSpPr>
          <p:spPr>
            <a:xfrm>
              <a:off x="1003" y="754"/>
              <a:ext cx="1" cy="3037"/>
            </a:xfrm>
            <a:prstGeom prst="line">
              <a:avLst/>
            </a:prstGeom>
            <a:ln w="9525" cap="flat" cmpd="sng">
              <a:solidFill>
                <a:schemeClr val="accent1"/>
              </a:solidFill>
              <a:prstDash val="dash"/>
              <a:headEnd type="none" w="med" len="med"/>
              <a:tailEnd type="none" w="med" len="med"/>
            </a:ln>
          </p:spPr>
        </p:sp>
        <p:sp>
          <p:nvSpPr>
            <p:cNvPr id="118850" name="Line 63"/>
            <p:cNvSpPr/>
            <p:nvPr/>
          </p:nvSpPr>
          <p:spPr>
            <a:xfrm>
              <a:off x="340" y="3209"/>
              <a:ext cx="4808" cy="0"/>
            </a:xfrm>
            <a:prstGeom prst="line">
              <a:avLst/>
            </a:prstGeom>
            <a:ln w="9525" cap="flat" cmpd="sng">
              <a:solidFill>
                <a:schemeClr val="accent1"/>
              </a:solidFill>
              <a:prstDash val="solid"/>
              <a:headEnd type="none" w="med" len="med"/>
              <a:tailEnd type="none" w="med" len="med"/>
            </a:ln>
          </p:spPr>
        </p:sp>
      </p:grpSp>
      <p:sp>
        <p:nvSpPr>
          <p:cNvPr id="118788" name="AutoShape 64"/>
          <p:cNvSpPr/>
          <p:nvPr/>
        </p:nvSpPr>
        <p:spPr>
          <a:xfrm>
            <a:off x="738188" y="8224838"/>
            <a:ext cx="1019175" cy="1073150"/>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en-US" altLang="zh-CN" sz="3100" b="1" dirty="0">
                <a:latin typeface="Times New Roman" panose="02020603050405020304" pitchFamily="18" charset="0"/>
                <a:ea typeface="宋体" panose="02010600030101010101" pitchFamily="2" charset="-122"/>
              </a:rPr>
              <a:t>FCL</a:t>
            </a:r>
            <a:endParaRPr lang="en-US" altLang="zh-CN" sz="3100" b="1" dirty="0">
              <a:latin typeface="Times New Roman" panose="02020603050405020304" pitchFamily="18" charset="0"/>
              <a:ea typeface="宋体" panose="02010600030101010101" pitchFamily="2" charset="-122"/>
            </a:endParaRPr>
          </a:p>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装箱</a:t>
            </a:r>
            <a:endParaRPr lang="zh-CN" altLang="en-US" sz="3100" b="1" dirty="0">
              <a:ea typeface="宋体" panose="02010600030101010101" pitchFamily="2" charset="-122"/>
            </a:endParaRPr>
          </a:p>
        </p:txBody>
      </p:sp>
      <p:sp>
        <p:nvSpPr>
          <p:cNvPr id="118789" name="AutoShape 65"/>
          <p:cNvSpPr/>
          <p:nvPr/>
        </p:nvSpPr>
        <p:spPr>
          <a:xfrm>
            <a:off x="12304713" y="8334375"/>
            <a:ext cx="1022350" cy="965200"/>
          </a:xfrm>
          <a:prstGeom prst="flowChartProcess">
            <a:avLst/>
          </a:prstGeom>
          <a:noFill/>
          <a:ln w="9525">
            <a:noFill/>
          </a:ln>
        </p:spPr>
        <p:txBody>
          <a:bodyPr lIns="0" tIns="0" rIns="0" bIns="0"/>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整箱</a:t>
            </a:r>
            <a:endParaRPr lang="zh-CN" altLang="en-US" sz="3100" b="1" dirty="0">
              <a:latin typeface="Times New Roman" panose="02020603050405020304" pitchFamily="18" charset="0"/>
              <a:ea typeface="宋体" panose="02010600030101010101" pitchFamily="2" charset="-122"/>
            </a:endParaRPr>
          </a:p>
          <a:p>
            <a:pPr marL="0" lvl="0" indent="0" algn="ctr" eaLnBrk="1" hangingPunct="1">
              <a:spcBef>
                <a:spcPct val="0"/>
              </a:spcBef>
              <a:buNone/>
            </a:pPr>
            <a:r>
              <a:rPr lang="zh-CN" altLang="en-US" sz="3100" b="1" dirty="0">
                <a:latin typeface="Times New Roman" panose="02020603050405020304" pitchFamily="18" charset="0"/>
                <a:ea typeface="宋体" panose="02010600030101010101" pitchFamily="2" charset="-122"/>
              </a:rPr>
              <a:t>拆箱</a:t>
            </a:r>
            <a:endParaRPr lang="zh-CN" altLang="en-US" sz="3100" b="1" dirty="0">
              <a:ea typeface="宋体" panose="02010600030101010101" pitchFamily="2" charset="-122"/>
            </a:endParaRPr>
          </a:p>
        </p:txBody>
      </p:sp>
      <p:sp>
        <p:nvSpPr>
          <p:cNvPr id="68" name="矩形 67"/>
          <p:cNvSpPr/>
          <p:nvPr/>
        </p:nvSpPr>
        <p:spPr>
          <a:xfrm>
            <a:off x="3825875" y="1704975"/>
            <a:ext cx="4143375" cy="803275"/>
          </a:xfrm>
          <a:prstGeom prst="rect">
            <a:avLst/>
          </a:prstGeom>
        </p:spPr>
        <p:txBody>
          <a:bodyPr wrap="none" lIns="140495" tIns="70248" rIns="140495" bIns="70248">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4300" b="0" i="0" u="none" strike="noStrike" kern="1200" cap="none" spc="0" normalizeH="0" baseline="0" noProof="0" dirty="0">
                <a:ln>
                  <a:noFill/>
                </a:ln>
                <a:solidFill>
                  <a:schemeClr val="tx1"/>
                </a:solidFill>
                <a:effectLst/>
                <a:uLnTx/>
                <a:uFillTx/>
                <a:latin typeface="+mj-ea"/>
                <a:ea typeface="+mj-ea"/>
                <a:cs typeface="+mn-cs"/>
              </a:rPr>
              <a:t>集装箱货运过程</a:t>
            </a:r>
            <a:endParaRPr kumimoji="0" lang="en-US" altLang="zh-CN" sz="4300" b="0" i="0" u="none" strike="noStrike" kern="1200" cap="none" spc="0" normalizeH="0" baseline="0" noProof="0" dirty="0">
              <a:ln>
                <a:noFill/>
              </a:ln>
              <a:solidFill>
                <a:schemeClr val="tx1"/>
              </a:solidFill>
              <a:effectLst/>
              <a:uLnTx/>
              <a:uFillTx/>
              <a:latin typeface="+mj-ea"/>
              <a:ea typeface="+mj-ea"/>
              <a:cs typeface="+mn-cs"/>
            </a:endParaRPr>
          </a:p>
        </p:txBody>
      </p:sp>
    </p:spTree>
  </p:cSld>
  <p:clrMapOvr>
    <a:masterClrMapping/>
  </p:clrMapOvr>
  <p:transition>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7710488"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总结扩展</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68" name="矩形 67"/>
          <p:cNvSpPr/>
          <p:nvPr/>
        </p:nvSpPr>
        <p:spPr>
          <a:xfrm>
            <a:off x="3825875" y="1704975"/>
            <a:ext cx="4143375" cy="803275"/>
          </a:xfrm>
          <a:prstGeom prst="rect">
            <a:avLst/>
          </a:prstGeom>
        </p:spPr>
        <p:txBody>
          <a:bodyPr wrap="none" lIns="140495" tIns="70248" rIns="140495" bIns="70248">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4300" b="0" i="0" u="none" strike="noStrike" kern="1200" cap="none" spc="0" normalizeH="0" baseline="0" noProof="0" dirty="0">
                <a:ln>
                  <a:noFill/>
                </a:ln>
                <a:solidFill>
                  <a:schemeClr val="tx1"/>
                </a:solidFill>
                <a:effectLst/>
                <a:uLnTx/>
                <a:uFillTx/>
                <a:latin typeface="+mj-ea"/>
                <a:ea typeface="+mj-ea"/>
                <a:cs typeface="+mn-cs"/>
              </a:rPr>
              <a:t>集装箱货运过程</a:t>
            </a:r>
            <a:endParaRPr kumimoji="0" lang="en-US" altLang="zh-CN" sz="4300" b="0" i="0" u="none" strike="noStrike" kern="1200" cap="none" spc="0" normalizeH="0" baseline="0" noProof="0" dirty="0">
              <a:ln>
                <a:noFill/>
              </a:ln>
              <a:solidFill>
                <a:schemeClr val="tx1"/>
              </a:solidFill>
              <a:effectLst/>
              <a:uLnTx/>
              <a:uFillTx/>
              <a:latin typeface="+mj-ea"/>
              <a:ea typeface="+mj-ea"/>
              <a:cs typeface="+mn-cs"/>
            </a:endParaRPr>
          </a:p>
        </p:txBody>
      </p:sp>
      <p:pic>
        <p:nvPicPr>
          <p:cNvPr id="119812" name="Picture 3"/>
          <p:cNvPicPr>
            <a:picLocks noChangeAspect="1"/>
          </p:cNvPicPr>
          <p:nvPr/>
        </p:nvPicPr>
        <p:blipFill>
          <a:blip r:embed="rId1"/>
          <a:stretch>
            <a:fillRect/>
          </a:stretch>
        </p:blipFill>
        <p:spPr>
          <a:xfrm>
            <a:off x="1190625" y="3716338"/>
            <a:ext cx="11418888" cy="5154612"/>
          </a:xfrm>
          <a:prstGeom prst="rect">
            <a:avLst/>
          </a:prstGeom>
          <a:noFill/>
          <a:ln w="9525">
            <a:noFill/>
          </a:ln>
        </p:spPr>
      </p:pic>
    </p:spTree>
  </p:cSld>
  <p:clrMapOvr>
    <a:masterClrMapping/>
  </p:clrMapOvr>
  <p:transition>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7710488"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总结扩展</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68" name="矩形 67"/>
          <p:cNvSpPr/>
          <p:nvPr/>
        </p:nvSpPr>
        <p:spPr>
          <a:xfrm>
            <a:off x="3825875" y="1704975"/>
            <a:ext cx="4143375" cy="803275"/>
          </a:xfrm>
          <a:prstGeom prst="rect">
            <a:avLst/>
          </a:prstGeom>
        </p:spPr>
        <p:txBody>
          <a:bodyPr wrap="none" lIns="140495" tIns="70248" rIns="140495" bIns="70248">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4300" b="0" i="0" u="none" strike="noStrike" kern="1200" cap="none" spc="0" normalizeH="0" baseline="0" noProof="0" dirty="0">
                <a:ln>
                  <a:noFill/>
                </a:ln>
                <a:solidFill>
                  <a:schemeClr val="tx1"/>
                </a:solidFill>
                <a:effectLst/>
                <a:uLnTx/>
                <a:uFillTx/>
                <a:latin typeface="+mj-ea"/>
                <a:ea typeface="+mj-ea"/>
                <a:cs typeface="+mn-cs"/>
              </a:rPr>
              <a:t>集装箱货运过程</a:t>
            </a:r>
            <a:endParaRPr kumimoji="0" lang="en-US" altLang="zh-CN" sz="4300" b="0" i="0" u="none" strike="noStrike" kern="1200" cap="none" spc="0" normalizeH="0" baseline="0" noProof="0" dirty="0">
              <a:ln>
                <a:noFill/>
              </a:ln>
              <a:solidFill>
                <a:schemeClr val="tx1"/>
              </a:solidFill>
              <a:effectLst/>
              <a:uLnTx/>
              <a:uFillTx/>
              <a:latin typeface="+mj-ea"/>
              <a:ea typeface="+mj-ea"/>
              <a:cs typeface="+mn-cs"/>
            </a:endParaRPr>
          </a:p>
        </p:txBody>
      </p:sp>
      <p:graphicFrame>
        <p:nvGraphicFramePr>
          <p:cNvPr id="5" name="Group 3"/>
          <p:cNvGraphicFramePr>
            <a:graphicFrameLocks noGrp="1"/>
          </p:cNvGraphicFramePr>
          <p:nvPr>
            <p:ph idx="4294967295"/>
          </p:nvPr>
        </p:nvGraphicFramePr>
        <p:xfrm>
          <a:off x="395288" y="2643188"/>
          <a:ext cx="12961938" cy="7404100"/>
        </p:xfrm>
        <a:graphic>
          <a:graphicData uri="http://schemas.openxmlformats.org/drawingml/2006/table">
            <a:tbl>
              <a:tblPr/>
              <a:tblGrid>
                <a:gridCol w="7373602"/>
                <a:gridCol w="5588335"/>
              </a:tblGrid>
              <a:tr h="842666">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交接地点</a:t>
                      </a:r>
                      <a:endParaRPr kumimoji="0" lang="zh-CN" altLang="en-US"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endParaRPr>
                    </a:p>
                  </a:txBody>
                  <a:tcPr marL="144022" marR="144022" marT="68170" marB="681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7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交接方式</a:t>
                      </a:r>
                      <a:endParaRPr kumimoji="0" lang="zh-CN" altLang="en-US" sz="27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endParaRPr>
                    </a:p>
                  </a:txBody>
                  <a:tcPr marL="144022" marR="144022" marT="68170" marB="681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9190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门到门（</a:t>
                      </a:r>
                      <a:r>
                        <a:rPr kumimoji="0" lang="en-US" altLang="zh-CN"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DOOR TO DOOR</a:t>
                      </a:r>
                      <a:r>
                        <a:rPr kumimoji="0" lang="zh-CN" altLang="en-US"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或</a:t>
                      </a:r>
                      <a:r>
                        <a:rPr kumimoji="0" lang="en-US" altLang="zh-CN"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DOOR/DOOR</a:t>
                      </a:r>
                      <a:r>
                        <a:rPr kumimoji="0" lang="zh-CN" altLang="en-US"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 </a:t>
                      </a:r>
                      <a:endParaRPr kumimoji="0" lang="zh-CN" altLang="en-US"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endParaRPr>
                    </a:p>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门到场（</a:t>
                      </a:r>
                      <a:r>
                        <a:rPr kumimoji="0" lang="en-US" altLang="zh-CN"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DOOR TO CY</a:t>
                      </a:r>
                      <a:r>
                        <a:rPr kumimoji="0" lang="zh-CN" altLang="en-US"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或</a:t>
                      </a:r>
                      <a:r>
                        <a:rPr kumimoji="0" lang="en-US" altLang="zh-CN"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DOOR/CY</a:t>
                      </a:r>
                      <a:r>
                        <a:rPr kumimoji="0" lang="zh-CN" altLang="en-US"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a:t>
                      </a:r>
                      <a:r>
                        <a:rPr kumimoji="0" lang="zh-CN" altLang="en-US"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 </a:t>
                      </a:r>
                      <a:r>
                        <a:rPr kumimoji="0" lang="zh-CN" altLang="en-US"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 </a:t>
                      </a:r>
                      <a:endParaRPr kumimoji="0" lang="zh-CN" altLang="en-US"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endParaRPr>
                    </a:p>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场到门（</a:t>
                      </a:r>
                      <a:r>
                        <a:rPr kumimoji="0" lang="en-US" altLang="zh-CN"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CY TO DOOR</a:t>
                      </a:r>
                      <a:r>
                        <a:rPr kumimoji="0" lang="zh-CN" altLang="en-US"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或</a:t>
                      </a:r>
                      <a:r>
                        <a:rPr kumimoji="0" lang="en-US" altLang="zh-CN"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CY/DOOR</a:t>
                      </a:r>
                      <a:r>
                        <a:rPr kumimoji="0" lang="zh-CN" altLang="en-US"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 </a:t>
                      </a:r>
                      <a:endParaRPr kumimoji="0" lang="zh-CN" altLang="en-US"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endParaRPr>
                    </a:p>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场到场（</a:t>
                      </a:r>
                      <a:r>
                        <a:rPr kumimoji="0" lang="en-US" altLang="zh-CN"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CY TO CY</a:t>
                      </a:r>
                      <a:r>
                        <a:rPr kumimoji="0" lang="zh-CN" altLang="en-US"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或</a:t>
                      </a:r>
                      <a:r>
                        <a:rPr kumimoji="0" lang="en-US" altLang="zh-CN"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CY/CY</a:t>
                      </a:r>
                      <a:r>
                        <a:rPr kumimoji="0" lang="zh-CN" altLang="en-US"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 </a:t>
                      </a:r>
                      <a:endParaRPr kumimoji="0" lang="zh-CN" altLang="en-US"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endParaRPr>
                    </a:p>
                  </a:txBody>
                  <a:tcPr marL="144022" marR="144022" marT="68170" marB="681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整箱货与整箱货的交接</a:t>
                      </a:r>
                      <a:endParaRPr kumimoji="0" lang="zh-CN" altLang="en-US"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endParaRPr>
                    </a:p>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a:t>
                      </a:r>
                      <a:r>
                        <a:rPr kumimoji="0" lang="en-US" altLang="zh-CN"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FCL—FCL</a:t>
                      </a:r>
                      <a:r>
                        <a:rPr kumimoji="0" lang="zh-CN" altLang="en-US"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a:t>
                      </a:r>
                      <a:endParaRPr kumimoji="0" lang="zh-CN" altLang="en-US"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endParaRPr>
                    </a:p>
                  </a:txBody>
                  <a:tcPr marL="144022" marR="144022" marT="68170" marB="681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303">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0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站到门（</a:t>
                      </a:r>
                      <a:r>
                        <a:rPr kumimoji="0" lang="en-US" altLang="zh-CN" sz="30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CFS TO DOOR </a:t>
                      </a:r>
                      <a:r>
                        <a:rPr kumimoji="0" lang="zh-CN" altLang="en-US" sz="30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或</a:t>
                      </a:r>
                      <a:r>
                        <a:rPr kumimoji="0" lang="en-US" altLang="zh-CN" sz="30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CFS/DOOR</a:t>
                      </a:r>
                      <a:r>
                        <a:rPr kumimoji="0" lang="zh-CN" altLang="en-US" sz="30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a:t>
                      </a:r>
                      <a:r>
                        <a:rPr kumimoji="0" lang="zh-CN" altLang="en-US" sz="27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 </a:t>
                      </a:r>
                      <a:endParaRPr kumimoji="0" lang="zh-CN" altLang="en-US" sz="27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endParaRPr>
                    </a:p>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0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站到场（</a:t>
                      </a:r>
                      <a:r>
                        <a:rPr kumimoji="0" lang="en-US" altLang="zh-CN" sz="30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CFS TO CY </a:t>
                      </a:r>
                      <a:r>
                        <a:rPr kumimoji="0" lang="zh-CN" altLang="en-US" sz="30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或</a:t>
                      </a:r>
                      <a:r>
                        <a:rPr kumimoji="0" lang="en-US" altLang="zh-CN" sz="30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CFS/CY</a:t>
                      </a:r>
                      <a:r>
                        <a:rPr kumimoji="0" lang="zh-CN" altLang="en-US" sz="30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 </a:t>
                      </a:r>
                      <a:endParaRPr kumimoji="0" lang="zh-CN" altLang="en-US" sz="30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endParaRPr>
                    </a:p>
                  </a:txBody>
                  <a:tcPr marL="144022" marR="144022" marT="68170" marB="681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拼箱货与整箱货的交接</a:t>
                      </a:r>
                      <a:endParaRPr kumimoji="0" lang="zh-CN" altLang="en-US"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endParaRPr>
                    </a:p>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a:t>
                      </a:r>
                      <a:r>
                        <a:rPr kumimoji="0" lang="en-US" altLang="zh-CN"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LCL—FCL</a:t>
                      </a:r>
                      <a:r>
                        <a:rPr kumimoji="0" lang="zh-CN" altLang="en-US"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a:t>
                      </a:r>
                      <a:endParaRPr kumimoji="0" lang="zh-CN" altLang="en-US"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endParaRPr>
                    </a:p>
                  </a:txBody>
                  <a:tcPr marL="144022" marR="144022" marT="68170" marB="681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98921">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0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门到站（</a:t>
                      </a:r>
                      <a:r>
                        <a:rPr kumimoji="0" lang="en-US" altLang="zh-CN" sz="30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DOOR TO CFS</a:t>
                      </a:r>
                      <a:r>
                        <a:rPr kumimoji="0" lang="zh-CN" altLang="en-US" sz="30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或</a:t>
                      </a:r>
                      <a:r>
                        <a:rPr kumimoji="0" lang="en-US" altLang="zh-CN" sz="30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DOOR/CFS</a:t>
                      </a:r>
                      <a:r>
                        <a:rPr kumimoji="0" lang="zh-CN" altLang="en-US" sz="30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a:t>
                      </a:r>
                      <a:r>
                        <a:rPr kumimoji="0" lang="zh-CN" altLang="en-US" sz="27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 </a:t>
                      </a:r>
                      <a:endParaRPr kumimoji="0" lang="zh-CN" altLang="en-US" sz="27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endParaRPr>
                    </a:p>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0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场到站（</a:t>
                      </a:r>
                      <a:r>
                        <a:rPr kumimoji="0" lang="en-US" altLang="zh-CN" sz="30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CY TO CFS</a:t>
                      </a:r>
                      <a:r>
                        <a:rPr kumimoji="0" lang="zh-CN" altLang="en-US" sz="30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或</a:t>
                      </a:r>
                      <a:r>
                        <a:rPr kumimoji="0" lang="en-US" altLang="zh-CN" sz="30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CY/CFS</a:t>
                      </a:r>
                      <a:r>
                        <a:rPr kumimoji="0" lang="zh-CN" altLang="en-US" sz="30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a:t>
                      </a:r>
                      <a:r>
                        <a:rPr kumimoji="0" lang="zh-CN" altLang="en-US" sz="27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 </a:t>
                      </a:r>
                      <a:endParaRPr kumimoji="0" lang="zh-CN" altLang="en-US" sz="2700" b="0" i="0" u="none" strike="noStrike" cap="none" normalizeH="0" baseline="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endParaRPr>
                    </a:p>
                  </a:txBody>
                  <a:tcPr marL="144022" marR="144022" marT="68170" marB="681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整箱货与拼箱货的交接</a:t>
                      </a:r>
                      <a:endParaRPr kumimoji="0" lang="en-US" altLang="zh-CN"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endParaRPr>
                    </a:p>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a:t>
                      </a:r>
                      <a:r>
                        <a:rPr kumimoji="0" lang="en-US" altLang="zh-CN"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FCL—LCL</a:t>
                      </a:r>
                      <a:r>
                        <a:rPr kumimoji="0" lang="zh-CN" altLang="en-US"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a:t>
                      </a:r>
                      <a:endParaRPr kumimoji="0" lang="zh-CN" altLang="en-US"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endParaRPr>
                    </a:p>
                  </a:txBody>
                  <a:tcPr marL="144022" marR="144022" marT="68170" marB="681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303">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站到站交接（</a:t>
                      </a:r>
                      <a:r>
                        <a:rPr kumimoji="0" lang="en-US" altLang="zh-CN"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CFS TO CFS </a:t>
                      </a:r>
                      <a:r>
                        <a:rPr kumimoji="0" lang="zh-CN" altLang="en-US"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或</a:t>
                      </a:r>
                      <a:r>
                        <a:rPr kumimoji="0" lang="en-US" altLang="zh-CN"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CFS/CFS</a:t>
                      </a:r>
                      <a:r>
                        <a:rPr kumimoji="0" lang="zh-CN" altLang="en-US" sz="30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a:t>
                      </a:r>
                      <a:r>
                        <a:rPr kumimoji="0" lang="zh-CN" altLang="en-US"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 </a:t>
                      </a:r>
                      <a:endParaRPr kumimoji="0" lang="zh-CN" altLang="en-US"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endParaRPr>
                    </a:p>
                  </a:txBody>
                  <a:tcPr marL="144022" marR="144022" marT="68170" marB="681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拼箱货与拼箱货的交接</a:t>
                      </a:r>
                      <a:endParaRPr kumimoji="0" lang="en-US" altLang="zh-CN"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endParaRPr>
                    </a:p>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a:t>
                      </a:r>
                      <a:r>
                        <a:rPr kumimoji="0" lang="en-US" altLang="zh-CN"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LCL—LCL</a:t>
                      </a:r>
                      <a:r>
                        <a:rPr kumimoji="0" lang="zh-CN" altLang="en-US"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rPr>
                        <a:t>）</a:t>
                      </a:r>
                      <a:endParaRPr kumimoji="0" lang="zh-CN" altLang="en-US" sz="2700" b="0" i="0" u="none" strike="noStrike" cap="none" normalizeH="0" baseline="0" dirty="0" smtClean="0">
                        <a:ln>
                          <a:noFill/>
                        </a:ln>
                        <a:solidFill>
                          <a:schemeClr val="tx1"/>
                        </a:solidFill>
                        <a:effectLst>
                          <a:outerShdw blurRad="38100" dist="38100" dir="2700000" algn="tl">
                            <a:srgbClr val="C0C0C0"/>
                          </a:outerShdw>
                        </a:effectLst>
                        <a:latin typeface="Arial" panose="020B0604020202020204" pitchFamily="34" charset="0"/>
                        <a:ea typeface="宋体" panose="02010600030101010101" pitchFamily="2" charset="-122"/>
                      </a:endParaRPr>
                    </a:p>
                  </a:txBody>
                  <a:tcPr marL="144022" marR="144022" marT="68170" marB="681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2305050" y="1800225"/>
            <a:ext cx="7710488"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tx1"/>
                </a:solidFill>
                <a:effectLst>
                  <a:outerShdw blurRad="38100" dist="38100" dir="2700000" algn="tl">
                    <a:srgbClr val="C0C0C0"/>
                  </a:outerShdw>
                </a:effectLst>
                <a:uLnTx/>
                <a:uFillTx/>
                <a:latin typeface="楷体_GB2312" pitchFamily="49" charset="-122"/>
                <a:ea typeface="+mj-ea"/>
                <a:cs typeface="+mj-cs"/>
              </a:rPr>
              <a:t>项目引入</a:t>
            </a:r>
            <a:endParaRPr kumimoji="0" lang="zh-CN" altLang="en-US" sz="6200" b="1" i="0" u="none" strike="noStrike" kern="0" cap="none" spc="0" normalizeH="0" baseline="0" noProof="0" dirty="0">
              <a:ln>
                <a:noFill/>
              </a:ln>
              <a:solidFill>
                <a:schemeClr val="tx1"/>
              </a:solidFill>
              <a:effectLst>
                <a:outerShdw blurRad="38100" dist="38100" dir="2700000" algn="tl">
                  <a:srgbClr val="C0C0C0"/>
                </a:outerShdw>
              </a:effectLst>
              <a:uLnTx/>
              <a:uFillTx/>
              <a:latin typeface="楷体_GB2312" pitchFamily="49" charset="-122"/>
              <a:ea typeface="+mj-ea"/>
              <a:cs typeface="+mj-cs"/>
            </a:endParaRPr>
          </a:p>
        </p:txBody>
      </p:sp>
      <p:sp>
        <p:nvSpPr>
          <p:cNvPr id="6147" name="Rectangle 3"/>
          <p:cNvSpPr>
            <a:spLocks noGrp="1" noChangeArrowheads="1"/>
          </p:cNvSpPr>
          <p:nvPr>
            <p:ph idx="1"/>
          </p:nvPr>
        </p:nvSpPr>
        <p:spPr>
          <a:xfrm>
            <a:off x="787400" y="2751138"/>
            <a:ext cx="12084050" cy="6196013"/>
          </a:xfrm>
        </p:spPr>
        <p:txBody>
          <a:bodyPr vert="horz" wrap="square" lIns="140495" tIns="70248" rIns="140495" bIns="70248" numCol="1" anchor="t" anchorCtr="0" compatLnSpc="1"/>
          <a:lstStyle/>
          <a:p>
            <a:pPr marL="527050" marR="0" lvl="0" indent="-527050" algn="l" defTabSz="914400" rtl="0" eaLnBrk="0" fontAlgn="base" latinLnBrk="0" hangingPunct="0">
              <a:lnSpc>
                <a:spcPct val="150000"/>
              </a:lnSpc>
              <a:spcBef>
                <a:spcPct val="20000"/>
              </a:spcBef>
              <a:spcAft>
                <a:spcPct val="0"/>
              </a:spcAft>
              <a:buClrTx/>
              <a:buSzTx/>
              <a:buFontTx/>
              <a:buChar char="•"/>
              <a:defRPr/>
            </a:pPr>
            <a:r>
              <a:rPr kumimoji="0" lang="zh-CN" altLang="en-US" sz="3100" b="0" i="0" u="none" strike="noStrike" kern="0" cap="none" spc="0" normalizeH="0" baseline="0" noProof="0" dirty="0">
                <a:ln>
                  <a:noFill/>
                </a:ln>
                <a:solidFill>
                  <a:schemeClr val="tx1"/>
                </a:solidFill>
                <a:effectLst/>
                <a:uLnTx/>
                <a:uFillTx/>
                <a:latin typeface="+mn-lt"/>
                <a:ea typeface="+mn-ea"/>
                <a:cs typeface="+mn-cs"/>
              </a:rPr>
              <a:t>师傅甄全会给徒弟胡小涂转发了一份邮件，是正兴进出口有限公司发来的，要求在</a:t>
            </a:r>
            <a:r>
              <a:rPr kumimoji="0" lang="en-US" sz="3100" b="0" i="0" u="none" strike="noStrike" kern="0" cap="none" spc="0" normalizeH="0" baseline="0" noProof="0" dirty="0">
                <a:ln>
                  <a:noFill/>
                </a:ln>
                <a:solidFill>
                  <a:schemeClr val="tx1"/>
                </a:solidFill>
                <a:effectLst/>
                <a:uLnTx/>
                <a:uFillTx/>
                <a:latin typeface="+mn-lt"/>
                <a:ea typeface="+mn-ea"/>
                <a:cs typeface="+mn-cs"/>
              </a:rPr>
              <a:t>9</a:t>
            </a:r>
            <a:r>
              <a:rPr kumimoji="0" lang="zh-CN" altLang="en-US" sz="3100" b="0" i="0" u="none" strike="noStrike" kern="0" cap="none" spc="0" normalizeH="0" baseline="0" noProof="0" dirty="0">
                <a:ln>
                  <a:noFill/>
                </a:ln>
                <a:solidFill>
                  <a:schemeClr val="tx1"/>
                </a:solidFill>
                <a:effectLst/>
                <a:uLnTx/>
                <a:uFillTx/>
                <a:latin typeface="+mn-lt"/>
                <a:ea typeface="+mn-ea"/>
                <a:cs typeface="+mn-cs"/>
              </a:rPr>
              <a:t>月底前出运一批女式针织衫，总共</a:t>
            </a:r>
            <a:r>
              <a:rPr kumimoji="0" lang="en-US" sz="3100" b="0" i="0" u="none" strike="noStrike" kern="0" cap="none" spc="0" normalizeH="0" baseline="0" noProof="0" dirty="0">
                <a:ln>
                  <a:noFill/>
                </a:ln>
                <a:solidFill>
                  <a:schemeClr val="tx1"/>
                </a:solidFill>
                <a:effectLst/>
                <a:uLnTx/>
                <a:uFillTx/>
                <a:latin typeface="+mn-lt"/>
                <a:ea typeface="+mn-ea"/>
                <a:cs typeface="+mn-cs"/>
              </a:rPr>
              <a:t>17640</a:t>
            </a:r>
            <a:r>
              <a:rPr kumimoji="0" lang="zh-CN" altLang="en-US" sz="3100" b="0" i="0" u="none" strike="noStrike" kern="0" cap="none" spc="0" normalizeH="0" baseline="0" noProof="0" dirty="0">
                <a:ln>
                  <a:noFill/>
                </a:ln>
                <a:solidFill>
                  <a:schemeClr val="tx1"/>
                </a:solidFill>
                <a:effectLst/>
                <a:uLnTx/>
                <a:uFillTx/>
                <a:latin typeface="+mn-lt"/>
                <a:ea typeface="+mn-ea"/>
                <a:cs typeface="+mn-cs"/>
              </a:rPr>
              <a:t>件，</a:t>
            </a:r>
            <a:r>
              <a:rPr kumimoji="0" lang="en-US" sz="3100" b="0" i="0" u="none" strike="noStrike" kern="0" cap="none" spc="0" normalizeH="0" baseline="0" noProof="0" dirty="0">
                <a:ln>
                  <a:noFill/>
                </a:ln>
                <a:solidFill>
                  <a:schemeClr val="tx1"/>
                </a:solidFill>
                <a:effectLst/>
                <a:uLnTx/>
                <a:uFillTx/>
                <a:latin typeface="+mn-lt"/>
                <a:ea typeface="+mn-ea"/>
                <a:cs typeface="+mn-cs"/>
              </a:rPr>
              <a:t>620</a:t>
            </a:r>
            <a:r>
              <a:rPr kumimoji="0" lang="zh-CN" altLang="en-US" sz="3100" b="0" i="0" u="none" strike="noStrike" kern="0" cap="none" spc="0" normalizeH="0" baseline="0" noProof="0" dirty="0">
                <a:ln>
                  <a:noFill/>
                </a:ln>
                <a:solidFill>
                  <a:schemeClr val="tx1"/>
                </a:solidFill>
                <a:effectLst/>
                <a:uLnTx/>
                <a:uFillTx/>
                <a:latin typeface="+mn-lt"/>
                <a:ea typeface="+mn-ea"/>
                <a:cs typeface="+mn-cs"/>
              </a:rPr>
              <a:t>纸箱，</a:t>
            </a:r>
            <a:r>
              <a:rPr kumimoji="0" lang="en-US" sz="3100" b="0" i="0" u="none" strike="noStrike" kern="0" cap="none" spc="0" normalizeH="0" baseline="0" noProof="0" dirty="0">
                <a:ln>
                  <a:noFill/>
                </a:ln>
                <a:solidFill>
                  <a:schemeClr val="tx1"/>
                </a:solidFill>
                <a:effectLst/>
                <a:uLnTx/>
                <a:uFillTx/>
                <a:latin typeface="+mn-lt"/>
                <a:ea typeface="+mn-ea"/>
                <a:cs typeface="+mn-cs"/>
              </a:rPr>
              <a:t>CIF ROTTERDAM</a:t>
            </a:r>
            <a:r>
              <a:rPr kumimoji="0" lang="zh-CN" altLang="en-US" sz="3100" b="0" i="0" u="none" strike="noStrike" kern="0" cap="none" spc="0" normalizeH="0" baseline="0" noProof="0" dirty="0">
                <a:ln>
                  <a:noFill/>
                </a:ln>
                <a:solidFill>
                  <a:schemeClr val="tx1"/>
                </a:solidFill>
                <a:effectLst/>
                <a:uLnTx/>
                <a:uFillTx/>
                <a:latin typeface="+mn-lt"/>
                <a:ea typeface="+mn-ea"/>
                <a:cs typeface="+mn-cs"/>
              </a:rPr>
              <a:t>，从上海港装运，运往荷兰的鹿特丹。要求从上海港到鹿特丹的航行时间不超过</a:t>
            </a:r>
            <a:r>
              <a:rPr kumimoji="0" lang="en-US" sz="3100" b="0" i="0" u="none" strike="noStrike" kern="0" cap="none" spc="0" normalizeH="0" baseline="0" noProof="0" dirty="0">
                <a:ln>
                  <a:noFill/>
                </a:ln>
                <a:solidFill>
                  <a:schemeClr val="tx1"/>
                </a:solidFill>
                <a:effectLst/>
                <a:uLnTx/>
                <a:uFillTx/>
                <a:latin typeface="+mn-lt"/>
                <a:ea typeface="+mn-ea"/>
                <a:cs typeface="+mn-cs"/>
              </a:rPr>
              <a:t>28</a:t>
            </a:r>
            <a:r>
              <a:rPr kumimoji="0" lang="zh-CN" altLang="en-US" sz="3100" b="0" i="0" u="none" strike="noStrike" kern="0" cap="none" spc="0" normalizeH="0" baseline="0" noProof="0" dirty="0">
                <a:ln>
                  <a:noFill/>
                </a:ln>
                <a:solidFill>
                  <a:schemeClr val="tx1"/>
                </a:solidFill>
                <a:effectLst/>
                <a:uLnTx/>
                <a:uFillTx/>
                <a:latin typeface="+mn-lt"/>
                <a:ea typeface="+mn-ea"/>
                <a:cs typeface="+mn-cs"/>
              </a:rPr>
              <a:t>天。</a:t>
            </a:r>
            <a:endParaRPr kumimoji="0" lang="zh-CN" altLang="en-US" sz="31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50000"/>
              </a:lnSpc>
              <a:spcBef>
                <a:spcPct val="20000"/>
              </a:spcBef>
              <a:spcAft>
                <a:spcPct val="0"/>
              </a:spcAft>
              <a:buClrTx/>
              <a:buSzTx/>
              <a:buFontTx/>
              <a:buChar char="•"/>
              <a:defRPr/>
            </a:pPr>
            <a:r>
              <a:rPr kumimoji="0" lang="zh-CN" altLang="en-US" sz="3100" b="0" i="0" u="none" strike="noStrike" kern="0" cap="none" spc="0" normalizeH="0" baseline="0" noProof="0" dirty="0">
                <a:ln>
                  <a:noFill/>
                </a:ln>
                <a:solidFill>
                  <a:schemeClr val="tx1"/>
                </a:solidFill>
                <a:effectLst/>
                <a:uLnTx/>
                <a:uFillTx/>
                <a:latin typeface="+mn-lt"/>
                <a:ea typeface="+mn-ea"/>
                <a:cs typeface="+mn-cs"/>
              </a:rPr>
              <a:t>甄全会的目的是让胡小涂独立做出报价，前期胡小涂已经了解整箱货、拼箱货的相关知识，现在需确定这批女式针织如何配载，即可否装一个或几个整箱？如果不够整箱，应该怎么装？</a:t>
            </a:r>
            <a:endParaRPr kumimoji="0" lang="zh-CN" altLang="en-US" sz="31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3100" b="0" i="0" u="none" strike="noStrike" kern="0" cap="none" spc="0" normalizeH="0" baseline="0" noProof="0" dirty="0">
              <a:ln>
                <a:noFill/>
              </a:ln>
              <a:solidFill>
                <a:srgbClr val="2A2A2A"/>
              </a:solidFill>
              <a:effectLst/>
              <a:uLnTx/>
              <a:uFillTx/>
              <a:latin typeface="+mn-lt"/>
              <a:ea typeface="+mn-ea"/>
              <a:cs typeface="+mn-cs"/>
            </a:endParaRPr>
          </a:p>
        </p:txBody>
      </p:sp>
      <p:sp>
        <p:nvSpPr>
          <p:cNvPr id="4" name="Rectangle 2"/>
          <p:cNvSpPr txBox="1">
            <a:spLocks noChangeArrowheads="1"/>
          </p:cNvSpPr>
          <p:nvPr/>
        </p:nvSpPr>
        <p:spPr bwMode="auto">
          <a:xfrm>
            <a:off x="2376488" y="431800"/>
            <a:ext cx="110886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495" tIns="70248" rIns="140495" bIns="70248" anchor="ctr"/>
          <a:lstStyle>
            <a:lvl1pPr algn="r" rtl="0" eaLnBrk="0" fontAlgn="base" hangingPunct="0">
              <a:spcBef>
                <a:spcPct val="0"/>
              </a:spcBef>
              <a:spcAft>
                <a:spcPct val="0"/>
              </a:spcAft>
              <a:defRPr sz="4300">
                <a:solidFill>
                  <a:schemeClr val="bg1"/>
                </a:solidFill>
                <a:latin typeface="+mj-lt"/>
                <a:ea typeface="+mj-ea"/>
                <a:cs typeface="+mj-cs"/>
              </a:defRPr>
            </a:lvl1pPr>
            <a:lvl2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5pPr>
            <a:lvl6pPr marL="70358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6pPr>
            <a:lvl7pPr marL="140716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7pPr>
            <a:lvl8pPr marL="211074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8pPr>
            <a:lvl9pPr marL="281432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rPr>
              <a:t>（十一）如何进行集装箱配载</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Tree>
  </p:cSld>
  <p:clrMapOvr>
    <a:masterClrMapping/>
  </p:clrMapOvr>
  <p:transition>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7710488"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任务剖析</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22883" name="Rectangle 3"/>
          <p:cNvSpPr>
            <a:spLocks noGrp="1"/>
          </p:cNvSpPr>
          <p:nvPr>
            <p:ph idx="1"/>
          </p:nvPr>
        </p:nvSpPr>
        <p:spPr>
          <a:xfrm>
            <a:off x="787400" y="2449513"/>
            <a:ext cx="12084050" cy="7029450"/>
          </a:xfrm>
          <a:ln/>
        </p:spPr>
        <p:txBody>
          <a:bodyPr vert="horz" wrap="square" lIns="140495" tIns="70248" rIns="140495" bIns="70248" anchor="t" anchorCtr="0"/>
          <a:p>
            <a:pPr marL="0" indent="0" eaLnBrk="1" hangingPunct="1">
              <a:lnSpc>
                <a:spcPct val="160000"/>
              </a:lnSpc>
              <a:spcBef>
                <a:spcPct val="0"/>
              </a:spcBef>
              <a:buNone/>
            </a:pPr>
            <a:r>
              <a:rPr lang="en-US" altLang="zh-CN" sz="3100" dirty="0"/>
              <a:t>         </a:t>
            </a:r>
            <a:r>
              <a:rPr lang="zh-CN" altLang="zh-CN" sz="3100" dirty="0"/>
              <a:t>在集装箱配载时，要选择合适的箱型，综合考虑货物的包装、重量、体积等因素进行合理的计算。既要做到箱容利用的最大化，又要考虑货物本身的特点。</a:t>
            </a:r>
            <a:r>
              <a:rPr lang="zh-CN" altLang="en-US" sz="3100" dirty="0"/>
              <a:t>因此集装箱的配载分为以下几个步骤：</a:t>
            </a:r>
            <a:endParaRPr lang="en-US" altLang="zh-CN" sz="3100" dirty="0"/>
          </a:p>
          <a:p>
            <a:pPr marL="0" indent="0" eaLnBrk="1" hangingPunct="1">
              <a:lnSpc>
                <a:spcPct val="160000"/>
              </a:lnSpc>
              <a:spcBef>
                <a:spcPct val="0"/>
              </a:spcBef>
              <a:buNone/>
            </a:pPr>
            <a:r>
              <a:rPr lang="en-US" altLang="zh-CN" sz="3100" dirty="0"/>
              <a:t>          1．</a:t>
            </a:r>
            <a:r>
              <a:rPr lang="zh-CN" altLang="zh-CN" sz="3100" dirty="0"/>
              <a:t>判断货物是轻货还是重货</a:t>
            </a:r>
            <a:endParaRPr lang="zh-CN" altLang="zh-CN" sz="3100" dirty="0"/>
          </a:p>
          <a:p>
            <a:pPr marL="0" indent="0" eaLnBrk="1" hangingPunct="1">
              <a:lnSpc>
                <a:spcPct val="160000"/>
              </a:lnSpc>
              <a:spcBef>
                <a:spcPct val="0"/>
              </a:spcBef>
              <a:buNone/>
            </a:pPr>
            <a:r>
              <a:rPr lang="en-US" altLang="zh-CN" sz="3100" dirty="0"/>
              <a:t>          2 ．</a:t>
            </a:r>
            <a:r>
              <a:rPr lang="zh-CN" altLang="zh-CN" sz="3100" dirty="0"/>
              <a:t>计算所需集装箱数量</a:t>
            </a:r>
            <a:endParaRPr lang="zh-CN" altLang="zh-CN" sz="3100" dirty="0"/>
          </a:p>
          <a:p>
            <a:pPr marL="0" indent="0" eaLnBrk="1" hangingPunct="1">
              <a:lnSpc>
                <a:spcPct val="160000"/>
              </a:lnSpc>
              <a:spcBef>
                <a:spcPct val="0"/>
              </a:spcBef>
              <a:buNone/>
            </a:pPr>
            <a:endParaRPr lang="zh-CN" altLang="zh-CN" sz="3100" dirty="0"/>
          </a:p>
          <a:p>
            <a:pPr marL="0" indent="0" eaLnBrk="1" hangingPunct="1">
              <a:lnSpc>
                <a:spcPct val="160000"/>
              </a:lnSpc>
              <a:spcBef>
                <a:spcPct val="0"/>
              </a:spcBef>
              <a:buNone/>
            </a:pPr>
            <a:endParaRPr lang="zh-CN" altLang="en-US" sz="3100" dirty="0">
              <a:solidFill>
                <a:srgbClr val="2A2A2A"/>
              </a:solidFill>
            </a:endParaRPr>
          </a:p>
        </p:txBody>
      </p:sp>
    </p:spTree>
  </p:cSld>
  <p:clrMapOvr>
    <a:masterClrMapping/>
  </p:clrMapOvr>
  <p:transition>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7710488"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技能点拨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6147" name="Rectangle 3"/>
          <p:cNvSpPr>
            <a:spLocks noGrp="1" noChangeArrowheads="1"/>
          </p:cNvSpPr>
          <p:nvPr>
            <p:ph idx="1"/>
          </p:nvPr>
        </p:nvSpPr>
        <p:spPr>
          <a:xfrm>
            <a:off x="787400" y="2449513"/>
            <a:ext cx="12084050" cy="7029450"/>
          </a:xfrm>
        </p:spPr>
        <p:txBody>
          <a:bodyPr vert="horz" wrap="square" lIns="140495" tIns="70248" rIns="140495" bIns="70248" numCol="1" anchor="t" anchorCtr="0" compatLnSpc="1"/>
          <a:lstStyle/>
          <a:p>
            <a:pPr marL="0" marR="0" lvl="0" indent="0" algn="l" defTabSz="914400" rtl="0" eaLnBrk="1" fontAlgn="base" latinLnBrk="0" hangingPunct="1">
              <a:lnSpc>
                <a:spcPct val="160000"/>
              </a:lnSpc>
              <a:spcBef>
                <a:spcPct val="0"/>
              </a:spcBef>
              <a:spcAft>
                <a:spcPct val="0"/>
              </a:spcAft>
              <a:buClrTx/>
              <a:buSzTx/>
              <a:buFontTx/>
              <a:buNone/>
              <a:defRPr/>
            </a:pPr>
            <a:r>
              <a:rPr kumimoji="0" lang="en-US" altLang="zh-CN" sz="3100" b="0" i="0" u="none" strike="noStrike" kern="0" cap="none" spc="0" normalizeH="0" baseline="0" noProof="0" dirty="0">
                <a:ln>
                  <a:noFill/>
                </a:ln>
                <a:solidFill>
                  <a:schemeClr val="tx1"/>
                </a:solidFill>
                <a:effectLst/>
                <a:uLnTx/>
                <a:uFillTx/>
                <a:latin typeface="+mn-lt"/>
                <a:ea typeface="+mn-ea"/>
                <a:cs typeface="+mn-cs"/>
              </a:rPr>
              <a:t>         1．</a:t>
            </a:r>
            <a:r>
              <a:rPr kumimoji="0" lang="zh-CN" altLang="en-US" sz="3100" b="0" i="0" u="none" strike="noStrike" kern="0" cap="none" spc="0" normalizeH="0" baseline="0" noProof="0" dirty="0">
                <a:ln>
                  <a:noFill/>
                </a:ln>
                <a:solidFill>
                  <a:schemeClr val="tx1"/>
                </a:solidFill>
                <a:effectLst/>
                <a:uLnTx/>
                <a:uFillTx/>
                <a:latin typeface="+mn-lt"/>
                <a:ea typeface="+mn-ea"/>
                <a:cs typeface="+mn-cs"/>
              </a:rPr>
              <a:t>判断货物是轻货还是重货</a:t>
            </a:r>
            <a:endParaRPr kumimoji="0" lang="zh-CN" altLang="en-US" sz="31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r>
              <a:rPr kumimoji="0" lang="en-US" altLang="zh-CN" sz="3100" b="0" i="0" u="none" strike="noStrike" kern="0" cap="none" spc="0" normalizeH="0" baseline="0" noProof="0" dirty="0">
                <a:ln>
                  <a:noFill/>
                </a:ln>
                <a:solidFill>
                  <a:schemeClr val="tx1"/>
                </a:solidFill>
                <a:effectLst/>
                <a:uLnTx/>
                <a:uFillTx/>
                <a:latin typeface="+mn-lt"/>
                <a:ea typeface="+mn-ea"/>
                <a:cs typeface="+mn-cs"/>
              </a:rPr>
              <a:t>         </a:t>
            </a:r>
            <a:r>
              <a:rPr kumimoji="0" lang="zh-CN" altLang="en-US" sz="3100" b="0" i="0" u="none" strike="noStrike" kern="0" cap="none" spc="0" normalizeH="0" baseline="0" noProof="0" dirty="0">
                <a:ln>
                  <a:noFill/>
                </a:ln>
                <a:solidFill>
                  <a:schemeClr val="tx1"/>
                </a:solidFill>
                <a:effectLst/>
                <a:uLnTx/>
                <a:uFillTx/>
                <a:latin typeface="+mn-lt"/>
                <a:ea typeface="+mn-ea"/>
                <a:cs typeface="+mn-cs"/>
              </a:rPr>
              <a:t>取决于货物密度和集装箱单位容重的比较。当货物密度大于集装箱单位容重，则为重货；反之，则为轻货。</a:t>
            </a:r>
            <a:endParaRPr kumimoji="0" lang="en-US" altLang="zh-CN" sz="31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3100" b="0" i="0" u="none" strike="noStrike" kern="0" cap="none" spc="0" normalizeH="0" baseline="0" noProof="0" dirty="0">
                <a:ln>
                  <a:noFill/>
                </a:ln>
                <a:solidFill>
                  <a:schemeClr val="tx1"/>
                </a:solidFill>
                <a:effectLst/>
                <a:uLnTx/>
                <a:uFillTx/>
                <a:latin typeface="+mn-lt"/>
                <a:ea typeface="+mn-ea"/>
                <a:cs typeface="+mn-cs"/>
              </a:rPr>
              <a:t>货物密度是指货物单位容积的重量，用货物的质量（千克）除以体积（立方米）。</a:t>
            </a:r>
            <a:endParaRPr kumimoji="0" lang="zh-CN" altLang="en-US" sz="31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Char char="•"/>
              <a:defRPr/>
            </a:pPr>
            <a:r>
              <a:rPr kumimoji="0" lang="zh-CN" altLang="en-US" sz="3100" b="0" i="0" u="none" strike="noStrike" kern="0" cap="none" spc="0" normalizeH="0" baseline="0" noProof="0" dirty="0">
                <a:ln>
                  <a:noFill/>
                </a:ln>
                <a:solidFill>
                  <a:schemeClr val="tx1"/>
                </a:solidFill>
                <a:effectLst/>
                <a:uLnTx/>
                <a:uFillTx/>
                <a:latin typeface="+mn-lt"/>
                <a:ea typeface="+mn-ea"/>
                <a:cs typeface="+mn-cs"/>
              </a:rPr>
              <a:t>集装箱的单位容重等于集装箱的最大载重量（千克）除以集装箱的有效容积（立方米）。</a:t>
            </a:r>
            <a:endParaRPr kumimoji="0" lang="zh-CN" altLang="en-US" sz="31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31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endParaRPr kumimoji="0" lang="zh-CN" altLang="en-US" sz="3100" b="0" i="0" u="none" strike="noStrike" kern="0" cap="none" spc="0" normalizeH="0" baseline="0" noProof="0" dirty="0">
              <a:ln>
                <a:noFill/>
              </a:ln>
              <a:solidFill>
                <a:srgbClr val="2A2A2A"/>
              </a:solidFill>
              <a:effectLst/>
              <a:uLnTx/>
              <a:uFillTx/>
              <a:latin typeface="+mn-lt"/>
              <a:ea typeface="+mn-ea"/>
              <a:cs typeface="+mn-cs"/>
            </a:endParaRPr>
          </a:p>
        </p:txBody>
      </p:sp>
    </p:spTree>
  </p:cSld>
  <p:clrMapOvr>
    <a:masterClrMapping/>
  </p:clrMapOvr>
  <p:transition>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7710488"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技能点拨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6147" name="Rectangle 3"/>
          <p:cNvSpPr>
            <a:spLocks noGrp="1" noChangeArrowheads="1"/>
          </p:cNvSpPr>
          <p:nvPr>
            <p:ph idx="1"/>
          </p:nvPr>
        </p:nvSpPr>
        <p:spPr>
          <a:xfrm>
            <a:off x="787400" y="2343150"/>
            <a:ext cx="12084050" cy="6196013"/>
          </a:xfrm>
        </p:spPr>
        <p:txBody>
          <a:bodyPr vert="horz" wrap="square" lIns="140495" tIns="70248" rIns="140495" bIns="70248" numCol="1" anchor="t" anchorCtr="0" compatLnSpc="1"/>
          <a:lstStyle/>
          <a:p>
            <a:pPr marL="0" marR="0" lvl="0" indent="0" algn="l" defTabSz="914400" rtl="0" eaLnBrk="1" fontAlgn="base" latinLnBrk="0" hangingPunct="1">
              <a:lnSpc>
                <a:spcPct val="160000"/>
              </a:lnSpc>
              <a:spcBef>
                <a:spcPct val="0"/>
              </a:spcBef>
              <a:spcAft>
                <a:spcPct val="0"/>
              </a:spcAft>
              <a:buClrTx/>
              <a:buSzTx/>
              <a:buFontTx/>
              <a:buNone/>
              <a:defRPr/>
            </a:pPr>
            <a:r>
              <a:rPr kumimoji="0" lang="zh-CN" altLang="en-US" sz="3100" b="0" i="0" u="none" strike="noStrike" kern="0" cap="none" spc="0" normalizeH="0" baseline="0" noProof="0" dirty="0">
                <a:ln>
                  <a:noFill/>
                </a:ln>
                <a:solidFill>
                  <a:srgbClr val="2A2A2A"/>
                </a:solidFill>
                <a:effectLst/>
                <a:uLnTx/>
                <a:uFillTx/>
                <a:latin typeface="+mn-lt"/>
                <a:ea typeface="+mn-ea"/>
                <a:cs typeface="+mn-cs"/>
              </a:rPr>
              <a:t>接下来，胡小涂要求客户提供了货物的包装信息如下：</a:t>
            </a:r>
            <a:endParaRPr kumimoji="0" lang="en-US" altLang="zh-CN" sz="3100" b="0" i="0" u="none" strike="noStrike" kern="0" cap="none" spc="0" normalizeH="0" baseline="0" noProof="0" dirty="0">
              <a:ln>
                <a:noFill/>
              </a:ln>
              <a:solidFill>
                <a:srgbClr val="2A2A2A"/>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r>
              <a:rPr kumimoji="0" lang="zh-CN" altLang="en-US" sz="3100" b="0" i="0" u="none" strike="noStrike" kern="0" cap="none" spc="0" normalizeH="0" baseline="0" noProof="0" dirty="0">
                <a:ln>
                  <a:noFill/>
                </a:ln>
                <a:solidFill>
                  <a:schemeClr val="tx1"/>
                </a:solidFill>
                <a:effectLst/>
                <a:uLnTx/>
                <a:uFillTx/>
                <a:latin typeface="+mn-lt"/>
                <a:ea typeface="+mn-ea"/>
                <a:cs typeface="+mn-cs"/>
              </a:rPr>
              <a:t>毛重：</a:t>
            </a:r>
            <a:r>
              <a:rPr kumimoji="0" lang="en-US" sz="3100" b="0" i="0" u="none" strike="noStrike" kern="0" cap="none" spc="0" normalizeH="0" baseline="0" noProof="0" dirty="0">
                <a:ln>
                  <a:noFill/>
                </a:ln>
                <a:solidFill>
                  <a:schemeClr val="tx1"/>
                </a:solidFill>
                <a:effectLst/>
                <a:uLnTx/>
                <a:uFillTx/>
                <a:latin typeface="+mn-lt"/>
                <a:ea typeface="+mn-ea"/>
                <a:cs typeface="+mn-cs"/>
              </a:rPr>
              <a:t>40KG/CTN  </a:t>
            </a:r>
            <a:endParaRPr kumimoji="0" lang="en-US" sz="31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r>
              <a:rPr kumimoji="0" lang="zh-CN" altLang="en-US" sz="3100" b="0" i="0" u="none" strike="noStrike" kern="0" cap="none" spc="0" normalizeH="0" baseline="0" noProof="0" dirty="0">
                <a:ln>
                  <a:noFill/>
                </a:ln>
                <a:solidFill>
                  <a:schemeClr val="tx1"/>
                </a:solidFill>
                <a:effectLst/>
                <a:uLnTx/>
                <a:uFillTx/>
                <a:latin typeface="+mn-lt"/>
                <a:ea typeface="+mn-ea"/>
                <a:cs typeface="+mn-cs"/>
              </a:rPr>
              <a:t>净重：</a:t>
            </a:r>
            <a:r>
              <a:rPr kumimoji="0" lang="en-US" sz="3100" b="0" i="0" u="none" strike="noStrike" kern="0" cap="none" spc="0" normalizeH="0" baseline="0" noProof="0" dirty="0">
                <a:ln>
                  <a:noFill/>
                </a:ln>
                <a:solidFill>
                  <a:schemeClr val="tx1"/>
                </a:solidFill>
                <a:effectLst/>
                <a:uLnTx/>
                <a:uFillTx/>
                <a:latin typeface="+mn-lt"/>
                <a:ea typeface="+mn-ea"/>
                <a:cs typeface="+mn-cs"/>
              </a:rPr>
              <a:t>38KG/CTN </a:t>
            </a:r>
            <a:endParaRPr kumimoji="0" lang="en-US" sz="31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r>
              <a:rPr kumimoji="0" lang="zh-CN" altLang="en-US" sz="3100" b="0" i="0" u="none" strike="noStrike" kern="0" cap="none" spc="0" normalizeH="0" baseline="0" noProof="0" dirty="0">
                <a:ln>
                  <a:noFill/>
                </a:ln>
                <a:solidFill>
                  <a:schemeClr val="tx1"/>
                </a:solidFill>
                <a:effectLst/>
                <a:uLnTx/>
                <a:uFillTx/>
                <a:latin typeface="+mn-lt"/>
                <a:ea typeface="+mn-ea"/>
                <a:cs typeface="+mn-cs"/>
              </a:rPr>
              <a:t>尺码：</a:t>
            </a:r>
            <a:r>
              <a:rPr kumimoji="0" lang="en-US" sz="3100" b="0" i="0" u="none" strike="noStrike" kern="0" cap="none" spc="0" normalizeH="0" baseline="0" noProof="0" dirty="0">
                <a:ln>
                  <a:noFill/>
                </a:ln>
                <a:solidFill>
                  <a:schemeClr val="tx1"/>
                </a:solidFill>
                <a:effectLst/>
                <a:uLnTx/>
                <a:uFillTx/>
                <a:latin typeface="+mn-lt"/>
                <a:ea typeface="+mn-ea"/>
                <a:cs typeface="+mn-cs"/>
              </a:rPr>
              <a:t>60cm</a:t>
            </a:r>
            <a:r>
              <a:rPr kumimoji="0" lang="en-US" altLang="zh-CN" sz="3100" b="0" i="0" u="none" strike="noStrike" kern="0" cap="none" spc="0" normalizeH="0" baseline="0" noProof="0" dirty="0">
                <a:ln>
                  <a:noFill/>
                </a:ln>
                <a:solidFill>
                  <a:schemeClr val="tx1"/>
                </a:solidFill>
                <a:effectLst/>
                <a:uLnTx/>
                <a:uFillTx/>
                <a:latin typeface="+mn-lt"/>
                <a:ea typeface="+mn-ea"/>
                <a:cs typeface="+mn-cs"/>
              </a:rPr>
              <a:t>×</a:t>
            </a:r>
            <a:r>
              <a:rPr kumimoji="0" lang="en-US" sz="3100" b="0" i="0" u="none" strike="noStrike" kern="0" cap="none" spc="0" normalizeH="0" baseline="0" noProof="0" dirty="0">
                <a:ln>
                  <a:noFill/>
                </a:ln>
                <a:solidFill>
                  <a:schemeClr val="tx1"/>
                </a:solidFill>
                <a:effectLst/>
                <a:uLnTx/>
                <a:uFillTx/>
                <a:latin typeface="+mn-lt"/>
                <a:ea typeface="+mn-ea"/>
                <a:cs typeface="+mn-cs"/>
              </a:rPr>
              <a:t>30cm</a:t>
            </a:r>
            <a:r>
              <a:rPr kumimoji="0" lang="en-US" altLang="zh-CN" sz="3100" b="0" i="0" u="none" strike="noStrike" kern="0" cap="none" spc="0" normalizeH="0" baseline="0" noProof="0" dirty="0">
                <a:ln>
                  <a:noFill/>
                </a:ln>
                <a:solidFill>
                  <a:schemeClr val="tx1"/>
                </a:solidFill>
                <a:effectLst/>
                <a:uLnTx/>
                <a:uFillTx/>
                <a:latin typeface="+mn-lt"/>
                <a:ea typeface="+mn-ea"/>
                <a:cs typeface="+mn-cs"/>
              </a:rPr>
              <a:t>×</a:t>
            </a:r>
            <a:r>
              <a:rPr kumimoji="0" lang="en-US" sz="3100" b="0" i="0" u="none" strike="noStrike" kern="0" cap="none" spc="0" normalizeH="0" baseline="0" noProof="0" dirty="0">
                <a:ln>
                  <a:noFill/>
                </a:ln>
                <a:solidFill>
                  <a:schemeClr val="tx1"/>
                </a:solidFill>
                <a:effectLst/>
                <a:uLnTx/>
                <a:uFillTx/>
                <a:latin typeface="+mn-lt"/>
                <a:ea typeface="+mn-ea"/>
                <a:cs typeface="+mn-cs"/>
              </a:rPr>
              <a:t>50cm/CTN</a:t>
            </a:r>
            <a:endParaRPr kumimoji="0" lang="en-US" sz="3100" b="0" i="0" u="none" strike="noStrike" kern="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60000"/>
              </a:lnSpc>
              <a:spcBef>
                <a:spcPct val="0"/>
              </a:spcBef>
              <a:spcAft>
                <a:spcPct val="0"/>
              </a:spcAft>
              <a:buClrTx/>
              <a:buSzTx/>
              <a:buFontTx/>
              <a:buNone/>
              <a:defRPr/>
            </a:pPr>
            <a:r>
              <a:rPr kumimoji="0" lang="zh-CN" altLang="en-US" sz="3100" b="0" i="0" u="none" strike="noStrike" kern="0" cap="none" spc="0" normalizeH="0" baseline="0" noProof="0" dirty="0">
                <a:ln>
                  <a:noFill/>
                </a:ln>
                <a:solidFill>
                  <a:schemeClr val="tx1"/>
                </a:solidFill>
                <a:effectLst/>
                <a:uLnTx/>
                <a:uFillTx/>
                <a:latin typeface="+mn-lt"/>
                <a:ea typeface="+mn-ea"/>
                <a:cs typeface="+mn-cs"/>
              </a:rPr>
              <a:t>共</a:t>
            </a:r>
            <a:r>
              <a:rPr kumimoji="0" lang="en-US" sz="3100" b="0" i="0" u="none" strike="noStrike" kern="0" cap="none" spc="0" normalizeH="0" baseline="0" noProof="0" dirty="0">
                <a:ln>
                  <a:noFill/>
                </a:ln>
                <a:solidFill>
                  <a:schemeClr val="tx1"/>
                </a:solidFill>
                <a:effectLst/>
                <a:uLnTx/>
                <a:uFillTx/>
                <a:latin typeface="+mn-lt"/>
                <a:ea typeface="+mn-ea"/>
                <a:cs typeface="+mn-cs"/>
              </a:rPr>
              <a:t> 620CTNS </a:t>
            </a:r>
            <a:endParaRPr kumimoji="0" lang="en-US" sz="31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endParaRPr kumimoji="0" lang="en-US" altLang="zh-CN" sz="3100" b="0" i="0" u="none" strike="noStrike" kern="0" cap="none" spc="0" normalizeH="0" baseline="0" noProof="0" dirty="0">
              <a:ln>
                <a:noFill/>
              </a:ln>
              <a:solidFill>
                <a:schemeClr val="tx1"/>
              </a:solidFill>
              <a:effectLst/>
              <a:uLnTx/>
              <a:uFillTx/>
              <a:latin typeface="+mn-lt"/>
              <a:ea typeface="+mn-ea"/>
              <a:cs typeface="+mn-cs"/>
            </a:endParaRPr>
          </a:p>
          <a:p>
            <a:pPr marL="527050" marR="0" lvl="0" indent="-527050" algn="l" defTabSz="914400" rtl="0" eaLnBrk="0" fontAlgn="base" latinLnBrk="0" hangingPunct="0">
              <a:lnSpc>
                <a:spcPct val="100000"/>
              </a:lnSpc>
              <a:spcBef>
                <a:spcPct val="20000"/>
              </a:spcBef>
              <a:spcAft>
                <a:spcPct val="0"/>
              </a:spcAft>
              <a:buClrTx/>
              <a:buSzTx/>
              <a:buFontTx/>
              <a:buNone/>
              <a:defRPr/>
            </a:pPr>
            <a:r>
              <a:rPr kumimoji="0" lang="zh-CN" altLang="en-US" sz="3100" b="0" i="0" u="none" strike="noStrike" kern="0" cap="none" spc="0" normalizeH="0" baseline="0" noProof="0" dirty="0">
                <a:ln>
                  <a:noFill/>
                </a:ln>
                <a:solidFill>
                  <a:schemeClr val="tx1"/>
                </a:solidFill>
                <a:effectLst/>
                <a:uLnTx/>
                <a:uFillTx/>
                <a:latin typeface="+mn-lt"/>
                <a:ea typeface="+mn-ea"/>
                <a:cs typeface="+mn-cs"/>
              </a:rPr>
              <a:t>货物密度</a:t>
            </a:r>
            <a:r>
              <a:rPr kumimoji="0" lang="en-US" sz="3100" b="0" i="0" u="none" strike="noStrike" kern="0" cap="none" spc="0" normalizeH="0" baseline="0" noProof="0" dirty="0">
                <a:ln>
                  <a:noFill/>
                </a:ln>
                <a:solidFill>
                  <a:schemeClr val="tx1"/>
                </a:solidFill>
                <a:effectLst/>
                <a:uLnTx/>
                <a:uFillTx/>
                <a:latin typeface="+mn-lt"/>
                <a:ea typeface="+mn-ea"/>
                <a:cs typeface="+mn-cs"/>
              </a:rPr>
              <a:t>=40/0.09=444.4 kg/ m</a:t>
            </a:r>
            <a:r>
              <a:rPr kumimoji="0" lang="en-US" sz="3100" b="0" i="0" u="none" strike="noStrike" kern="0" cap="none" spc="0" normalizeH="0" baseline="30000" noProof="0" dirty="0">
                <a:ln>
                  <a:noFill/>
                </a:ln>
                <a:solidFill>
                  <a:schemeClr val="tx1"/>
                </a:solidFill>
                <a:effectLst/>
                <a:uLnTx/>
                <a:uFillTx/>
                <a:latin typeface="+mn-lt"/>
                <a:ea typeface="+mn-ea"/>
                <a:cs typeface="+mn-cs"/>
              </a:rPr>
              <a:t>3</a:t>
            </a:r>
            <a:endParaRPr kumimoji="0" lang="zh-CN" altLang="en-US" sz="31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7710488"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技能点拨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graphicFrame>
        <p:nvGraphicFramePr>
          <p:cNvPr id="4" name="表格 3"/>
          <p:cNvGraphicFramePr>
            <a:graphicFrameLocks noGrp="1"/>
          </p:cNvGraphicFramePr>
          <p:nvPr/>
        </p:nvGraphicFramePr>
        <p:xfrm>
          <a:off x="561975" y="2982913"/>
          <a:ext cx="12827000" cy="3838575"/>
        </p:xfrm>
        <a:graphic>
          <a:graphicData uri="http://schemas.openxmlformats.org/drawingml/2006/table">
            <a:tbl>
              <a:tblPr/>
              <a:tblGrid>
                <a:gridCol w="1687764"/>
                <a:gridCol w="2519468"/>
                <a:gridCol w="2243855"/>
                <a:gridCol w="6375913"/>
              </a:tblGrid>
              <a:tr h="1055499">
                <a:tc>
                  <a:txBody>
                    <a:bodyPr/>
                    <a:lstStyle/>
                    <a:p>
                      <a:pPr algn="ctr">
                        <a:spcAft>
                          <a:spcPts val="0"/>
                        </a:spcAft>
                      </a:pPr>
                      <a:r>
                        <a:rPr lang="zh-CN" sz="3000" kern="100" dirty="0">
                          <a:latin typeface="Times New Roman" panose="02020603050405020304"/>
                          <a:ea typeface="宋体" panose="02010600030101010101" pitchFamily="2" charset="-122"/>
                          <a:cs typeface="Times New Roman" panose="02020603050405020304"/>
                        </a:rPr>
                        <a:t>集装箱种类</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3000" kern="100" dirty="0">
                          <a:latin typeface="Times New Roman" panose="02020603050405020304"/>
                          <a:ea typeface="宋体" panose="02010600030101010101" pitchFamily="2" charset="-122"/>
                          <a:cs typeface="Times New Roman" panose="02020603050405020304"/>
                        </a:rPr>
                        <a:t>集装箱容积</a:t>
                      </a:r>
                      <a:r>
                        <a:rPr lang="en-US" sz="3000" kern="100" dirty="0">
                          <a:latin typeface="Times New Roman" panose="02020603050405020304"/>
                          <a:ea typeface="宋体" panose="02010600030101010101" pitchFamily="2" charset="-122"/>
                          <a:cs typeface="Times New Roman" panose="02020603050405020304"/>
                        </a:rPr>
                        <a:t> m</a:t>
                      </a:r>
                      <a:r>
                        <a:rPr lang="en-US" sz="3000" kern="100" baseline="30000" dirty="0">
                          <a:latin typeface="Times New Roman" panose="02020603050405020304"/>
                          <a:ea typeface="宋体" panose="02010600030101010101" pitchFamily="2" charset="-122"/>
                          <a:cs typeface="Times New Roman" panose="02020603050405020304"/>
                        </a:rPr>
                        <a:t>3</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3000" kern="100" dirty="0">
                          <a:latin typeface="Times New Roman" panose="02020603050405020304"/>
                          <a:ea typeface="宋体" panose="02010600030101010101" pitchFamily="2" charset="-122"/>
                          <a:cs typeface="Times New Roman" panose="02020603050405020304"/>
                        </a:rPr>
                        <a:t>最大载重量</a:t>
                      </a:r>
                      <a:r>
                        <a:rPr lang="en-US" sz="3000" kern="100" dirty="0">
                          <a:latin typeface="Times New Roman" panose="02020603050405020304"/>
                          <a:ea typeface="宋体" panose="02010600030101010101" pitchFamily="2" charset="-122"/>
                          <a:cs typeface="Times New Roman" panose="02020603050405020304"/>
                        </a:rPr>
                        <a:t> kg</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3000" kern="100" dirty="0">
                          <a:latin typeface="Times New Roman" panose="02020603050405020304"/>
                          <a:ea typeface="宋体" panose="02010600030101010101" pitchFamily="2" charset="-122"/>
                          <a:cs typeface="Times New Roman" panose="02020603050405020304"/>
                        </a:rPr>
                        <a:t>箱容利用率为</a:t>
                      </a:r>
                      <a:r>
                        <a:rPr lang="en-US" sz="3000" kern="100" dirty="0">
                          <a:latin typeface="Times New Roman" panose="02020603050405020304"/>
                          <a:ea typeface="宋体" panose="02010600030101010101" pitchFamily="2" charset="-122"/>
                          <a:cs typeface="Times New Roman" panose="02020603050405020304"/>
                        </a:rPr>
                        <a:t>100%</a:t>
                      </a:r>
                      <a:r>
                        <a:rPr lang="zh-CN" sz="3000" kern="100" dirty="0">
                          <a:latin typeface="Times New Roman" panose="02020603050405020304"/>
                          <a:ea typeface="宋体" panose="02010600030101010101" pitchFamily="2" charset="-122"/>
                          <a:cs typeface="Times New Roman" panose="02020603050405020304"/>
                        </a:rPr>
                        <a:t>时的单位容重</a:t>
                      </a:r>
                      <a:r>
                        <a:rPr lang="en-US" sz="3000" kern="100" dirty="0">
                          <a:latin typeface="Times New Roman" panose="02020603050405020304"/>
                          <a:ea typeface="宋体" panose="02010600030101010101" pitchFamily="2" charset="-122"/>
                          <a:cs typeface="Times New Roman" panose="02020603050405020304"/>
                        </a:rPr>
                        <a:t> kg/m</a:t>
                      </a:r>
                      <a:r>
                        <a:rPr lang="en-US" sz="3000" kern="100" baseline="30000" dirty="0">
                          <a:latin typeface="Times New Roman" panose="02020603050405020304"/>
                          <a:ea typeface="宋体" panose="02010600030101010101" pitchFamily="2" charset="-122"/>
                          <a:cs typeface="Times New Roman" panose="02020603050405020304"/>
                        </a:rPr>
                        <a:t>3</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27692">
                <a:tc>
                  <a:txBody>
                    <a:bodyPr/>
                    <a:lstStyle/>
                    <a:p>
                      <a:pPr algn="ctr">
                        <a:spcAft>
                          <a:spcPts val="0"/>
                        </a:spcAft>
                      </a:pPr>
                      <a:r>
                        <a:rPr lang="en-US" sz="3000" kern="100" dirty="0" smtClean="0">
                          <a:latin typeface="宋体" panose="02010600030101010101" pitchFamily="2" charset="-122"/>
                          <a:ea typeface="宋体" panose="02010600030101010101" pitchFamily="2" charset="-122"/>
                          <a:cs typeface="Times New Roman" panose="02020603050405020304"/>
                        </a:rPr>
                        <a:t>20GP</a:t>
                      </a:r>
                      <a:endParaRPr lang="en-US" sz="3000" kern="100" dirty="0">
                        <a:latin typeface="宋体" panose="02010600030101010101" pitchFamily="2" charset="-122"/>
                        <a:ea typeface="宋体" panose="02010600030101010101" pitchFamily="2" charset="-122"/>
                        <a:cs typeface="Times New Roman" panose="02020603050405020304"/>
                      </a:endParaRPr>
                    </a:p>
                  </a:txBody>
                  <a:tcPr marL="108017" marR="108017"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宋体" panose="02010600030101010101" pitchFamily="2" charset="-122"/>
                          <a:ea typeface="宋体" panose="02010600030101010101" pitchFamily="2" charset="-122"/>
                          <a:cs typeface="Times New Roman" panose="02020603050405020304"/>
                        </a:rPr>
                        <a:t>  33.1</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宋体" panose="02010600030101010101" pitchFamily="2" charset="-122"/>
                          <a:ea typeface="宋体" panose="02010600030101010101" pitchFamily="2" charset="-122"/>
                          <a:cs typeface="Times New Roman" panose="02020603050405020304"/>
                        </a:rPr>
                        <a:t> 21740</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宋体" panose="02010600030101010101" pitchFamily="2" charset="-122"/>
                          <a:ea typeface="宋体" panose="02010600030101010101" pitchFamily="2" charset="-122"/>
                          <a:cs typeface="Times New Roman" panose="02020603050405020304"/>
                        </a:rPr>
                        <a:t>      821.0</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27692">
                <a:tc>
                  <a:txBody>
                    <a:bodyPr/>
                    <a:lstStyle/>
                    <a:p>
                      <a:pPr algn="ctr">
                        <a:spcAft>
                          <a:spcPts val="0"/>
                        </a:spcAft>
                      </a:pPr>
                      <a:r>
                        <a:rPr lang="en-US" sz="3000" kern="100" dirty="0" smtClean="0">
                          <a:latin typeface="宋体" panose="02010600030101010101" pitchFamily="2" charset="-122"/>
                          <a:ea typeface="宋体" panose="02010600030101010101" pitchFamily="2" charset="-122"/>
                          <a:cs typeface="Times New Roman" panose="02020603050405020304"/>
                        </a:rPr>
                        <a:t>40GP</a:t>
                      </a:r>
                      <a:endParaRPr lang="en-US" sz="3000" kern="100" dirty="0">
                        <a:latin typeface="宋体" panose="02010600030101010101" pitchFamily="2" charset="-122"/>
                        <a:ea typeface="宋体" panose="02010600030101010101" pitchFamily="2" charset="-122"/>
                        <a:cs typeface="Times New Roman" panose="02020603050405020304"/>
                      </a:endParaRPr>
                    </a:p>
                  </a:txBody>
                  <a:tcPr marL="108017" marR="108017"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宋体" panose="02010600030101010101" pitchFamily="2" charset="-122"/>
                          <a:ea typeface="宋体" panose="02010600030101010101" pitchFamily="2" charset="-122"/>
                          <a:cs typeface="Times New Roman" panose="02020603050405020304"/>
                        </a:rPr>
                        <a:t>  67.7</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宋体" panose="02010600030101010101" pitchFamily="2" charset="-122"/>
                          <a:ea typeface="宋体" panose="02010600030101010101" pitchFamily="2" charset="-122"/>
                          <a:cs typeface="Times New Roman" panose="02020603050405020304"/>
                        </a:rPr>
                        <a:t> 26630</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宋体" panose="02010600030101010101" pitchFamily="2" charset="-122"/>
                          <a:ea typeface="宋体" panose="02010600030101010101" pitchFamily="2" charset="-122"/>
                          <a:cs typeface="Times New Roman" panose="02020603050405020304"/>
                        </a:rPr>
                        <a:t>      491.7</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27692">
                <a:tc>
                  <a:txBody>
                    <a:bodyPr/>
                    <a:lstStyle/>
                    <a:p>
                      <a:pPr algn="ctr">
                        <a:spcAft>
                          <a:spcPts val="0"/>
                        </a:spcAft>
                      </a:pPr>
                      <a:r>
                        <a:rPr lang="en-US" sz="3000" kern="100" dirty="0" smtClean="0">
                          <a:latin typeface="宋体" panose="02010600030101010101" pitchFamily="2" charset="-122"/>
                          <a:ea typeface="宋体" panose="02010600030101010101" pitchFamily="2" charset="-122"/>
                          <a:cs typeface="Times New Roman" panose="02020603050405020304"/>
                        </a:rPr>
                        <a:t>40HC</a:t>
                      </a:r>
                      <a:endParaRPr lang="en-US" sz="3000" kern="100" dirty="0">
                        <a:latin typeface="宋体" panose="02010600030101010101" pitchFamily="2" charset="-122"/>
                        <a:ea typeface="宋体" panose="02010600030101010101" pitchFamily="2" charset="-122"/>
                        <a:cs typeface="Times New Roman" panose="02020603050405020304"/>
                      </a:endParaRPr>
                    </a:p>
                  </a:txBody>
                  <a:tcPr marL="108017" marR="108017"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宋体" panose="02010600030101010101" pitchFamily="2" charset="-122"/>
                          <a:ea typeface="宋体" panose="02010600030101010101" pitchFamily="2" charset="-122"/>
                          <a:cs typeface="Times New Roman" panose="02020603050405020304"/>
                        </a:rPr>
                        <a:t>  73.3</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a:latin typeface="宋体" panose="02010600030101010101" pitchFamily="2" charset="-122"/>
                          <a:ea typeface="宋体" panose="02010600030101010101" pitchFamily="2" charset="-122"/>
                          <a:cs typeface="Times New Roman" panose="02020603050405020304"/>
                        </a:rPr>
                        <a:t> 26600</a:t>
                      </a:r>
                      <a:endParaRPr lang="zh-CN" sz="3000" kern="10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宋体" panose="02010600030101010101" pitchFamily="2" charset="-122"/>
                          <a:ea typeface="宋体" panose="02010600030101010101" pitchFamily="2" charset="-122"/>
                          <a:cs typeface="Times New Roman" panose="02020603050405020304"/>
                        </a:rPr>
                        <a:t>      453.6</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25980" name="Rectangle 1"/>
          <p:cNvSpPr/>
          <p:nvPr/>
        </p:nvSpPr>
        <p:spPr>
          <a:xfrm>
            <a:off x="4500563" y="2012950"/>
            <a:ext cx="4073525" cy="711200"/>
          </a:xfrm>
          <a:prstGeom prst="rect">
            <a:avLst/>
          </a:prstGeom>
          <a:noFill/>
          <a:ln w="9525">
            <a:noFill/>
          </a:ln>
        </p:spPr>
        <p:txBody>
          <a:bodyPr wrap="none" lIns="140495" tIns="70248" rIns="140495" bIns="70248" anchor="ctr" anchorCtr="0">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228600">
              <a:spcBef>
                <a:spcPct val="0"/>
              </a:spcBef>
              <a:buNone/>
            </a:pPr>
            <a:r>
              <a:rPr lang="en-US" altLang="zh-CN" sz="3700" dirty="0">
                <a:latin typeface="黑体" panose="02010609060101010101" pitchFamily="49" charset="-122"/>
                <a:cs typeface="Times New Roman" panose="02020603050405020304" pitchFamily="18" charset="0"/>
              </a:rPr>
              <a:t> </a:t>
            </a:r>
            <a:r>
              <a:rPr lang="zh-CN" altLang="en-US" sz="3700" dirty="0">
                <a:latin typeface="黑体" panose="02010609060101010101" pitchFamily="49" charset="-122"/>
                <a:cs typeface="Times New Roman" panose="02020603050405020304" pitchFamily="18" charset="0"/>
              </a:rPr>
              <a:t>集装箱单位容重</a:t>
            </a:r>
            <a:endParaRPr lang="zh-CN" altLang="en-US" sz="3700" dirty="0">
              <a:latin typeface="黑体" panose="02010609060101010101" pitchFamily="49" charset="-122"/>
              <a:ea typeface="Times New Roman" panose="02020603050405020304" pitchFamily="18" charset="0"/>
            </a:endParaRPr>
          </a:p>
        </p:txBody>
      </p:sp>
      <p:sp>
        <p:nvSpPr>
          <p:cNvPr id="6" name="TextBox 5"/>
          <p:cNvSpPr txBox="1"/>
          <p:nvPr/>
        </p:nvSpPr>
        <p:spPr>
          <a:xfrm>
            <a:off x="1125538" y="7242175"/>
            <a:ext cx="10914063" cy="973138"/>
          </a:xfrm>
          <a:prstGeom prst="rect">
            <a:avLst/>
          </a:prstGeom>
          <a:noFill/>
        </p:spPr>
        <p:txBody>
          <a:bodyPr lIns="140495" tIns="70248" rIns="140495" bIns="70248">
            <a:spAutoFit/>
          </a:bodyPr>
          <a:lstStyle/>
          <a:p>
            <a:pPr marR="0" defTabSz="914400">
              <a:lnSpc>
                <a:spcPct val="150000"/>
              </a:lnSpc>
              <a:buClrTx/>
              <a:buSzTx/>
              <a:buFontTx/>
              <a:buNone/>
              <a:defRPr/>
            </a:pPr>
            <a:r>
              <a:rPr kumimoji="0" lang="zh-CN" altLang="en-US" kern="1200" cap="none" spc="0" normalizeH="0" baseline="0" noProof="0" dirty="0">
                <a:latin typeface="Arial" panose="020B0604020202020204" pitchFamily="34" charset="0"/>
                <a:ea typeface="宋体" panose="02010600030101010101" pitchFamily="2" charset="-122"/>
                <a:cs typeface="+mn-cs"/>
              </a:rPr>
              <a:t>集装箱的箱容利用率一般很难达到</a:t>
            </a:r>
            <a:r>
              <a:rPr kumimoji="0" lang="en-US" altLang="zh-CN" kern="1200" cap="none" spc="0" normalizeH="0" baseline="0" noProof="0" dirty="0">
                <a:latin typeface="Arial" panose="020B0604020202020204" pitchFamily="34" charset="0"/>
                <a:ea typeface="宋体" panose="02010600030101010101" pitchFamily="2" charset="-122"/>
                <a:cs typeface="+mn-cs"/>
              </a:rPr>
              <a:t>100%，</a:t>
            </a:r>
            <a:r>
              <a:rPr kumimoji="0" lang="zh-CN" altLang="en-US" kern="1200" cap="none" spc="0" normalizeH="0" baseline="0" noProof="0" dirty="0">
                <a:latin typeface="Arial" panose="020B0604020202020204" pitchFamily="34" charset="0"/>
                <a:ea typeface="宋体" panose="02010600030101010101" pitchFamily="2" charset="-122"/>
                <a:cs typeface="+mn-cs"/>
              </a:rPr>
              <a:t>预估为</a:t>
            </a:r>
            <a:r>
              <a:rPr kumimoji="0" lang="en-US" altLang="zh-CN" kern="100" cap="none" spc="0" normalizeH="0" baseline="0" noProof="0" dirty="0">
                <a:latin typeface="宋体" panose="02010600030101010101" pitchFamily="2" charset="-122"/>
                <a:ea typeface="宋体" panose="02010600030101010101" pitchFamily="2" charset="-122"/>
                <a:cs typeface="Times New Roman" panose="02020603050405020304"/>
              </a:rPr>
              <a:t>85%</a:t>
            </a:r>
            <a:r>
              <a:rPr kumimoji="0" lang="en-US" altLang="zh-CN" kern="1200" cap="none" spc="0" normalizeH="0" baseline="0" noProof="0" dirty="0">
                <a:latin typeface="Arial" panose="020B0604020202020204" pitchFamily="34" charset="0"/>
                <a:ea typeface="宋体" panose="02010600030101010101" pitchFamily="2" charset="-122"/>
                <a:cs typeface="+mn-cs"/>
              </a:rPr>
              <a:t>，40</a:t>
            </a:r>
            <a:r>
              <a:rPr kumimoji="0" lang="zh-CN" altLang="en-US" kern="1200" cap="none" spc="0" normalizeH="0" baseline="0" noProof="0" dirty="0">
                <a:latin typeface="Arial" panose="020B0604020202020204" pitchFamily="34" charset="0"/>
                <a:ea typeface="宋体" panose="02010600030101010101" pitchFamily="2" charset="-122"/>
                <a:cs typeface="+mn-cs"/>
              </a:rPr>
              <a:t>英尺集装箱单位容重</a:t>
            </a:r>
            <a:r>
              <a:rPr kumimoji="0" lang="en-US" altLang="zh-CN" kern="1200" cap="none" spc="0" normalizeH="0" baseline="0" noProof="0" dirty="0">
                <a:latin typeface="Arial" panose="020B0604020202020204" pitchFamily="34" charset="0"/>
                <a:ea typeface="宋体" panose="02010600030101010101" pitchFamily="2" charset="-122"/>
                <a:cs typeface="+mn-cs"/>
              </a:rPr>
              <a:t>=</a:t>
            </a:r>
            <a:r>
              <a:rPr kumimoji="0" lang="en-US" altLang="zh-CN" kern="100" cap="none" spc="0" normalizeH="0" baseline="0" noProof="0" dirty="0">
                <a:latin typeface="宋体" panose="02010600030101010101" pitchFamily="2" charset="-122"/>
                <a:ea typeface="宋体" panose="02010600030101010101" pitchFamily="2" charset="-122"/>
                <a:cs typeface="Times New Roman" panose="02020603050405020304"/>
              </a:rPr>
              <a:t>26630/（67</a:t>
            </a:r>
            <a:r>
              <a:rPr kumimoji="0" lang="en-US" kern="100" cap="none" spc="0" normalizeH="0" baseline="0" noProof="0" dirty="0">
                <a:latin typeface="宋体" panose="02010600030101010101" pitchFamily="2" charset="-122"/>
                <a:ea typeface="宋体" panose="02010600030101010101" pitchFamily="2" charset="-122"/>
                <a:cs typeface="Times New Roman" panose="02020603050405020304"/>
              </a:rPr>
              <a:t>.7×85%</a:t>
            </a:r>
            <a:r>
              <a:rPr kumimoji="0" lang="en-US" altLang="zh-CN" kern="100" cap="none" spc="0" normalizeH="0" baseline="0" noProof="0" dirty="0">
                <a:latin typeface="宋体" panose="02010600030101010101" pitchFamily="2" charset="-122"/>
                <a:ea typeface="宋体" panose="02010600030101010101" pitchFamily="2" charset="-122"/>
                <a:cs typeface="Times New Roman" panose="02020603050405020304"/>
              </a:rPr>
              <a:t>）=</a:t>
            </a:r>
            <a:r>
              <a:rPr kumimoji="0" lang="en-US" kern="1200" cap="none" spc="0" normalizeH="0" baseline="0" noProof="0" dirty="0">
                <a:latin typeface="Arial" panose="020B0604020202020204" pitchFamily="34" charset="0"/>
                <a:ea typeface="宋体" panose="02010600030101010101" pitchFamily="2" charset="-122"/>
                <a:cs typeface="+mn-cs"/>
              </a:rPr>
              <a:t> 462.8kg/ m</a:t>
            </a:r>
            <a:r>
              <a:rPr kumimoji="0" lang="en-US" kern="1200" cap="none" spc="0" normalizeH="0" baseline="30000" noProof="0" dirty="0">
                <a:latin typeface="Arial" panose="020B0604020202020204" pitchFamily="34" charset="0"/>
                <a:ea typeface="宋体" panose="02010600030101010101" pitchFamily="2" charset="-122"/>
                <a:cs typeface="+mn-cs"/>
              </a:rPr>
              <a:t>3</a:t>
            </a:r>
            <a:endParaRPr kumimoji="0" lang="zh-CN" altLang="en-US" kern="100" cap="none" spc="0" normalizeH="0" baseline="0" noProof="0" dirty="0">
              <a:latin typeface="宋体" panose="02010600030101010101" pitchFamily="2" charset="-122"/>
              <a:ea typeface="宋体" panose="02010600030101010101" pitchFamily="2" charset="-122"/>
              <a:cs typeface="Times New Roman" panose="02020603050405020304"/>
            </a:endParaRPr>
          </a:p>
        </p:txBody>
      </p:sp>
    </p:spTree>
  </p:cSld>
  <p:clrMapOvr>
    <a:masterClrMapping/>
  </p:clrMapOvr>
  <p:transition>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7710488"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技能点拨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26979" name="Rectangle 3"/>
          <p:cNvSpPr>
            <a:spLocks noGrp="1"/>
          </p:cNvSpPr>
          <p:nvPr>
            <p:ph idx="1"/>
          </p:nvPr>
        </p:nvSpPr>
        <p:spPr>
          <a:xfrm>
            <a:off x="787400" y="2343150"/>
            <a:ext cx="12084050" cy="6196013"/>
          </a:xfrm>
          <a:ln/>
        </p:spPr>
        <p:txBody>
          <a:bodyPr vert="horz" wrap="square" lIns="140495" tIns="70248" rIns="140495" bIns="70248" anchor="t" anchorCtr="0"/>
          <a:p>
            <a:pPr>
              <a:buNone/>
            </a:pPr>
            <a:endParaRPr lang="en-US" altLang="zh-CN" sz="3100" dirty="0"/>
          </a:p>
          <a:p>
            <a:pPr>
              <a:buNone/>
            </a:pPr>
            <a:r>
              <a:rPr lang="zh-CN" altLang="zh-CN" sz="3100" dirty="0"/>
              <a:t>货物密度</a:t>
            </a:r>
            <a:r>
              <a:rPr lang="en-US" altLang="zh-CN" sz="3100" dirty="0"/>
              <a:t>444.4 kg/ m</a:t>
            </a:r>
            <a:r>
              <a:rPr lang="en-US" altLang="zh-CN" sz="3100" baseline="30000" dirty="0"/>
              <a:t>3</a:t>
            </a:r>
            <a:r>
              <a:rPr lang="en-US" altLang="zh-CN" sz="3100" dirty="0"/>
              <a:t> 〈 40</a:t>
            </a:r>
            <a:r>
              <a:rPr lang="zh-CN" altLang="en-US" sz="3100" dirty="0"/>
              <a:t>英尺集装箱单位容重</a:t>
            </a:r>
            <a:r>
              <a:rPr lang="en-US" altLang="zh-CN" sz="3100" dirty="0"/>
              <a:t> 462.8 kg/ m</a:t>
            </a:r>
            <a:r>
              <a:rPr lang="en-US" altLang="zh-CN" sz="3100" baseline="30000" dirty="0"/>
              <a:t>3</a:t>
            </a:r>
            <a:r>
              <a:rPr lang="en-US" altLang="zh-CN" sz="3100" dirty="0"/>
              <a:t> </a:t>
            </a:r>
            <a:endParaRPr lang="en-US" altLang="zh-CN" sz="3100" dirty="0"/>
          </a:p>
          <a:p>
            <a:pPr>
              <a:buNone/>
            </a:pPr>
            <a:r>
              <a:rPr lang="zh-CN" altLang="en-US" sz="3100" dirty="0"/>
              <a:t>结论：女式针织衫属于轻货，可按照体积计算配载量</a:t>
            </a:r>
            <a:endParaRPr lang="en-US" altLang="zh-CN" sz="3100" dirty="0"/>
          </a:p>
          <a:p>
            <a:pPr>
              <a:buNone/>
            </a:pPr>
            <a:endParaRPr lang="en-US" altLang="zh-CN" sz="3100" dirty="0"/>
          </a:p>
          <a:p>
            <a:pPr>
              <a:buNone/>
            </a:pPr>
            <a:endParaRPr lang="en-US" altLang="zh-CN" sz="3100" dirty="0"/>
          </a:p>
          <a:p>
            <a:pPr>
              <a:buNone/>
            </a:pPr>
            <a:endParaRPr lang="en-US" altLang="zh-CN" sz="3100" dirty="0"/>
          </a:p>
          <a:p>
            <a:pPr>
              <a:buNone/>
            </a:pPr>
            <a:endParaRPr lang="en-US" altLang="zh-CN" sz="3100" dirty="0"/>
          </a:p>
          <a:p>
            <a:pPr>
              <a:buNone/>
            </a:pPr>
            <a:endParaRPr lang="zh-CN" altLang="en-US" sz="3100" dirty="0"/>
          </a:p>
        </p:txBody>
      </p:sp>
    </p:spTree>
  </p:cSld>
  <p:clrMapOvr>
    <a:masterClrMapping/>
  </p:clrMapOvr>
  <p:transition>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7710488"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技能点拨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28003" name="Rectangle 3"/>
          <p:cNvSpPr>
            <a:spLocks noGrp="1"/>
          </p:cNvSpPr>
          <p:nvPr>
            <p:ph idx="1"/>
          </p:nvPr>
        </p:nvSpPr>
        <p:spPr>
          <a:xfrm>
            <a:off x="787400" y="2662238"/>
            <a:ext cx="12084050" cy="6197600"/>
          </a:xfrm>
          <a:ln/>
        </p:spPr>
        <p:txBody>
          <a:bodyPr vert="horz" wrap="square" lIns="140495" tIns="70248" rIns="140495" bIns="70248" anchor="t" anchorCtr="0"/>
          <a:p>
            <a:pPr>
              <a:lnSpc>
                <a:spcPct val="150000"/>
              </a:lnSpc>
              <a:buNone/>
            </a:pPr>
            <a:r>
              <a:rPr lang="en-US" altLang="zh-CN" sz="3100" dirty="0"/>
              <a:t>2、</a:t>
            </a:r>
            <a:r>
              <a:rPr lang="zh-CN" altLang="en-US" sz="3100" dirty="0"/>
              <a:t>计算所需集装箱数量</a:t>
            </a:r>
            <a:endParaRPr lang="en-US" altLang="zh-CN" sz="3100" dirty="0"/>
          </a:p>
          <a:p>
            <a:pPr>
              <a:lnSpc>
                <a:spcPct val="150000"/>
              </a:lnSpc>
              <a:buNone/>
            </a:pPr>
            <a:r>
              <a:rPr lang="en-US" altLang="zh-CN" sz="3100" dirty="0"/>
              <a:t>     </a:t>
            </a:r>
            <a:r>
              <a:rPr lang="zh-CN" altLang="zh-CN" sz="3100" dirty="0"/>
              <a:t>若货物为重货，集装箱数量</a:t>
            </a:r>
            <a:r>
              <a:rPr lang="en-US" altLang="zh-CN" sz="3100" dirty="0"/>
              <a:t>=</a:t>
            </a:r>
            <a:r>
              <a:rPr lang="zh-CN" altLang="zh-CN" sz="3100" dirty="0"/>
              <a:t>货物重量</a:t>
            </a:r>
            <a:r>
              <a:rPr lang="en-US" altLang="zh-CN" sz="3100" dirty="0"/>
              <a:t>/</a:t>
            </a:r>
            <a:r>
              <a:rPr lang="zh-CN" altLang="zh-CN" sz="3100" dirty="0"/>
              <a:t>集装箱最大载重量；若货物为轻货，集装箱数量</a:t>
            </a:r>
            <a:r>
              <a:rPr lang="en-US" altLang="zh-CN" sz="3100" dirty="0"/>
              <a:t>=</a:t>
            </a:r>
            <a:r>
              <a:rPr lang="zh-CN" altLang="zh-CN" sz="3100" dirty="0"/>
              <a:t>货物总体积</a:t>
            </a:r>
            <a:r>
              <a:rPr lang="en-US" altLang="zh-CN" sz="3100" dirty="0"/>
              <a:t>/</a:t>
            </a:r>
            <a:r>
              <a:rPr lang="zh-CN" altLang="zh-CN" sz="3100" dirty="0"/>
              <a:t>集装箱有效容积。</a:t>
            </a:r>
            <a:endParaRPr lang="en-US" altLang="zh-CN" sz="3100" dirty="0"/>
          </a:p>
          <a:p>
            <a:pPr>
              <a:lnSpc>
                <a:spcPct val="150000"/>
              </a:lnSpc>
            </a:pPr>
            <a:r>
              <a:rPr lang="zh-CN" altLang="zh-CN" sz="3100" dirty="0"/>
              <a:t>女式针织衫为轻货，按照体积计算</a:t>
            </a:r>
            <a:endParaRPr lang="zh-CN" altLang="zh-CN" sz="3100" dirty="0"/>
          </a:p>
          <a:p>
            <a:pPr>
              <a:lnSpc>
                <a:spcPct val="150000"/>
              </a:lnSpc>
            </a:pPr>
            <a:r>
              <a:rPr lang="zh-CN" altLang="zh-CN" sz="3100" dirty="0"/>
              <a:t>总体积：</a:t>
            </a:r>
            <a:r>
              <a:rPr lang="en-US" altLang="zh-CN" sz="3100" dirty="0"/>
              <a:t>0.6  </a:t>
            </a:r>
            <a:r>
              <a:rPr lang="zh-CN" altLang="zh-CN" sz="3100" dirty="0"/>
              <a:t>×</a:t>
            </a:r>
            <a:r>
              <a:rPr lang="en-US" altLang="zh-CN" sz="3100" dirty="0"/>
              <a:t>0.3</a:t>
            </a:r>
            <a:r>
              <a:rPr lang="zh-CN" altLang="zh-CN" sz="3100" dirty="0"/>
              <a:t>×</a:t>
            </a:r>
            <a:r>
              <a:rPr lang="en-US" altLang="zh-CN" sz="3100" dirty="0"/>
              <a:t>0.5</a:t>
            </a:r>
            <a:r>
              <a:rPr lang="zh-CN" altLang="zh-CN" sz="3100" dirty="0"/>
              <a:t>×</a:t>
            </a:r>
            <a:r>
              <a:rPr lang="en-US" altLang="zh-CN" sz="3100" dirty="0"/>
              <a:t>620=55.8</a:t>
            </a:r>
            <a:r>
              <a:rPr lang="zh-CN" altLang="zh-CN" sz="3100" dirty="0"/>
              <a:t>立方米</a:t>
            </a:r>
            <a:endParaRPr lang="zh-CN" altLang="zh-CN" sz="3100" dirty="0"/>
          </a:p>
          <a:p>
            <a:pPr>
              <a:lnSpc>
                <a:spcPct val="150000"/>
              </a:lnSpc>
            </a:pPr>
            <a:r>
              <a:rPr lang="zh-CN" altLang="zh-CN" sz="3100" dirty="0"/>
              <a:t>根据客户</a:t>
            </a:r>
            <a:r>
              <a:rPr lang="en-US" altLang="zh-CN" sz="3100" dirty="0"/>
              <a:t>20</a:t>
            </a:r>
            <a:r>
              <a:rPr lang="zh-CN" altLang="zh-CN" sz="3100" dirty="0"/>
              <a:t>英尺整箱货的配载要求，按照箱容利用率</a:t>
            </a:r>
            <a:r>
              <a:rPr lang="en-US" altLang="zh-CN" sz="3100" dirty="0"/>
              <a:t>85%</a:t>
            </a:r>
            <a:r>
              <a:rPr lang="zh-CN" altLang="zh-CN" sz="3100" dirty="0"/>
              <a:t>计算：</a:t>
            </a:r>
            <a:endParaRPr lang="zh-CN" altLang="zh-CN" sz="3100" dirty="0"/>
          </a:p>
          <a:p>
            <a:pPr>
              <a:lnSpc>
                <a:spcPct val="150000"/>
              </a:lnSpc>
            </a:pPr>
            <a:r>
              <a:rPr lang="zh-CN" altLang="zh-CN" sz="3100" dirty="0"/>
              <a:t>需要的集装箱个数为：</a:t>
            </a:r>
            <a:r>
              <a:rPr lang="en-US" altLang="zh-CN" sz="3100" dirty="0"/>
              <a:t>55.8</a:t>
            </a:r>
            <a:r>
              <a:rPr lang="zh-CN" altLang="zh-CN" sz="3100" dirty="0"/>
              <a:t>÷（</a:t>
            </a:r>
            <a:r>
              <a:rPr lang="en-US" altLang="zh-CN" sz="3100" dirty="0"/>
              <a:t>33.1</a:t>
            </a:r>
            <a:r>
              <a:rPr lang="zh-CN" altLang="zh-CN" sz="3100" dirty="0"/>
              <a:t>×</a:t>
            </a:r>
            <a:r>
              <a:rPr lang="en-US" altLang="zh-CN" sz="3100" dirty="0"/>
              <a:t>0.85</a:t>
            </a:r>
            <a:r>
              <a:rPr lang="zh-CN" altLang="zh-CN" sz="3100" dirty="0"/>
              <a:t>）</a:t>
            </a:r>
            <a:r>
              <a:rPr lang="en-US" altLang="zh-CN" sz="3100" dirty="0"/>
              <a:t>=1.98  </a:t>
            </a:r>
            <a:r>
              <a:rPr lang="zh-CN" altLang="zh-CN" sz="3100" dirty="0"/>
              <a:t>共需要</a:t>
            </a:r>
            <a:r>
              <a:rPr lang="en-US" altLang="zh-CN" sz="3100" dirty="0"/>
              <a:t>2</a:t>
            </a:r>
            <a:r>
              <a:rPr lang="zh-CN" altLang="zh-CN" sz="3100" dirty="0"/>
              <a:t>个</a:t>
            </a:r>
            <a:r>
              <a:rPr lang="en-US" altLang="zh-CN" sz="3100" dirty="0"/>
              <a:t>20</a:t>
            </a:r>
            <a:r>
              <a:rPr lang="zh-CN" altLang="zh-CN" sz="3100" dirty="0"/>
              <a:t>英尺集装箱</a:t>
            </a:r>
            <a:endParaRPr lang="en-US" altLang="zh-CN" sz="3100" dirty="0"/>
          </a:p>
          <a:p>
            <a:endParaRPr lang="zh-CN" altLang="zh-CN" sz="3100" dirty="0"/>
          </a:p>
          <a:p>
            <a:pPr>
              <a:buNone/>
            </a:pPr>
            <a:endParaRPr lang="zh-CN" altLang="zh-CN" sz="3100" dirty="0"/>
          </a:p>
          <a:p>
            <a:pPr>
              <a:buNone/>
            </a:pPr>
            <a:endParaRPr lang="en-US" altLang="zh-CN" sz="3100" dirty="0"/>
          </a:p>
          <a:p>
            <a:pPr>
              <a:buNone/>
            </a:pPr>
            <a:endParaRPr lang="en-US" altLang="zh-CN" sz="3100" dirty="0"/>
          </a:p>
          <a:p>
            <a:pPr>
              <a:buNone/>
            </a:pPr>
            <a:endParaRPr lang="en-US" altLang="zh-CN" sz="3100" dirty="0"/>
          </a:p>
          <a:p>
            <a:pPr>
              <a:buNone/>
            </a:pPr>
            <a:endParaRPr lang="en-US" altLang="zh-CN" sz="3100" dirty="0"/>
          </a:p>
          <a:p>
            <a:pPr>
              <a:buNone/>
            </a:pPr>
            <a:endParaRPr lang="zh-CN" altLang="en-US" sz="3100" dirty="0"/>
          </a:p>
        </p:txBody>
      </p:sp>
    </p:spTree>
  </p:cSld>
  <p:clrMapOvr>
    <a:masterClrMapping/>
  </p:clrMapOvr>
  <p:transition>
    <p:fade/>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7710488"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技能点拨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graphicFrame>
        <p:nvGraphicFramePr>
          <p:cNvPr id="4" name="表格 3"/>
          <p:cNvGraphicFramePr>
            <a:graphicFrameLocks noGrp="1"/>
          </p:cNvGraphicFramePr>
          <p:nvPr/>
        </p:nvGraphicFramePr>
        <p:xfrm>
          <a:off x="561975" y="2982913"/>
          <a:ext cx="12827000" cy="3838575"/>
        </p:xfrm>
        <a:graphic>
          <a:graphicData uri="http://schemas.openxmlformats.org/drawingml/2006/table">
            <a:tbl>
              <a:tblPr/>
              <a:tblGrid>
                <a:gridCol w="1687764"/>
                <a:gridCol w="2519468"/>
                <a:gridCol w="2243855"/>
                <a:gridCol w="6375913"/>
              </a:tblGrid>
              <a:tr h="1055499">
                <a:tc>
                  <a:txBody>
                    <a:bodyPr/>
                    <a:lstStyle/>
                    <a:p>
                      <a:pPr algn="ctr">
                        <a:spcAft>
                          <a:spcPts val="0"/>
                        </a:spcAft>
                      </a:pPr>
                      <a:r>
                        <a:rPr lang="zh-CN" sz="3000" kern="100" dirty="0">
                          <a:latin typeface="Times New Roman" panose="02020603050405020304"/>
                          <a:ea typeface="宋体" panose="02010600030101010101" pitchFamily="2" charset="-122"/>
                          <a:cs typeface="Times New Roman" panose="02020603050405020304"/>
                        </a:rPr>
                        <a:t>集装箱种类</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3000" kern="100" dirty="0">
                          <a:latin typeface="Times New Roman" panose="02020603050405020304"/>
                          <a:ea typeface="宋体" panose="02010600030101010101" pitchFamily="2" charset="-122"/>
                          <a:cs typeface="Times New Roman" panose="02020603050405020304"/>
                        </a:rPr>
                        <a:t>集装箱容积</a:t>
                      </a:r>
                      <a:r>
                        <a:rPr lang="en-US" sz="3000" kern="100" dirty="0">
                          <a:latin typeface="Times New Roman" panose="02020603050405020304"/>
                          <a:ea typeface="宋体" panose="02010600030101010101" pitchFamily="2" charset="-122"/>
                          <a:cs typeface="Times New Roman" panose="02020603050405020304"/>
                        </a:rPr>
                        <a:t> m</a:t>
                      </a:r>
                      <a:r>
                        <a:rPr lang="en-US" sz="3000" kern="100" baseline="30000" dirty="0">
                          <a:latin typeface="Times New Roman" panose="02020603050405020304"/>
                          <a:ea typeface="宋体" panose="02010600030101010101" pitchFamily="2" charset="-122"/>
                          <a:cs typeface="Times New Roman" panose="02020603050405020304"/>
                        </a:rPr>
                        <a:t>3</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3000" kern="100" dirty="0">
                          <a:latin typeface="Times New Roman" panose="02020603050405020304"/>
                          <a:ea typeface="宋体" panose="02010600030101010101" pitchFamily="2" charset="-122"/>
                          <a:cs typeface="Times New Roman" panose="02020603050405020304"/>
                        </a:rPr>
                        <a:t>最大载重量</a:t>
                      </a:r>
                      <a:r>
                        <a:rPr lang="en-US" sz="3000" kern="100" dirty="0">
                          <a:latin typeface="Times New Roman" panose="02020603050405020304"/>
                          <a:ea typeface="宋体" panose="02010600030101010101" pitchFamily="2" charset="-122"/>
                          <a:cs typeface="Times New Roman" panose="02020603050405020304"/>
                        </a:rPr>
                        <a:t> kg</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3000" kern="100" dirty="0">
                          <a:latin typeface="Times New Roman" panose="02020603050405020304"/>
                          <a:ea typeface="宋体" panose="02010600030101010101" pitchFamily="2" charset="-122"/>
                          <a:cs typeface="Times New Roman" panose="02020603050405020304"/>
                        </a:rPr>
                        <a:t>箱容利用率为</a:t>
                      </a:r>
                      <a:r>
                        <a:rPr lang="en-US" sz="3000" kern="100" dirty="0">
                          <a:latin typeface="Times New Roman" panose="02020603050405020304"/>
                          <a:ea typeface="宋体" panose="02010600030101010101" pitchFamily="2" charset="-122"/>
                          <a:cs typeface="Times New Roman" panose="02020603050405020304"/>
                        </a:rPr>
                        <a:t>100%</a:t>
                      </a:r>
                      <a:r>
                        <a:rPr lang="zh-CN" sz="3000" kern="100" dirty="0">
                          <a:latin typeface="Times New Roman" panose="02020603050405020304"/>
                          <a:ea typeface="宋体" panose="02010600030101010101" pitchFamily="2" charset="-122"/>
                          <a:cs typeface="Times New Roman" panose="02020603050405020304"/>
                        </a:rPr>
                        <a:t>时的单位容重</a:t>
                      </a:r>
                      <a:r>
                        <a:rPr lang="en-US" sz="3000" kern="100" dirty="0">
                          <a:latin typeface="Times New Roman" panose="02020603050405020304"/>
                          <a:ea typeface="宋体" panose="02010600030101010101" pitchFamily="2" charset="-122"/>
                          <a:cs typeface="Times New Roman" panose="02020603050405020304"/>
                        </a:rPr>
                        <a:t> kg/m</a:t>
                      </a:r>
                      <a:r>
                        <a:rPr lang="en-US" sz="3000" kern="100" baseline="30000" dirty="0">
                          <a:latin typeface="Times New Roman" panose="02020603050405020304"/>
                          <a:ea typeface="宋体" panose="02010600030101010101" pitchFamily="2" charset="-122"/>
                          <a:cs typeface="Times New Roman" panose="02020603050405020304"/>
                        </a:rPr>
                        <a:t>3</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27692">
                <a:tc>
                  <a:txBody>
                    <a:bodyPr/>
                    <a:lstStyle/>
                    <a:p>
                      <a:pPr algn="ctr">
                        <a:spcAft>
                          <a:spcPts val="0"/>
                        </a:spcAft>
                      </a:pPr>
                      <a:r>
                        <a:rPr lang="en-US" sz="3000" kern="100" dirty="0" smtClean="0">
                          <a:latin typeface="宋体" panose="02010600030101010101" pitchFamily="2" charset="-122"/>
                          <a:ea typeface="宋体" panose="02010600030101010101" pitchFamily="2" charset="-122"/>
                          <a:cs typeface="Times New Roman" panose="02020603050405020304"/>
                        </a:rPr>
                        <a:t>20GP</a:t>
                      </a:r>
                      <a:endParaRPr lang="en-US" sz="3000" kern="100" dirty="0">
                        <a:latin typeface="宋体" panose="02010600030101010101" pitchFamily="2" charset="-122"/>
                        <a:ea typeface="宋体" panose="02010600030101010101" pitchFamily="2" charset="-122"/>
                        <a:cs typeface="Times New Roman" panose="02020603050405020304"/>
                      </a:endParaRPr>
                    </a:p>
                  </a:txBody>
                  <a:tcPr marL="108017" marR="108017"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宋体" panose="02010600030101010101" pitchFamily="2" charset="-122"/>
                          <a:ea typeface="宋体" panose="02010600030101010101" pitchFamily="2" charset="-122"/>
                          <a:cs typeface="Times New Roman" panose="02020603050405020304"/>
                        </a:rPr>
                        <a:t>  33.1</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宋体" panose="02010600030101010101" pitchFamily="2" charset="-122"/>
                          <a:ea typeface="宋体" panose="02010600030101010101" pitchFamily="2" charset="-122"/>
                          <a:cs typeface="Times New Roman" panose="02020603050405020304"/>
                        </a:rPr>
                        <a:t> 21740</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宋体" panose="02010600030101010101" pitchFamily="2" charset="-122"/>
                          <a:ea typeface="宋体" panose="02010600030101010101" pitchFamily="2" charset="-122"/>
                          <a:cs typeface="Times New Roman" panose="02020603050405020304"/>
                        </a:rPr>
                        <a:t>      821.0</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27692">
                <a:tc>
                  <a:txBody>
                    <a:bodyPr/>
                    <a:lstStyle/>
                    <a:p>
                      <a:pPr algn="ctr">
                        <a:spcAft>
                          <a:spcPts val="0"/>
                        </a:spcAft>
                      </a:pPr>
                      <a:r>
                        <a:rPr lang="en-US" sz="3000" kern="100" dirty="0" smtClean="0">
                          <a:latin typeface="宋体" panose="02010600030101010101" pitchFamily="2" charset="-122"/>
                          <a:ea typeface="宋体" panose="02010600030101010101" pitchFamily="2" charset="-122"/>
                          <a:cs typeface="Times New Roman" panose="02020603050405020304"/>
                        </a:rPr>
                        <a:t>40GP</a:t>
                      </a:r>
                      <a:endParaRPr lang="en-US" sz="3000" kern="100" dirty="0">
                        <a:latin typeface="宋体" panose="02010600030101010101" pitchFamily="2" charset="-122"/>
                        <a:ea typeface="宋体" panose="02010600030101010101" pitchFamily="2" charset="-122"/>
                        <a:cs typeface="Times New Roman" panose="02020603050405020304"/>
                      </a:endParaRPr>
                    </a:p>
                  </a:txBody>
                  <a:tcPr marL="108017" marR="108017"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宋体" panose="02010600030101010101" pitchFamily="2" charset="-122"/>
                          <a:ea typeface="宋体" panose="02010600030101010101" pitchFamily="2" charset="-122"/>
                          <a:cs typeface="Times New Roman" panose="02020603050405020304"/>
                        </a:rPr>
                        <a:t>  67.7</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宋体" panose="02010600030101010101" pitchFamily="2" charset="-122"/>
                          <a:ea typeface="宋体" panose="02010600030101010101" pitchFamily="2" charset="-122"/>
                          <a:cs typeface="Times New Roman" panose="02020603050405020304"/>
                        </a:rPr>
                        <a:t> 26630</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宋体" panose="02010600030101010101" pitchFamily="2" charset="-122"/>
                          <a:ea typeface="宋体" panose="02010600030101010101" pitchFamily="2" charset="-122"/>
                          <a:cs typeface="Times New Roman" panose="02020603050405020304"/>
                        </a:rPr>
                        <a:t>      491.7</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27692">
                <a:tc>
                  <a:txBody>
                    <a:bodyPr/>
                    <a:lstStyle/>
                    <a:p>
                      <a:pPr algn="ctr">
                        <a:spcAft>
                          <a:spcPts val="0"/>
                        </a:spcAft>
                      </a:pPr>
                      <a:r>
                        <a:rPr lang="en-US" sz="3000" kern="100" dirty="0" smtClean="0">
                          <a:latin typeface="宋体" panose="02010600030101010101" pitchFamily="2" charset="-122"/>
                          <a:ea typeface="宋体" panose="02010600030101010101" pitchFamily="2" charset="-122"/>
                          <a:cs typeface="Times New Roman" panose="02020603050405020304"/>
                        </a:rPr>
                        <a:t>40HC</a:t>
                      </a:r>
                      <a:endParaRPr lang="en-US" sz="3000" kern="100" dirty="0">
                        <a:latin typeface="宋体" panose="02010600030101010101" pitchFamily="2" charset="-122"/>
                        <a:ea typeface="宋体" panose="02010600030101010101" pitchFamily="2" charset="-122"/>
                        <a:cs typeface="Times New Roman" panose="02020603050405020304"/>
                      </a:endParaRPr>
                    </a:p>
                  </a:txBody>
                  <a:tcPr marL="108017" marR="108017"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宋体" panose="02010600030101010101" pitchFamily="2" charset="-122"/>
                          <a:ea typeface="宋体" panose="02010600030101010101" pitchFamily="2" charset="-122"/>
                          <a:cs typeface="Times New Roman" panose="02020603050405020304"/>
                        </a:rPr>
                        <a:t>  73.3</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a:latin typeface="宋体" panose="02010600030101010101" pitchFamily="2" charset="-122"/>
                          <a:ea typeface="宋体" panose="02010600030101010101" pitchFamily="2" charset="-122"/>
                          <a:cs typeface="Times New Roman" panose="02020603050405020304"/>
                        </a:rPr>
                        <a:t> 26600</a:t>
                      </a:r>
                      <a:endParaRPr lang="zh-CN" sz="3000" kern="10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000" kern="100" dirty="0">
                          <a:latin typeface="宋体" panose="02010600030101010101" pitchFamily="2" charset="-122"/>
                          <a:ea typeface="宋体" panose="02010600030101010101" pitchFamily="2" charset="-122"/>
                          <a:cs typeface="Times New Roman" panose="02020603050405020304"/>
                        </a:rPr>
                        <a:t>      453.6</a:t>
                      </a:r>
                      <a:endParaRPr lang="zh-CN" sz="3000" kern="100" dirty="0">
                        <a:latin typeface="Times New Roman" panose="02020603050405020304"/>
                        <a:ea typeface="宋体" panose="02010600030101010101" pitchFamily="2" charset="-122"/>
                        <a:cs typeface="Times New Roman" panose="02020603050405020304"/>
                      </a:endParaRPr>
                    </a:p>
                  </a:txBody>
                  <a:tcPr marL="108017" marR="108017"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29052" name="Rectangle 1"/>
          <p:cNvSpPr/>
          <p:nvPr/>
        </p:nvSpPr>
        <p:spPr>
          <a:xfrm>
            <a:off x="4500563" y="2012950"/>
            <a:ext cx="4073525" cy="711200"/>
          </a:xfrm>
          <a:prstGeom prst="rect">
            <a:avLst/>
          </a:prstGeom>
          <a:noFill/>
          <a:ln w="9525">
            <a:noFill/>
          </a:ln>
        </p:spPr>
        <p:txBody>
          <a:bodyPr wrap="none" lIns="140495" tIns="70248" rIns="140495" bIns="70248" anchor="ctr" anchorCtr="0">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228600">
              <a:spcBef>
                <a:spcPct val="0"/>
              </a:spcBef>
              <a:buNone/>
            </a:pPr>
            <a:r>
              <a:rPr lang="en-US" altLang="zh-CN" sz="3700" dirty="0">
                <a:latin typeface="黑体" panose="02010609060101010101" pitchFamily="49" charset="-122"/>
                <a:cs typeface="Times New Roman" panose="02020603050405020304" pitchFamily="18" charset="0"/>
              </a:rPr>
              <a:t> </a:t>
            </a:r>
            <a:r>
              <a:rPr lang="zh-CN" altLang="en-US" sz="3700" dirty="0">
                <a:latin typeface="黑体" panose="02010609060101010101" pitchFamily="49" charset="-122"/>
                <a:cs typeface="Times New Roman" panose="02020603050405020304" pitchFamily="18" charset="0"/>
              </a:rPr>
              <a:t>集装箱单位容重</a:t>
            </a:r>
            <a:endParaRPr lang="zh-CN" altLang="en-US" sz="3700" dirty="0">
              <a:latin typeface="黑体" panose="02010609060101010101" pitchFamily="49" charset="-122"/>
              <a:ea typeface="Times New Roman" panose="02020603050405020304" pitchFamily="18" charset="0"/>
            </a:endParaRPr>
          </a:p>
        </p:txBody>
      </p:sp>
      <p:sp>
        <p:nvSpPr>
          <p:cNvPr id="6" name="TextBox 5"/>
          <p:cNvSpPr txBox="1"/>
          <p:nvPr/>
        </p:nvSpPr>
        <p:spPr>
          <a:xfrm>
            <a:off x="1125538" y="7242175"/>
            <a:ext cx="10914063" cy="557213"/>
          </a:xfrm>
          <a:prstGeom prst="rect">
            <a:avLst/>
          </a:prstGeom>
          <a:noFill/>
        </p:spPr>
        <p:txBody>
          <a:bodyPr lIns="140495" tIns="70248" rIns="140495" bIns="70248">
            <a:spAutoFit/>
          </a:bodyPr>
          <a:lstStyle/>
          <a:p>
            <a:pPr marR="0" defTabSz="914400">
              <a:lnSpc>
                <a:spcPct val="150000"/>
              </a:lnSpc>
              <a:buClrTx/>
              <a:buSzTx/>
              <a:buFontTx/>
              <a:buNone/>
              <a:defRPr/>
            </a:pPr>
            <a:r>
              <a:rPr kumimoji="0" lang="zh-CN" altLang="en-US" kern="100" cap="none" spc="0" normalizeH="0" baseline="0" noProof="0" dirty="0">
                <a:latin typeface="宋体" panose="02010600030101010101" pitchFamily="2" charset="-122"/>
                <a:ea typeface="宋体" panose="02010600030101010101" pitchFamily="2" charset="-122"/>
                <a:cs typeface="Times New Roman" panose="02020603050405020304"/>
              </a:rPr>
              <a:t>另外</a:t>
            </a:r>
            <a:r>
              <a:rPr kumimoji="0" lang="en-US" altLang="zh-CN" kern="100" cap="none" spc="0" normalizeH="0" baseline="0" noProof="0" dirty="0">
                <a:latin typeface="宋体" panose="02010600030101010101" pitchFamily="2" charset="-122"/>
                <a:ea typeface="宋体" panose="02010600030101010101" pitchFamily="2" charset="-122"/>
                <a:cs typeface="Times New Roman" panose="02020603050405020304"/>
              </a:rPr>
              <a:t>,40GP</a:t>
            </a:r>
            <a:r>
              <a:rPr kumimoji="0" lang="zh-CN" altLang="en-US" kern="100" cap="none" spc="0" normalizeH="0" baseline="0" noProof="0" dirty="0">
                <a:latin typeface="宋体" panose="02010600030101010101" pitchFamily="2" charset="-122"/>
                <a:ea typeface="宋体" panose="02010600030101010101" pitchFamily="2" charset="-122"/>
                <a:cs typeface="Times New Roman" panose="02020603050405020304"/>
              </a:rPr>
              <a:t>集装箱的容积</a:t>
            </a:r>
            <a:r>
              <a:rPr kumimoji="0" lang="en-US" kern="100" cap="none" spc="0" normalizeH="0" baseline="0" noProof="0" dirty="0">
                <a:latin typeface="宋体" panose="02010600030101010101" pitchFamily="2" charset="-122"/>
                <a:ea typeface="宋体" panose="02010600030101010101" pitchFamily="2" charset="-122"/>
                <a:cs typeface="Times New Roman" panose="02020603050405020304"/>
              </a:rPr>
              <a:t>67.7</a:t>
            </a:r>
            <a:r>
              <a:rPr kumimoji="0" lang="en-US" kern="100" cap="none" spc="0" normalizeH="0" baseline="0" noProof="0" dirty="0">
                <a:latin typeface="Times New Roman" panose="02020603050405020304"/>
                <a:ea typeface="宋体" panose="02010600030101010101" pitchFamily="2" charset="-122"/>
                <a:cs typeface="Times New Roman" panose="02020603050405020304"/>
              </a:rPr>
              <a:t> m</a:t>
            </a:r>
            <a:r>
              <a:rPr kumimoji="0" lang="en-US" kern="100" cap="none" spc="0" normalizeH="0" baseline="30000" noProof="0" dirty="0">
                <a:latin typeface="Times New Roman" panose="02020603050405020304"/>
                <a:ea typeface="宋体" panose="02010600030101010101" pitchFamily="2" charset="-122"/>
                <a:cs typeface="Times New Roman" panose="02020603050405020304"/>
              </a:rPr>
              <a:t>3</a:t>
            </a:r>
            <a:r>
              <a:rPr kumimoji="0" lang="en-US" kern="100" cap="none" spc="0" normalizeH="0" baseline="0" noProof="0" dirty="0">
                <a:latin typeface="Times New Roman" panose="02020603050405020304"/>
                <a:ea typeface="宋体" panose="02010600030101010101" pitchFamily="2" charset="-122"/>
                <a:cs typeface="Times New Roman" panose="02020603050405020304"/>
              </a:rPr>
              <a:t>  </a:t>
            </a:r>
            <a:r>
              <a:rPr kumimoji="0" lang="zh-CN" altLang="en-US" kern="100" cap="none" spc="0" normalizeH="0" baseline="0" noProof="0" dirty="0">
                <a:latin typeface="Times New Roman" panose="02020603050405020304"/>
                <a:ea typeface="宋体" panose="02010600030101010101" pitchFamily="2" charset="-122"/>
                <a:cs typeface="Times New Roman" panose="02020603050405020304"/>
              </a:rPr>
              <a:t>有效容积按</a:t>
            </a:r>
            <a:r>
              <a:rPr kumimoji="0" lang="en-US" altLang="zh-CN" kern="100" cap="none" spc="0" normalizeH="0" baseline="0" noProof="0" dirty="0">
                <a:latin typeface="Times New Roman" panose="02020603050405020304"/>
                <a:ea typeface="宋体" panose="02010600030101010101" pitchFamily="2" charset="-122"/>
                <a:cs typeface="Times New Roman" panose="02020603050405020304"/>
              </a:rPr>
              <a:t>85%</a:t>
            </a:r>
            <a:r>
              <a:rPr kumimoji="0" lang="zh-CN" altLang="en-US" kern="100" cap="none" spc="0" normalizeH="0" baseline="0" noProof="0" dirty="0">
                <a:latin typeface="Times New Roman" panose="02020603050405020304"/>
                <a:ea typeface="宋体" panose="02010600030101010101" pitchFamily="2" charset="-122"/>
                <a:cs typeface="Times New Roman" panose="02020603050405020304"/>
              </a:rPr>
              <a:t>计算，正好能装满这一批针织衫。</a:t>
            </a:r>
            <a:endParaRPr kumimoji="0" lang="zh-CN" altLang="en-US" kern="100" cap="none" spc="0" normalizeH="0" baseline="0" noProof="0" dirty="0">
              <a:latin typeface="宋体" panose="02010600030101010101" pitchFamily="2" charset="-122"/>
              <a:ea typeface="宋体" panose="02010600030101010101" pitchFamily="2" charset="-122"/>
              <a:cs typeface="Times New Roman" panose="02020603050405020304"/>
            </a:endParaRPr>
          </a:p>
        </p:txBody>
      </p:sp>
    </p:spTree>
  </p:cSld>
  <p:clrMapOvr>
    <a:masterClrMapping/>
  </p:clrMapOvr>
  <p:transition>
    <p:fade/>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7710488"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小结</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30051" name="Rectangle 3"/>
          <p:cNvSpPr>
            <a:spLocks noGrp="1"/>
          </p:cNvSpPr>
          <p:nvPr>
            <p:ph idx="1"/>
          </p:nvPr>
        </p:nvSpPr>
        <p:spPr>
          <a:xfrm>
            <a:off x="787400" y="2343150"/>
            <a:ext cx="12601575" cy="6196013"/>
          </a:xfrm>
          <a:ln/>
        </p:spPr>
        <p:txBody>
          <a:bodyPr vert="horz" wrap="square" lIns="140495" tIns="70248" rIns="140495" bIns="70248" anchor="t" anchorCtr="0"/>
          <a:p>
            <a:pPr>
              <a:buNone/>
            </a:pPr>
            <a:endParaRPr lang="en-US" altLang="zh-CN" sz="3100" dirty="0"/>
          </a:p>
          <a:p>
            <a:pPr>
              <a:buNone/>
            </a:pPr>
            <a:r>
              <a:rPr lang="zh-CN" altLang="en-US" sz="3100" dirty="0"/>
              <a:t>          </a:t>
            </a:r>
            <a:r>
              <a:rPr lang="zh-CN" altLang="en-US" sz="3700" dirty="0"/>
              <a:t>根据以上计算结果可知，这批女式针织衫可以用两</a:t>
            </a:r>
            <a:endParaRPr lang="en-US" altLang="zh-CN" sz="3700" dirty="0"/>
          </a:p>
          <a:p>
            <a:pPr>
              <a:buNone/>
            </a:pPr>
            <a:r>
              <a:rPr lang="zh-CN" altLang="en-US" sz="3700" dirty="0"/>
              <a:t>个</a:t>
            </a:r>
            <a:r>
              <a:rPr lang="en-US" altLang="zh-CN" sz="3700" dirty="0"/>
              <a:t>20</a:t>
            </a:r>
            <a:r>
              <a:rPr lang="zh-CN" altLang="en-US" sz="3700" dirty="0"/>
              <a:t>英尺集装箱装载，也可以用一个</a:t>
            </a:r>
            <a:r>
              <a:rPr lang="en-US" altLang="zh-CN" sz="3700" dirty="0"/>
              <a:t>40</a:t>
            </a:r>
            <a:r>
              <a:rPr lang="zh-CN" altLang="en-US" sz="3700" dirty="0"/>
              <a:t>英尺集装箱装载。</a:t>
            </a:r>
            <a:endParaRPr lang="en-US" altLang="zh-CN" sz="3700" dirty="0"/>
          </a:p>
          <a:p>
            <a:pPr>
              <a:buNone/>
            </a:pPr>
            <a:endParaRPr lang="en-US" altLang="zh-CN" sz="3700" dirty="0"/>
          </a:p>
          <a:p>
            <a:pPr>
              <a:buNone/>
            </a:pPr>
            <a:r>
              <a:rPr lang="en-US" altLang="zh-CN" sz="3700" dirty="0"/>
              <a:t>        </a:t>
            </a:r>
            <a:r>
              <a:rPr lang="zh-CN" altLang="en-US" sz="3700" dirty="0"/>
              <a:t>哪一种配载方法更好呢？</a:t>
            </a:r>
            <a:endParaRPr lang="en-US" altLang="zh-CN" sz="3700" dirty="0"/>
          </a:p>
          <a:p>
            <a:pPr>
              <a:buNone/>
            </a:pPr>
            <a:endParaRPr lang="en-US" altLang="zh-CN" sz="3100" dirty="0"/>
          </a:p>
          <a:p>
            <a:pPr>
              <a:buNone/>
            </a:pPr>
            <a:endParaRPr lang="en-US" altLang="zh-CN" sz="3100" dirty="0"/>
          </a:p>
          <a:p>
            <a:pPr>
              <a:buNone/>
            </a:pPr>
            <a:endParaRPr lang="en-US" altLang="zh-CN" sz="3100" dirty="0"/>
          </a:p>
          <a:p>
            <a:pPr>
              <a:buNone/>
            </a:pPr>
            <a:endParaRPr lang="zh-CN" altLang="en-US" sz="3100" dirty="0"/>
          </a:p>
        </p:txBody>
      </p:sp>
    </p:spTree>
  </p:cSld>
  <p:clrMapOvr>
    <a:masterClrMapping/>
  </p:clrMapOvr>
  <p:transition>
    <p:fade/>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Rectangle 2"/>
          <p:cNvSpPr>
            <a:spLocks noGrp="1" noChangeArrowheads="1"/>
          </p:cNvSpPr>
          <p:nvPr>
            <p:ph type="title"/>
          </p:nvPr>
        </p:nvSpPr>
        <p:spPr>
          <a:xfrm>
            <a:off x="5503863" y="280988"/>
            <a:ext cx="7953375"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55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rPr>
              <a:t>实训拓展</a:t>
            </a:r>
            <a:endParaRPr kumimoji="0" lang="zh-CN" altLang="en-US" sz="55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31075" name="TextBox 1"/>
          <p:cNvSpPr txBox="1"/>
          <p:nvPr/>
        </p:nvSpPr>
        <p:spPr>
          <a:xfrm>
            <a:off x="900113" y="3181350"/>
            <a:ext cx="11858625" cy="6626225"/>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130000"/>
              </a:lnSpc>
              <a:spcBef>
                <a:spcPct val="0"/>
              </a:spcBef>
              <a:buNone/>
            </a:pPr>
            <a:endParaRPr lang="en-US" altLang="zh-CN" sz="4300" dirty="0">
              <a:latin typeface="黑体" panose="02010609060101010101" pitchFamily="49" charset="-122"/>
            </a:endParaRPr>
          </a:p>
          <a:p>
            <a:pPr marL="0" lvl="0" indent="0" eaLnBrk="1" hangingPunct="1">
              <a:lnSpc>
                <a:spcPct val="130000"/>
              </a:lnSpc>
              <a:spcBef>
                <a:spcPct val="0"/>
              </a:spcBef>
              <a:buNone/>
            </a:pPr>
            <a:r>
              <a:rPr lang="zh-CN" altLang="en-US" sz="4300" dirty="0">
                <a:ea typeface="宋体" panose="02010600030101010101" pitchFamily="2" charset="-122"/>
              </a:rPr>
              <a:t>        </a:t>
            </a:r>
            <a:r>
              <a:rPr lang="en-US" altLang="zh-CN" sz="4300" dirty="0">
                <a:ea typeface="宋体" panose="02010600030101010101" pitchFamily="2" charset="-122"/>
              </a:rPr>
              <a:t>A</a:t>
            </a:r>
            <a:r>
              <a:rPr lang="zh-CN" altLang="en-US" sz="4300" dirty="0">
                <a:ea typeface="宋体" panose="02010600030101010101" pitchFamily="2" charset="-122"/>
              </a:rPr>
              <a:t>外贸公司托运的货物是</a:t>
            </a:r>
            <a:r>
              <a:rPr lang="en-US" altLang="zh-CN" sz="4300" dirty="0">
                <a:ea typeface="宋体" panose="02010600030101010101" pitchFamily="2" charset="-122"/>
              </a:rPr>
              <a:t>130</a:t>
            </a:r>
            <a:r>
              <a:rPr lang="zh-CN" altLang="en-US" sz="4300" dirty="0">
                <a:ea typeface="宋体" panose="02010600030101010101" pitchFamily="2" charset="-122"/>
              </a:rPr>
              <a:t>吨钢构配件，总体积约</a:t>
            </a:r>
            <a:r>
              <a:rPr lang="en-US" altLang="zh-CN" sz="4300" dirty="0">
                <a:ea typeface="宋体" panose="02010600030101010101" pitchFamily="2" charset="-122"/>
              </a:rPr>
              <a:t>350</a:t>
            </a:r>
            <a:r>
              <a:rPr lang="zh-CN" altLang="en-US" sz="4300" dirty="0">
                <a:ea typeface="宋体" panose="02010600030101010101" pitchFamily="2" charset="-122"/>
              </a:rPr>
              <a:t>立方米，假设集装箱的箱容利用率为</a:t>
            </a:r>
            <a:r>
              <a:rPr lang="en-US" altLang="zh-CN" sz="4300" dirty="0">
                <a:ea typeface="宋体" panose="02010600030101010101" pitchFamily="2" charset="-122"/>
              </a:rPr>
              <a:t>80%</a:t>
            </a:r>
            <a:r>
              <a:rPr lang="zh-CN" altLang="en-US" sz="4300" dirty="0">
                <a:ea typeface="宋体" panose="02010600030101010101" pitchFamily="2" charset="-122"/>
              </a:rPr>
              <a:t>，在不允许与其他货物混拼的情况下，需要多少个</a:t>
            </a:r>
            <a:r>
              <a:rPr lang="en-US" altLang="zh-CN" sz="4300" dirty="0">
                <a:ea typeface="宋体" panose="02010600030101010101" pitchFamily="2" charset="-122"/>
              </a:rPr>
              <a:t>40HC</a:t>
            </a:r>
            <a:r>
              <a:rPr lang="zh-CN" altLang="en-US" sz="4300" dirty="0">
                <a:ea typeface="宋体" panose="02010600030101010101" pitchFamily="2" charset="-122"/>
              </a:rPr>
              <a:t>柜？</a:t>
            </a:r>
            <a:endParaRPr lang="zh-CN" altLang="en-US" sz="4300" dirty="0">
              <a:ea typeface="宋体" panose="02010600030101010101" pitchFamily="2" charset="-122"/>
            </a:endParaRPr>
          </a:p>
          <a:p>
            <a:pPr marL="0" lvl="0" indent="0" eaLnBrk="1" hangingPunct="1">
              <a:lnSpc>
                <a:spcPct val="130000"/>
              </a:lnSpc>
              <a:spcBef>
                <a:spcPct val="0"/>
              </a:spcBef>
              <a:buNone/>
            </a:pPr>
            <a:endParaRPr lang="en-US" altLang="zh-CN" sz="4300" dirty="0">
              <a:latin typeface="宋体" panose="02010600030101010101" pitchFamily="2" charset="-122"/>
              <a:ea typeface="宋体" panose="02010600030101010101" pitchFamily="2" charset="-122"/>
            </a:endParaRPr>
          </a:p>
          <a:p>
            <a:pPr marL="0" lvl="0" indent="0" eaLnBrk="1" hangingPunct="1">
              <a:spcBef>
                <a:spcPct val="0"/>
              </a:spcBef>
              <a:buAutoNum type="arabicPeriod"/>
            </a:pPr>
            <a:endParaRPr lang="en-US" altLang="zh-CN" sz="4300" dirty="0">
              <a:latin typeface="黑体" panose="02010609060101010101" pitchFamily="49" charset="-122"/>
            </a:endParaRPr>
          </a:p>
          <a:p>
            <a:pPr marL="0" lvl="0" indent="0" eaLnBrk="1" hangingPunct="1">
              <a:spcBef>
                <a:spcPct val="0"/>
              </a:spcBef>
              <a:buNone/>
            </a:pPr>
            <a:endParaRPr lang="en-US" altLang="zh-CN" sz="4300" dirty="0">
              <a:latin typeface="黑体" panose="02010609060101010101" pitchFamily="49" charset="-122"/>
            </a:endParaRPr>
          </a:p>
        </p:txBody>
      </p:sp>
      <p:sp>
        <p:nvSpPr>
          <p:cNvPr id="15364" name="Text Box 4"/>
          <p:cNvSpPr txBox="1">
            <a:spLocks noChangeArrowheads="1"/>
          </p:cNvSpPr>
          <p:nvPr/>
        </p:nvSpPr>
        <p:spPr bwMode="auto">
          <a:xfrm>
            <a:off x="6291263" y="2322513"/>
            <a:ext cx="6124575" cy="1465263"/>
          </a:xfrm>
          <a:prstGeom prst="rect">
            <a:avLst/>
          </a:prstGeom>
          <a:noFill/>
          <a:ln>
            <a:noFill/>
          </a:ln>
          <a:effectLst/>
        </p:spPr>
        <p:txBody>
          <a:bodyPr lIns="140495" tIns="70248" rIns="140495" bIns="70248">
            <a:spAutoFit/>
          </a:bodyPr>
          <a:lstStyle/>
          <a:p>
            <a:pPr marR="0" defTabSz="914400">
              <a:buClrTx/>
              <a:buSzTx/>
              <a:buFontTx/>
              <a:buNone/>
              <a:defRPr/>
            </a:pPr>
            <a:r>
              <a:rPr kumimoji="0" lang="zh-CN" altLang="en-US" sz="6800" b="1" kern="1200" cap="none" spc="0" normalizeH="0" baseline="0" noProof="0">
                <a:solidFill>
                  <a:srgbClr val="0066CC"/>
                </a:solidFill>
                <a:latin typeface="Arial" panose="020B0604020202020204" pitchFamily="34" charset="0"/>
                <a:ea typeface="黑体" panose="02010609060101010101" pitchFamily="49" charset="-122"/>
                <a:cs typeface="+mn-cs"/>
              </a:rPr>
              <a:t>思考</a:t>
            </a:r>
            <a:endParaRPr kumimoji="0" lang="zh-CN" altLang="en-US" sz="6800" b="1" kern="1200" cap="none" spc="0" normalizeH="0" baseline="0" noProof="0">
              <a:solidFill>
                <a:srgbClr val="0066CC"/>
              </a:solidFill>
              <a:latin typeface="Arial" panose="020B0604020202020204" pitchFamily="34" charset="0"/>
              <a:ea typeface="黑体" panose="02010609060101010101" pitchFamily="49" charset="-122"/>
              <a:cs typeface="+mn-cs"/>
            </a:endParaRPr>
          </a:p>
          <a:p>
            <a:pPr marR="0" defTabSz="914400">
              <a:buClrTx/>
              <a:buSzTx/>
              <a:buFontTx/>
              <a:buNone/>
              <a:defRPr/>
            </a:pPr>
            <a:endParaRPr kumimoji="0" lang="zh-CN" altLang="en-US" kern="1200" cap="none" spc="0" normalizeH="0" baseline="0" noProof="0">
              <a:solidFill>
                <a:srgbClr val="0066FF"/>
              </a:solidFill>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pic>
        <p:nvPicPr>
          <p:cNvPr id="131077" name="Picture 2"/>
          <p:cNvPicPr>
            <a:picLocks noChangeAspect="1"/>
          </p:cNvPicPr>
          <p:nvPr/>
        </p:nvPicPr>
        <p:blipFill>
          <a:blip r:embed="rId1"/>
          <a:stretch>
            <a:fillRect/>
          </a:stretch>
        </p:blipFill>
        <p:spPr>
          <a:xfrm>
            <a:off x="11171238" y="6754813"/>
            <a:ext cx="3208337" cy="3495675"/>
          </a:xfrm>
          <a:prstGeom prst="rect">
            <a:avLst/>
          </a:prstGeom>
          <a:noFill/>
          <a:ln w="9525">
            <a:noFill/>
          </a:ln>
        </p:spPr>
      </p:pic>
    </p:spTree>
  </p:cSld>
  <p:clrMapOvr>
    <a:masterClrMapping/>
  </p:clrMapOvr>
  <p:transition>
    <p:fade/>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Rectangle 2"/>
          <p:cNvSpPr>
            <a:spLocks noGrp="1" noChangeArrowheads="1"/>
          </p:cNvSpPr>
          <p:nvPr>
            <p:ph type="title"/>
          </p:nvPr>
        </p:nvSpPr>
        <p:spPr>
          <a:xfrm>
            <a:off x="5503863" y="280988"/>
            <a:ext cx="7953375" cy="838200"/>
          </a:xfrm>
        </p:spPr>
        <p:txBody>
          <a:bodyPr vert="horz" wrap="square" lIns="140495" tIns="70248" rIns="140495" bIns="70248"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55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rPr>
              <a:t>总结提升</a:t>
            </a:r>
            <a:endParaRPr kumimoji="0" lang="zh-CN" altLang="en-US" sz="55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32099" name="Text Box 3"/>
          <p:cNvSpPr txBox="1"/>
          <p:nvPr/>
        </p:nvSpPr>
        <p:spPr>
          <a:xfrm>
            <a:off x="5597525" y="1787525"/>
            <a:ext cx="4665663" cy="895350"/>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4900" b="1" dirty="0">
                <a:solidFill>
                  <a:srgbClr val="558ED5"/>
                </a:solidFill>
              </a:rPr>
              <a:t>工作任务</a:t>
            </a:r>
            <a:endParaRPr lang="zh-CN" altLang="en-US" sz="4900" b="1" dirty="0">
              <a:solidFill>
                <a:srgbClr val="558ED5"/>
              </a:solidFill>
            </a:endParaRPr>
          </a:p>
        </p:txBody>
      </p:sp>
      <p:sp>
        <p:nvSpPr>
          <p:cNvPr id="16388" name="Text Box 4"/>
          <p:cNvSpPr txBox="1">
            <a:spLocks noChangeArrowheads="1"/>
          </p:cNvSpPr>
          <p:nvPr/>
        </p:nvSpPr>
        <p:spPr bwMode="auto">
          <a:xfrm>
            <a:off x="2725738" y="2693988"/>
            <a:ext cx="9050338" cy="1357313"/>
          </a:xfrm>
          <a:prstGeom prst="rect">
            <a:avLst/>
          </a:prstGeom>
          <a:noFill/>
          <a:ln>
            <a:noFill/>
          </a:ln>
        </p:spPr>
        <p:txBody>
          <a:bodyPr lIns="140495" tIns="70248" rIns="140495" bIns="70248">
            <a:spAutoFit/>
          </a:bodyPr>
          <a:lstStyle/>
          <a:p>
            <a:pPr marR="0" defTabSz="914400">
              <a:buClrTx/>
              <a:buSzTx/>
              <a:buFontTx/>
              <a:buNone/>
              <a:defRPr/>
            </a:pPr>
            <a:r>
              <a:rPr kumimoji="0" lang="zh-CN" altLang="en-US" sz="4300" kern="1200" cap="none" spc="0" normalizeH="0" baseline="0" noProof="0" dirty="0">
                <a:solidFill>
                  <a:srgbClr val="FF0000"/>
                </a:solidFill>
                <a:latin typeface="Arial" panose="020B0604020202020204" pitchFamily="34" charset="0"/>
                <a:ea typeface="宋体" panose="02010600030101010101" pitchFamily="2" charset="-122"/>
                <a:cs typeface="+mn-cs"/>
              </a:rPr>
              <a:t>如何进行集装箱配载 ？</a:t>
            </a:r>
            <a:endParaRPr kumimoji="0" lang="zh-CN" altLang="en-US" sz="4300" kern="1200" cap="none" spc="0" normalizeH="0" baseline="0" noProof="0" dirty="0">
              <a:solidFill>
                <a:srgbClr val="FF0000"/>
              </a:solidFill>
              <a:latin typeface="Arial" panose="020B0604020202020204" pitchFamily="34" charset="0"/>
              <a:ea typeface="宋体" panose="02010600030101010101" pitchFamily="2" charset="-122"/>
              <a:cs typeface="+mn-cs"/>
            </a:endParaRPr>
          </a:p>
          <a:p>
            <a:pPr marR="0" defTabSz="914400">
              <a:buClrTx/>
              <a:buSzTx/>
              <a:buFontTx/>
              <a:buNone/>
              <a:defRPr/>
            </a:pPr>
            <a:endParaRPr kumimoji="0" lang="zh-CN" altLang="en-US" kern="1200" cap="none" spc="0" normalizeH="0" baseline="0" noProof="0" dirty="0">
              <a:solidFill>
                <a:srgbClr val="0066FF"/>
              </a:solidFill>
              <a:effectLst>
                <a:outerShdw blurRad="38100" dist="38100" dir="2700000" algn="tl">
                  <a:srgbClr val="C0C0C0"/>
                </a:outerShdw>
              </a:effectLst>
              <a:latin typeface="Arial" panose="020B0604020202020204" pitchFamily="34" charset="0"/>
              <a:ea typeface="宋体" panose="02010600030101010101" pitchFamily="2" charset="-122"/>
              <a:cs typeface="+mn-cs"/>
            </a:endParaRPr>
          </a:p>
          <a:p>
            <a:pPr marR="0" defTabSz="914400">
              <a:buClrTx/>
              <a:buSzTx/>
              <a:buFontTx/>
              <a:buNone/>
              <a:defRPr/>
            </a:pPr>
            <a:endParaRPr kumimoji="0" lang="zh-CN" altLang="en-US" kern="1200" cap="none" spc="0" normalizeH="0" baseline="0" noProof="0" dirty="0">
              <a:solidFill>
                <a:srgbClr val="0066FF"/>
              </a:solidFill>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132101" name="Text Box 5"/>
          <p:cNvSpPr txBox="1"/>
          <p:nvPr/>
        </p:nvSpPr>
        <p:spPr>
          <a:xfrm>
            <a:off x="2138363" y="3727450"/>
            <a:ext cx="10948987" cy="4197350"/>
          </a:xfrm>
          <a:prstGeom prst="rect">
            <a:avLst/>
          </a:prstGeom>
          <a:noFill/>
          <a:ln w="9525">
            <a:noFill/>
          </a:ln>
        </p:spPr>
        <p:txBody>
          <a:bodyPr lIns="140495" tIns="70248" rIns="140495" bIns="70248">
            <a:spAutoFit/>
          </a:bodyPr>
          <a:lstStyle>
            <a:lvl1pPr marL="525780" indent="-525780" algn="l" rtl="0" eaLnBrk="0" fontAlgn="base" hangingPunct="0">
              <a:spcBef>
                <a:spcPct val="20000"/>
              </a:spcBef>
              <a:spcAft>
                <a:spcPct val="0"/>
              </a:spcAft>
              <a:buChar char="•"/>
              <a:defRPr sz="2500">
                <a:solidFill>
                  <a:schemeClr val="tx1"/>
                </a:solidFill>
                <a:latin typeface="+mn-lt"/>
                <a:ea typeface="+mn-ea"/>
                <a:cs typeface="+mn-cs"/>
              </a:defRPr>
            </a:lvl1pPr>
            <a:lvl2pPr marL="1141730" indent="-438150" algn="l" rtl="0" eaLnBrk="0" fontAlgn="base" hangingPunct="0">
              <a:spcBef>
                <a:spcPct val="20000"/>
              </a:spcBef>
              <a:spcAft>
                <a:spcPct val="0"/>
              </a:spcAft>
              <a:buChar char="–"/>
              <a:defRPr sz="2500">
                <a:solidFill>
                  <a:schemeClr val="tx1"/>
                </a:solidFill>
                <a:latin typeface="+mn-lt"/>
                <a:ea typeface="+mn-ea"/>
              </a:defRPr>
            </a:lvl2pPr>
            <a:lvl3pPr marL="1755775" indent="-351155" algn="l" rtl="0" eaLnBrk="0" fontAlgn="base" hangingPunct="0">
              <a:spcBef>
                <a:spcPct val="20000"/>
              </a:spcBef>
              <a:spcAft>
                <a:spcPct val="0"/>
              </a:spcAft>
              <a:buChar char="•"/>
              <a:defRPr sz="2500">
                <a:solidFill>
                  <a:schemeClr val="tx1"/>
                </a:solidFill>
                <a:latin typeface="+mn-lt"/>
                <a:ea typeface="+mn-ea"/>
              </a:defRPr>
            </a:lvl3pPr>
            <a:lvl4pPr marL="2457450" indent="-351155" algn="l" rtl="0" eaLnBrk="0" fontAlgn="base" hangingPunct="0">
              <a:spcBef>
                <a:spcPct val="20000"/>
              </a:spcBef>
              <a:spcAft>
                <a:spcPct val="0"/>
              </a:spcAft>
              <a:buChar char="–"/>
              <a:defRPr sz="2500">
                <a:solidFill>
                  <a:schemeClr val="tx1"/>
                </a:solidFill>
                <a:latin typeface="+mn-lt"/>
                <a:ea typeface="+mn-ea"/>
              </a:defRPr>
            </a:lvl4pPr>
            <a:lvl5pPr marL="3161030" indent="-351155" algn="l" rtl="0" eaLnBrk="0" fontAlgn="base" hangingPunct="0">
              <a:spcBef>
                <a:spcPct val="20000"/>
              </a:spcBef>
              <a:spcAft>
                <a:spcPct val="0"/>
              </a:spcAft>
              <a:buChar char="»"/>
              <a:defRPr sz="2500">
                <a:solidFill>
                  <a:schemeClr val="tx1"/>
                </a:solidFill>
                <a:latin typeface="+mn-lt"/>
                <a:ea typeface="+mn-ea"/>
              </a:defRPr>
            </a:lvl5pPr>
          </a:lstStyle>
          <a:p>
            <a:pPr marL="525780" lvl="0" indent="-525780" eaLnBrk="1" hangingPunct="1">
              <a:lnSpc>
                <a:spcPct val="170000"/>
              </a:lnSpc>
              <a:spcBef>
                <a:spcPct val="0"/>
              </a:spcBef>
            </a:pPr>
            <a:r>
              <a:rPr lang="zh-CN" altLang="en-US" sz="3100" dirty="0">
                <a:solidFill>
                  <a:srgbClr val="C00000"/>
                </a:solidFill>
                <a:latin typeface="宋体" panose="02010600030101010101" pitchFamily="2" charset="-122"/>
                <a:ea typeface="宋体" panose="02010600030101010101" pitchFamily="2" charset="-122"/>
              </a:rPr>
              <a:t>重货还是轻货：</a:t>
            </a:r>
            <a:r>
              <a:rPr lang="zh-CN" altLang="en-US" sz="3100" dirty="0">
                <a:latin typeface="宋体" panose="02010600030101010101" pitchFamily="2" charset="-122"/>
                <a:ea typeface="宋体" panose="02010600030101010101" pitchFamily="2" charset="-122"/>
              </a:rPr>
              <a:t>货物密度与集装箱单位容重的比较</a:t>
            </a:r>
            <a:endParaRPr lang="en-US" altLang="zh-CN" sz="3100" dirty="0">
              <a:latin typeface="宋体" panose="02010600030101010101" pitchFamily="2" charset="-122"/>
              <a:ea typeface="宋体" panose="02010600030101010101" pitchFamily="2" charset="-122"/>
            </a:endParaRPr>
          </a:p>
          <a:p>
            <a:pPr marL="525780" lvl="0" indent="-525780" eaLnBrk="1" hangingPunct="1">
              <a:lnSpc>
                <a:spcPct val="170000"/>
              </a:lnSpc>
              <a:spcBef>
                <a:spcPct val="0"/>
              </a:spcBef>
            </a:pPr>
            <a:r>
              <a:rPr lang="zh-CN" altLang="en-US" sz="3100" dirty="0">
                <a:solidFill>
                  <a:srgbClr val="C00000"/>
                </a:solidFill>
                <a:latin typeface="宋体" panose="02010600030101010101" pitchFamily="2" charset="-122"/>
                <a:ea typeface="宋体" panose="02010600030101010101" pitchFamily="2" charset="-122"/>
              </a:rPr>
              <a:t>计算所需集装箱数量：</a:t>
            </a:r>
            <a:endParaRPr lang="en-US" altLang="zh-CN" sz="3100" dirty="0">
              <a:solidFill>
                <a:srgbClr val="C00000"/>
              </a:solidFill>
              <a:latin typeface="宋体" panose="02010600030101010101" pitchFamily="2" charset="-122"/>
              <a:ea typeface="宋体" panose="02010600030101010101" pitchFamily="2" charset="-122"/>
            </a:endParaRPr>
          </a:p>
          <a:p>
            <a:pPr marL="525780" lvl="0" indent="-525780" eaLnBrk="1" hangingPunct="1">
              <a:lnSpc>
                <a:spcPct val="170000"/>
              </a:lnSpc>
              <a:spcBef>
                <a:spcPct val="0"/>
              </a:spcBef>
              <a:buNone/>
            </a:pPr>
            <a:r>
              <a:rPr lang="zh-CN" altLang="en-US" sz="3100" dirty="0">
                <a:latin typeface="宋体" panose="02010600030101010101" pitchFamily="2" charset="-122"/>
                <a:ea typeface="宋体" panose="02010600030101010101" pitchFamily="2" charset="-122"/>
              </a:rPr>
              <a:t>   </a:t>
            </a:r>
            <a:r>
              <a:rPr lang="en-US" altLang="zh-CN" sz="3100" dirty="0">
                <a:latin typeface="宋体" panose="02010600030101010101" pitchFamily="2" charset="-122"/>
                <a:ea typeface="宋体" panose="02010600030101010101" pitchFamily="2" charset="-122"/>
              </a:rPr>
              <a:t>1. </a:t>
            </a:r>
            <a:r>
              <a:rPr lang="zh-CN" altLang="en-US" sz="3100" dirty="0">
                <a:latin typeface="宋体" panose="02010600030101010101" pitchFamily="2" charset="-122"/>
                <a:ea typeface="宋体" panose="02010600030101010101" pitchFamily="2" charset="-122"/>
              </a:rPr>
              <a:t>如为重货，集装箱数量</a:t>
            </a:r>
            <a:r>
              <a:rPr lang="en-US" altLang="zh-CN" sz="3100" dirty="0">
                <a:latin typeface="宋体" panose="02010600030101010101" pitchFamily="2" charset="-122"/>
                <a:ea typeface="宋体" panose="02010600030101010101" pitchFamily="2" charset="-122"/>
              </a:rPr>
              <a:t>=</a:t>
            </a:r>
            <a:r>
              <a:rPr lang="zh-CN" altLang="en-US" sz="3100" dirty="0">
                <a:latin typeface="宋体" panose="02010600030101010101" pitchFamily="2" charset="-122"/>
                <a:ea typeface="宋体" panose="02010600030101010101" pitchFamily="2" charset="-122"/>
              </a:rPr>
              <a:t>货物重量</a:t>
            </a:r>
            <a:r>
              <a:rPr lang="en-US" altLang="zh-CN" sz="3100" dirty="0">
                <a:latin typeface="宋体" panose="02010600030101010101" pitchFamily="2" charset="-122"/>
                <a:ea typeface="宋体" panose="02010600030101010101" pitchFamily="2" charset="-122"/>
              </a:rPr>
              <a:t>/</a:t>
            </a:r>
            <a:r>
              <a:rPr lang="zh-CN" altLang="en-US" sz="3100" dirty="0">
                <a:latin typeface="宋体" panose="02010600030101010101" pitchFamily="2" charset="-122"/>
                <a:ea typeface="宋体" panose="02010600030101010101" pitchFamily="2" charset="-122"/>
              </a:rPr>
              <a:t>集装箱最大载重量</a:t>
            </a:r>
            <a:endParaRPr lang="en-US" altLang="zh-CN" sz="3100" dirty="0">
              <a:latin typeface="宋体" panose="02010600030101010101" pitchFamily="2" charset="-122"/>
              <a:ea typeface="宋体" panose="02010600030101010101" pitchFamily="2" charset="-122"/>
            </a:endParaRPr>
          </a:p>
          <a:p>
            <a:pPr marL="525780" lvl="0" indent="-525780" eaLnBrk="1" hangingPunct="1">
              <a:lnSpc>
                <a:spcPct val="170000"/>
              </a:lnSpc>
              <a:spcBef>
                <a:spcPct val="0"/>
              </a:spcBef>
              <a:buNone/>
            </a:pPr>
            <a:r>
              <a:rPr lang="zh-CN" altLang="en-US" sz="3100" dirty="0">
                <a:latin typeface="宋体" panose="02010600030101010101" pitchFamily="2" charset="-122"/>
                <a:ea typeface="宋体" panose="02010600030101010101" pitchFamily="2" charset="-122"/>
              </a:rPr>
              <a:t>   </a:t>
            </a:r>
            <a:r>
              <a:rPr lang="en-US" altLang="zh-CN" sz="3100" dirty="0">
                <a:latin typeface="宋体" panose="02010600030101010101" pitchFamily="2" charset="-122"/>
                <a:ea typeface="宋体" panose="02010600030101010101" pitchFamily="2" charset="-122"/>
              </a:rPr>
              <a:t>2. </a:t>
            </a:r>
            <a:r>
              <a:rPr lang="zh-CN" altLang="en-US" sz="3100" dirty="0">
                <a:latin typeface="宋体" panose="02010600030101010101" pitchFamily="2" charset="-122"/>
                <a:ea typeface="宋体" panose="02010600030101010101" pitchFamily="2" charset="-122"/>
              </a:rPr>
              <a:t>如为轻货，集装箱数量</a:t>
            </a:r>
            <a:r>
              <a:rPr lang="en-US" altLang="zh-CN" sz="3100" dirty="0">
                <a:latin typeface="宋体" panose="02010600030101010101" pitchFamily="2" charset="-122"/>
                <a:ea typeface="宋体" panose="02010600030101010101" pitchFamily="2" charset="-122"/>
              </a:rPr>
              <a:t>=</a:t>
            </a:r>
            <a:r>
              <a:rPr lang="zh-CN" altLang="en-US" sz="3100" dirty="0">
                <a:latin typeface="宋体" panose="02010600030101010101" pitchFamily="2" charset="-122"/>
                <a:ea typeface="宋体" panose="02010600030101010101" pitchFamily="2" charset="-122"/>
              </a:rPr>
              <a:t>货物总体积</a:t>
            </a:r>
            <a:r>
              <a:rPr lang="en-US" altLang="zh-CN" sz="3100" dirty="0">
                <a:latin typeface="宋体" panose="02010600030101010101" pitchFamily="2" charset="-122"/>
                <a:ea typeface="宋体" panose="02010600030101010101" pitchFamily="2" charset="-122"/>
              </a:rPr>
              <a:t>/</a:t>
            </a:r>
            <a:r>
              <a:rPr lang="zh-CN" altLang="en-US" sz="3100" dirty="0">
                <a:latin typeface="宋体" panose="02010600030101010101" pitchFamily="2" charset="-122"/>
                <a:ea typeface="宋体" panose="02010600030101010101" pitchFamily="2" charset="-122"/>
              </a:rPr>
              <a:t>集装箱有效容积</a:t>
            </a:r>
            <a:endParaRPr lang="en-US" altLang="zh-CN" sz="3100" dirty="0">
              <a:latin typeface="宋体" panose="02010600030101010101" pitchFamily="2" charset="-122"/>
              <a:ea typeface="宋体" panose="02010600030101010101" pitchFamily="2" charset="-122"/>
            </a:endParaRPr>
          </a:p>
          <a:p>
            <a:pPr marL="525780" lvl="0" indent="-525780" eaLnBrk="1" hangingPunct="1">
              <a:lnSpc>
                <a:spcPct val="170000"/>
              </a:lnSpc>
              <a:spcBef>
                <a:spcPct val="0"/>
              </a:spcBef>
              <a:buNone/>
            </a:pPr>
            <a:r>
              <a:rPr lang="zh-CN" altLang="en-US" sz="3100" dirty="0">
                <a:latin typeface="宋体" panose="02010600030101010101" pitchFamily="2" charset="-122"/>
                <a:ea typeface="宋体" panose="02010600030101010101" pitchFamily="2" charset="-122"/>
              </a:rPr>
              <a:t>   </a:t>
            </a:r>
            <a:endParaRPr lang="en-US" altLang="zh-CN" sz="1800" dirty="0">
              <a:latin typeface="黑体" panose="02010609060101010101" pitchFamily="49" charset="-122"/>
            </a:endParaRPr>
          </a:p>
        </p:txBody>
      </p:sp>
    </p:spTree>
  </p:cSld>
  <p:clrMapOvr>
    <a:masterClrMapping/>
  </p:clrMapOvr>
  <p:transition>
    <p:fade/>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idx="4294967295"/>
          </p:nvPr>
        </p:nvSpPr>
        <p:spPr>
          <a:xfrm>
            <a:off x="1655763" y="287338"/>
            <a:ext cx="11834813"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smtClean="0">
                <a:ln>
                  <a:noFill/>
                </a:ln>
                <a:solidFill>
                  <a:schemeClr val="bg1"/>
                </a:solidFill>
                <a:effectLst>
                  <a:outerShdw blurRad="38100" dist="38100" dir="2700000" algn="tl">
                    <a:srgbClr val="C0C0C0"/>
                  </a:outerShdw>
                </a:effectLst>
                <a:uLnTx/>
                <a:uFillTx/>
                <a:latin typeface="楷体_GB2312" pitchFamily="49" charset="-122"/>
                <a:ea typeface="+mj-ea"/>
                <a:cs typeface="+mj-cs"/>
              </a:rPr>
              <a:t>十二  如何进行货代业务报价</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33123" name="Rectangle 3"/>
          <p:cNvSpPr>
            <a:spLocks noGrp="1"/>
          </p:cNvSpPr>
          <p:nvPr>
            <p:ph type="body" idx="4294967295"/>
          </p:nvPr>
        </p:nvSpPr>
        <p:spPr>
          <a:xfrm>
            <a:off x="1190625" y="2751138"/>
            <a:ext cx="12133263" cy="5257800"/>
          </a:xfrm>
          <a:ln/>
        </p:spPr>
        <p:txBody>
          <a:bodyPr vert="horz" wrap="square" lIns="140717" tIns="70359" rIns="140717" bIns="70359" anchor="t" anchorCtr="0"/>
          <a:p>
            <a:pPr marL="0" indent="0" algn="justLow">
              <a:buNone/>
            </a:pPr>
            <a:r>
              <a:rPr lang="zh-CN" altLang="en-US" sz="3700" b="1" dirty="0"/>
              <a:t>        </a:t>
            </a:r>
            <a:r>
              <a:rPr lang="zh-CN" altLang="en-US" sz="3700" b="1" dirty="0">
                <a:latin typeface="楷体_GB2312" pitchFamily="49" charset="-122"/>
                <a:ea typeface="楷体_GB2312" pitchFamily="49" charset="-122"/>
              </a:rPr>
              <a:t>腾飞货代销售胡小涂通过前期客户开发认识了正兴进出口有限公司的单证员小李。他了解到正兴公司在</a:t>
            </a:r>
            <a:r>
              <a:rPr lang="en-US" altLang="zh-CN" sz="3700" b="1" dirty="0">
                <a:latin typeface="楷体_GB2312" pitchFamily="49" charset="-122"/>
                <a:ea typeface="楷体_GB2312" pitchFamily="49" charset="-122"/>
              </a:rPr>
              <a:t>5</a:t>
            </a:r>
            <a:r>
              <a:rPr lang="zh-CN" altLang="en-US" sz="3700" b="1" dirty="0">
                <a:latin typeface="楷体_GB2312" pitchFamily="49" charset="-122"/>
                <a:ea typeface="楷体_GB2312" pitchFamily="49" charset="-122"/>
              </a:rPr>
              <a:t>月底有批女式针织衫，总共</a:t>
            </a:r>
            <a:r>
              <a:rPr lang="en-US" altLang="zh-CN" sz="3700" b="1" dirty="0">
                <a:latin typeface="楷体_GB2312" pitchFamily="49" charset="-122"/>
                <a:ea typeface="楷体_GB2312" pitchFamily="49" charset="-122"/>
              </a:rPr>
              <a:t>17640</a:t>
            </a:r>
            <a:r>
              <a:rPr lang="zh-CN" altLang="en-US" sz="3700" b="1" dirty="0">
                <a:latin typeface="楷体_GB2312" pitchFamily="49" charset="-122"/>
                <a:ea typeface="楷体_GB2312" pitchFamily="49" charset="-122"/>
              </a:rPr>
              <a:t>件，</a:t>
            </a:r>
            <a:r>
              <a:rPr lang="en-US" altLang="zh-CN" sz="3700" b="1" dirty="0">
                <a:latin typeface="楷体_GB2312" pitchFamily="49" charset="-122"/>
                <a:ea typeface="楷体_GB2312" pitchFamily="49" charset="-122"/>
              </a:rPr>
              <a:t>620</a:t>
            </a:r>
            <a:r>
              <a:rPr lang="zh-CN" altLang="en-US" sz="3700" b="1" dirty="0">
                <a:latin typeface="楷体_GB2312" pitchFamily="49" charset="-122"/>
                <a:ea typeface="楷体_GB2312" pitchFamily="49" charset="-122"/>
              </a:rPr>
              <a:t>纸箱，</a:t>
            </a:r>
            <a:r>
              <a:rPr lang="en-US" altLang="zh-CN" sz="3700" b="1" dirty="0">
                <a:latin typeface="楷体_GB2312" pitchFamily="49" charset="-122"/>
                <a:ea typeface="楷体_GB2312" pitchFamily="49" charset="-122"/>
              </a:rPr>
              <a:t>X20</a:t>
            </a:r>
            <a:r>
              <a:rPr lang="en-US" altLang="zh-CN" sz="3700" b="1" dirty="0">
                <a:ea typeface="楷体_GB2312" pitchFamily="49" charset="-122"/>
              </a:rPr>
              <a:t>’</a:t>
            </a:r>
            <a:r>
              <a:rPr lang="en-US" altLang="zh-CN" sz="3700" b="1" dirty="0">
                <a:latin typeface="楷体_GB2312" pitchFamily="49" charset="-122"/>
                <a:ea typeface="楷体_GB2312" pitchFamily="49" charset="-122"/>
              </a:rPr>
              <a:t>GP,CIF ROTTERDAM</a:t>
            </a:r>
            <a:r>
              <a:rPr lang="zh-CN" altLang="en-US" sz="3700" b="1" dirty="0">
                <a:latin typeface="楷体_GB2312" pitchFamily="49" charset="-122"/>
                <a:ea typeface="楷体_GB2312" pitchFamily="49" charset="-122"/>
              </a:rPr>
              <a:t>，从上海港装运，运往荷兰的鹿特丹。正兴公司小李要求胡小涂报价。</a:t>
            </a:r>
            <a:endParaRPr lang="zh-CN" altLang="en-US" sz="3700" b="1" dirty="0">
              <a:latin typeface="楷体_GB2312" pitchFamily="49" charset="-122"/>
              <a:ea typeface="楷体_GB2312" pitchFamily="49" charset="-122"/>
            </a:endParaRPr>
          </a:p>
          <a:p>
            <a:pPr marL="0" indent="0" algn="justLow">
              <a:buNone/>
            </a:pPr>
            <a:endParaRPr lang="zh-CN" altLang="en-US" sz="3700" b="1" dirty="0"/>
          </a:p>
          <a:p>
            <a:pPr marL="0" indent="0" algn="justLow">
              <a:buNone/>
            </a:pPr>
            <a:endParaRPr lang="zh-CN" altLang="en-US" sz="3700" b="1" dirty="0"/>
          </a:p>
          <a:p>
            <a:pPr marL="0" indent="0" algn="justLow">
              <a:buNone/>
            </a:pPr>
            <a:r>
              <a:rPr lang="zh-CN" altLang="en-US" sz="3700" b="1" dirty="0">
                <a:solidFill>
                  <a:srgbClr val="FF0000"/>
                </a:solidFill>
                <a:latin typeface="楷体_GB2312" pitchFamily="49" charset="-122"/>
                <a:ea typeface="楷体_GB2312" pitchFamily="49" charset="-122"/>
              </a:rPr>
              <a:t>   胡小涂应该怎么做呢？</a:t>
            </a:r>
            <a:endParaRPr lang="zh-CN" altLang="en-US" sz="3700" b="1" dirty="0">
              <a:solidFill>
                <a:srgbClr val="FF0000"/>
              </a:solidFill>
              <a:latin typeface="楷体_GB2312" pitchFamily="49" charset="-122"/>
              <a:ea typeface="楷体_GB2312" pitchFamily="49" charset="-122"/>
            </a:endParaRPr>
          </a:p>
        </p:txBody>
      </p:sp>
      <p:pic>
        <p:nvPicPr>
          <p:cNvPr id="133124" name="Picture 2"/>
          <p:cNvPicPr>
            <a:picLocks noChangeAspect="1"/>
          </p:cNvPicPr>
          <p:nvPr/>
        </p:nvPicPr>
        <p:blipFill>
          <a:blip r:embed="rId1"/>
          <a:stretch>
            <a:fillRect/>
          </a:stretch>
        </p:blipFill>
        <p:spPr>
          <a:xfrm>
            <a:off x="11963400" y="7581900"/>
            <a:ext cx="2351088" cy="2560638"/>
          </a:xfrm>
          <a:prstGeom prst="rect">
            <a:avLst/>
          </a:prstGeom>
          <a:noFill/>
          <a:ln w="9525">
            <a:noFill/>
          </a:ln>
        </p:spPr>
      </p:pic>
    </p:spTree>
  </p:cSld>
  <p:clrMapOvr>
    <a:masterClrMapping/>
  </p:clrMapOvr>
  <p:transition>
    <p:fade/>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idx="4294967295"/>
          </p:nvPr>
        </p:nvSpPr>
        <p:spPr>
          <a:xfrm>
            <a:off x="1304925" y="280988"/>
            <a:ext cx="7710488"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rPr>
              <a:t>项目引入</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34147" name="Rectangle 3"/>
          <p:cNvSpPr>
            <a:spLocks noGrp="1"/>
          </p:cNvSpPr>
          <p:nvPr>
            <p:ph type="body" idx="4294967295"/>
          </p:nvPr>
        </p:nvSpPr>
        <p:spPr>
          <a:xfrm>
            <a:off x="1303338" y="2751138"/>
            <a:ext cx="11906250" cy="6438900"/>
          </a:xfrm>
          <a:ln/>
        </p:spPr>
        <p:txBody>
          <a:bodyPr vert="horz" wrap="square" lIns="140717" tIns="70359" rIns="140717" bIns="70359" anchor="t" anchorCtr="0"/>
          <a:p>
            <a:pPr marL="0" indent="0" algn="justLow">
              <a:buNone/>
            </a:pPr>
            <a:r>
              <a:rPr lang="zh-CN" altLang="en-US" sz="3700" b="1" dirty="0">
                <a:latin typeface="楷体_GB2312" pitchFamily="49" charset="-122"/>
                <a:ea typeface="楷体_GB2312" pitchFamily="49" charset="-122"/>
              </a:rPr>
              <a:t>    腾飞公司对该航线货物的利润要求为</a:t>
            </a:r>
            <a:r>
              <a:rPr lang="en-US" altLang="zh-CN" sz="3700" b="1" dirty="0">
                <a:latin typeface="楷体_GB2312" pitchFamily="49" charset="-122"/>
                <a:ea typeface="楷体_GB2312" pitchFamily="49" charset="-122"/>
              </a:rPr>
              <a:t>USD50 /20</a:t>
            </a:r>
            <a:r>
              <a:rPr lang="en-US" altLang="zh-CN" sz="3700" b="1" dirty="0">
                <a:latin typeface="楷体" panose="02010609060101010101" pitchFamily="49" charset="-122"/>
                <a:ea typeface="楷体_GB2312" pitchFamily="49" charset="-122"/>
              </a:rPr>
              <a:t>’</a:t>
            </a:r>
            <a:r>
              <a:rPr lang="en-US" altLang="zh-CN" sz="3700" b="1" dirty="0">
                <a:latin typeface="楷体_GB2312" pitchFamily="49" charset="-122"/>
                <a:ea typeface="楷体_GB2312" pitchFamily="49" charset="-122"/>
              </a:rPr>
              <a:t>GP</a:t>
            </a:r>
            <a:r>
              <a:rPr lang="zh-CN" altLang="en-US" sz="3700" b="1" dirty="0">
                <a:latin typeface="楷体_GB2312" pitchFamily="49" charset="-122"/>
                <a:ea typeface="楷体_GB2312" pitchFamily="49" charset="-122"/>
              </a:rPr>
              <a:t>，胡小涂考虑了报关费、文件费、订舱费、拖车费、报检费等各项费用后，向正兴进出口有限公司报价：</a:t>
            </a:r>
            <a:r>
              <a:rPr lang="en-US" altLang="zh-CN" sz="3700" b="1" dirty="0">
                <a:latin typeface="楷体_GB2312" pitchFamily="49" charset="-122"/>
                <a:ea typeface="楷体_GB2312" pitchFamily="49" charset="-122"/>
              </a:rPr>
              <a:t>5000</a:t>
            </a:r>
            <a:r>
              <a:rPr lang="zh-CN" altLang="en-US" sz="3700" b="1" dirty="0">
                <a:latin typeface="楷体_GB2312" pitchFamily="49" charset="-122"/>
                <a:ea typeface="楷体_GB2312" pitchFamily="49" charset="-122"/>
              </a:rPr>
              <a:t>元</a:t>
            </a:r>
            <a:r>
              <a:rPr lang="en-US" altLang="zh-CN" sz="3700" b="1" dirty="0">
                <a:latin typeface="楷体_GB2312" pitchFamily="49" charset="-122"/>
                <a:ea typeface="楷体_GB2312" pitchFamily="49" charset="-122"/>
              </a:rPr>
              <a:t>/20</a:t>
            </a:r>
            <a:r>
              <a:rPr lang="en-US" altLang="zh-CN" sz="3700" b="1" dirty="0">
                <a:latin typeface="楷体" panose="02010609060101010101" pitchFamily="49" charset="-122"/>
                <a:ea typeface="楷体_GB2312" pitchFamily="49" charset="-122"/>
              </a:rPr>
              <a:t>’</a:t>
            </a:r>
            <a:r>
              <a:rPr lang="en-US" altLang="zh-CN" sz="3700" b="1" dirty="0">
                <a:latin typeface="楷体_GB2312" pitchFamily="49" charset="-122"/>
                <a:ea typeface="楷体_GB2312" pitchFamily="49" charset="-122"/>
              </a:rPr>
              <a:t>GP </a:t>
            </a:r>
            <a:r>
              <a:rPr lang="zh-CN" altLang="en-US" sz="3700" b="1" dirty="0">
                <a:latin typeface="楷体_GB2312" pitchFamily="49" charset="-122"/>
                <a:ea typeface="楷体_GB2312" pitchFamily="49" charset="-122"/>
              </a:rPr>
              <a:t>（</a:t>
            </a:r>
            <a:r>
              <a:rPr lang="en-US" altLang="zh-CN" sz="3700" b="1" dirty="0">
                <a:latin typeface="楷体_GB2312" pitchFamily="49" charset="-122"/>
                <a:ea typeface="楷体_GB2312" pitchFamily="49" charset="-122"/>
              </a:rPr>
              <a:t>ALL IN</a:t>
            </a:r>
            <a:r>
              <a:rPr lang="zh-CN" altLang="en-US" sz="3700" b="1" dirty="0">
                <a:latin typeface="楷体_GB2312" pitchFamily="49" charset="-122"/>
                <a:ea typeface="楷体_GB2312" pitchFamily="49" charset="-122"/>
              </a:rPr>
              <a:t>），</a:t>
            </a:r>
            <a:r>
              <a:rPr lang="en-US" altLang="zh-CN" sz="3700" b="1" dirty="0">
                <a:latin typeface="楷体_GB2312" pitchFamily="49" charset="-122"/>
                <a:ea typeface="楷体_GB2312" pitchFamily="49" charset="-122"/>
              </a:rPr>
              <a:t>COSCO</a:t>
            </a:r>
            <a:r>
              <a:rPr lang="zh-CN" altLang="en-US" sz="3700" b="1" dirty="0">
                <a:latin typeface="楷体_GB2312" pitchFamily="49" charset="-122"/>
                <a:ea typeface="楷体_GB2312" pitchFamily="49" charset="-122"/>
              </a:rPr>
              <a:t>，航程</a:t>
            </a:r>
            <a:r>
              <a:rPr lang="en-US" altLang="zh-CN" sz="3700" b="1" dirty="0">
                <a:latin typeface="楷体_GB2312" pitchFamily="49" charset="-122"/>
                <a:ea typeface="楷体_GB2312" pitchFamily="49" charset="-122"/>
              </a:rPr>
              <a:t>30</a:t>
            </a:r>
            <a:r>
              <a:rPr lang="zh-CN" altLang="en-US" sz="3700" b="1" dirty="0">
                <a:latin typeface="楷体_GB2312" pitchFamily="49" charset="-122"/>
                <a:ea typeface="楷体_GB2312" pitchFamily="49" charset="-122"/>
              </a:rPr>
              <a:t>天，装船日不迟于</a:t>
            </a:r>
            <a:r>
              <a:rPr lang="en-US" altLang="zh-CN" sz="3700" b="1" dirty="0">
                <a:latin typeface="楷体_GB2312" pitchFamily="49" charset="-122"/>
                <a:ea typeface="楷体_GB2312" pitchFamily="49" charset="-122"/>
              </a:rPr>
              <a:t>5</a:t>
            </a:r>
            <a:r>
              <a:rPr lang="zh-CN" altLang="en-US" sz="3700" b="1" dirty="0">
                <a:latin typeface="楷体_GB2312" pitchFamily="49" charset="-122"/>
                <a:ea typeface="楷体_GB2312" pitchFamily="49" charset="-122"/>
              </a:rPr>
              <a:t>月</a:t>
            </a:r>
            <a:r>
              <a:rPr lang="en-US" altLang="zh-CN" sz="3700" b="1" dirty="0">
                <a:latin typeface="楷体_GB2312" pitchFamily="49" charset="-122"/>
                <a:ea typeface="楷体_GB2312" pitchFamily="49" charset="-122"/>
              </a:rPr>
              <a:t>25</a:t>
            </a:r>
            <a:r>
              <a:rPr lang="zh-CN" altLang="en-US" sz="3700" b="1" dirty="0">
                <a:latin typeface="楷体_GB2312" pitchFamily="49" charset="-122"/>
                <a:ea typeface="楷体_GB2312" pitchFamily="49" charset="-122"/>
              </a:rPr>
              <a:t>日，运费预付。</a:t>
            </a:r>
            <a:endParaRPr lang="zh-CN" altLang="en-US" sz="3700" b="1" dirty="0">
              <a:latin typeface="楷体_GB2312" pitchFamily="49" charset="-122"/>
              <a:ea typeface="楷体_GB2312" pitchFamily="49" charset="-122"/>
            </a:endParaRPr>
          </a:p>
          <a:p>
            <a:pPr marL="0" indent="0" algn="justLow">
              <a:buNone/>
            </a:pPr>
            <a:endParaRPr lang="zh-CN" altLang="en-US" sz="3100" b="1" dirty="0"/>
          </a:p>
          <a:p>
            <a:pPr marL="0" indent="0" algn="justLow">
              <a:buNone/>
            </a:pPr>
            <a:endParaRPr lang="zh-CN" altLang="en-US" sz="3100" b="1" dirty="0"/>
          </a:p>
          <a:p>
            <a:pPr marL="0" indent="0">
              <a:buNone/>
            </a:pPr>
            <a:r>
              <a:rPr lang="zh-CN" altLang="en-US" sz="3700" b="1" dirty="0">
                <a:solidFill>
                  <a:srgbClr val="FF0000"/>
                </a:solidFill>
                <a:ea typeface="楷体_GB2312" pitchFamily="49" charset="-122"/>
              </a:rPr>
              <a:t>       胡小涂报价是否合理呢？向客户报价时应遵循怎样的程序？又有哪些技巧呢？</a:t>
            </a:r>
            <a:endParaRPr lang="zh-CN" altLang="en-US" sz="3700" b="1" dirty="0">
              <a:solidFill>
                <a:srgbClr val="FF0000"/>
              </a:solidFill>
              <a:ea typeface="楷体_GB2312" pitchFamily="49" charset="-122"/>
            </a:endParaRPr>
          </a:p>
        </p:txBody>
      </p:sp>
      <p:pic>
        <p:nvPicPr>
          <p:cNvPr id="134148" name="Picture 2"/>
          <p:cNvPicPr>
            <a:picLocks noChangeAspect="1"/>
          </p:cNvPicPr>
          <p:nvPr/>
        </p:nvPicPr>
        <p:blipFill>
          <a:blip r:embed="rId1"/>
          <a:stretch>
            <a:fillRect/>
          </a:stretch>
        </p:blipFill>
        <p:spPr>
          <a:xfrm>
            <a:off x="12358688" y="8012113"/>
            <a:ext cx="1955800" cy="2130425"/>
          </a:xfrm>
          <a:prstGeom prst="rect">
            <a:avLst/>
          </a:prstGeom>
          <a:noFill/>
          <a:ln w="9525">
            <a:noFill/>
          </a:ln>
        </p:spPr>
      </p:pic>
    </p:spTree>
  </p:cSld>
  <p:clrMapOvr>
    <a:masterClrMapping/>
  </p:clrMapOvr>
  <p:transition>
    <p:fade/>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1304925" y="409575"/>
            <a:ext cx="7710488" cy="838200"/>
          </a:xfrm>
        </p:spPr>
        <p:txBody>
          <a:bodyPr vert="horz" wrap="square" lIns="140668" tIns="70334" rIns="140668" bIns="70334"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技能点拨</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35171" name="Rectangle 3"/>
          <p:cNvSpPr>
            <a:spLocks noGrp="1"/>
          </p:cNvSpPr>
          <p:nvPr>
            <p:ph type="body" idx="4294967295"/>
          </p:nvPr>
        </p:nvSpPr>
        <p:spPr>
          <a:xfrm>
            <a:off x="849313" y="3824288"/>
            <a:ext cx="3743325" cy="4510087"/>
          </a:xfrm>
          <a:ln w="38100" cap="rnd">
            <a:solidFill>
              <a:srgbClr val="65A3FF">
                <a:alpha val="100000"/>
              </a:srgbClr>
            </a:solidFill>
            <a:prstDash val="sysDot"/>
            <a:miter lim="800000"/>
          </a:ln>
        </p:spPr>
        <p:txBody>
          <a:bodyPr vert="horz" wrap="square" lIns="138713" tIns="72288" rIns="138713" bIns="72288" anchor="t" anchorCtr="0"/>
          <a:p>
            <a:pPr marL="0" indent="0" algn="justLow">
              <a:buBlip>
                <a:blip r:embed="rId1"/>
              </a:buBlip>
            </a:pPr>
            <a:r>
              <a:rPr lang="zh-CN" altLang="en-US" sz="4300" b="1" dirty="0">
                <a:latin typeface="楷体_GB2312" pitchFamily="49" charset="-122"/>
                <a:ea typeface="楷体_GB2312" pitchFamily="49" charset="-122"/>
              </a:rPr>
              <a:t>向船公司询价</a:t>
            </a:r>
            <a:endParaRPr lang="zh-CN" altLang="en-US" sz="4300" b="1" dirty="0">
              <a:latin typeface="楷体_GB2312" pitchFamily="49" charset="-122"/>
              <a:ea typeface="楷体_GB2312" pitchFamily="49" charset="-122"/>
            </a:endParaRPr>
          </a:p>
          <a:p>
            <a:pPr marL="0" indent="0" algn="justLow">
              <a:buBlip>
                <a:blip r:embed="rId1"/>
              </a:buBlip>
            </a:pPr>
            <a:endParaRPr lang="zh-CN" altLang="en-US" sz="4300" b="1" dirty="0">
              <a:latin typeface="楷体_GB2312" pitchFamily="49" charset="-122"/>
              <a:ea typeface="楷体_GB2312" pitchFamily="49" charset="-122"/>
            </a:endParaRPr>
          </a:p>
          <a:p>
            <a:pPr marL="0" indent="0" algn="justLow">
              <a:buNone/>
            </a:pPr>
            <a:endParaRPr lang="zh-CN" altLang="en-US" b="1" dirty="0">
              <a:solidFill>
                <a:srgbClr val="FF0000"/>
              </a:solidFill>
              <a:latin typeface="楷体_GB2312" pitchFamily="49" charset="-122"/>
              <a:ea typeface="楷体_GB2312" pitchFamily="49" charset="-122"/>
            </a:endParaRPr>
          </a:p>
        </p:txBody>
      </p:sp>
      <p:sp>
        <p:nvSpPr>
          <p:cNvPr id="135172" name="矩形 5"/>
          <p:cNvSpPr/>
          <p:nvPr/>
        </p:nvSpPr>
        <p:spPr>
          <a:xfrm>
            <a:off x="57150" y="9836150"/>
            <a:ext cx="8618538" cy="149225"/>
          </a:xfrm>
          <a:prstGeom prst="rect">
            <a:avLst/>
          </a:prstGeom>
          <a:solidFill>
            <a:schemeClr val="accent1"/>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35173" name="矩形 32"/>
          <p:cNvSpPr/>
          <p:nvPr/>
        </p:nvSpPr>
        <p:spPr>
          <a:xfrm>
            <a:off x="169863" y="3287713"/>
            <a:ext cx="13949362" cy="215900"/>
          </a:xfrm>
          <a:prstGeom prst="rect">
            <a:avLst/>
          </a:prstGeom>
          <a:solidFill>
            <a:srgbClr val="9DC3E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135174" name="矩形 1"/>
          <p:cNvSpPr/>
          <p:nvPr/>
        </p:nvSpPr>
        <p:spPr>
          <a:xfrm>
            <a:off x="169863" y="2752725"/>
            <a:ext cx="13949362" cy="428625"/>
          </a:xfrm>
          <a:prstGeom prst="rect">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b="1" dirty="0">
              <a:solidFill>
                <a:srgbClr val="FFFFFF"/>
              </a:solidFill>
              <a:latin typeface="Segoe UI Emoji" panose="020B0502040204020203" pitchFamily="34" charset="0"/>
              <a:ea typeface="宋体" panose="02010600030101010101" pitchFamily="2" charset="-122"/>
            </a:endParaRPr>
          </a:p>
        </p:txBody>
      </p:sp>
      <p:grpSp>
        <p:nvGrpSpPr>
          <p:cNvPr id="135175" name="组合 10"/>
          <p:cNvGrpSpPr/>
          <p:nvPr/>
        </p:nvGrpSpPr>
        <p:grpSpPr>
          <a:xfrm flipV="1">
            <a:off x="9696450" y="-39687"/>
            <a:ext cx="4735513" cy="1501775"/>
            <a:chOff x="0" y="0"/>
            <a:chExt cx="7110389" cy="2443343"/>
          </a:xfrm>
        </p:grpSpPr>
        <p:grpSp>
          <p:nvGrpSpPr>
            <p:cNvPr id="135179" name="组合 1"/>
            <p:cNvGrpSpPr/>
            <p:nvPr/>
          </p:nvGrpSpPr>
          <p:grpSpPr>
            <a:xfrm>
              <a:off x="1583972" y="0"/>
              <a:ext cx="3528130" cy="2443343"/>
              <a:chOff x="0" y="0"/>
              <a:chExt cx="3182548" cy="2036641"/>
            </a:xfrm>
          </p:grpSpPr>
          <p:sp>
            <p:nvSpPr>
              <p:cNvPr id="135186"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35187"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35180" name="组合 4"/>
            <p:cNvGrpSpPr/>
            <p:nvPr/>
          </p:nvGrpSpPr>
          <p:grpSpPr>
            <a:xfrm>
              <a:off x="3568070" y="27383"/>
              <a:ext cx="3542319" cy="1708211"/>
              <a:chOff x="0" y="0"/>
              <a:chExt cx="4223383" cy="2036640"/>
            </a:xfrm>
          </p:grpSpPr>
          <p:sp>
            <p:nvSpPr>
              <p:cNvPr id="135184"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35185"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35181" name="组合 7"/>
            <p:cNvGrpSpPr/>
            <p:nvPr/>
          </p:nvGrpSpPr>
          <p:grpSpPr>
            <a:xfrm>
              <a:off x="0" y="53826"/>
              <a:ext cx="3027130" cy="1839448"/>
              <a:chOff x="0" y="0"/>
              <a:chExt cx="2451714" cy="1534624"/>
            </a:xfrm>
          </p:grpSpPr>
          <p:sp>
            <p:nvSpPr>
              <p:cNvPr id="135182"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35183"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135176" name="Rectangle 3"/>
          <p:cNvSpPr txBox="1"/>
          <p:nvPr/>
        </p:nvSpPr>
        <p:spPr>
          <a:xfrm>
            <a:off x="9696450" y="3824288"/>
            <a:ext cx="3856038" cy="5691187"/>
          </a:xfrm>
          <a:prstGeom prst="rect">
            <a:avLst/>
          </a:prstGeom>
          <a:noFill/>
          <a:ln w="38100" cap="rnd" cmpd="sng">
            <a:solidFill>
              <a:srgbClr val="65A3FF"/>
            </a:solidFill>
            <a:prstDash val="sysDot"/>
            <a:miter/>
            <a:headEnd type="none" w="med" len="med"/>
            <a:tailEnd type="none" w="med" len="med"/>
          </a:ln>
        </p:spPr>
        <p:txBody>
          <a:bodyPr lIns="138713" tIns="72288" rIns="138713" bIns="72288"/>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a:buBlip>
                <a:blip r:embed="rId1"/>
              </a:buBlip>
            </a:pPr>
            <a:r>
              <a:rPr lang="zh-CN" altLang="en-US" sz="4300" b="1" dirty="0">
                <a:solidFill>
                  <a:srgbClr val="000000"/>
                </a:solidFill>
                <a:ea typeface="楷体_GB2312" pitchFamily="49" charset="-122"/>
              </a:rPr>
              <a:t>进行费用核算和报价</a:t>
            </a:r>
            <a:endParaRPr lang="zh-CN" altLang="en-US" sz="4300" b="1" dirty="0">
              <a:solidFill>
                <a:srgbClr val="000000"/>
              </a:solidFill>
              <a:ea typeface="楷体_GB2312" pitchFamily="49" charset="-122"/>
            </a:endParaRPr>
          </a:p>
          <a:p>
            <a:pPr marL="0" lvl="0" indent="0" algn="justLow">
              <a:buNone/>
            </a:pPr>
            <a:endParaRPr lang="zh-CN" altLang="en-US" sz="3100" b="1" dirty="0">
              <a:solidFill>
                <a:srgbClr val="000000"/>
              </a:solidFill>
              <a:ea typeface="楷体_GB2312" pitchFamily="49" charset="-122"/>
            </a:endParaRPr>
          </a:p>
          <a:p>
            <a:pPr marL="0" lvl="0" indent="0">
              <a:buNone/>
            </a:pPr>
            <a:endParaRPr lang="zh-CN" altLang="en-US" b="1" dirty="0">
              <a:solidFill>
                <a:srgbClr val="000000"/>
              </a:solidFill>
              <a:latin typeface="黑体" panose="02010609060101010101" pitchFamily="49" charset="-122"/>
            </a:endParaRPr>
          </a:p>
        </p:txBody>
      </p:sp>
      <p:sp>
        <p:nvSpPr>
          <p:cNvPr id="135177" name="TextBox 18"/>
          <p:cNvSpPr txBox="1"/>
          <p:nvPr/>
        </p:nvSpPr>
        <p:spPr>
          <a:xfrm>
            <a:off x="4818063" y="1677988"/>
            <a:ext cx="5557837" cy="936625"/>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nSpc>
                <a:spcPct val="120000"/>
              </a:lnSpc>
              <a:buNone/>
            </a:pPr>
            <a:r>
              <a:rPr lang="zh-CN" altLang="en-US" sz="4300" b="1" dirty="0">
                <a:solidFill>
                  <a:srgbClr val="000000"/>
                </a:solidFill>
              </a:rPr>
              <a:t>向货主报价的程序</a:t>
            </a:r>
            <a:endParaRPr lang="zh-CN" altLang="en-US" sz="4300" b="1" dirty="0">
              <a:solidFill>
                <a:srgbClr val="000000"/>
              </a:solidFill>
            </a:endParaRPr>
          </a:p>
        </p:txBody>
      </p:sp>
      <p:sp>
        <p:nvSpPr>
          <p:cNvPr id="135178" name="Rectangle 3"/>
          <p:cNvSpPr/>
          <p:nvPr/>
        </p:nvSpPr>
        <p:spPr>
          <a:xfrm>
            <a:off x="5160963" y="3824288"/>
            <a:ext cx="3970337" cy="5046662"/>
          </a:xfrm>
          <a:prstGeom prst="rect">
            <a:avLst/>
          </a:prstGeom>
          <a:noFill/>
          <a:ln w="38100" cap="rnd" cmpd="sng">
            <a:solidFill>
              <a:srgbClr val="65A3FF"/>
            </a:solidFill>
            <a:prstDash val="sysDot"/>
            <a:miter/>
            <a:headEnd type="none" w="med" len="med"/>
            <a:tailEnd type="none" w="med" len="med"/>
          </a:ln>
        </p:spPr>
        <p:txBody>
          <a:bodyPr lIns="138713" tIns="72288" rIns="138713" bIns="72288"/>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a:buBlip>
                <a:blip r:embed="rId1"/>
              </a:buBlip>
            </a:pPr>
            <a:r>
              <a:rPr lang="zh-CN" altLang="en-US" sz="4300" b="1" dirty="0">
                <a:solidFill>
                  <a:srgbClr val="000000"/>
                </a:solidFill>
                <a:ea typeface="楷体_GB2312" pitchFamily="49" charset="-122"/>
              </a:rPr>
              <a:t>确定货物所需的集装箱的类型、尺寸和数量</a:t>
            </a:r>
            <a:endParaRPr lang="zh-CN" altLang="en-US" sz="4300" b="1" dirty="0">
              <a:solidFill>
                <a:srgbClr val="000000"/>
              </a:solidFill>
              <a:ea typeface="楷体_GB2312" pitchFamily="49" charset="-122"/>
            </a:endParaRPr>
          </a:p>
          <a:p>
            <a:pPr marL="0" lvl="0" indent="0" algn="justLow">
              <a:buNone/>
            </a:pPr>
            <a:endParaRPr lang="zh-CN" altLang="en-US" sz="4300" b="1" dirty="0">
              <a:solidFill>
                <a:srgbClr val="FF0000"/>
              </a:solidFill>
              <a:latin typeface="楷体_GB2312" pitchFamily="49" charset="-122"/>
              <a:ea typeface="楷体_GB2312" pitchFamily="49" charset="-122"/>
            </a:endParaRPr>
          </a:p>
          <a:p>
            <a:pPr marL="0" lvl="0" indent="0" algn="justLow"/>
            <a:endParaRPr lang="zh-CN" altLang="en-US" sz="2600" b="1" dirty="0">
              <a:solidFill>
                <a:srgbClr val="000000"/>
              </a:solidFill>
              <a:ea typeface="宋体" panose="02010600030101010101" pitchFamily="2" charset="-122"/>
            </a:endParaRPr>
          </a:p>
        </p:txBody>
      </p:sp>
    </p:spTree>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6194" name="Freeform 2"/>
          <p:cNvSpPr/>
          <p:nvPr/>
        </p:nvSpPr>
        <p:spPr>
          <a:xfrm>
            <a:off x="31750" y="2212975"/>
            <a:ext cx="14373225" cy="3175"/>
          </a:xfrm>
          <a:custGeom>
            <a:avLst/>
            <a:gdLst>
              <a:gd name="txL" fmla="*/ 0 w 5748"/>
              <a:gd name="txT" fmla="*/ 0 h 1"/>
              <a:gd name="txR" fmla="*/ 5748 w 5748"/>
              <a:gd name="txB" fmla="*/ 1 h 1"/>
            </a:gdLst>
            <a:ahLst/>
            <a:cxnLst>
              <a:cxn ang="0">
                <a:pos x="0" y="0"/>
              </a:cxn>
              <a:cxn ang="0">
                <a:pos x="2147483647" y="0"/>
              </a:cxn>
            </a:cxnLst>
            <a:rect l="txL" t="txT" r="txR" b="txB"/>
            <a:pathLst>
              <a:path w="5748" h="1">
                <a:moveTo>
                  <a:pt x="0" y="0"/>
                </a:moveTo>
                <a:lnTo>
                  <a:pt x="5747" y="0"/>
                </a:lnTo>
              </a:path>
            </a:pathLst>
          </a:custGeom>
          <a:noFill/>
          <a:ln w="12700" cap="rnd" cmpd="sng">
            <a:solidFill>
              <a:srgbClr val="44AEE3">
                <a:alpha val="100000"/>
              </a:srgbClr>
            </a:solidFill>
            <a:prstDash val="solid"/>
            <a:round/>
            <a:headEnd type="none" w="sm" len="sm"/>
            <a:tailEnd type="none" w="sm" len="sm"/>
          </a:ln>
        </p:spPr>
        <p:txBody>
          <a:bodyPr/>
          <a:p>
            <a:endParaRPr lang="zh-CN" altLang="en-US"/>
          </a:p>
        </p:txBody>
      </p:sp>
      <p:sp>
        <p:nvSpPr>
          <p:cNvPr id="136195" name="Rectangle 4"/>
          <p:cNvSpPr/>
          <p:nvPr/>
        </p:nvSpPr>
        <p:spPr>
          <a:xfrm>
            <a:off x="2755900" y="1570038"/>
            <a:ext cx="11645900" cy="820737"/>
          </a:xfrm>
          <a:prstGeom prst="rect">
            <a:avLst/>
          </a:prstGeom>
          <a:noFill/>
          <a:ln w="9525">
            <a:noFill/>
          </a:ln>
        </p:spPr>
        <p:txBody>
          <a:bodyPr lIns="141670" tIns="70836" rIns="141670" bIns="70836"/>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342900" lvl="0" indent="-342900" eaLnBrk="1" hangingPunct="1">
              <a:buClr>
                <a:srgbClr val="83992A"/>
              </a:buClr>
              <a:buFont typeface="Wingdings" panose="05000000000000000000" pitchFamily="2" charset="2"/>
              <a:buChar char="v"/>
            </a:pPr>
            <a:r>
              <a:rPr lang="zh-CN" altLang="en-US" sz="3500" b="1" dirty="0">
                <a:solidFill>
                  <a:srgbClr val="000000"/>
                </a:solidFill>
                <a:latin typeface="微软雅黑" panose="020B0503020204020204" charset="-122"/>
                <a:ea typeface="微软雅黑" panose="020B0503020204020204" charset="-122"/>
              </a:rPr>
              <a:t>货代销售报价基本要点</a:t>
            </a:r>
            <a:endParaRPr lang="zh-CN" altLang="en-US" sz="5500" dirty="0">
              <a:solidFill>
                <a:srgbClr val="000000"/>
              </a:solidFill>
              <a:latin typeface="微软雅黑" panose="020B0503020204020204" charset="-122"/>
              <a:ea typeface="微软雅黑" panose="020B0503020204020204" charset="-122"/>
            </a:endParaRPr>
          </a:p>
        </p:txBody>
      </p:sp>
      <p:grpSp>
        <p:nvGrpSpPr>
          <p:cNvPr id="136196" name="Group 24"/>
          <p:cNvGrpSpPr/>
          <p:nvPr/>
        </p:nvGrpSpPr>
        <p:grpSpPr>
          <a:xfrm>
            <a:off x="509588" y="6400800"/>
            <a:ext cx="4876800" cy="2363788"/>
            <a:chOff x="204" y="2478"/>
            <a:chExt cx="1950" cy="999"/>
          </a:xfrm>
        </p:grpSpPr>
        <p:pic>
          <p:nvPicPr>
            <p:cNvPr id="136206" name="Picture 9"/>
            <p:cNvPicPr/>
            <p:nvPr/>
          </p:nvPicPr>
          <p:blipFill>
            <a:blip r:embed="rId1"/>
            <a:stretch>
              <a:fillRect/>
            </a:stretch>
          </p:blipFill>
          <p:spPr>
            <a:xfrm>
              <a:off x="249" y="2568"/>
              <a:ext cx="453" cy="688"/>
            </a:xfrm>
            <a:prstGeom prst="rect">
              <a:avLst/>
            </a:prstGeom>
            <a:noFill/>
            <a:ln w="9525">
              <a:noFill/>
            </a:ln>
          </p:spPr>
        </p:pic>
        <p:grpSp>
          <p:nvGrpSpPr>
            <p:cNvPr id="136207" name="Group 10"/>
            <p:cNvGrpSpPr/>
            <p:nvPr/>
          </p:nvGrpSpPr>
          <p:grpSpPr>
            <a:xfrm>
              <a:off x="748" y="2478"/>
              <a:ext cx="1406" cy="909"/>
              <a:chOff x="1292" y="572"/>
              <a:chExt cx="999" cy="500"/>
            </a:xfrm>
          </p:grpSpPr>
          <p:sp>
            <p:nvSpPr>
              <p:cNvPr id="18443" name="Freeform 11"/>
              <p:cNvSpPr/>
              <p:nvPr/>
            </p:nvSpPr>
            <p:spPr bwMode="auto">
              <a:xfrm>
                <a:off x="1292" y="572"/>
                <a:ext cx="999" cy="500"/>
              </a:xfrm>
              <a:custGeom>
                <a:avLst/>
                <a:gdLst/>
                <a:ahLst/>
                <a:cxnLst>
                  <a:cxn ang="0">
                    <a:pos x="97" y="398"/>
                  </a:cxn>
                  <a:cxn ang="0">
                    <a:pos x="75" y="381"/>
                  </a:cxn>
                  <a:cxn ang="0">
                    <a:pos x="55" y="364"/>
                  </a:cxn>
                  <a:cxn ang="0">
                    <a:pos x="39" y="346"/>
                  </a:cxn>
                  <a:cxn ang="0">
                    <a:pos x="25" y="327"/>
                  </a:cxn>
                  <a:cxn ang="0">
                    <a:pos x="14" y="309"/>
                  </a:cxn>
                  <a:cxn ang="0">
                    <a:pos x="7" y="289"/>
                  </a:cxn>
                  <a:cxn ang="0">
                    <a:pos x="2" y="270"/>
                  </a:cxn>
                  <a:cxn ang="0">
                    <a:pos x="0" y="250"/>
                  </a:cxn>
                  <a:cxn ang="0">
                    <a:pos x="3" y="224"/>
                  </a:cxn>
                  <a:cxn ang="0">
                    <a:pos x="10" y="199"/>
                  </a:cxn>
                  <a:cxn ang="0">
                    <a:pos x="23" y="175"/>
                  </a:cxn>
                  <a:cxn ang="0">
                    <a:pos x="39" y="153"/>
                  </a:cxn>
                  <a:cxn ang="0">
                    <a:pos x="60" y="131"/>
                  </a:cxn>
                  <a:cxn ang="0">
                    <a:pos x="86" y="110"/>
                  </a:cxn>
                  <a:cxn ang="0">
                    <a:pos x="114" y="91"/>
                  </a:cxn>
                  <a:cxn ang="0">
                    <a:pos x="146" y="73"/>
                  </a:cxn>
                  <a:cxn ang="0">
                    <a:pos x="182" y="57"/>
                  </a:cxn>
                  <a:cxn ang="0">
                    <a:pos x="220" y="43"/>
                  </a:cxn>
                  <a:cxn ang="0">
                    <a:pos x="261" y="30"/>
                  </a:cxn>
                  <a:cxn ang="0">
                    <a:pos x="305" y="20"/>
                  </a:cxn>
                  <a:cxn ang="0">
                    <a:pos x="399" y="5"/>
                  </a:cxn>
                  <a:cxn ang="0">
                    <a:pos x="448" y="1"/>
                  </a:cxn>
                  <a:cxn ang="0">
                    <a:pos x="499" y="0"/>
                  </a:cxn>
                  <a:cxn ang="0">
                    <a:pos x="550" y="1"/>
                  </a:cxn>
                  <a:cxn ang="0">
                    <a:pos x="600" y="5"/>
                  </a:cxn>
                  <a:cxn ang="0">
                    <a:pos x="693" y="20"/>
                  </a:cxn>
                  <a:cxn ang="0">
                    <a:pos x="737" y="30"/>
                  </a:cxn>
                  <a:cxn ang="0">
                    <a:pos x="778" y="43"/>
                  </a:cxn>
                  <a:cxn ang="0">
                    <a:pos x="817" y="57"/>
                  </a:cxn>
                  <a:cxn ang="0">
                    <a:pos x="852" y="73"/>
                  </a:cxn>
                  <a:cxn ang="0">
                    <a:pos x="884" y="91"/>
                  </a:cxn>
                  <a:cxn ang="0">
                    <a:pos x="913" y="110"/>
                  </a:cxn>
                  <a:cxn ang="0">
                    <a:pos x="938" y="131"/>
                  </a:cxn>
                  <a:cxn ang="0">
                    <a:pos x="959" y="153"/>
                  </a:cxn>
                  <a:cxn ang="0">
                    <a:pos x="976" y="175"/>
                  </a:cxn>
                  <a:cxn ang="0">
                    <a:pos x="988" y="199"/>
                  </a:cxn>
                  <a:cxn ang="0">
                    <a:pos x="996" y="224"/>
                  </a:cxn>
                  <a:cxn ang="0">
                    <a:pos x="998" y="250"/>
                  </a:cxn>
                  <a:cxn ang="0">
                    <a:pos x="996" y="275"/>
                  </a:cxn>
                  <a:cxn ang="0">
                    <a:pos x="988" y="300"/>
                  </a:cxn>
                  <a:cxn ang="0">
                    <a:pos x="976" y="324"/>
                  </a:cxn>
                  <a:cxn ang="0">
                    <a:pos x="959" y="347"/>
                  </a:cxn>
                  <a:cxn ang="0">
                    <a:pos x="938" y="369"/>
                  </a:cxn>
                  <a:cxn ang="0">
                    <a:pos x="913" y="389"/>
                  </a:cxn>
                  <a:cxn ang="0">
                    <a:pos x="884" y="408"/>
                  </a:cxn>
                  <a:cxn ang="0">
                    <a:pos x="852" y="426"/>
                  </a:cxn>
                  <a:cxn ang="0">
                    <a:pos x="817" y="442"/>
                  </a:cxn>
                  <a:cxn ang="0">
                    <a:pos x="778" y="456"/>
                  </a:cxn>
                  <a:cxn ang="0">
                    <a:pos x="737" y="469"/>
                  </a:cxn>
                  <a:cxn ang="0">
                    <a:pos x="693" y="479"/>
                  </a:cxn>
                  <a:cxn ang="0">
                    <a:pos x="600" y="494"/>
                  </a:cxn>
                  <a:cxn ang="0">
                    <a:pos x="550" y="498"/>
                  </a:cxn>
                  <a:cxn ang="0">
                    <a:pos x="499" y="499"/>
                  </a:cxn>
                  <a:cxn ang="0">
                    <a:pos x="430" y="497"/>
                  </a:cxn>
                  <a:cxn ang="0">
                    <a:pos x="363" y="489"/>
                  </a:cxn>
                  <a:cxn ang="0">
                    <a:pos x="298" y="478"/>
                  </a:cxn>
                  <a:cxn ang="0">
                    <a:pos x="237" y="462"/>
                  </a:cxn>
                  <a:cxn ang="0">
                    <a:pos x="54" y="491"/>
                  </a:cxn>
                  <a:cxn ang="0">
                    <a:pos x="97" y="398"/>
                  </a:cxn>
                </a:cxnLst>
                <a:rect l="0" t="0" r="r" b="b"/>
                <a:pathLst>
                  <a:path w="999" h="500">
                    <a:moveTo>
                      <a:pt x="97" y="398"/>
                    </a:moveTo>
                    <a:lnTo>
                      <a:pt x="75" y="381"/>
                    </a:lnTo>
                    <a:lnTo>
                      <a:pt x="55" y="364"/>
                    </a:lnTo>
                    <a:lnTo>
                      <a:pt x="39" y="346"/>
                    </a:lnTo>
                    <a:lnTo>
                      <a:pt x="25" y="327"/>
                    </a:lnTo>
                    <a:lnTo>
                      <a:pt x="14" y="309"/>
                    </a:lnTo>
                    <a:lnTo>
                      <a:pt x="7" y="289"/>
                    </a:lnTo>
                    <a:lnTo>
                      <a:pt x="2" y="270"/>
                    </a:lnTo>
                    <a:lnTo>
                      <a:pt x="0" y="250"/>
                    </a:lnTo>
                    <a:lnTo>
                      <a:pt x="3" y="224"/>
                    </a:lnTo>
                    <a:lnTo>
                      <a:pt x="10" y="199"/>
                    </a:lnTo>
                    <a:lnTo>
                      <a:pt x="23" y="175"/>
                    </a:lnTo>
                    <a:lnTo>
                      <a:pt x="39" y="153"/>
                    </a:lnTo>
                    <a:lnTo>
                      <a:pt x="60" y="131"/>
                    </a:lnTo>
                    <a:lnTo>
                      <a:pt x="86" y="110"/>
                    </a:lnTo>
                    <a:lnTo>
                      <a:pt x="114" y="91"/>
                    </a:lnTo>
                    <a:lnTo>
                      <a:pt x="146" y="73"/>
                    </a:lnTo>
                    <a:lnTo>
                      <a:pt x="182" y="57"/>
                    </a:lnTo>
                    <a:lnTo>
                      <a:pt x="220" y="43"/>
                    </a:lnTo>
                    <a:lnTo>
                      <a:pt x="261" y="30"/>
                    </a:lnTo>
                    <a:lnTo>
                      <a:pt x="305" y="20"/>
                    </a:lnTo>
                    <a:lnTo>
                      <a:pt x="399" y="5"/>
                    </a:lnTo>
                    <a:lnTo>
                      <a:pt x="448" y="1"/>
                    </a:lnTo>
                    <a:lnTo>
                      <a:pt x="499" y="0"/>
                    </a:lnTo>
                    <a:lnTo>
                      <a:pt x="550" y="1"/>
                    </a:lnTo>
                    <a:lnTo>
                      <a:pt x="600" y="5"/>
                    </a:lnTo>
                    <a:lnTo>
                      <a:pt x="693" y="20"/>
                    </a:lnTo>
                    <a:lnTo>
                      <a:pt x="737" y="30"/>
                    </a:lnTo>
                    <a:lnTo>
                      <a:pt x="778" y="43"/>
                    </a:lnTo>
                    <a:lnTo>
                      <a:pt x="817" y="57"/>
                    </a:lnTo>
                    <a:lnTo>
                      <a:pt x="852" y="73"/>
                    </a:lnTo>
                    <a:lnTo>
                      <a:pt x="884" y="91"/>
                    </a:lnTo>
                    <a:lnTo>
                      <a:pt x="913" y="110"/>
                    </a:lnTo>
                    <a:lnTo>
                      <a:pt x="938" y="131"/>
                    </a:lnTo>
                    <a:lnTo>
                      <a:pt x="959" y="153"/>
                    </a:lnTo>
                    <a:lnTo>
                      <a:pt x="976" y="175"/>
                    </a:lnTo>
                    <a:lnTo>
                      <a:pt x="988" y="199"/>
                    </a:lnTo>
                    <a:lnTo>
                      <a:pt x="996" y="224"/>
                    </a:lnTo>
                    <a:lnTo>
                      <a:pt x="998" y="250"/>
                    </a:lnTo>
                    <a:lnTo>
                      <a:pt x="996" y="275"/>
                    </a:lnTo>
                    <a:lnTo>
                      <a:pt x="988" y="300"/>
                    </a:lnTo>
                    <a:lnTo>
                      <a:pt x="976" y="324"/>
                    </a:lnTo>
                    <a:lnTo>
                      <a:pt x="959" y="347"/>
                    </a:lnTo>
                    <a:lnTo>
                      <a:pt x="938" y="369"/>
                    </a:lnTo>
                    <a:lnTo>
                      <a:pt x="913" y="389"/>
                    </a:lnTo>
                    <a:lnTo>
                      <a:pt x="884" y="408"/>
                    </a:lnTo>
                    <a:lnTo>
                      <a:pt x="852" y="426"/>
                    </a:lnTo>
                    <a:lnTo>
                      <a:pt x="817" y="442"/>
                    </a:lnTo>
                    <a:lnTo>
                      <a:pt x="778" y="456"/>
                    </a:lnTo>
                    <a:lnTo>
                      <a:pt x="737" y="469"/>
                    </a:lnTo>
                    <a:lnTo>
                      <a:pt x="693" y="479"/>
                    </a:lnTo>
                    <a:lnTo>
                      <a:pt x="600" y="494"/>
                    </a:lnTo>
                    <a:lnTo>
                      <a:pt x="550" y="498"/>
                    </a:lnTo>
                    <a:lnTo>
                      <a:pt x="499" y="499"/>
                    </a:lnTo>
                    <a:lnTo>
                      <a:pt x="430" y="497"/>
                    </a:lnTo>
                    <a:lnTo>
                      <a:pt x="363" y="489"/>
                    </a:lnTo>
                    <a:lnTo>
                      <a:pt x="298" y="478"/>
                    </a:lnTo>
                    <a:lnTo>
                      <a:pt x="237" y="462"/>
                    </a:lnTo>
                    <a:lnTo>
                      <a:pt x="54" y="491"/>
                    </a:lnTo>
                    <a:lnTo>
                      <a:pt x="97" y="398"/>
                    </a:lnTo>
                  </a:path>
                </a:pathLst>
              </a:custGeom>
              <a:solidFill>
                <a:schemeClr val="accent1"/>
              </a:solidFill>
              <a:ln w="9525" cap="rnd">
                <a:noFill/>
                <a:round/>
              </a:ln>
              <a:effectLst>
                <a:prstShdw prst="shdw17" dist="17961" dir="2700000">
                  <a:schemeClr val="accent1">
                    <a:gamma/>
                    <a:shade val="60000"/>
                    <a:invGamma/>
                  </a:schemeClr>
                </a:prst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36210" name="Rectangle 12"/>
              <p:cNvSpPr/>
              <p:nvPr/>
            </p:nvSpPr>
            <p:spPr>
              <a:xfrm>
                <a:off x="1454" y="639"/>
                <a:ext cx="716" cy="312"/>
              </a:xfrm>
              <a:prstGeom prst="rect">
                <a:avLst/>
              </a:prstGeom>
              <a:noFill/>
              <a:ln w="9525">
                <a:noFill/>
              </a:ln>
            </p:spPr>
            <p:txBody>
              <a:bodyPr lIns="0" tIns="0" rIns="0" bIns="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b="1" dirty="0">
                    <a:solidFill>
                      <a:srgbClr val="FF0000"/>
                    </a:solidFill>
                    <a:latin typeface="微软雅黑" panose="020B0503020204020204" charset="-122"/>
                    <a:ea typeface="微软雅黑" panose="020B0503020204020204" charset="-122"/>
                  </a:rPr>
                  <a:t>我们海运价格很有优势的，选择我们就是选对了，我给你报最优的方案哦</a:t>
                </a:r>
                <a:endParaRPr lang="zh-CN" altLang="en-US" b="1" dirty="0">
                  <a:solidFill>
                    <a:srgbClr val="FF0000"/>
                  </a:solidFill>
                  <a:latin typeface="微软雅黑" panose="020B0503020204020204" charset="-122"/>
                  <a:ea typeface="微软雅黑" panose="020B0503020204020204" charset="-122"/>
                </a:endParaRPr>
              </a:p>
            </p:txBody>
          </p:sp>
        </p:grpSp>
        <p:sp>
          <p:nvSpPr>
            <p:cNvPr id="18445" name="Rectangle 13"/>
            <p:cNvSpPr>
              <a:spLocks noChangeArrowheads="1"/>
            </p:cNvSpPr>
            <p:nvPr/>
          </p:nvSpPr>
          <p:spPr bwMode="auto">
            <a:xfrm>
              <a:off x="204" y="3295"/>
              <a:ext cx="725" cy="182"/>
            </a:xfrm>
            <a:prstGeom prst="rect">
              <a:avLst/>
            </a:prstGeom>
            <a:noFill/>
            <a:ln w="9525">
              <a:noFill/>
              <a:miter lim="800000"/>
            </a:ln>
            <a:effectLst>
              <a:prstShdw prst="shdw17" dist="17961" dir="2700000">
                <a:schemeClr val="accent1">
                  <a:gamma/>
                  <a:shade val="60000"/>
                  <a:invGamma/>
                </a:schemeClr>
              </a:prstShdw>
            </a:effectLst>
          </p:spPr>
          <p:txBody>
            <a:bodyPr lIns="92075" tIns="46038" rIns="92075" bIns="46038">
              <a:spAutoFit/>
            </a:body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zh-CN" altLang="en-US" sz="2200" b="1" i="0" u="none" strike="noStrike" kern="1200" cap="none" spc="0" normalizeH="0" baseline="0" noProof="0">
                  <a:ln>
                    <a:noFill/>
                  </a:ln>
                  <a:solidFill>
                    <a:srgbClr val="0000FF"/>
                  </a:solidFill>
                  <a:effectLst/>
                  <a:uLnTx/>
                  <a:uFillTx/>
                  <a:latin typeface="微软雅黑" panose="020B0503020204020204" charset="-122"/>
                  <a:ea typeface="微软雅黑" panose="020B0503020204020204" charset="-122"/>
                  <a:cs typeface="+mn-cs"/>
                </a:rPr>
                <a:t>货代销售</a:t>
              </a:r>
              <a:endParaRPr kumimoji="0" lang="zh-CN" altLang="en-US" sz="2200" b="1" i="0" u="none" strike="noStrike" kern="1200" cap="none" spc="0" normalizeH="0" baseline="0" noProof="0">
                <a:ln>
                  <a:noFill/>
                </a:ln>
                <a:solidFill>
                  <a:srgbClr val="0000FF"/>
                </a:solidFill>
                <a:effectLst/>
                <a:uLnTx/>
                <a:uFillTx/>
                <a:latin typeface="微软雅黑" panose="020B0503020204020204" charset="-122"/>
                <a:ea typeface="微软雅黑" panose="020B0503020204020204" charset="-122"/>
                <a:cs typeface="+mn-cs"/>
              </a:endParaRPr>
            </a:p>
          </p:txBody>
        </p:sp>
      </p:grpSp>
      <p:sp>
        <p:nvSpPr>
          <p:cNvPr id="18453" name="Text Box 21"/>
          <p:cNvSpPr txBox="1">
            <a:spLocks noChangeArrowheads="1"/>
          </p:cNvSpPr>
          <p:nvPr/>
        </p:nvSpPr>
        <p:spPr bwMode="auto">
          <a:xfrm>
            <a:off x="6065838" y="2535238"/>
            <a:ext cx="8050213" cy="3481388"/>
          </a:xfrm>
          <a:prstGeom prst="rect">
            <a:avLst/>
          </a:prstGeom>
          <a:noFill/>
          <a:ln w="12700">
            <a:noFill/>
            <a:miter lim="800000"/>
            <a:headEnd type="none" w="sm" len="sm"/>
            <a:tailEnd type="none" w="sm" len="sm"/>
          </a:ln>
          <a:effectLst>
            <a:prstShdw prst="shdw17" dist="17961" dir="2700000">
              <a:schemeClr val="accent1">
                <a:gamma/>
                <a:shade val="60000"/>
                <a:invGamma/>
              </a:schemeClr>
            </a:prstShdw>
          </a:effectLst>
        </p:spPr>
        <p:txBody>
          <a:bodyPr lIns="140692" tIns="70346" rIns="140692" bIns="7034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zh-CN" altLang="en-US" sz="3100" b="1" i="0" u="none" strike="noStrike" kern="1200" cap="none" spc="0" normalizeH="0" baseline="0" noProof="0" smtClean="0">
                <a:ln>
                  <a:noFill/>
                </a:ln>
                <a:solidFill>
                  <a:srgbClr val="333399"/>
                </a:solidFill>
                <a:effectLst/>
                <a:uLnTx/>
                <a:uFillTx/>
                <a:latin typeface="微软雅黑" panose="020B0503020204020204" charset="-122"/>
                <a:ea typeface="微软雅黑" panose="020B0503020204020204" charset="-122"/>
                <a:cs typeface="+mn-cs"/>
              </a:rPr>
              <a:t>客户询价需提供的基本要素：</a:t>
            </a:r>
            <a:endParaRPr kumimoji="0" lang="zh-CN" altLang="en-US" sz="3100" b="1" i="0" u="none" strike="noStrike" kern="1200" cap="none" spc="0" normalizeH="0" baseline="0" noProof="0" smtClean="0">
              <a:ln>
                <a:noFill/>
              </a:ln>
              <a:solidFill>
                <a:srgbClr val="333399"/>
              </a:solidFill>
              <a:effectLst/>
              <a:uLnTx/>
              <a:uFillTx/>
              <a:latin typeface="微软雅黑" panose="020B0503020204020204" charset="-122"/>
              <a:ea typeface="微软雅黑" panose="020B0503020204020204"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rPr>
              <a:t>1. </a:t>
            </a:r>
            <a:r>
              <a:rPr kumimoji="0" lang="zh-CN" altLang="en-US"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rPr>
              <a:t>发货人、收货人、起运港、目的港</a:t>
            </a:r>
            <a:endParaRPr kumimoji="0" lang="zh-CN" altLang="en-US"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rPr>
              <a:t>2. </a:t>
            </a:r>
            <a:r>
              <a:rPr kumimoji="0" lang="zh-CN" altLang="en-US"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rPr>
              <a:t>货物的品名、件数、毛重、体积。 </a:t>
            </a:r>
            <a:endParaRPr kumimoji="0" lang="zh-CN" altLang="en-US"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rPr>
              <a:t>3. </a:t>
            </a:r>
            <a:r>
              <a:rPr kumimoji="0" lang="zh-CN" altLang="en-US"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rPr>
              <a:t>货物包装类型</a:t>
            </a:r>
            <a:endParaRPr kumimoji="0" lang="zh-CN" altLang="en-US"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rPr>
              <a:t>4. </a:t>
            </a:r>
            <a:r>
              <a:rPr kumimoji="0" lang="zh-CN" altLang="en-US"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rPr>
              <a:t>货物时间要求</a:t>
            </a:r>
            <a:endParaRPr kumimoji="0" lang="zh-CN" altLang="en-US"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rPr>
              <a:t>5. </a:t>
            </a:r>
            <a:r>
              <a:rPr kumimoji="0" lang="zh-CN" altLang="en-US"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rPr>
              <a:t>运费预付或者到付。</a:t>
            </a:r>
            <a:endParaRPr kumimoji="0" lang="zh-CN" altLang="en-US"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rPr>
              <a:t>6. </a:t>
            </a:r>
            <a:r>
              <a:rPr kumimoji="0" lang="zh-CN" altLang="en-US"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rPr>
              <a:t>其他服务要求</a:t>
            </a:r>
            <a:endParaRPr kumimoji="0" lang="zh-CN" altLang="en-US"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8454" name="Text Box 22"/>
          <p:cNvSpPr txBox="1">
            <a:spLocks noChangeArrowheads="1"/>
          </p:cNvSpPr>
          <p:nvPr/>
        </p:nvSpPr>
        <p:spPr bwMode="auto">
          <a:xfrm>
            <a:off x="6180138" y="5972175"/>
            <a:ext cx="6694488" cy="3368675"/>
          </a:xfrm>
          <a:prstGeom prst="rect">
            <a:avLst/>
          </a:prstGeom>
          <a:noFill/>
          <a:ln w="12700">
            <a:noFill/>
            <a:miter lim="800000"/>
            <a:headEnd type="none" w="sm" len="sm"/>
            <a:tailEnd type="none" w="sm" len="sm"/>
          </a:ln>
          <a:effectLst>
            <a:prstShdw prst="shdw17" dist="17961" dir="2700000">
              <a:schemeClr val="accent1">
                <a:gamma/>
                <a:shade val="60000"/>
                <a:invGamma/>
              </a:schemeClr>
            </a:prstShdw>
          </a:effectLst>
        </p:spPr>
        <p:txBody>
          <a:bodyPr lIns="140692" tIns="70346" rIns="140692" bIns="70346">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800100" indent="-342900" eaLnBrk="0" hangingPunct="0">
              <a:defRPr>
                <a:solidFill>
                  <a:schemeClr val="tx1"/>
                </a:solidFill>
                <a:latin typeface="Arial" panose="020B0604020202020204" pitchFamily="34" charset="0"/>
                <a:ea typeface="宋体" panose="02010600030101010101" pitchFamily="2" charset="-122"/>
              </a:defRPr>
            </a:lvl2pPr>
            <a:lvl3pPr marL="1257300" indent="-342900" eaLnBrk="0" hangingPunct="0">
              <a:defRPr>
                <a:solidFill>
                  <a:schemeClr val="tx1"/>
                </a:solidFill>
                <a:latin typeface="Arial" panose="020B0604020202020204" pitchFamily="34" charset="0"/>
                <a:ea typeface="宋体" panose="02010600030101010101" pitchFamily="2" charset="-122"/>
              </a:defRPr>
            </a:lvl3pPr>
            <a:lvl4pPr marL="1714500" indent="-342900" eaLnBrk="0" hangingPunct="0">
              <a:defRPr>
                <a:solidFill>
                  <a:schemeClr val="tx1"/>
                </a:solidFill>
                <a:latin typeface="Arial" panose="020B0604020202020204" pitchFamily="34" charset="0"/>
                <a:ea typeface="宋体" panose="02010600030101010101" pitchFamily="2" charset="-122"/>
              </a:defRPr>
            </a:lvl4pPr>
            <a:lvl5pPr marL="2171700" indent="-342900" eaLnBrk="0" hangingPunct="0">
              <a:defRPr>
                <a:solidFill>
                  <a:schemeClr val="tx1"/>
                </a:solidFill>
                <a:latin typeface="Arial" panose="020B0604020202020204" pitchFamily="34" charset="0"/>
                <a:ea typeface="宋体" panose="02010600030101010101" pitchFamily="2" charset="-122"/>
              </a:defRPr>
            </a:lvl5pPr>
            <a:lvl6pPr marL="2628900" indent="-3429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3086100" indent="-3429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543300" indent="-3429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4000500" indent="-3429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342900" marR="0" lvl="0" indent="-342900" algn="l" defTabSz="914400" rtl="0" eaLnBrk="1" fontAlgn="base" latinLnBrk="0" hangingPunct="1">
              <a:lnSpc>
                <a:spcPts val="2000"/>
              </a:lnSpc>
              <a:spcBef>
                <a:spcPct val="50000"/>
              </a:spcBef>
              <a:spcAft>
                <a:spcPct val="0"/>
              </a:spcAft>
              <a:buClrTx/>
              <a:buSzTx/>
              <a:buFontTx/>
              <a:buNone/>
              <a:defRPr/>
            </a:pPr>
            <a:endParaRPr kumimoji="0" lang="zh-CN" altLang="en-US" sz="3100" b="1" i="0" u="none" strike="noStrike" kern="1200" cap="none" spc="0" normalizeH="0" baseline="0" noProof="0" smtClean="0">
              <a:ln>
                <a:noFill/>
              </a:ln>
              <a:solidFill>
                <a:srgbClr val="333399"/>
              </a:solidFill>
              <a:effectLst/>
              <a:uLnTx/>
              <a:uFillTx/>
              <a:latin typeface="微软雅黑" panose="020B0503020204020204" charset="-122"/>
              <a:ea typeface="微软雅黑" panose="020B0503020204020204" charset="-122"/>
              <a:cs typeface="+mn-cs"/>
            </a:endParaRPr>
          </a:p>
          <a:p>
            <a:pPr marL="342900" marR="0" lvl="0" indent="-342900" algn="l" defTabSz="914400" rtl="0" eaLnBrk="1" fontAlgn="base" latinLnBrk="0" hangingPunct="1">
              <a:lnSpc>
                <a:spcPts val="2000"/>
              </a:lnSpc>
              <a:spcBef>
                <a:spcPct val="50000"/>
              </a:spcBef>
              <a:spcAft>
                <a:spcPct val="0"/>
              </a:spcAft>
              <a:buClrTx/>
              <a:buSzTx/>
              <a:buFontTx/>
              <a:buNone/>
              <a:defRPr/>
            </a:pPr>
            <a:r>
              <a:rPr kumimoji="0" lang="zh-CN" altLang="en-US" sz="3100" b="1" i="0" u="none" strike="noStrike" kern="1200" cap="none" spc="0" normalizeH="0" baseline="0" noProof="0" smtClean="0">
                <a:ln>
                  <a:noFill/>
                </a:ln>
                <a:solidFill>
                  <a:srgbClr val="333399"/>
                </a:solidFill>
                <a:effectLst/>
                <a:uLnTx/>
                <a:uFillTx/>
                <a:latin typeface="微软雅黑" panose="020B0503020204020204" charset="-122"/>
                <a:ea typeface="微软雅黑" panose="020B0503020204020204" charset="-122"/>
                <a:cs typeface="+mn-cs"/>
              </a:rPr>
              <a:t>货代销售报价基本要点：</a:t>
            </a:r>
            <a:endParaRPr kumimoji="0" lang="zh-CN" altLang="en-US" sz="3100" b="1" i="0" u="none" strike="noStrike" kern="1200" cap="none" spc="0" normalizeH="0" baseline="0" noProof="0" smtClean="0">
              <a:ln>
                <a:noFill/>
              </a:ln>
              <a:solidFill>
                <a:srgbClr val="333399"/>
              </a:solidFill>
              <a:effectLst/>
              <a:uLnTx/>
              <a:uFillTx/>
              <a:latin typeface="微软雅黑" panose="020B0503020204020204" charset="-122"/>
              <a:ea typeface="微软雅黑" panose="020B0503020204020204" charset="-122"/>
              <a:cs typeface="+mn-cs"/>
            </a:endParaRPr>
          </a:p>
          <a:p>
            <a:pPr marL="342900" marR="0" lvl="0" indent="-342900" algn="l" defTabSz="914400" rtl="0" eaLnBrk="1" fontAlgn="base" latinLnBrk="0" hangingPunct="1">
              <a:lnSpc>
                <a:spcPts val="2000"/>
              </a:lnSpc>
              <a:spcBef>
                <a:spcPct val="50000"/>
              </a:spcBef>
              <a:spcAft>
                <a:spcPct val="0"/>
              </a:spcAft>
              <a:buClrTx/>
              <a:buSzTx/>
              <a:buFontTx/>
              <a:buNone/>
              <a:defRPr/>
            </a:pPr>
            <a:r>
              <a:rPr kumimoji="0" lang="en-US" altLang="zh-CN"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rPr>
              <a:t>1. </a:t>
            </a:r>
            <a:r>
              <a:rPr kumimoji="0" lang="zh-CN" altLang="en-US"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rPr>
              <a:t>基本运价</a:t>
            </a:r>
            <a:endParaRPr kumimoji="0" lang="zh-CN" altLang="en-US"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endParaRPr>
          </a:p>
          <a:p>
            <a:pPr marL="342900" marR="0" lvl="0" indent="-342900" algn="l" defTabSz="914400" rtl="0" eaLnBrk="1" fontAlgn="base" latinLnBrk="0" hangingPunct="1">
              <a:lnSpc>
                <a:spcPts val="2000"/>
              </a:lnSpc>
              <a:spcBef>
                <a:spcPct val="50000"/>
              </a:spcBef>
              <a:spcAft>
                <a:spcPct val="0"/>
              </a:spcAft>
              <a:buClrTx/>
              <a:buSzTx/>
              <a:buFontTx/>
              <a:buNone/>
              <a:defRPr/>
            </a:pPr>
            <a:r>
              <a:rPr kumimoji="0" lang="en-US" altLang="zh-CN"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rPr>
              <a:t>2. </a:t>
            </a:r>
            <a:r>
              <a:rPr kumimoji="0" lang="zh-CN" altLang="en-US"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rPr>
              <a:t>附加费</a:t>
            </a:r>
            <a:endParaRPr kumimoji="0" lang="zh-CN" altLang="en-US"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endParaRPr>
          </a:p>
          <a:p>
            <a:pPr marL="342900" marR="0" lvl="0" indent="-342900" algn="l" defTabSz="914400" rtl="0" eaLnBrk="1" fontAlgn="base" latinLnBrk="0" hangingPunct="1">
              <a:lnSpc>
                <a:spcPts val="2000"/>
              </a:lnSpc>
              <a:spcBef>
                <a:spcPct val="50000"/>
              </a:spcBef>
              <a:spcAft>
                <a:spcPct val="0"/>
              </a:spcAft>
              <a:buClrTx/>
              <a:buSzTx/>
              <a:buFontTx/>
              <a:buNone/>
              <a:defRPr/>
            </a:pPr>
            <a:r>
              <a:rPr kumimoji="0" lang="en-US" altLang="zh-CN"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rPr>
              <a:t>3. </a:t>
            </a:r>
            <a:r>
              <a:rPr kumimoji="0" lang="zh-CN" altLang="en-US"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rPr>
              <a:t>其他费用</a:t>
            </a:r>
            <a:endParaRPr kumimoji="0" lang="zh-CN" altLang="en-US"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endParaRPr>
          </a:p>
          <a:p>
            <a:pPr marL="342900" marR="0" lvl="0" indent="-342900" algn="l" defTabSz="914400" rtl="0" eaLnBrk="1" fontAlgn="base" latinLnBrk="0" hangingPunct="1">
              <a:lnSpc>
                <a:spcPts val="2000"/>
              </a:lnSpc>
              <a:spcBef>
                <a:spcPct val="50000"/>
              </a:spcBef>
              <a:spcAft>
                <a:spcPct val="0"/>
              </a:spcAft>
              <a:buClrTx/>
              <a:buSzTx/>
              <a:buFontTx/>
              <a:buNone/>
              <a:defRPr/>
            </a:pPr>
            <a:r>
              <a:rPr kumimoji="0" lang="en-US" altLang="zh-CN"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rPr>
              <a:t>4. </a:t>
            </a:r>
            <a:r>
              <a:rPr kumimoji="0" lang="zh-CN" altLang="en-US"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rPr>
              <a:t>船期信息</a:t>
            </a:r>
            <a:endParaRPr kumimoji="0" lang="zh-CN" altLang="en-US"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endParaRPr>
          </a:p>
          <a:p>
            <a:pPr marL="342900" marR="0" lvl="0" indent="-342900" algn="l" defTabSz="914400" rtl="0" eaLnBrk="1" fontAlgn="base" latinLnBrk="0" hangingPunct="1">
              <a:lnSpc>
                <a:spcPts val="2000"/>
              </a:lnSpc>
              <a:spcBef>
                <a:spcPct val="50000"/>
              </a:spcBef>
              <a:spcAft>
                <a:spcPct val="0"/>
              </a:spcAft>
              <a:buClrTx/>
              <a:buSzTx/>
              <a:buFontTx/>
              <a:buNone/>
              <a:defRPr/>
            </a:pPr>
            <a:r>
              <a:rPr kumimoji="0" lang="en-US" altLang="zh-CN"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rPr>
              <a:t>5. </a:t>
            </a:r>
            <a:r>
              <a:rPr kumimoji="0" lang="zh-CN" altLang="en-US"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rPr>
              <a:t>航程天数</a:t>
            </a:r>
            <a:endParaRPr kumimoji="0" lang="zh-CN" altLang="en-US" sz="3100" b="1"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endParaRPr>
          </a:p>
        </p:txBody>
      </p:sp>
      <p:grpSp>
        <p:nvGrpSpPr>
          <p:cNvPr id="136199" name="Group 25"/>
          <p:cNvGrpSpPr/>
          <p:nvPr/>
        </p:nvGrpSpPr>
        <p:grpSpPr>
          <a:xfrm>
            <a:off x="962025" y="2857500"/>
            <a:ext cx="4195763" cy="2146300"/>
            <a:chOff x="295" y="1117"/>
            <a:chExt cx="1678" cy="907"/>
          </a:xfrm>
        </p:grpSpPr>
        <p:grpSp>
          <p:nvGrpSpPr>
            <p:cNvPr id="136201" name="Group 16"/>
            <p:cNvGrpSpPr/>
            <p:nvPr/>
          </p:nvGrpSpPr>
          <p:grpSpPr>
            <a:xfrm>
              <a:off x="816" y="1117"/>
              <a:ext cx="1157" cy="725"/>
              <a:chOff x="295" y="3158"/>
              <a:chExt cx="726" cy="573"/>
            </a:xfrm>
          </p:grpSpPr>
          <p:sp>
            <p:nvSpPr>
              <p:cNvPr id="18449" name="Freeform 17"/>
              <p:cNvSpPr/>
              <p:nvPr/>
            </p:nvSpPr>
            <p:spPr bwMode="auto">
              <a:xfrm>
                <a:off x="295" y="3158"/>
                <a:ext cx="726" cy="573"/>
              </a:xfrm>
              <a:custGeom>
                <a:avLst/>
                <a:gdLst/>
                <a:ahLst/>
                <a:cxnLst>
                  <a:cxn ang="0">
                    <a:pos x="143" y="448"/>
                  </a:cxn>
                  <a:cxn ang="0">
                    <a:pos x="111" y="429"/>
                  </a:cxn>
                  <a:cxn ang="0">
                    <a:pos x="83" y="408"/>
                  </a:cxn>
                  <a:cxn ang="0">
                    <a:pos x="58" y="385"/>
                  </a:cxn>
                  <a:cxn ang="0">
                    <a:pos x="38" y="360"/>
                  </a:cxn>
                  <a:cxn ang="0">
                    <a:pos x="22" y="334"/>
                  </a:cxn>
                  <a:cxn ang="0">
                    <a:pos x="10" y="307"/>
                  </a:cxn>
                  <a:cxn ang="0">
                    <a:pos x="3" y="278"/>
                  </a:cxn>
                  <a:cxn ang="0">
                    <a:pos x="0" y="249"/>
                  </a:cxn>
                  <a:cxn ang="0">
                    <a:pos x="2" y="224"/>
                  </a:cxn>
                  <a:cxn ang="0">
                    <a:pos x="7" y="199"/>
                  </a:cxn>
                  <a:cxn ang="0">
                    <a:pos x="16" y="175"/>
                  </a:cxn>
                  <a:cxn ang="0">
                    <a:pos x="29" y="152"/>
                  </a:cxn>
                  <a:cxn ang="0">
                    <a:pos x="44" y="131"/>
                  </a:cxn>
                  <a:cxn ang="0">
                    <a:pos x="62" y="110"/>
                  </a:cxn>
                  <a:cxn ang="0">
                    <a:pos x="83" y="91"/>
                  </a:cxn>
                  <a:cxn ang="0">
                    <a:pos x="106" y="73"/>
                  </a:cxn>
                  <a:cxn ang="0">
                    <a:pos x="132" y="57"/>
                  </a:cxn>
                  <a:cxn ang="0">
                    <a:pos x="160" y="43"/>
                  </a:cxn>
                  <a:cxn ang="0">
                    <a:pos x="190" y="30"/>
                  </a:cxn>
                  <a:cxn ang="0">
                    <a:pos x="221" y="20"/>
                  </a:cxn>
                  <a:cxn ang="0">
                    <a:pos x="255" y="11"/>
                  </a:cxn>
                  <a:cxn ang="0">
                    <a:pos x="290" y="5"/>
                  </a:cxn>
                  <a:cxn ang="0">
                    <a:pos x="326" y="1"/>
                  </a:cxn>
                  <a:cxn ang="0">
                    <a:pos x="363" y="0"/>
                  </a:cxn>
                  <a:cxn ang="0">
                    <a:pos x="400" y="1"/>
                  </a:cxn>
                  <a:cxn ang="0">
                    <a:pos x="436" y="5"/>
                  </a:cxn>
                  <a:cxn ang="0">
                    <a:pos x="471" y="11"/>
                  </a:cxn>
                  <a:cxn ang="0">
                    <a:pos x="504" y="20"/>
                  </a:cxn>
                  <a:cxn ang="0">
                    <a:pos x="536" y="30"/>
                  </a:cxn>
                  <a:cxn ang="0">
                    <a:pos x="565" y="43"/>
                  </a:cxn>
                  <a:cxn ang="0">
                    <a:pos x="593" y="57"/>
                  </a:cxn>
                  <a:cxn ang="0">
                    <a:pos x="619" y="73"/>
                  </a:cxn>
                  <a:cxn ang="0">
                    <a:pos x="642" y="91"/>
                  </a:cxn>
                  <a:cxn ang="0">
                    <a:pos x="663" y="110"/>
                  </a:cxn>
                  <a:cxn ang="0">
                    <a:pos x="681" y="131"/>
                  </a:cxn>
                  <a:cxn ang="0">
                    <a:pos x="697" y="152"/>
                  </a:cxn>
                  <a:cxn ang="0">
                    <a:pos x="709" y="175"/>
                  </a:cxn>
                  <a:cxn ang="0">
                    <a:pos x="718" y="199"/>
                  </a:cxn>
                  <a:cxn ang="0">
                    <a:pos x="723" y="224"/>
                  </a:cxn>
                  <a:cxn ang="0">
                    <a:pos x="725" y="249"/>
                  </a:cxn>
                  <a:cxn ang="0">
                    <a:pos x="723" y="275"/>
                  </a:cxn>
                  <a:cxn ang="0">
                    <a:pos x="718" y="300"/>
                  </a:cxn>
                  <a:cxn ang="0">
                    <a:pos x="709" y="324"/>
                  </a:cxn>
                  <a:cxn ang="0">
                    <a:pos x="697" y="347"/>
                  </a:cxn>
                  <a:cxn ang="0">
                    <a:pos x="681" y="369"/>
                  </a:cxn>
                  <a:cxn ang="0">
                    <a:pos x="663" y="389"/>
                  </a:cxn>
                  <a:cxn ang="0">
                    <a:pos x="642" y="408"/>
                  </a:cxn>
                  <a:cxn ang="0">
                    <a:pos x="619" y="426"/>
                  </a:cxn>
                  <a:cxn ang="0">
                    <a:pos x="593" y="442"/>
                  </a:cxn>
                  <a:cxn ang="0">
                    <a:pos x="565" y="457"/>
                  </a:cxn>
                  <a:cxn ang="0">
                    <a:pos x="536" y="469"/>
                  </a:cxn>
                  <a:cxn ang="0">
                    <a:pos x="504" y="479"/>
                  </a:cxn>
                  <a:cxn ang="0">
                    <a:pos x="471" y="488"/>
                  </a:cxn>
                  <a:cxn ang="0">
                    <a:pos x="436" y="494"/>
                  </a:cxn>
                  <a:cxn ang="0">
                    <a:pos x="400" y="498"/>
                  </a:cxn>
                  <a:cxn ang="0">
                    <a:pos x="363" y="499"/>
                  </a:cxn>
                  <a:cxn ang="0">
                    <a:pos x="314" y="497"/>
                  </a:cxn>
                  <a:cxn ang="0">
                    <a:pos x="266" y="490"/>
                  </a:cxn>
                  <a:cxn ang="0">
                    <a:pos x="130" y="572"/>
                  </a:cxn>
                  <a:cxn ang="0">
                    <a:pos x="143" y="448"/>
                  </a:cxn>
                </a:cxnLst>
                <a:rect l="0" t="0" r="r" b="b"/>
                <a:pathLst>
                  <a:path w="726" h="573">
                    <a:moveTo>
                      <a:pt x="143" y="448"/>
                    </a:moveTo>
                    <a:lnTo>
                      <a:pt x="111" y="429"/>
                    </a:lnTo>
                    <a:lnTo>
                      <a:pt x="83" y="408"/>
                    </a:lnTo>
                    <a:lnTo>
                      <a:pt x="58" y="385"/>
                    </a:lnTo>
                    <a:lnTo>
                      <a:pt x="38" y="360"/>
                    </a:lnTo>
                    <a:lnTo>
                      <a:pt x="22" y="334"/>
                    </a:lnTo>
                    <a:lnTo>
                      <a:pt x="10" y="307"/>
                    </a:lnTo>
                    <a:lnTo>
                      <a:pt x="3" y="278"/>
                    </a:lnTo>
                    <a:lnTo>
                      <a:pt x="0" y="249"/>
                    </a:lnTo>
                    <a:lnTo>
                      <a:pt x="2" y="224"/>
                    </a:lnTo>
                    <a:lnTo>
                      <a:pt x="7" y="199"/>
                    </a:lnTo>
                    <a:lnTo>
                      <a:pt x="16" y="175"/>
                    </a:lnTo>
                    <a:lnTo>
                      <a:pt x="29" y="152"/>
                    </a:lnTo>
                    <a:lnTo>
                      <a:pt x="44" y="131"/>
                    </a:lnTo>
                    <a:lnTo>
                      <a:pt x="62" y="110"/>
                    </a:lnTo>
                    <a:lnTo>
                      <a:pt x="83" y="91"/>
                    </a:lnTo>
                    <a:lnTo>
                      <a:pt x="106" y="73"/>
                    </a:lnTo>
                    <a:lnTo>
                      <a:pt x="132" y="57"/>
                    </a:lnTo>
                    <a:lnTo>
                      <a:pt x="160" y="43"/>
                    </a:lnTo>
                    <a:lnTo>
                      <a:pt x="190" y="30"/>
                    </a:lnTo>
                    <a:lnTo>
                      <a:pt x="221" y="20"/>
                    </a:lnTo>
                    <a:lnTo>
                      <a:pt x="255" y="11"/>
                    </a:lnTo>
                    <a:lnTo>
                      <a:pt x="290" y="5"/>
                    </a:lnTo>
                    <a:lnTo>
                      <a:pt x="326" y="1"/>
                    </a:lnTo>
                    <a:lnTo>
                      <a:pt x="363" y="0"/>
                    </a:lnTo>
                    <a:lnTo>
                      <a:pt x="400" y="1"/>
                    </a:lnTo>
                    <a:lnTo>
                      <a:pt x="436" y="5"/>
                    </a:lnTo>
                    <a:lnTo>
                      <a:pt x="471" y="11"/>
                    </a:lnTo>
                    <a:lnTo>
                      <a:pt x="504" y="20"/>
                    </a:lnTo>
                    <a:lnTo>
                      <a:pt x="536" y="30"/>
                    </a:lnTo>
                    <a:lnTo>
                      <a:pt x="565" y="43"/>
                    </a:lnTo>
                    <a:lnTo>
                      <a:pt x="593" y="57"/>
                    </a:lnTo>
                    <a:lnTo>
                      <a:pt x="619" y="73"/>
                    </a:lnTo>
                    <a:lnTo>
                      <a:pt x="642" y="91"/>
                    </a:lnTo>
                    <a:lnTo>
                      <a:pt x="663" y="110"/>
                    </a:lnTo>
                    <a:lnTo>
                      <a:pt x="681" y="131"/>
                    </a:lnTo>
                    <a:lnTo>
                      <a:pt x="697" y="152"/>
                    </a:lnTo>
                    <a:lnTo>
                      <a:pt x="709" y="175"/>
                    </a:lnTo>
                    <a:lnTo>
                      <a:pt x="718" y="199"/>
                    </a:lnTo>
                    <a:lnTo>
                      <a:pt x="723" y="224"/>
                    </a:lnTo>
                    <a:lnTo>
                      <a:pt x="725" y="249"/>
                    </a:lnTo>
                    <a:lnTo>
                      <a:pt x="723" y="275"/>
                    </a:lnTo>
                    <a:lnTo>
                      <a:pt x="718" y="300"/>
                    </a:lnTo>
                    <a:lnTo>
                      <a:pt x="709" y="324"/>
                    </a:lnTo>
                    <a:lnTo>
                      <a:pt x="697" y="347"/>
                    </a:lnTo>
                    <a:lnTo>
                      <a:pt x="681" y="369"/>
                    </a:lnTo>
                    <a:lnTo>
                      <a:pt x="663" y="389"/>
                    </a:lnTo>
                    <a:lnTo>
                      <a:pt x="642" y="408"/>
                    </a:lnTo>
                    <a:lnTo>
                      <a:pt x="619" y="426"/>
                    </a:lnTo>
                    <a:lnTo>
                      <a:pt x="593" y="442"/>
                    </a:lnTo>
                    <a:lnTo>
                      <a:pt x="565" y="457"/>
                    </a:lnTo>
                    <a:lnTo>
                      <a:pt x="536" y="469"/>
                    </a:lnTo>
                    <a:lnTo>
                      <a:pt x="504" y="479"/>
                    </a:lnTo>
                    <a:lnTo>
                      <a:pt x="471" y="488"/>
                    </a:lnTo>
                    <a:lnTo>
                      <a:pt x="436" y="494"/>
                    </a:lnTo>
                    <a:lnTo>
                      <a:pt x="400" y="498"/>
                    </a:lnTo>
                    <a:lnTo>
                      <a:pt x="363" y="499"/>
                    </a:lnTo>
                    <a:lnTo>
                      <a:pt x="314" y="497"/>
                    </a:lnTo>
                    <a:lnTo>
                      <a:pt x="266" y="490"/>
                    </a:lnTo>
                    <a:lnTo>
                      <a:pt x="130" y="572"/>
                    </a:lnTo>
                    <a:lnTo>
                      <a:pt x="143" y="448"/>
                    </a:lnTo>
                  </a:path>
                </a:pathLst>
              </a:custGeom>
              <a:solidFill>
                <a:schemeClr val="accent1"/>
              </a:solidFill>
              <a:ln w="9525" cap="rnd">
                <a:noFill/>
                <a:round/>
              </a:ln>
              <a:effectLst>
                <a:prstShdw prst="shdw17" dist="17961" dir="2700000">
                  <a:schemeClr val="accent1">
                    <a:gamma/>
                    <a:shade val="60000"/>
                    <a:invGamma/>
                  </a:schemeClr>
                </a:prst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36205" name="Rectangle 18"/>
              <p:cNvSpPr/>
              <p:nvPr/>
            </p:nvSpPr>
            <p:spPr>
              <a:xfrm>
                <a:off x="395" y="3265"/>
                <a:ext cx="522" cy="312"/>
              </a:xfrm>
              <a:prstGeom prst="rect">
                <a:avLst/>
              </a:prstGeom>
              <a:noFill/>
              <a:ln w="9525">
                <a:noFill/>
              </a:ln>
            </p:spPr>
            <p:txBody>
              <a:bodyPr lIns="0" tIns="0" rIns="0" bIns="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1800" b="1" dirty="0">
                    <a:solidFill>
                      <a:srgbClr val="FF0000"/>
                    </a:solidFill>
                    <a:latin typeface="微软雅黑" panose="020B0503020204020204" charset="-122"/>
                    <a:ea typeface="微软雅黑" panose="020B0503020204020204" charset="-122"/>
                  </a:rPr>
                  <a:t>我们有批货要走海运多少钱啊</a:t>
                </a:r>
                <a:endParaRPr lang="zh-CN" altLang="en-US" sz="1800" b="1" dirty="0">
                  <a:solidFill>
                    <a:srgbClr val="FF0000"/>
                  </a:solidFill>
                  <a:latin typeface="微软雅黑" panose="020B0503020204020204" charset="-122"/>
                  <a:ea typeface="微软雅黑" panose="020B0503020204020204" charset="-122"/>
                </a:endParaRPr>
              </a:p>
            </p:txBody>
          </p:sp>
        </p:grpSp>
        <p:sp>
          <p:nvSpPr>
            <p:cNvPr id="18451" name="Rectangle 19"/>
            <p:cNvSpPr>
              <a:spLocks noChangeArrowheads="1"/>
            </p:cNvSpPr>
            <p:nvPr/>
          </p:nvSpPr>
          <p:spPr bwMode="auto">
            <a:xfrm>
              <a:off x="431" y="1842"/>
              <a:ext cx="590" cy="182"/>
            </a:xfrm>
            <a:prstGeom prst="rect">
              <a:avLst/>
            </a:prstGeom>
            <a:noFill/>
            <a:ln w="9525">
              <a:noFill/>
              <a:miter lim="800000"/>
            </a:ln>
            <a:effectLst>
              <a:prstShdw prst="shdw17" dist="17961" dir="2700000">
                <a:schemeClr val="accent1">
                  <a:gamma/>
                  <a:shade val="60000"/>
                  <a:invGamma/>
                </a:schemeClr>
              </a:prstShdw>
            </a:effectLst>
          </p:spPr>
          <p:txBody>
            <a:bodyPr lIns="92075" tIns="46038" rIns="92075" bIns="4603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zh-CN" altLang="en-US" sz="2200" b="1" i="0" u="none" strike="noStrike" kern="1200" cap="none" spc="0" normalizeH="0" baseline="0" noProof="0" smtClean="0">
                  <a:ln>
                    <a:noFill/>
                  </a:ln>
                  <a:solidFill>
                    <a:srgbClr val="0000FF"/>
                  </a:solidFill>
                  <a:effectLst/>
                  <a:uLnTx/>
                  <a:uFillTx/>
                  <a:latin typeface="微软雅黑" panose="020B0503020204020204" charset="-122"/>
                  <a:ea typeface="微软雅黑" panose="020B0503020204020204" charset="-122"/>
                  <a:cs typeface="+mn-cs"/>
                </a:rPr>
                <a:t>客户</a:t>
              </a:r>
              <a:r>
                <a:rPr kumimoji="0" lang="zh-CN" altLang="en-US" sz="2200" b="0"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rPr>
                <a:t> </a:t>
              </a:r>
              <a:endParaRPr kumimoji="0" lang="zh-CN" altLang="en-US" sz="2200" b="0" i="0" u="none" strike="noStrike" kern="1200" cap="none" spc="0" normalizeH="0" baseline="0" noProof="0" smtClean="0">
                <a:ln>
                  <a:noFill/>
                </a:ln>
                <a:solidFill>
                  <a:srgbClr val="000000"/>
                </a:solidFill>
                <a:effectLst/>
                <a:uLnTx/>
                <a:uFillTx/>
                <a:latin typeface="微软雅黑" panose="020B0503020204020204" charset="-122"/>
                <a:ea typeface="微软雅黑" panose="020B0503020204020204" charset="-122"/>
                <a:cs typeface="+mn-cs"/>
              </a:endParaRPr>
            </a:p>
          </p:txBody>
        </p:sp>
        <p:pic>
          <p:nvPicPr>
            <p:cNvPr id="136203" name="Picture 23"/>
            <p:cNvPicPr>
              <a:picLocks noChangeAspect="1"/>
            </p:cNvPicPr>
            <p:nvPr/>
          </p:nvPicPr>
          <p:blipFill>
            <a:blip r:embed="rId2"/>
            <a:stretch>
              <a:fillRect/>
            </a:stretch>
          </p:blipFill>
          <p:spPr>
            <a:xfrm>
              <a:off x="295" y="1162"/>
              <a:ext cx="479" cy="681"/>
            </a:xfrm>
            <a:prstGeom prst="rect">
              <a:avLst/>
            </a:prstGeom>
            <a:noFill/>
            <a:ln w="12700">
              <a:noFill/>
            </a:ln>
          </p:spPr>
        </p:pic>
      </p:grpSp>
      <p:sp>
        <p:nvSpPr>
          <p:cNvPr id="10242" name="标题 1"/>
          <p:cNvSpPr/>
          <p:nvPr/>
        </p:nvSpPr>
        <p:spPr bwMode="auto">
          <a:xfrm>
            <a:off x="720725" y="409575"/>
            <a:ext cx="1296035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40668" tIns="70334" rIns="140668" bIns="70334" anchor="ctr" anchorCtr="1"/>
          <a:lstStyle>
            <a:lvl1pPr algn="r" eaLnBrk="0" hangingPunct="0">
              <a:defRPr sz="2800">
                <a:solidFill>
                  <a:schemeClr val="bg1"/>
                </a:solidFill>
                <a:latin typeface="Arial" panose="020B0604020202020204" pitchFamily="34" charset="0"/>
                <a:ea typeface="黑体" panose="02010609060101010101" pitchFamily="49" charset="-122"/>
              </a:defRPr>
            </a:lvl1pPr>
            <a:lvl2pPr algn="r" eaLnBrk="0" hangingPunct="0">
              <a:defRPr sz="2800">
                <a:solidFill>
                  <a:schemeClr val="bg1"/>
                </a:solidFill>
                <a:latin typeface="Arial" panose="020B0604020202020204" pitchFamily="34" charset="0"/>
                <a:ea typeface="黑体" panose="02010609060101010101" pitchFamily="49" charset="-122"/>
              </a:defRPr>
            </a:lvl2pPr>
            <a:lvl3pPr algn="r" eaLnBrk="0" hangingPunct="0">
              <a:defRPr sz="2800">
                <a:solidFill>
                  <a:schemeClr val="bg1"/>
                </a:solidFill>
                <a:latin typeface="Arial" panose="020B0604020202020204" pitchFamily="34" charset="0"/>
                <a:ea typeface="黑体" panose="02010609060101010101" pitchFamily="49" charset="-122"/>
              </a:defRPr>
            </a:lvl3pPr>
            <a:lvl4pPr algn="r" eaLnBrk="0" hangingPunct="0">
              <a:defRPr sz="2800">
                <a:solidFill>
                  <a:schemeClr val="bg1"/>
                </a:solidFill>
                <a:latin typeface="Arial" panose="020B0604020202020204" pitchFamily="34" charset="0"/>
                <a:ea typeface="黑体" panose="02010609060101010101" pitchFamily="49" charset="-122"/>
              </a:defRPr>
            </a:lvl4pPr>
            <a:lvl5pPr algn="r" eaLnBrk="0" hangingPunct="0">
              <a:defRPr sz="2800">
                <a:solidFill>
                  <a:schemeClr val="bg1"/>
                </a:solidFill>
                <a:latin typeface="Arial" panose="020B0604020202020204" pitchFamily="34" charset="0"/>
                <a:ea typeface="黑体" panose="02010609060101010101" pitchFamily="49" charset="-122"/>
              </a:defRPr>
            </a:lvl5pPr>
            <a:lvl6pPr marL="457200" algn="r" eaLnBrk="0" fontAlgn="base" hangingPunct="0">
              <a:spcBef>
                <a:spcPct val="0"/>
              </a:spcBef>
              <a:spcAft>
                <a:spcPct val="0"/>
              </a:spcAft>
              <a:defRPr sz="2800">
                <a:solidFill>
                  <a:schemeClr val="bg1"/>
                </a:solidFill>
                <a:latin typeface="Arial" panose="020B0604020202020204" pitchFamily="34" charset="0"/>
                <a:ea typeface="黑体" panose="02010609060101010101" pitchFamily="49" charset="-122"/>
              </a:defRPr>
            </a:lvl6pPr>
            <a:lvl7pPr marL="914400" algn="r" eaLnBrk="0" fontAlgn="base" hangingPunct="0">
              <a:spcBef>
                <a:spcPct val="0"/>
              </a:spcBef>
              <a:spcAft>
                <a:spcPct val="0"/>
              </a:spcAft>
              <a:defRPr sz="2800">
                <a:solidFill>
                  <a:schemeClr val="bg1"/>
                </a:solidFill>
                <a:latin typeface="Arial" panose="020B0604020202020204" pitchFamily="34" charset="0"/>
                <a:ea typeface="黑体" panose="02010609060101010101" pitchFamily="49" charset="-122"/>
              </a:defRPr>
            </a:lvl7pPr>
            <a:lvl8pPr marL="1371600" algn="r" eaLnBrk="0" fontAlgn="base" hangingPunct="0">
              <a:spcBef>
                <a:spcPct val="0"/>
              </a:spcBef>
              <a:spcAft>
                <a:spcPct val="0"/>
              </a:spcAft>
              <a:defRPr sz="2800">
                <a:solidFill>
                  <a:schemeClr val="bg1"/>
                </a:solidFill>
                <a:latin typeface="Arial" panose="020B0604020202020204" pitchFamily="34" charset="0"/>
                <a:ea typeface="黑体" panose="02010609060101010101" pitchFamily="49" charset="-122"/>
              </a:defRPr>
            </a:lvl8pPr>
            <a:lvl9pPr marL="1828800" algn="r" eaLnBrk="0" fontAlgn="base" hangingPunct="0">
              <a:spcBef>
                <a:spcPct val="0"/>
              </a:spcBef>
              <a:spcAft>
                <a:spcPct val="0"/>
              </a:spcAft>
              <a:defRPr sz="2800">
                <a:solidFill>
                  <a:schemeClr val="bg1"/>
                </a:solidFill>
                <a:latin typeface="Arial" panose="020B0604020202020204" pitchFamily="34" charset="0"/>
                <a:ea typeface="黑体" panose="02010609060101010101" pitchFamily="49" charset="-122"/>
              </a:defRPr>
            </a:lvl9pPr>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1200" cap="none" spc="0" normalizeH="0" baseline="0" noProof="0" smtClean="0">
                <a:ln>
                  <a:noFill/>
                </a:ln>
                <a:solidFill>
                  <a:srgbClr val="FFFFFF"/>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技能点拨</a:t>
            </a:r>
            <a:endParaRPr kumimoji="0" lang="zh-CN" altLang="en-US" sz="6200" b="1" i="0" u="none" strike="noStrike" kern="1200" cap="none" spc="0" normalizeH="0" baseline="0" noProof="0" smtClean="0">
              <a:ln>
                <a:noFill/>
              </a:ln>
              <a:solidFill>
                <a:srgbClr val="FFFFFF"/>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endParaRPr>
          </a:p>
        </p:txBody>
      </p:sp>
    </p:spTree>
  </p:cSld>
  <p:clrMapOvr>
    <a:masterClrMapping/>
  </p:clrMapOvr>
  <p:transition spd="slow"/>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68" tIns="70334" rIns="140668" bIns="70334"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技能点拨</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137219" name="内容占位符 2"/>
          <p:cNvSpPr>
            <a:spLocks noGrp="1"/>
          </p:cNvSpPr>
          <p:nvPr>
            <p:ph idx="1"/>
          </p:nvPr>
        </p:nvSpPr>
        <p:spPr>
          <a:xfrm>
            <a:off x="625475" y="2751138"/>
            <a:ext cx="6575425" cy="966787"/>
          </a:xfrm>
          <a:ln/>
        </p:spPr>
        <p:txBody>
          <a:bodyPr vert="horz" wrap="square" lIns="140668" tIns="70334" rIns="140668" bIns="70334" anchor="t" anchorCtr="0"/>
          <a:p>
            <a:pPr lvl="1">
              <a:buBlip>
                <a:blip r:embed="rId1"/>
              </a:buBlip>
            </a:pPr>
            <a:r>
              <a:rPr lang="zh-CN" altLang="en-US" sz="4300" b="1" dirty="0">
                <a:solidFill>
                  <a:srgbClr val="FF0000"/>
                </a:solidFill>
                <a:ea typeface="楷体_GB2312" pitchFamily="49" charset="-122"/>
              </a:rPr>
              <a:t>向船公司询价的技巧</a:t>
            </a:r>
            <a:endParaRPr lang="zh-CN" altLang="en-US" sz="43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137220" name="组合 10"/>
          <p:cNvGrpSpPr/>
          <p:nvPr/>
        </p:nvGrpSpPr>
        <p:grpSpPr>
          <a:xfrm flipV="1">
            <a:off x="9471025" y="-39687"/>
            <a:ext cx="4735513" cy="1501775"/>
            <a:chOff x="0" y="0"/>
            <a:chExt cx="7110389" cy="2443343"/>
          </a:xfrm>
        </p:grpSpPr>
        <p:grpSp>
          <p:nvGrpSpPr>
            <p:cNvPr id="137232" name="组合 1"/>
            <p:cNvGrpSpPr/>
            <p:nvPr/>
          </p:nvGrpSpPr>
          <p:grpSpPr>
            <a:xfrm>
              <a:off x="1583972" y="0"/>
              <a:ext cx="3528130" cy="2443343"/>
              <a:chOff x="0" y="0"/>
              <a:chExt cx="3182548" cy="2036641"/>
            </a:xfrm>
          </p:grpSpPr>
          <p:sp>
            <p:nvSpPr>
              <p:cNvPr id="137239"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37240"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37233" name="组合 4"/>
            <p:cNvGrpSpPr/>
            <p:nvPr/>
          </p:nvGrpSpPr>
          <p:grpSpPr>
            <a:xfrm>
              <a:off x="3568070" y="27383"/>
              <a:ext cx="3542319" cy="1708211"/>
              <a:chOff x="0" y="0"/>
              <a:chExt cx="4223383" cy="2036640"/>
            </a:xfrm>
          </p:grpSpPr>
          <p:sp>
            <p:nvSpPr>
              <p:cNvPr id="137237"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37238"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37234" name="组合 7"/>
            <p:cNvGrpSpPr/>
            <p:nvPr/>
          </p:nvGrpSpPr>
          <p:grpSpPr>
            <a:xfrm>
              <a:off x="0" y="53826"/>
              <a:ext cx="3027130" cy="1839448"/>
              <a:chOff x="0" y="0"/>
              <a:chExt cx="2451714" cy="1534624"/>
            </a:xfrm>
          </p:grpSpPr>
          <p:sp>
            <p:nvSpPr>
              <p:cNvPr id="137235"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37236"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137221" name="组合 10"/>
          <p:cNvGrpSpPr/>
          <p:nvPr/>
        </p:nvGrpSpPr>
        <p:grpSpPr>
          <a:xfrm flipH="1">
            <a:off x="-849312" y="8012113"/>
            <a:ext cx="6070600" cy="2271712"/>
            <a:chOff x="0" y="0"/>
            <a:chExt cx="3567109" cy="1409705"/>
          </a:xfrm>
        </p:grpSpPr>
        <p:sp>
          <p:nvSpPr>
            <p:cNvPr id="137228"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37229"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37230"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64" y="0"/>
                </a:cxn>
                <a:cxn ang="0">
                  <a:pos x="222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137231"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34" y="0"/>
                </a:cxn>
                <a:cxn ang="0">
                  <a:pos x="222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137222" name="Text Box 19"/>
          <p:cNvSpPr txBox="1"/>
          <p:nvPr/>
        </p:nvSpPr>
        <p:spPr>
          <a:xfrm>
            <a:off x="5840413" y="1462088"/>
            <a:ext cx="8074025" cy="696912"/>
          </a:xfrm>
          <a:prstGeom prst="rect">
            <a:avLst/>
          </a:prstGeom>
          <a:noFill/>
          <a:ln w="9525">
            <a:noFill/>
          </a:ln>
        </p:spPr>
        <p:txBody>
          <a:bodyPr lIns="140668" tIns="70334" rIns="140668" bIns="70334">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solidFill>
                <a:srgbClr val="000000"/>
              </a:solidFill>
              <a:ea typeface="宋体" panose="02010600030101010101" pitchFamily="2" charset="-122"/>
            </a:endParaRPr>
          </a:p>
          <a:p>
            <a:pPr marL="0" lvl="0" indent="0" eaLnBrk="1" hangingPunct="1">
              <a:spcBef>
                <a:spcPct val="0"/>
              </a:spcBef>
              <a:buNone/>
            </a:pPr>
            <a:endParaRPr lang="zh-CN" altLang="en-US" sz="1800" dirty="0">
              <a:solidFill>
                <a:srgbClr val="000000"/>
              </a:solidFill>
              <a:ea typeface="宋体" panose="02010600030101010101" pitchFamily="2" charset="-122"/>
            </a:endParaRPr>
          </a:p>
        </p:txBody>
      </p:sp>
      <p:grpSp>
        <p:nvGrpSpPr>
          <p:cNvPr id="137223" name="标题 1"/>
          <p:cNvGrpSpPr/>
          <p:nvPr/>
        </p:nvGrpSpPr>
        <p:grpSpPr>
          <a:xfrm>
            <a:off x="2665413" y="3181350"/>
            <a:ext cx="11796712" cy="8264525"/>
            <a:chOff x="0" y="0"/>
            <a:chExt cx="3340" cy="1302"/>
          </a:xfrm>
        </p:grpSpPr>
        <p:pic>
          <p:nvPicPr>
            <p:cNvPr id="137226" name="标题 1"/>
            <p:cNvPicPr/>
            <p:nvPr/>
          </p:nvPicPr>
          <p:blipFill>
            <a:blip r:embed="rId2"/>
            <a:stretch>
              <a:fillRect/>
            </a:stretch>
          </p:blipFill>
          <p:spPr>
            <a:xfrm>
              <a:off x="0" y="0"/>
              <a:ext cx="3340" cy="1302"/>
            </a:xfrm>
            <a:prstGeom prst="rect">
              <a:avLst/>
            </a:prstGeom>
            <a:noFill/>
            <a:ln w="9525">
              <a:noFill/>
            </a:ln>
          </p:spPr>
        </p:pic>
        <p:sp>
          <p:nvSpPr>
            <p:cNvPr id="137227"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solidFill>
                  <a:srgbClr val="000000"/>
                </a:solidFill>
                <a:latin typeface="Arial Black" panose="020B0A04020102020204" pitchFamily="34" charset="0"/>
                <a:ea typeface="微软雅黑" panose="020B0503020204020204" charset="-122"/>
              </a:endParaRPr>
            </a:p>
          </p:txBody>
        </p:sp>
      </p:grpSp>
      <p:sp>
        <p:nvSpPr>
          <p:cNvPr id="137224" name="Text Box 23"/>
          <p:cNvSpPr txBox="1"/>
          <p:nvPr/>
        </p:nvSpPr>
        <p:spPr>
          <a:xfrm>
            <a:off x="4479925" y="4897438"/>
            <a:ext cx="8618538" cy="3957637"/>
          </a:xfrm>
          <a:prstGeom prst="rect">
            <a:avLst/>
          </a:prstGeom>
          <a:noFill/>
          <a:ln w="9525">
            <a:noFill/>
          </a:ln>
        </p:spPr>
        <p:txBody>
          <a:bodyPr lIns="140668" tIns="70334" rIns="140668" bIns="70334">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solidFill>
                  <a:srgbClr val="000000"/>
                </a:solidFill>
                <a:ea typeface="宋体" panose="02010600030101010101" pitchFamily="2" charset="-122"/>
              </a:rPr>
              <a:t>       在询价过程中，一级货代和二级货代是有所区别的。二代可以通过一代了解运价；一代可以直接向船公司询价，若并未和该船公司建立合作关系，那么也可以找该船公司的一代报价。另外还要了解各船公司优势航线，多家船公司的价格做比较。</a:t>
            </a:r>
            <a:endParaRPr lang="zh-CN" altLang="en-US" sz="3100" b="1" dirty="0">
              <a:solidFill>
                <a:srgbClr val="000000"/>
              </a:solidFill>
              <a:ea typeface="宋体" panose="02010600030101010101" pitchFamily="2" charset="-122"/>
            </a:endParaRPr>
          </a:p>
          <a:p>
            <a:pPr marL="0" lvl="0" indent="0" eaLnBrk="1" hangingPunct="1">
              <a:spcBef>
                <a:spcPct val="0"/>
              </a:spcBef>
              <a:buNone/>
            </a:pPr>
            <a:r>
              <a:rPr lang="zh-CN" altLang="en-US" sz="3100" b="1" dirty="0">
                <a:solidFill>
                  <a:srgbClr val="000000"/>
                </a:solidFill>
                <a:ea typeface="宋体" panose="02010600030101010101" pitchFamily="2" charset="-122"/>
              </a:rPr>
              <a:t>       根据之前学到的海运费的构成知识，对海运总的费用进行计算，向货主报价。</a:t>
            </a:r>
            <a:endParaRPr lang="en-US" altLang="zh-CN" sz="3100" b="1" dirty="0">
              <a:solidFill>
                <a:srgbClr val="000000"/>
              </a:solidFill>
              <a:ea typeface="宋体" panose="02010600030101010101" pitchFamily="2" charset="-122"/>
            </a:endParaRPr>
          </a:p>
        </p:txBody>
      </p:sp>
      <p:pic>
        <p:nvPicPr>
          <p:cNvPr id="137225" name="Picture 25" descr="~7TS8R@(~@UIY5WG_Z]G7U0"/>
          <p:cNvPicPr>
            <a:picLocks noChangeAspect="1"/>
          </p:cNvPicPr>
          <p:nvPr/>
        </p:nvPicPr>
        <p:blipFill>
          <a:blip r:embed="rId3"/>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68" tIns="70334" rIns="140668" bIns="70334"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技能点拨</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138243" name="内容占位符 2"/>
          <p:cNvSpPr>
            <a:spLocks noGrp="1"/>
          </p:cNvSpPr>
          <p:nvPr>
            <p:ph idx="1"/>
          </p:nvPr>
        </p:nvSpPr>
        <p:spPr>
          <a:xfrm>
            <a:off x="625475" y="2751138"/>
            <a:ext cx="6575425" cy="966787"/>
          </a:xfrm>
          <a:ln/>
        </p:spPr>
        <p:txBody>
          <a:bodyPr vert="horz" wrap="square" lIns="140668" tIns="70334" rIns="140668" bIns="70334" anchor="t" anchorCtr="0"/>
          <a:p>
            <a:pPr lvl="1">
              <a:buBlip>
                <a:blip r:embed="rId1"/>
              </a:buBlip>
            </a:pPr>
            <a:r>
              <a:rPr lang="zh-CN" altLang="en-US" sz="4300" b="1" dirty="0">
                <a:solidFill>
                  <a:srgbClr val="FF0000"/>
                </a:solidFill>
                <a:ea typeface="楷体_GB2312" pitchFamily="49" charset="-122"/>
              </a:rPr>
              <a:t>向货主报价的技巧</a:t>
            </a:r>
            <a:endParaRPr lang="zh-CN" altLang="en-US" sz="43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138244" name="组合 10"/>
          <p:cNvGrpSpPr/>
          <p:nvPr/>
        </p:nvGrpSpPr>
        <p:grpSpPr>
          <a:xfrm flipV="1">
            <a:off x="9471025" y="-39687"/>
            <a:ext cx="4735513" cy="1501775"/>
            <a:chOff x="0" y="0"/>
            <a:chExt cx="7110389" cy="2443343"/>
          </a:xfrm>
        </p:grpSpPr>
        <p:grpSp>
          <p:nvGrpSpPr>
            <p:cNvPr id="138256" name="组合 1"/>
            <p:cNvGrpSpPr/>
            <p:nvPr/>
          </p:nvGrpSpPr>
          <p:grpSpPr>
            <a:xfrm>
              <a:off x="1583972" y="0"/>
              <a:ext cx="3528130" cy="2443343"/>
              <a:chOff x="0" y="0"/>
              <a:chExt cx="3182548" cy="2036641"/>
            </a:xfrm>
          </p:grpSpPr>
          <p:sp>
            <p:nvSpPr>
              <p:cNvPr id="138263"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38264"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38257" name="组合 4"/>
            <p:cNvGrpSpPr/>
            <p:nvPr/>
          </p:nvGrpSpPr>
          <p:grpSpPr>
            <a:xfrm>
              <a:off x="3568070" y="27383"/>
              <a:ext cx="3542319" cy="1708211"/>
              <a:chOff x="0" y="0"/>
              <a:chExt cx="4223383" cy="2036640"/>
            </a:xfrm>
          </p:grpSpPr>
          <p:sp>
            <p:nvSpPr>
              <p:cNvPr id="138261"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38262"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38258" name="组合 7"/>
            <p:cNvGrpSpPr/>
            <p:nvPr/>
          </p:nvGrpSpPr>
          <p:grpSpPr>
            <a:xfrm>
              <a:off x="0" y="53826"/>
              <a:ext cx="3027130" cy="1839448"/>
              <a:chOff x="0" y="0"/>
              <a:chExt cx="2451714" cy="1534624"/>
            </a:xfrm>
          </p:grpSpPr>
          <p:sp>
            <p:nvSpPr>
              <p:cNvPr id="138259"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38260"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138245" name="组合 10"/>
          <p:cNvGrpSpPr/>
          <p:nvPr/>
        </p:nvGrpSpPr>
        <p:grpSpPr>
          <a:xfrm flipH="1">
            <a:off x="-849312" y="8012113"/>
            <a:ext cx="6070600" cy="2271712"/>
            <a:chOff x="0" y="0"/>
            <a:chExt cx="3567109" cy="1409705"/>
          </a:xfrm>
        </p:grpSpPr>
        <p:sp>
          <p:nvSpPr>
            <p:cNvPr id="138252"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38253"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38254"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64" y="0"/>
                </a:cxn>
                <a:cxn ang="0">
                  <a:pos x="222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138255"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34" y="0"/>
                </a:cxn>
                <a:cxn ang="0">
                  <a:pos x="222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138246" name="Text Box 19"/>
          <p:cNvSpPr txBox="1"/>
          <p:nvPr/>
        </p:nvSpPr>
        <p:spPr>
          <a:xfrm>
            <a:off x="5840413" y="1462088"/>
            <a:ext cx="8074025" cy="696912"/>
          </a:xfrm>
          <a:prstGeom prst="rect">
            <a:avLst/>
          </a:prstGeom>
          <a:noFill/>
          <a:ln w="9525">
            <a:noFill/>
          </a:ln>
        </p:spPr>
        <p:txBody>
          <a:bodyPr lIns="140668" tIns="70334" rIns="140668" bIns="70334">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solidFill>
                <a:srgbClr val="000000"/>
              </a:solidFill>
              <a:ea typeface="宋体" panose="02010600030101010101" pitchFamily="2" charset="-122"/>
            </a:endParaRPr>
          </a:p>
          <a:p>
            <a:pPr marL="0" lvl="0" indent="0" eaLnBrk="1" hangingPunct="1">
              <a:spcBef>
                <a:spcPct val="0"/>
              </a:spcBef>
              <a:buNone/>
            </a:pPr>
            <a:endParaRPr lang="zh-CN" altLang="en-US" sz="1800" dirty="0">
              <a:solidFill>
                <a:srgbClr val="000000"/>
              </a:solidFill>
              <a:ea typeface="宋体" panose="02010600030101010101" pitchFamily="2" charset="-122"/>
            </a:endParaRPr>
          </a:p>
        </p:txBody>
      </p:sp>
      <p:grpSp>
        <p:nvGrpSpPr>
          <p:cNvPr id="138247" name="标题 1"/>
          <p:cNvGrpSpPr/>
          <p:nvPr/>
        </p:nvGrpSpPr>
        <p:grpSpPr>
          <a:xfrm>
            <a:off x="2605088" y="3181350"/>
            <a:ext cx="11796712" cy="8264525"/>
            <a:chOff x="0" y="0"/>
            <a:chExt cx="3340" cy="1302"/>
          </a:xfrm>
        </p:grpSpPr>
        <p:pic>
          <p:nvPicPr>
            <p:cNvPr id="138250" name="标题 1"/>
            <p:cNvPicPr/>
            <p:nvPr/>
          </p:nvPicPr>
          <p:blipFill>
            <a:blip r:embed="rId2"/>
            <a:stretch>
              <a:fillRect/>
            </a:stretch>
          </p:blipFill>
          <p:spPr>
            <a:xfrm>
              <a:off x="0" y="0"/>
              <a:ext cx="3340" cy="1302"/>
            </a:xfrm>
            <a:prstGeom prst="rect">
              <a:avLst/>
            </a:prstGeom>
            <a:noFill/>
            <a:ln w="9525">
              <a:noFill/>
            </a:ln>
          </p:spPr>
        </p:pic>
        <p:sp>
          <p:nvSpPr>
            <p:cNvPr id="138251"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solidFill>
                  <a:srgbClr val="000000"/>
                </a:solidFill>
                <a:latin typeface="Arial Black" panose="020B0A04020102020204" pitchFamily="34" charset="0"/>
                <a:ea typeface="微软雅黑" panose="020B0503020204020204" charset="-122"/>
              </a:endParaRPr>
            </a:p>
          </p:txBody>
        </p:sp>
      </p:grpSp>
      <p:sp>
        <p:nvSpPr>
          <p:cNvPr id="138248" name="Text Box 23"/>
          <p:cNvSpPr txBox="1"/>
          <p:nvPr/>
        </p:nvSpPr>
        <p:spPr>
          <a:xfrm>
            <a:off x="4479925" y="5327650"/>
            <a:ext cx="8618538" cy="2759075"/>
          </a:xfrm>
          <a:prstGeom prst="rect">
            <a:avLst/>
          </a:prstGeom>
          <a:noFill/>
          <a:ln w="9525">
            <a:noFill/>
          </a:ln>
        </p:spPr>
        <p:txBody>
          <a:bodyPr lIns="140668" tIns="70334" rIns="140668" bIns="70334">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400" b="1" dirty="0">
                <a:solidFill>
                  <a:srgbClr val="000000"/>
                </a:solidFill>
                <a:ea typeface="宋体" panose="02010600030101010101" pitchFamily="2" charset="-122"/>
              </a:rPr>
              <a:t>      报价时货主往往希望有更多的优惠，此时可以和货主进行议价，除了尽量争取优惠价格外，还应向货主说明除了价格因素还应综合考虑其他因素，如服务质量、定时性、运输速度等。</a:t>
            </a:r>
            <a:endParaRPr lang="en-US" altLang="zh-CN" sz="3400" b="1" dirty="0">
              <a:solidFill>
                <a:srgbClr val="000000"/>
              </a:solidFill>
              <a:ea typeface="宋体" panose="02010600030101010101" pitchFamily="2" charset="-122"/>
            </a:endParaRPr>
          </a:p>
        </p:txBody>
      </p:sp>
      <p:pic>
        <p:nvPicPr>
          <p:cNvPr id="138249" name="Picture 25" descr="~7TS8R@(~@UIY5WG_Z]G7U0"/>
          <p:cNvPicPr>
            <a:picLocks noChangeAspect="1"/>
          </p:cNvPicPr>
          <p:nvPr/>
        </p:nvPicPr>
        <p:blipFill>
          <a:blip r:embed="rId3"/>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1304925" y="409575"/>
            <a:ext cx="7710488" cy="838200"/>
          </a:xfrm>
        </p:spPr>
        <p:txBody>
          <a:bodyPr vert="horz" wrap="square" lIns="140668" tIns="70334" rIns="140668" bIns="70334"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任务剖析</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39267" name="Rectangle 3"/>
          <p:cNvSpPr>
            <a:spLocks noGrp="1"/>
          </p:cNvSpPr>
          <p:nvPr>
            <p:ph type="body" idx="4294967295"/>
          </p:nvPr>
        </p:nvSpPr>
        <p:spPr>
          <a:xfrm>
            <a:off x="509588" y="3716338"/>
            <a:ext cx="4195762" cy="5905500"/>
          </a:xfrm>
          <a:ln w="38100" cap="rnd">
            <a:solidFill>
              <a:srgbClr val="65A3FF">
                <a:alpha val="100000"/>
              </a:srgbClr>
            </a:solidFill>
            <a:prstDash val="sysDot"/>
            <a:miter lim="800000"/>
          </a:ln>
        </p:spPr>
        <p:txBody>
          <a:bodyPr vert="horz" wrap="square" lIns="138713" tIns="72288" rIns="138713" bIns="72288" anchor="t" anchorCtr="0"/>
          <a:p>
            <a:pPr marL="0" indent="0" algn="justLow">
              <a:buBlip>
                <a:blip r:embed="rId1"/>
              </a:buBlip>
            </a:pPr>
            <a:r>
              <a:rPr lang="zh-CN" altLang="en-US" sz="3100" b="1" dirty="0">
                <a:solidFill>
                  <a:srgbClr val="FF0000"/>
                </a:solidFill>
                <a:latin typeface="楷体_GB2312" pitchFamily="49" charset="-122"/>
                <a:ea typeface="楷体_GB2312" pitchFamily="49" charset="-122"/>
              </a:rPr>
              <a:t>向船公司询价</a:t>
            </a:r>
            <a:endParaRPr lang="zh-CN" altLang="en-US" sz="3100" b="1" dirty="0">
              <a:solidFill>
                <a:srgbClr val="FF0000"/>
              </a:solidFill>
              <a:latin typeface="楷体_GB2312" pitchFamily="49" charset="-122"/>
              <a:ea typeface="楷体_GB2312" pitchFamily="49" charset="-122"/>
            </a:endParaRPr>
          </a:p>
          <a:p>
            <a:pPr marL="0" indent="0" algn="justLow">
              <a:buBlip>
                <a:blip r:embed="rId1"/>
              </a:buBlip>
            </a:pPr>
            <a:endParaRPr lang="zh-CN" altLang="en-US" sz="3100" b="1" dirty="0">
              <a:solidFill>
                <a:srgbClr val="FF0000"/>
              </a:solidFill>
              <a:latin typeface="楷体_GB2312" pitchFamily="49" charset="-122"/>
              <a:ea typeface="楷体_GB2312" pitchFamily="49" charset="-122"/>
            </a:endParaRPr>
          </a:p>
          <a:p>
            <a:pPr marL="0" indent="0" algn="justLow">
              <a:buNone/>
            </a:pPr>
            <a:endParaRPr lang="zh-CN" altLang="en-US" b="1" dirty="0">
              <a:solidFill>
                <a:srgbClr val="FF0000"/>
              </a:solidFill>
              <a:latin typeface="楷体_GB2312" pitchFamily="49" charset="-122"/>
              <a:ea typeface="楷体_GB2312" pitchFamily="49" charset="-122"/>
            </a:endParaRPr>
          </a:p>
          <a:p>
            <a:pPr marL="0" indent="0">
              <a:buNone/>
            </a:pPr>
            <a:r>
              <a:rPr lang="zh-CN" altLang="en-US" sz="2800" b="1" dirty="0">
                <a:latin typeface="黑体" panose="02010609060101010101" pitchFamily="49" charset="-122"/>
              </a:rPr>
              <a:t>胡小涂询价的结果如下</a:t>
            </a:r>
            <a:endParaRPr lang="zh-CN" altLang="en-US" sz="2800" b="1" dirty="0">
              <a:latin typeface="黑体" panose="02010609060101010101" pitchFamily="49" charset="-122"/>
            </a:endParaRPr>
          </a:p>
          <a:p>
            <a:pPr marL="0" indent="0">
              <a:buNone/>
            </a:pPr>
            <a:endParaRPr lang="zh-CN" altLang="en-US" sz="2800" b="1" dirty="0">
              <a:latin typeface="黑体" panose="02010609060101010101" pitchFamily="49" charset="-122"/>
            </a:endParaRPr>
          </a:p>
          <a:p>
            <a:pPr marL="0" indent="0">
              <a:buNone/>
            </a:pPr>
            <a:r>
              <a:rPr lang="zh-CN" altLang="en-US" sz="2800" b="1" dirty="0">
                <a:latin typeface="黑体" panose="02010609060101010101" pitchFamily="49" charset="-122"/>
              </a:rPr>
              <a:t>认为中远比较合适，</a:t>
            </a:r>
            <a:endParaRPr lang="zh-CN" altLang="en-US" sz="2800" b="1" dirty="0">
              <a:latin typeface="黑体" panose="02010609060101010101" pitchFamily="49" charset="-122"/>
            </a:endParaRPr>
          </a:p>
          <a:p>
            <a:pPr marL="0" indent="0">
              <a:buNone/>
            </a:pPr>
            <a:r>
              <a:rPr lang="zh-CN" altLang="en-US" b="1" dirty="0"/>
              <a:t>班期：</a:t>
            </a:r>
            <a:r>
              <a:rPr lang="en-US" altLang="zh-CN" b="1" dirty="0"/>
              <a:t>THUR/SAT/SUN       </a:t>
            </a:r>
            <a:r>
              <a:rPr lang="zh-CN" altLang="en-US" b="1" dirty="0"/>
              <a:t>直达    </a:t>
            </a:r>
            <a:r>
              <a:rPr lang="en-US" altLang="zh-CN" b="1" dirty="0"/>
              <a:t>20’    40’    40’H</a:t>
            </a:r>
            <a:endParaRPr lang="en-US" altLang="zh-CN" b="1" dirty="0"/>
          </a:p>
          <a:p>
            <a:pPr marL="0" indent="0">
              <a:buNone/>
            </a:pPr>
            <a:r>
              <a:rPr lang="en-US" altLang="zh-CN" b="1" dirty="0"/>
              <a:t>USD  615   1130   1180</a:t>
            </a:r>
            <a:endParaRPr lang="zh-CN" altLang="en-US" b="1" dirty="0"/>
          </a:p>
        </p:txBody>
      </p:sp>
      <p:sp>
        <p:nvSpPr>
          <p:cNvPr id="139268" name="矩形 5"/>
          <p:cNvSpPr/>
          <p:nvPr/>
        </p:nvSpPr>
        <p:spPr>
          <a:xfrm>
            <a:off x="57150" y="9836150"/>
            <a:ext cx="8618538" cy="149225"/>
          </a:xfrm>
          <a:prstGeom prst="rect">
            <a:avLst/>
          </a:prstGeom>
          <a:solidFill>
            <a:schemeClr val="accent1"/>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39269" name="矩形 32"/>
          <p:cNvSpPr/>
          <p:nvPr/>
        </p:nvSpPr>
        <p:spPr>
          <a:xfrm>
            <a:off x="169863" y="3287713"/>
            <a:ext cx="13949362" cy="215900"/>
          </a:xfrm>
          <a:prstGeom prst="rect">
            <a:avLst/>
          </a:prstGeom>
          <a:solidFill>
            <a:srgbClr val="9DC3E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139270" name="矩形 1"/>
          <p:cNvSpPr/>
          <p:nvPr/>
        </p:nvSpPr>
        <p:spPr>
          <a:xfrm>
            <a:off x="169863" y="2752725"/>
            <a:ext cx="13949362" cy="428625"/>
          </a:xfrm>
          <a:prstGeom prst="rect">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b="1" dirty="0">
              <a:solidFill>
                <a:srgbClr val="FFFFFF"/>
              </a:solidFill>
              <a:latin typeface="Segoe UI Emoji" panose="020B0502040204020203" pitchFamily="34" charset="0"/>
              <a:ea typeface="宋体" panose="02010600030101010101" pitchFamily="2" charset="-122"/>
            </a:endParaRPr>
          </a:p>
        </p:txBody>
      </p:sp>
      <p:grpSp>
        <p:nvGrpSpPr>
          <p:cNvPr id="139271" name="组合 10"/>
          <p:cNvGrpSpPr/>
          <p:nvPr/>
        </p:nvGrpSpPr>
        <p:grpSpPr>
          <a:xfrm flipV="1">
            <a:off x="9696450" y="-39687"/>
            <a:ext cx="4735513" cy="1501775"/>
            <a:chOff x="0" y="0"/>
            <a:chExt cx="7110389" cy="2443343"/>
          </a:xfrm>
        </p:grpSpPr>
        <p:grpSp>
          <p:nvGrpSpPr>
            <p:cNvPr id="139275" name="组合 1"/>
            <p:cNvGrpSpPr/>
            <p:nvPr/>
          </p:nvGrpSpPr>
          <p:grpSpPr>
            <a:xfrm>
              <a:off x="1583972" y="0"/>
              <a:ext cx="3528130" cy="2443343"/>
              <a:chOff x="0" y="0"/>
              <a:chExt cx="3182548" cy="2036641"/>
            </a:xfrm>
          </p:grpSpPr>
          <p:sp>
            <p:nvSpPr>
              <p:cNvPr id="139282"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39283"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39276" name="组合 4"/>
            <p:cNvGrpSpPr/>
            <p:nvPr/>
          </p:nvGrpSpPr>
          <p:grpSpPr>
            <a:xfrm>
              <a:off x="3568070" y="27383"/>
              <a:ext cx="3542319" cy="1708211"/>
              <a:chOff x="0" y="0"/>
              <a:chExt cx="4223383" cy="2036640"/>
            </a:xfrm>
          </p:grpSpPr>
          <p:sp>
            <p:nvSpPr>
              <p:cNvPr id="139280"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39281"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39277" name="组合 7"/>
            <p:cNvGrpSpPr/>
            <p:nvPr/>
          </p:nvGrpSpPr>
          <p:grpSpPr>
            <a:xfrm>
              <a:off x="0" y="53826"/>
              <a:ext cx="3027130" cy="1839448"/>
              <a:chOff x="0" y="0"/>
              <a:chExt cx="2451714" cy="1534624"/>
            </a:xfrm>
          </p:grpSpPr>
          <p:sp>
            <p:nvSpPr>
              <p:cNvPr id="139278"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39279"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139272" name="Rectangle 3"/>
          <p:cNvSpPr txBox="1"/>
          <p:nvPr/>
        </p:nvSpPr>
        <p:spPr>
          <a:xfrm>
            <a:off x="9809163" y="3716338"/>
            <a:ext cx="4197350" cy="5905500"/>
          </a:xfrm>
          <a:prstGeom prst="rect">
            <a:avLst/>
          </a:prstGeom>
          <a:noFill/>
          <a:ln w="38100" cap="rnd" cmpd="sng">
            <a:solidFill>
              <a:srgbClr val="65A3FF"/>
            </a:solidFill>
            <a:prstDash val="sysDot"/>
            <a:miter/>
            <a:headEnd type="none" w="med" len="med"/>
            <a:tailEnd type="none" w="med" len="med"/>
          </a:ln>
        </p:spPr>
        <p:txBody>
          <a:bodyPr lIns="138713" tIns="72288" rIns="138713" bIns="72288"/>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a:buBlip>
                <a:blip r:embed="rId1"/>
              </a:buBlip>
            </a:pPr>
            <a:r>
              <a:rPr lang="zh-CN" altLang="en-US" sz="3100" b="1" dirty="0">
                <a:solidFill>
                  <a:srgbClr val="FF0000"/>
                </a:solidFill>
                <a:ea typeface="楷体_GB2312" pitchFamily="49" charset="-122"/>
              </a:rPr>
              <a:t>进行费用核算和报价</a:t>
            </a:r>
            <a:endParaRPr lang="zh-CN" altLang="en-US" sz="3100" b="1" dirty="0">
              <a:solidFill>
                <a:srgbClr val="FF0000"/>
              </a:solidFill>
              <a:ea typeface="楷体_GB2312" pitchFamily="49" charset="-122"/>
            </a:endParaRPr>
          </a:p>
          <a:p>
            <a:pPr marL="0" lvl="0" indent="0" algn="justLow">
              <a:buNone/>
            </a:pPr>
            <a:endParaRPr lang="zh-CN" altLang="en-US" b="1" dirty="0">
              <a:solidFill>
                <a:srgbClr val="000000"/>
              </a:solidFill>
              <a:latin typeface="黑体" panose="02010609060101010101" pitchFamily="49" charset="-122"/>
            </a:endParaRPr>
          </a:p>
          <a:p>
            <a:pPr marL="0" lvl="0" indent="0">
              <a:buNone/>
            </a:pPr>
            <a:r>
              <a:rPr lang="zh-CN" altLang="en-US" sz="2600" b="1" dirty="0">
                <a:solidFill>
                  <a:srgbClr val="000000"/>
                </a:solidFill>
                <a:latin typeface="黑体" panose="02010609060101010101" pitchFamily="49" charset="-122"/>
              </a:rPr>
              <a:t>腾飞公司对该航线货物的利润要求为</a:t>
            </a:r>
            <a:r>
              <a:rPr lang="en-US" altLang="zh-CN" sz="2600" b="1" dirty="0">
                <a:solidFill>
                  <a:srgbClr val="000000"/>
                </a:solidFill>
                <a:latin typeface="黑体" panose="02010609060101010101" pitchFamily="49" charset="-122"/>
              </a:rPr>
              <a:t>USD 50 /20</a:t>
            </a:r>
            <a:r>
              <a:rPr lang="en-US" altLang="zh-CN" sz="2600" b="1" dirty="0">
                <a:solidFill>
                  <a:srgbClr val="000000"/>
                </a:solidFill>
              </a:rPr>
              <a:t>’</a:t>
            </a:r>
            <a:r>
              <a:rPr lang="en-US" altLang="zh-CN" sz="2600" b="1" dirty="0">
                <a:solidFill>
                  <a:srgbClr val="000000"/>
                </a:solidFill>
                <a:latin typeface="黑体" panose="02010609060101010101" pitchFamily="49" charset="-122"/>
              </a:rPr>
              <a:t>GP</a:t>
            </a:r>
            <a:r>
              <a:rPr lang="zh-CN" altLang="en-US" sz="2600" b="1" dirty="0">
                <a:solidFill>
                  <a:srgbClr val="000000"/>
                </a:solidFill>
                <a:latin typeface="黑体" panose="02010609060101010101" pitchFamily="49" charset="-122"/>
              </a:rPr>
              <a:t>，胡小涂考虑了报关费、文件费、订舱费等各项费用后，向正兴进出口有限公司报价：</a:t>
            </a:r>
            <a:r>
              <a:rPr lang="en-US" altLang="zh-CN" sz="2600" b="1" dirty="0">
                <a:solidFill>
                  <a:srgbClr val="000000"/>
                </a:solidFill>
                <a:latin typeface="黑体" panose="02010609060101010101" pitchFamily="49" charset="-122"/>
              </a:rPr>
              <a:t>5000</a:t>
            </a:r>
            <a:r>
              <a:rPr lang="zh-CN" altLang="en-US" sz="2600" b="1" dirty="0">
                <a:solidFill>
                  <a:srgbClr val="000000"/>
                </a:solidFill>
                <a:latin typeface="黑体" panose="02010609060101010101" pitchFamily="49" charset="-122"/>
              </a:rPr>
              <a:t>元</a:t>
            </a:r>
            <a:r>
              <a:rPr lang="en-US" altLang="zh-CN" sz="2600" b="1" dirty="0">
                <a:solidFill>
                  <a:srgbClr val="000000"/>
                </a:solidFill>
                <a:latin typeface="黑体" panose="02010609060101010101" pitchFamily="49" charset="-122"/>
              </a:rPr>
              <a:t>/20</a:t>
            </a:r>
            <a:r>
              <a:rPr lang="en-US" altLang="zh-CN" sz="2600" b="1" dirty="0">
                <a:solidFill>
                  <a:srgbClr val="000000"/>
                </a:solidFill>
              </a:rPr>
              <a:t>’</a:t>
            </a:r>
            <a:r>
              <a:rPr lang="en-US" altLang="zh-CN" sz="2600" b="1" dirty="0">
                <a:solidFill>
                  <a:srgbClr val="000000"/>
                </a:solidFill>
                <a:latin typeface="黑体" panose="02010609060101010101" pitchFamily="49" charset="-122"/>
              </a:rPr>
              <a:t>GP </a:t>
            </a:r>
            <a:r>
              <a:rPr lang="zh-CN" altLang="en-US" sz="2600" b="1" dirty="0">
                <a:solidFill>
                  <a:srgbClr val="000000"/>
                </a:solidFill>
                <a:latin typeface="黑体" panose="02010609060101010101" pitchFamily="49" charset="-122"/>
              </a:rPr>
              <a:t>（</a:t>
            </a:r>
            <a:r>
              <a:rPr lang="en-US" altLang="zh-CN" sz="2600" b="1" dirty="0">
                <a:solidFill>
                  <a:srgbClr val="000000"/>
                </a:solidFill>
                <a:latin typeface="黑体" panose="02010609060101010101" pitchFamily="49" charset="-122"/>
              </a:rPr>
              <a:t>ALL IN</a:t>
            </a:r>
            <a:r>
              <a:rPr lang="zh-CN" altLang="en-US" sz="2600" b="1" dirty="0">
                <a:solidFill>
                  <a:srgbClr val="000000"/>
                </a:solidFill>
                <a:latin typeface="黑体" panose="02010609060101010101" pitchFamily="49" charset="-122"/>
              </a:rPr>
              <a:t>）</a:t>
            </a:r>
            <a:endParaRPr lang="zh-CN" altLang="en-US" sz="2600" b="1" dirty="0">
              <a:solidFill>
                <a:srgbClr val="000000"/>
              </a:solidFill>
              <a:latin typeface="黑体" panose="02010609060101010101" pitchFamily="49" charset="-122"/>
            </a:endParaRPr>
          </a:p>
        </p:txBody>
      </p:sp>
      <p:sp>
        <p:nvSpPr>
          <p:cNvPr id="139273" name="TextBox 18"/>
          <p:cNvSpPr txBox="1"/>
          <p:nvPr/>
        </p:nvSpPr>
        <p:spPr>
          <a:xfrm>
            <a:off x="4818063" y="1677988"/>
            <a:ext cx="5557837" cy="936625"/>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nSpc>
                <a:spcPct val="120000"/>
              </a:lnSpc>
              <a:buNone/>
            </a:pPr>
            <a:r>
              <a:rPr lang="zh-CN" altLang="en-US" sz="4300" b="1" dirty="0">
                <a:solidFill>
                  <a:srgbClr val="000000"/>
                </a:solidFill>
              </a:rPr>
              <a:t>向货主报价的程序</a:t>
            </a:r>
            <a:endParaRPr lang="zh-CN" altLang="en-US" sz="4300" b="1" dirty="0">
              <a:solidFill>
                <a:srgbClr val="000000"/>
              </a:solidFill>
            </a:endParaRPr>
          </a:p>
        </p:txBody>
      </p:sp>
      <p:sp>
        <p:nvSpPr>
          <p:cNvPr id="139274" name="Rectangle 3"/>
          <p:cNvSpPr/>
          <p:nvPr/>
        </p:nvSpPr>
        <p:spPr>
          <a:xfrm>
            <a:off x="5045075" y="3716338"/>
            <a:ext cx="4424363" cy="5902325"/>
          </a:xfrm>
          <a:prstGeom prst="rect">
            <a:avLst/>
          </a:prstGeom>
          <a:noFill/>
          <a:ln w="38100" cap="rnd" cmpd="sng">
            <a:solidFill>
              <a:srgbClr val="65A3FF"/>
            </a:solidFill>
            <a:prstDash val="sysDot"/>
            <a:miter/>
            <a:headEnd type="none" w="med" len="med"/>
            <a:tailEnd type="none" w="med" len="med"/>
          </a:ln>
        </p:spPr>
        <p:txBody>
          <a:bodyPr lIns="138713" tIns="72288" rIns="138713" bIns="72288"/>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a:buBlip>
                <a:blip r:embed="rId1"/>
              </a:buBlip>
            </a:pPr>
            <a:r>
              <a:rPr lang="zh-CN" altLang="en-US" sz="3100" b="1" dirty="0">
                <a:solidFill>
                  <a:srgbClr val="FF0000"/>
                </a:solidFill>
                <a:ea typeface="楷体_GB2312" pitchFamily="49" charset="-122"/>
              </a:rPr>
              <a:t>确定货物所需的集装箱的类型、尺寸和数量</a:t>
            </a:r>
            <a:endParaRPr lang="zh-CN" altLang="en-US" sz="1600" b="1" dirty="0">
              <a:solidFill>
                <a:srgbClr val="FF0000"/>
              </a:solidFill>
              <a:latin typeface="楷体_GB2312" pitchFamily="49" charset="-122"/>
              <a:ea typeface="楷体_GB2312" pitchFamily="49" charset="-122"/>
            </a:endParaRPr>
          </a:p>
          <a:p>
            <a:pPr marL="0" lvl="0" indent="0" algn="justLow">
              <a:buNone/>
            </a:pPr>
            <a:endParaRPr lang="zh-CN" altLang="en-US" sz="2800" b="1" dirty="0">
              <a:solidFill>
                <a:srgbClr val="000000"/>
              </a:solidFill>
              <a:ea typeface="楷体_GB2312" pitchFamily="49" charset="-122"/>
            </a:endParaRPr>
          </a:p>
          <a:p>
            <a:pPr marL="0" lvl="0" indent="0" algn="justLow">
              <a:buNone/>
            </a:pPr>
            <a:r>
              <a:rPr lang="zh-CN" altLang="en-US" sz="2800" b="1" dirty="0">
                <a:solidFill>
                  <a:srgbClr val="000000"/>
                </a:solidFill>
                <a:ea typeface="楷体_GB2312" pitchFamily="49" charset="-122"/>
              </a:rPr>
              <a:t>胡小涂根据正兴公司小李提供的货物包装信息</a:t>
            </a:r>
            <a:endParaRPr lang="zh-CN" altLang="en-US" sz="2800" b="1" dirty="0">
              <a:solidFill>
                <a:srgbClr val="000000"/>
              </a:solidFill>
              <a:ea typeface="楷体_GB2312" pitchFamily="49" charset="-122"/>
            </a:endParaRPr>
          </a:p>
          <a:p>
            <a:pPr marL="0" lvl="0" indent="0" algn="justLow">
              <a:buNone/>
            </a:pPr>
            <a:r>
              <a:rPr lang="zh-CN" altLang="en-US" sz="2600" b="1" dirty="0">
                <a:solidFill>
                  <a:srgbClr val="000000"/>
                </a:solidFill>
                <a:ea typeface="楷体_GB2312" pitchFamily="49" charset="-122"/>
              </a:rPr>
              <a:t>毛重：</a:t>
            </a:r>
            <a:r>
              <a:rPr lang="en-US" altLang="zh-CN" sz="2600" b="1" dirty="0">
                <a:solidFill>
                  <a:srgbClr val="000000"/>
                </a:solidFill>
                <a:ea typeface="楷体_GB2312" pitchFamily="49" charset="-122"/>
              </a:rPr>
              <a:t>40KG/CTN</a:t>
            </a:r>
            <a:endParaRPr lang="en-US" altLang="zh-CN" sz="2600" b="1" dirty="0">
              <a:solidFill>
                <a:srgbClr val="000000"/>
              </a:solidFill>
              <a:ea typeface="楷体_GB2312" pitchFamily="49" charset="-122"/>
            </a:endParaRPr>
          </a:p>
          <a:p>
            <a:pPr marL="0" lvl="0" indent="0" algn="justLow">
              <a:buNone/>
            </a:pPr>
            <a:r>
              <a:rPr lang="zh-CN" altLang="en-US" sz="2600" b="1" dirty="0">
                <a:solidFill>
                  <a:srgbClr val="000000"/>
                </a:solidFill>
                <a:ea typeface="楷体_GB2312" pitchFamily="49" charset="-122"/>
              </a:rPr>
              <a:t>尺码：</a:t>
            </a:r>
            <a:r>
              <a:rPr lang="en-US" altLang="zh-CN" sz="2600" b="1" dirty="0">
                <a:solidFill>
                  <a:srgbClr val="000000"/>
                </a:solidFill>
                <a:ea typeface="楷体_GB2312" pitchFamily="49" charset="-122"/>
              </a:rPr>
              <a:t>60cm×30cm×50cm/CTN,</a:t>
            </a:r>
            <a:r>
              <a:rPr lang="zh-CN" altLang="en-US" sz="2600" b="1" dirty="0">
                <a:solidFill>
                  <a:srgbClr val="000000"/>
                </a:solidFill>
                <a:ea typeface="楷体_GB2312" pitchFamily="49" charset="-122"/>
              </a:rPr>
              <a:t>共 </a:t>
            </a:r>
            <a:r>
              <a:rPr lang="en-US" altLang="zh-CN" sz="2600" b="1" dirty="0">
                <a:solidFill>
                  <a:srgbClr val="000000"/>
                </a:solidFill>
                <a:ea typeface="楷体_GB2312" pitchFamily="49" charset="-122"/>
              </a:rPr>
              <a:t>620CTNS </a:t>
            </a:r>
            <a:endParaRPr lang="en-US" altLang="zh-CN" sz="2600" b="1" dirty="0">
              <a:solidFill>
                <a:srgbClr val="000000"/>
              </a:solidFill>
              <a:ea typeface="楷体_GB2312" pitchFamily="49" charset="-122"/>
            </a:endParaRPr>
          </a:p>
          <a:p>
            <a:pPr marL="0" lvl="0" indent="0" algn="justLow">
              <a:buNone/>
            </a:pPr>
            <a:r>
              <a:rPr lang="zh-CN" altLang="en-US" sz="2600" b="1" dirty="0">
                <a:solidFill>
                  <a:srgbClr val="000000"/>
                </a:solidFill>
                <a:ea typeface="楷体_GB2312" pitchFamily="49" charset="-122"/>
              </a:rPr>
              <a:t>进行集装箱的配载计算</a:t>
            </a:r>
            <a:endParaRPr lang="zh-CN" altLang="en-US" sz="2600" b="1" dirty="0">
              <a:solidFill>
                <a:srgbClr val="000000"/>
              </a:solidFill>
              <a:ea typeface="楷体_GB2312" pitchFamily="49" charset="-122"/>
            </a:endParaRPr>
          </a:p>
          <a:p>
            <a:pPr marL="0" lvl="0" indent="0" algn="justLow">
              <a:buNone/>
            </a:pPr>
            <a:r>
              <a:rPr lang="zh-CN" altLang="en-US" sz="2600" b="1" dirty="0">
                <a:solidFill>
                  <a:srgbClr val="000000"/>
                </a:solidFill>
                <a:ea typeface="楷体_GB2312" pitchFamily="49" charset="-122"/>
              </a:rPr>
              <a:t>确定该批货物配箱：</a:t>
            </a:r>
            <a:r>
              <a:rPr lang="en-US" altLang="zh-CN" sz="2600" b="1" dirty="0">
                <a:solidFill>
                  <a:srgbClr val="000000"/>
                </a:solidFill>
                <a:ea typeface="楷体_GB2312" pitchFamily="49" charset="-122"/>
              </a:rPr>
              <a:t>2×20’GP</a:t>
            </a:r>
            <a:endParaRPr lang="zh-CN" altLang="en-US" sz="2600" b="1" dirty="0">
              <a:solidFill>
                <a:srgbClr val="FF0000"/>
              </a:solidFill>
              <a:latin typeface="楷体_GB2312" pitchFamily="49" charset="-122"/>
              <a:ea typeface="楷体_GB2312" pitchFamily="49" charset="-122"/>
            </a:endParaRPr>
          </a:p>
          <a:p>
            <a:pPr marL="0" lvl="0" indent="0" algn="justLow"/>
            <a:endParaRPr lang="zh-CN" altLang="en-US" sz="2600" b="1" dirty="0">
              <a:solidFill>
                <a:srgbClr val="000000"/>
              </a:solidFill>
              <a:ea typeface="宋体" panose="02010600030101010101" pitchFamily="2" charset="-122"/>
            </a:endParaRPr>
          </a:p>
        </p:txBody>
      </p:sp>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Rectangle 2"/>
          <p:cNvSpPr>
            <a:spLocks noGrp="1" noChangeArrowheads="1"/>
          </p:cNvSpPr>
          <p:nvPr>
            <p:ph type="title" idx="4294967295"/>
          </p:nvPr>
        </p:nvSpPr>
        <p:spPr>
          <a:xfrm>
            <a:off x="5503863" y="280988"/>
            <a:ext cx="7953375"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55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rPr>
              <a:t>实训拓展</a:t>
            </a:r>
            <a:endParaRPr kumimoji="0" lang="zh-CN" altLang="en-US" sz="55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40291" name="TextBox 1"/>
          <p:cNvSpPr txBox="1"/>
          <p:nvPr/>
        </p:nvSpPr>
        <p:spPr>
          <a:xfrm>
            <a:off x="1644650" y="3503613"/>
            <a:ext cx="11114088" cy="5165725"/>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130000"/>
              </a:lnSpc>
              <a:spcBef>
                <a:spcPct val="0"/>
              </a:spcBef>
              <a:buNone/>
            </a:pPr>
            <a:r>
              <a:rPr lang="zh-CN" altLang="en-US" sz="1800" dirty="0">
                <a:solidFill>
                  <a:srgbClr val="000000"/>
                </a:solidFill>
                <a:ea typeface="宋体" panose="02010600030101010101" pitchFamily="2" charset="-122"/>
              </a:rPr>
              <a:t>         </a:t>
            </a:r>
            <a:r>
              <a:rPr lang="zh-CN" altLang="en-US" sz="3700" b="1" dirty="0">
                <a:solidFill>
                  <a:srgbClr val="000000"/>
                </a:solidFill>
                <a:ea typeface="宋体" panose="02010600030101010101" pitchFamily="2" charset="-122"/>
              </a:rPr>
              <a:t>辉煌货代公司业务员小明接到客户</a:t>
            </a:r>
            <a:r>
              <a:rPr lang="en-US" altLang="zh-CN" sz="3700" b="1" dirty="0">
                <a:solidFill>
                  <a:srgbClr val="000000"/>
                </a:solidFill>
                <a:ea typeface="宋体" panose="02010600030101010101" pitchFamily="2" charset="-122"/>
              </a:rPr>
              <a:t>A</a:t>
            </a:r>
            <a:r>
              <a:rPr lang="zh-CN" altLang="en-US" sz="3700" b="1" dirty="0">
                <a:solidFill>
                  <a:srgbClr val="000000"/>
                </a:solidFill>
                <a:ea typeface="宋体" panose="02010600030101010101" pitchFamily="2" charset="-122"/>
              </a:rPr>
              <a:t>的意向订单，</a:t>
            </a:r>
            <a:r>
              <a:rPr lang="en-US" altLang="zh-CN" sz="3700" b="1" dirty="0">
                <a:solidFill>
                  <a:srgbClr val="000000"/>
                </a:solidFill>
                <a:ea typeface="宋体" panose="02010600030101010101" pitchFamily="2" charset="-122"/>
              </a:rPr>
              <a:t>A</a:t>
            </a:r>
            <a:r>
              <a:rPr lang="zh-CN" altLang="en-US" sz="3700" b="1" dirty="0">
                <a:solidFill>
                  <a:srgbClr val="000000"/>
                </a:solidFill>
                <a:ea typeface="宋体" panose="02010600030101010101" pitchFamily="2" charset="-122"/>
              </a:rPr>
              <a:t>公司要求在下月中旬从上海出运一批磷酸到韩国釜山。货物信息如下：磷酸，危险品 </a:t>
            </a:r>
            <a:r>
              <a:rPr lang="en-US" altLang="zh-CN" sz="3700" b="1" dirty="0">
                <a:solidFill>
                  <a:srgbClr val="000000"/>
                </a:solidFill>
                <a:ea typeface="宋体" panose="02010600030101010101" pitchFamily="2" charset="-122"/>
              </a:rPr>
              <a:t>10×20’GP</a:t>
            </a:r>
            <a:r>
              <a:rPr lang="zh-CN" altLang="en-US" sz="3700" b="1" dirty="0">
                <a:solidFill>
                  <a:srgbClr val="000000"/>
                </a:solidFill>
                <a:ea typeface="宋体" panose="02010600030101010101" pitchFamily="2" charset="-122"/>
              </a:rPr>
              <a:t>，货物毛重</a:t>
            </a:r>
            <a:r>
              <a:rPr lang="en-US" altLang="zh-CN" sz="3700" b="1" dirty="0">
                <a:solidFill>
                  <a:srgbClr val="000000"/>
                </a:solidFill>
                <a:ea typeface="宋体" panose="02010600030101010101" pitchFamily="2" charset="-122"/>
              </a:rPr>
              <a:t>23</a:t>
            </a:r>
            <a:r>
              <a:rPr lang="zh-CN" altLang="en-US" sz="3700" b="1" dirty="0">
                <a:solidFill>
                  <a:srgbClr val="000000"/>
                </a:solidFill>
                <a:ea typeface="宋体" panose="02010600030101010101" pitchFamily="2" charset="-122"/>
              </a:rPr>
              <a:t>吨</a:t>
            </a:r>
            <a:r>
              <a:rPr lang="en-US" altLang="zh-CN" sz="3700" b="1" dirty="0">
                <a:solidFill>
                  <a:srgbClr val="000000"/>
                </a:solidFill>
                <a:ea typeface="宋体" panose="02010600030101010101" pitchFamily="2" charset="-122"/>
              </a:rPr>
              <a:t>/20’GP</a:t>
            </a:r>
            <a:r>
              <a:rPr lang="zh-CN" altLang="en-US" sz="3700" b="1" dirty="0">
                <a:solidFill>
                  <a:srgbClr val="000000"/>
                </a:solidFill>
                <a:ea typeface="宋体" panose="02010600030101010101" pitchFamily="2" charset="-122"/>
              </a:rPr>
              <a:t>。要求航行时间不得超过一周。</a:t>
            </a:r>
            <a:r>
              <a:rPr lang="zh-CN" altLang="en-US" sz="3700" b="1" dirty="0">
                <a:solidFill>
                  <a:srgbClr val="000000"/>
                </a:solidFill>
                <a:latin typeface="宋体" panose="02010600030101010101" pitchFamily="2" charset="-122"/>
                <a:ea typeface="宋体" panose="02010600030101010101" pitchFamily="2" charset="-122"/>
              </a:rPr>
              <a:t>请问应如何报价呢？</a:t>
            </a:r>
            <a:endParaRPr lang="en-US" altLang="zh-CN" sz="3700" b="1" dirty="0">
              <a:solidFill>
                <a:srgbClr val="000000"/>
              </a:solidFill>
              <a:latin typeface="宋体" panose="02010600030101010101" pitchFamily="2" charset="-122"/>
              <a:ea typeface="宋体" panose="02010600030101010101" pitchFamily="2" charset="-122"/>
            </a:endParaRPr>
          </a:p>
          <a:p>
            <a:pPr marL="0" lvl="0" indent="0" eaLnBrk="1" hangingPunct="1">
              <a:spcBef>
                <a:spcPct val="0"/>
              </a:spcBef>
              <a:buAutoNum type="arabicPeriod"/>
            </a:pPr>
            <a:endParaRPr lang="en-US" altLang="zh-CN" sz="4300" dirty="0">
              <a:solidFill>
                <a:srgbClr val="000000"/>
              </a:solidFill>
              <a:latin typeface="黑体" panose="02010609060101010101" pitchFamily="49" charset="-122"/>
            </a:endParaRPr>
          </a:p>
          <a:p>
            <a:pPr marL="0" lvl="0" indent="0" eaLnBrk="1" hangingPunct="1">
              <a:spcBef>
                <a:spcPct val="0"/>
              </a:spcBef>
              <a:buNone/>
            </a:pPr>
            <a:endParaRPr lang="en-US" altLang="zh-CN" sz="4300" dirty="0">
              <a:solidFill>
                <a:srgbClr val="000000"/>
              </a:solidFill>
              <a:latin typeface="黑体" panose="02010609060101010101" pitchFamily="49" charset="-122"/>
            </a:endParaRPr>
          </a:p>
        </p:txBody>
      </p:sp>
      <p:sp>
        <p:nvSpPr>
          <p:cNvPr id="15364" name="Text Box 4"/>
          <p:cNvSpPr txBox="1">
            <a:spLocks noChangeArrowheads="1"/>
          </p:cNvSpPr>
          <p:nvPr/>
        </p:nvSpPr>
        <p:spPr bwMode="auto">
          <a:xfrm>
            <a:off x="6065838" y="2106613"/>
            <a:ext cx="6126163" cy="1465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40692" tIns="70346" rIns="140692" bIns="70346">
            <a:spAutoFit/>
          </a:bodyPr>
          <a:lstStyle/>
          <a:p>
            <a:pPr marR="0" defTabSz="914400">
              <a:buClrTx/>
              <a:buSzTx/>
              <a:buFont typeface="Arial" panose="020B0604020202020204" pitchFamily="34" charset="0"/>
              <a:buNone/>
              <a:defRPr/>
            </a:pPr>
            <a:r>
              <a:rPr kumimoji="0" lang="zh-CN" altLang="en-US" sz="6800" b="1" kern="1200" cap="none" spc="0" normalizeH="0" baseline="0" noProof="0">
                <a:solidFill>
                  <a:srgbClr val="0066CC"/>
                </a:solidFill>
                <a:latin typeface="Arial" panose="020B0604020202020204" pitchFamily="34" charset="0"/>
                <a:ea typeface="黑体" panose="02010609060101010101" pitchFamily="49" charset="-122"/>
                <a:cs typeface="+mn-cs"/>
              </a:rPr>
              <a:t>思考</a:t>
            </a:r>
            <a:endParaRPr kumimoji="0" lang="zh-CN" altLang="en-US" sz="6800" b="1" kern="1200" cap="none" spc="0" normalizeH="0" baseline="0" noProof="0">
              <a:solidFill>
                <a:srgbClr val="0066CC"/>
              </a:solidFill>
              <a:latin typeface="Arial" panose="020B0604020202020204" pitchFamily="34" charset="0"/>
              <a:ea typeface="黑体" panose="02010609060101010101" pitchFamily="49" charset="-122"/>
              <a:cs typeface="+mn-cs"/>
            </a:endParaRPr>
          </a:p>
          <a:p>
            <a:pPr marR="0" defTabSz="914400">
              <a:buClrTx/>
              <a:buSzTx/>
              <a:buFont typeface="Arial" panose="020B0604020202020204" pitchFamily="34" charset="0"/>
              <a:buNone/>
              <a:defRPr/>
            </a:pPr>
            <a:endParaRPr kumimoji="0" lang="zh-CN" altLang="en-US" kern="1200" cap="none" spc="0" normalizeH="0" baseline="0" noProof="0">
              <a:solidFill>
                <a:srgbClr val="0066FF"/>
              </a:solidFill>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pic>
        <p:nvPicPr>
          <p:cNvPr id="140293" name="Picture 2"/>
          <p:cNvPicPr>
            <a:picLocks noChangeAspect="1"/>
          </p:cNvPicPr>
          <p:nvPr/>
        </p:nvPicPr>
        <p:blipFill>
          <a:blip r:embed="rId1"/>
          <a:stretch>
            <a:fillRect/>
          </a:stretch>
        </p:blipFill>
        <p:spPr>
          <a:xfrm>
            <a:off x="11980863" y="7588250"/>
            <a:ext cx="2420937" cy="2636838"/>
          </a:xfrm>
          <a:prstGeom prst="rect">
            <a:avLst/>
          </a:prstGeom>
          <a:noFill/>
          <a:ln w="9525">
            <a:noFill/>
          </a:ln>
        </p:spPr>
      </p:pic>
    </p:spTree>
  </p:cSld>
  <p:clrMapOvr>
    <a:masterClrMapping/>
  </p:clrMapOvr>
  <p:transition>
    <p:fade/>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Rectangle 2"/>
          <p:cNvSpPr>
            <a:spLocks noGrp="1" noChangeArrowheads="1"/>
          </p:cNvSpPr>
          <p:nvPr>
            <p:ph type="title" idx="4294967295"/>
          </p:nvPr>
        </p:nvSpPr>
        <p:spPr>
          <a:xfrm>
            <a:off x="5503863" y="280988"/>
            <a:ext cx="7953375"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55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rPr>
              <a:t>总结提升</a:t>
            </a:r>
            <a:endParaRPr kumimoji="0" lang="zh-CN" altLang="en-US" sz="55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6388" name="Text Box 4"/>
          <p:cNvSpPr txBox="1">
            <a:spLocks noChangeArrowheads="1"/>
          </p:cNvSpPr>
          <p:nvPr/>
        </p:nvSpPr>
        <p:spPr bwMode="auto">
          <a:xfrm>
            <a:off x="2725738" y="2693988"/>
            <a:ext cx="11053763" cy="174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692" tIns="70346" rIns="140692" bIns="70346">
            <a:spAutoFit/>
          </a:bodyPr>
          <a:lstStyle>
            <a:lvl1pPr eaLnBrk="0" hangingPunct="0">
              <a:spcBef>
                <a:spcPct val="20000"/>
              </a:spcBef>
              <a:buChar char="•"/>
              <a:defRPr sz="2500">
                <a:solidFill>
                  <a:schemeClr val="tx1"/>
                </a:solidFill>
                <a:latin typeface="Arial" panose="020B0604020202020204" pitchFamily="34" charset="0"/>
                <a:ea typeface="黑体" panose="02010609060101010101" pitchFamily="49" charset="-122"/>
              </a:defRPr>
            </a:lvl1pPr>
            <a:lvl2pPr marL="742950" indent="-28575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2pPr>
            <a:lvl3pPr marL="11430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3pPr>
            <a:lvl4pPr marL="16002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4pPr>
            <a:lvl5pPr marL="20574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4300" b="1" i="0" u="none" strike="noStrike" kern="1200" cap="none" spc="0" normalizeH="0" baseline="0" noProof="0" smtClean="0">
                <a:ln>
                  <a:noFill/>
                </a:ln>
                <a:solidFill>
                  <a:srgbClr val="558ED5"/>
                </a:solidFill>
                <a:effectLst/>
                <a:uLnTx/>
                <a:uFillTx/>
                <a:latin typeface="Arial" panose="020B0604020202020204" pitchFamily="34" charset="0"/>
                <a:ea typeface="宋体" panose="02010600030101010101" pitchFamily="2" charset="-122"/>
                <a:cs typeface="+mn-cs"/>
              </a:rPr>
              <a:t>工作任务：</a:t>
            </a:r>
            <a:r>
              <a:rPr kumimoji="0" lang="zh-CN" altLang="en-US" sz="4300" b="1" i="0" u="none" strike="noStrike" kern="1200" cap="none" spc="0" normalizeH="0" baseline="0" noProof="0" smtClean="0">
                <a:ln>
                  <a:noFill/>
                </a:ln>
                <a:solidFill>
                  <a:srgbClr val="FF0000"/>
                </a:solidFill>
                <a:effectLst/>
                <a:uLnTx/>
                <a:uFillTx/>
                <a:latin typeface="Arial" panose="020B0604020202020204" pitchFamily="34" charset="0"/>
                <a:ea typeface="宋体" panose="02010600030101010101" pitchFamily="2" charset="-122"/>
                <a:cs typeface="+mn-cs"/>
              </a:rPr>
              <a:t>如何进行货代业务报价</a:t>
            </a:r>
            <a:endParaRPr kumimoji="0" lang="zh-CN" altLang="en-US" sz="4300" b="1" i="0" u="none" strike="noStrike" kern="1200" cap="none" spc="0" normalizeH="0" baseline="0" noProof="0" smtClean="0">
              <a:ln>
                <a:noFill/>
              </a:ln>
              <a:solidFill>
                <a:srgbClr val="FF0000"/>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4300" b="1" i="0" u="none" strike="noStrike" kern="1200" cap="none" spc="0" normalizeH="0" baseline="0" noProof="0" smtClean="0">
              <a:ln>
                <a:noFill/>
              </a:ln>
              <a:solidFill>
                <a:srgbClr val="0066FF"/>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rgbClr val="0066FF"/>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endParaRPr>
          </a:p>
        </p:txBody>
      </p:sp>
      <p:sp>
        <p:nvSpPr>
          <p:cNvPr id="141316" name="Text Box 5"/>
          <p:cNvSpPr txBox="1"/>
          <p:nvPr/>
        </p:nvSpPr>
        <p:spPr>
          <a:xfrm>
            <a:off x="2325688" y="4359275"/>
            <a:ext cx="10126662" cy="4570413"/>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342900" lvl="0" indent="-342900" algn="justLow">
              <a:buBlip>
                <a:blip r:embed="rId1"/>
              </a:buBlip>
            </a:pPr>
            <a:r>
              <a:rPr lang="zh-CN" altLang="en-US" sz="3700" b="1" dirty="0">
                <a:solidFill>
                  <a:srgbClr val="FF0000"/>
                </a:solidFill>
                <a:ea typeface="宋体" panose="02010600030101010101" pitchFamily="2" charset="-122"/>
              </a:rPr>
              <a:t>向船公司询价</a:t>
            </a:r>
            <a:endParaRPr lang="zh-CN" altLang="en-US" sz="3700" b="1" dirty="0">
              <a:solidFill>
                <a:srgbClr val="FF0000"/>
              </a:solidFill>
              <a:ea typeface="宋体" panose="02010600030101010101" pitchFamily="2" charset="-122"/>
            </a:endParaRPr>
          </a:p>
          <a:p>
            <a:pPr marL="342900" lvl="0" indent="-342900" algn="justLow">
              <a:buNone/>
            </a:pPr>
            <a:endParaRPr lang="zh-CN" altLang="en-US" sz="3700" b="1" dirty="0">
              <a:solidFill>
                <a:srgbClr val="FF0000"/>
              </a:solidFill>
              <a:ea typeface="宋体" panose="02010600030101010101" pitchFamily="2" charset="-122"/>
            </a:endParaRPr>
          </a:p>
          <a:p>
            <a:pPr marL="342900" lvl="0" indent="-342900" algn="justLow">
              <a:buBlip>
                <a:blip r:embed="rId1"/>
              </a:buBlip>
            </a:pPr>
            <a:r>
              <a:rPr lang="zh-CN" altLang="en-US" sz="3700" b="1" dirty="0">
                <a:solidFill>
                  <a:srgbClr val="FF0000"/>
                </a:solidFill>
                <a:ea typeface="宋体" panose="02010600030101010101" pitchFamily="2" charset="-122"/>
              </a:rPr>
              <a:t>确定货物所需的集装箱的类型、尺寸和数量</a:t>
            </a:r>
            <a:endParaRPr lang="zh-CN" altLang="en-US" sz="3700" b="1" dirty="0">
              <a:solidFill>
                <a:srgbClr val="FF0000"/>
              </a:solidFill>
              <a:ea typeface="宋体" panose="02010600030101010101" pitchFamily="2" charset="-122"/>
            </a:endParaRPr>
          </a:p>
          <a:p>
            <a:pPr marL="342900" lvl="0" indent="-342900" algn="justLow">
              <a:buNone/>
            </a:pPr>
            <a:endParaRPr lang="zh-CN" altLang="en-US" sz="3700" b="1" dirty="0">
              <a:solidFill>
                <a:srgbClr val="FF0000"/>
              </a:solidFill>
              <a:ea typeface="宋体" panose="02010600030101010101" pitchFamily="2" charset="-122"/>
            </a:endParaRPr>
          </a:p>
          <a:p>
            <a:pPr marL="342900" lvl="0" indent="-342900" algn="justLow">
              <a:buBlip>
                <a:blip r:embed="rId1"/>
              </a:buBlip>
            </a:pPr>
            <a:r>
              <a:rPr lang="zh-CN" altLang="en-US" sz="3700" b="1" dirty="0">
                <a:solidFill>
                  <a:srgbClr val="FF0000"/>
                </a:solidFill>
                <a:ea typeface="宋体" panose="02010600030101010101" pitchFamily="2" charset="-122"/>
              </a:rPr>
              <a:t>进行费用核算和报价</a:t>
            </a:r>
            <a:endParaRPr lang="zh-CN" altLang="en-US" sz="3700" b="1" dirty="0">
              <a:solidFill>
                <a:srgbClr val="FF0000"/>
              </a:solidFill>
              <a:ea typeface="宋体" panose="02010600030101010101" pitchFamily="2" charset="-122"/>
            </a:endParaRPr>
          </a:p>
          <a:p>
            <a:pPr marL="342900" lvl="0" indent="-342900" eaLnBrk="1" hangingPunct="1">
              <a:lnSpc>
                <a:spcPct val="170000"/>
              </a:lnSpc>
              <a:spcBef>
                <a:spcPct val="0"/>
              </a:spcBef>
              <a:buNone/>
            </a:pPr>
            <a:r>
              <a:rPr lang="zh-CN" altLang="en-US" sz="4300" dirty="0">
                <a:solidFill>
                  <a:srgbClr val="000000"/>
                </a:solidFill>
                <a:latin typeface="宋体" panose="02010600030101010101" pitchFamily="2" charset="-122"/>
                <a:ea typeface="宋体" panose="02010600030101010101" pitchFamily="2" charset="-122"/>
              </a:rPr>
              <a:t>   </a:t>
            </a:r>
            <a:endParaRPr lang="en-US" altLang="zh-CN" sz="4300" dirty="0">
              <a:solidFill>
                <a:srgbClr val="000000"/>
              </a:solidFill>
              <a:latin typeface="宋体" panose="02010600030101010101" pitchFamily="2" charset="-122"/>
              <a:ea typeface="宋体" panose="02010600030101010101" pitchFamily="2" charset="-122"/>
            </a:endParaRPr>
          </a:p>
        </p:txBody>
      </p:sp>
    </p:spTree>
  </p:cSld>
  <p:clrMapOvr>
    <a:masterClrMapping/>
  </p:clrMapOvr>
  <p:transition>
    <p:fade/>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3090863" y="298450"/>
            <a:ext cx="7710488"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300" b="1" i="0" u="none" strike="noStrike" kern="0" cap="none" spc="0" normalizeH="0" baseline="0" noProof="0" dirty="0" smtClean="0">
                <a:ln>
                  <a:noFill/>
                </a:ln>
                <a:solidFill>
                  <a:schemeClr val="bg1"/>
                </a:solidFill>
                <a:effectLst>
                  <a:outerShdw blurRad="38100" dist="38100" dir="2700000" algn="tl">
                    <a:srgbClr val="C0C0C0"/>
                  </a:outerShdw>
                </a:effectLst>
                <a:uLnTx/>
                <a:uFillTx/>
                <a:latin typeface="楷体_GB2312" pitchFamily="49" charset="-122"/>
                <a:ea typeface="+mj-ea"/>
                <a:cs typeface="+mj-cs"/>
              </a:rPr>
              <a:t>二、订舱与装货</a:t>
            </a:r>
            <a:endPar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7171" name="Rectangle 3"/>
          <p:cNvSpPr>
            <a:spLocks noGrp="1" noChangeArrowheads="1"/>
          </p:cNvSpPr>
          <p:nvPr>
            <p:ph type="body" idx="1"/>
          </p:nvPr>
        </p:nvSpPr>
        <p:spPr>
          <a:xfrm>
            <a:off x="338138" y="3621088"/>
            <a:ext cx="12150725" cy="6215063"/>
          </a:xfrm>
          <a:ln w="38100" cap="rnd">
            <a:solidFill>
              <a:srgbClr val="65A3FF"/>
            </a:solidFill>
            <a:prstDash val="sysDot"/>
          </a:ln>
        </p:spPr>
        <p:txBody>
          <a:bodyPr vert="horz" wrap="square" lIns="138738" tIns="72301" rIns="138738" bIns="72301" numCol="1" anchor="t" anchorCtr="0" compatLnSpc="1"/>
          <a:lstStyle/>
          <a:p>
            <a:pPr marL="0" marR="0" lvl="0" indent="0" algn="l" defTabSz="914400" rtl="0" eaLnBrk="0" fontAlgn="base" latinLnBrk="0" hangingPunct="0">
              <a:lnSpc>
                <a:spcPct val="100000"/>
              </a:lnSpc>
              <a:spcBef>
                <a:spcPct val="20000"/>
              </a:spcBef>
              <a:spcAft>
                <a:spcPct val="0"/>
              </a:spcAft>
              <a:buClrTx/>
              <a:buSzTx/>
              <a:buFontTx/>
              <a:buNone/>
              <a:defRPr/>
            </a:pPr>
            <a:r>
              <a:rPr kumimoji="0" lang="zh-CN" altLang="en-US" sz="4000" b="0" i="0" u="none" strike="noStrike" kern="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    </a:t>
            </a:r>
            <a:r>
              <a:rPr kumimoji="0" lang="zh-CN" altLang="en-US" sz="40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订舱工作一般由货代操作人员来完成</a:t>
            </a:r>
            <a:endParaRPr kumimoji="0" lang="en-US" altLang="zh-CN" sz="40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0" fontAlgn="base" latinLnBrk="0" hangingPunct="0">
              <a:lnSpc>
                <a:spcPct val="100000"/>
              </a:lnSpc>
              <a:spcBef>
                <a:spcPct val="20000"/>
              </a:spcBef>
              <a:spcAft>
                <a:spcPct val="0"/>
              </a:spcAft>
              <a:buClrTx/>
              <a:buSzTx/>
              <a:buFontTx/>
              <a:buNone/>
              <a:defRPr/>
            </a:pPr>
            <a:r>
              <a:rPr kumimoji="0" lang="en-US" altLang="zh-CN" sz="40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    </a:t>
            </a:r>
            <a:r>
              <a:rPr kumimoji="0" lang="zh-CN" altLang="en-US" sz="40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必经步骤：</a:t>
            </a: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揽货人员与操作人员进行业务交接。</a:t>
            </a:r>
            <a:endParaRPr kumimoji="0" lang="en-US"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1" fontAlgn="base" latinLnBrk="0" hangingPunct="1">
              <a:lnSpc>
                <a:spcPct val="100000"/>
              </a:lnSpc>
              <a:spcBef>
                <a:spcPct val="0"/>
              </a:spcBef>
              <a:spcAft>
                <a:spcPct val="0"/>
              </a:spcAft>
              <a:buClrTx/>
              <a:buSzTx/>
              <a:buFontTx/>
              <a:buNone/>
              <a:defRPr/>
            </a:pPr>
            <a:r>
              <a:rPr kumimoji="0" lang="zh-CN" altLang="en-US" sz="3700" b="1" i="0" u="none" strike="noStrike" kern="0" cap="none" spc="0" normalizeH="0" baseline="0" noProof="0" dirty="0">
                <a:ln>
                  <a:noFill/>
                </a:ln>
                <a:solidFill>
                  <a:srgbClr val="333333"/>
                </a:solidFill>
                <a:effectLst/>
                <a:uLnTx/>
                <a:uFillTx/>
                <a:latin typeface="宋体" panose="02010600030101010101" pitchFamily="2" charset="-122"/>
                <a:ea typeface="宋体" panose="02010600030101010101" pitchFamily="2" charset="-122"/>
                <a:cs typeface="+mn-cs"/>
              </a:rPr>
              <a:t>    </a:t>
            </a:r>
            <a:endParaRPr kumimoji="0" lang="en-US" altLang="zh-CN" sz="3700" b="1" i="0" u="none" strike="noStrike" kern="0" cap="none" spc="0" normalizeH="0" baseline="0" noProof="0" dirty="0">
              <a:ln>
                <a:noFill/>
              </a:ln>
              <a:solidFill>
                <a:srgbClr val="333333"/>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    订舱（</a:t>
            </a:r>
            <a:r>
              <a:rPr kumimoji="0" lang="en-US"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BOOKING</a:t>
            </a: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）就是</a:t>
            </a:r>
            <a:r>
              <a:rPr kumimoji="0" lang="en-US" altLang="en-US" sz="3700" b="0" i="0" u="none" strike="noStrike" kern="0" cap="none" spc="0" normalizeH="0" baseline="0" noProof="0" dirty="0" err="1">
                <a:ln>
                  <a:noFill/>
                </a:ln>
                <a:solidFill>
                  <a:schemeClr val="tx1"/>
                </a:solidFill>
                <a:effectLst/>
                <a:uLnTx/>
                <a:uFillTx/>
                <a:latin typeface="宋体" panose="02010600030101010101" pitchFamily="2" charset="-122"/>
                <a:ea typeface="宋体" panose="02010600030101010101" pitchFamily="2" charset="-122"/>
                <a:cs typeface="+mn-cs"/>
                <a:hlinkClick r:id="rId1"/>
              </a:rPr>
              <a:t>货物</a:t>
            </a: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托运人或其代理</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人根据其具体需要向承运人（国际海上运输业务</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经营者或其代理人）预订舱位装货运输，而承运</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人对这种申请给予承诺的行为。</a:t>
            </a:r>
            <a:endPar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p:txBody>
      </p:sp>
      <p:sp>
        <p:nvSpPr>
          <p:cNvPr id="142340" name="矩形 5"/>
          <p:cNvSpPr/>
          <p:nvPr/>
        </p:nvSpPr>
        <p:spPr>
          <a:xfrm>
            <a:off x="57150" y="9836150"/>
            <a:ext cx="8618538" cy="149225"/>
          </a:xfrm>
          <a:prstGeom prst="rect">
            <a:avLst/>
          </a:prstGeom>
          <a:solidFill>
            <a:schemeClr val="accent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42341" name="矩形 32"/>
          <p:cNvSpPr/>
          <p:nvPr/>
        </p:nvSpPr>
        <p:spPr>
          <a:xfrm>
            <a:off x="169863" y="3287713"/>
            <a:ext cx="13949362" cy="215900"/>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142342" name="矩形 1"/>
          <p:cNvSpPr/>
          <p:nvPr/>
        </p:nvSpPr>
        <p:spPr>
          <a:xfrm>
            <a:off x="169863" y="2752725"/>
            <a:ext cx="13949362" cy="428625"/>
          </a:xfrm>
          <a:prstGeom prst="rect">
            <a:avLst/>
          </a:prstGeom>
          <a:solidFill>
            <a:srgbClr val="2E75B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b="1" dirty="0">
              <a:solidFill>
                <a:schemeClr val="bg1"/>
              </a:solidFill>
              <a:latin typeface="Segoe UI Emoji" panose="020B0502040204020203" pitchFamily="34" charset="0"/>
              <a:ea typeface="宋体" panose="02010600030101010101" pitchFamily="2" charset="-122"/>
            </a:endParaRPr>
          </a:p>
        </p:txBody>
      </p:sp>
      <p:pic>
        <p:nvPicPr>
          <p:cNvPr id="142343" name="Picture 19" descr="C:\Users\Julia\AppData\Roaming\Tencent\Users\51954205\QQ\WinTemp\RichOle\6XRCCKCWU}_B@S9KLSQLZQ0.png"/>
          <p:cNvPicPr>
            <a:picLocks noChangeAspect="1"/>
          </p:cNvPicPr>
          <p:nvPr/>
        </p:nvPicPr>
        <p:blipFill>
          <a:blip r:embed="rId2"/>
          <a:stretch>
            <a:fillRect/>
          </a:stretch>
        </p:blipFill>
        <p:spPr>
          <a:xfrm>
            <a:off x="10801350" y="6402388"/>
            <a:ext cx="3600450" cy="3822700"/>
          </a:xfrm>
          <a:prstGeom prst="rect">
            <a:avLst/>
          </a:prstGeom>
          <a:noFill/>
          <a:ln w="9525">
            <a:noFill/>
          </a:ln>
        </p:spPr>
      </p:pic>
      <p:sp>
        <p:nvSpPr>
          <p:cNvPr id="18" name="Rectangle 2"/>
          <p:cNvSpPr txBox="1">
            <a:spLocks noChangeArrowheads="1"/>
          </p:cNvSpPr>
          <p:nvPr/>
        </p:nvSpPr>
        <p:spPr bwMode="auto">
          <a:xfrm>
            <a:off x="4032250" y="1550988"/>
            <a:ext cx="7710488" cy="836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40717" tIns="70359" rIns="140717" bIns="70359" anchor="ctr"/>
          <a:lstStyle>
            <a:lvl1pPr algn="r" rtl="0" eaLnBrk="0" fontAlgn="base" hangingPunct="0">
              <a:spcBef>
                <a:spcPct val="0"/>
              </a:spcBef>
              <a:spcAft>
                <a:spcPct val="0"/>
              </a:spcAft>
              <a:defRPr sz="4300">
                <a:solidFill>
                  <a:schemeClr val="bg1"/>
                </a:solidFill>
                <a:latin typeface="+mj-lt"/>
                <a:ea typeface="+mj-ea"/>
                <a:cs typeface="+mj-cs"/>
              </a:defRPr>
            </a:lvl1pPr>
            <a:lvl2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5pPr>
            <a:lvl6pPr marL="70358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6pPr>
            <a:lvl7pPr marL="140716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7pPr>
            <a:lvl8pPr marL="211074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8pPr>
            <a:lvl9pPr marL="281432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300" b="1" i="0" u="none" strike="noStrike" kern="0" cap="none" spc="0" normalizeH="0" baseline="0" noProof="0" smtClean="0">
                <a:ln>
                  <a:noFill/>
                </a:ln>
                <a:solidFill>
                  <a:schemeClr val="tx1"/>
                </a:solidFill>
                <a:effectLst>
                  <a:outerShdw blurRad="38100" dist="38100" dir="2700000" algn="tl">
                    <a:srgbClr val="C0C0C0"/>
                  </a:outerShdw>
                </a:effectLst>
                <a:uLnTx/>
                <a:uFillTx/>
                <a:latin typeface="楷体_GB2312" pitchFamily="49" charset="-122"/>
                <a:ea typeface="+mj-ea"/>
                <a:cs typeface="+mj-cs"/>
              </a:rPr>
              <a:t>（一）订舱</a:t>
            </a:r>
            <a:endParaRPr kumimoji="0" lang="zh-CN" altLang="en-US" sz="6300" b="1" i="0" u="none" strike="noStrike" kern="0" cap="none" spc="0" normalizeH="0" baseline="0" noProof="0" dirty="0">
              <a:ln>
                <a:noFill/>
              </a:ln>
              <a:solidFill>
                <a:schemeClr val="tx1"/>
              </a:solidFill>
              <a:effectLst>
                <a:outerShdw blurRad="38100" dist="38100" dir="2700000" algn="tl">
                  <a:srgbClr val="C0C0C0"/>
                </a:outerShdw>
              </a:effectLst>
              <a:uLnTx/>
              <a:uFillTx/>
              <a:latin typeface="楷体_GB2312" pitchFamily="49" charset="-122"/>
              <a:ea typeface="+mj-ea"/>
              <a:cs typeface="+mj-cs"/>
            </a:endParaRPr>
          </a:p>
        </p:txBody>
      </p:sp>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1304925" y="280988"/>
            <a:ext cx="7710488"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订舱流程</a:t>
            </a:r>
            <a:endPar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43363" name="矩形 5"/>
          <p:cNvSpPr/>
          <p:nvPr/>
        </p:nvSpPr>
        <p:spPr>
          <a:xfrm>
            <a:off x="57150" y="9836150"/>
            <a:ext cx="8618538" cy="149225"/>
          </a:xfrm>
          <a:prstGeom prst="rect">
            <a:avLst/>
          </a:prstGeom>
          <a:solidFill>
            <a:schemeClr val="accent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43364" name="矩形 32"/>
          <p:cNvSpPr/>
          <p:nvPr/>
        </p:nvSpPr>
        <p:spPr>
          <a:xfrm>
            <a:off x="169863" y="3287713"/>
            <a:ext cx="13949362" cy="215900"/>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143365" name="矩形 1"/>
          <p:cNvSpPr/>
          <p:nvPr/>
        </p:nvSpPr>
        <p:spPr>
          <a:xfrm>
            <a:off x="169863" y="2752725"/>
            <a:ext cx="13949362" cy="428625"/>
          </a:xfrm>
          <a:prstGeom prst="rect">
            <a:avLst/>
          </a:prstGeom>
          <a:solidFill>
            <a:srgbClr val="2E75B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b="1" dirty="0">
              <a:solidFill>
                <a:schemeClr val="bg1"/>
              </a:solidFill>
              <a:latin typeface="Segoe UI Emoji" panose="020B0502040204020203" pitchFamily="34" charset="0"/>
              <a:ea typeface="宋体" panose="02010600030101010101" pitchFamily="2" charset="-122"/>
            </a:endParaRPr>
          </a:p>
        </p:txBody>
      </p:sp>
      <p:grpSp>
        <p:nvGrpSpPr>
          <p:cNvPr id="143366" name="组合 10"/>
          <p:cNvGrpSpPr/>
          <p:nvPr/>
        </p:nvGrpSpPr>
        <p:grpSpPr>
          <a:xfrm flipV="1">
            <a:off x="9696450" y="-39687"/>
            <a:ext cx="4735513" cy="1501775"/>
            <a:chOff x="0" y="0"/>
            <a:chExt cx="7110389" cy="2443343"/>
          </a:xfrm>
        </p:grpSpPr>
        <p:grpSp>
          <p:nvGrpSpPr>
            <p:cNvPr id="143369" name="组合 1"/>
            <p:cNvGrpSpPr/>
            <p:nvPr/>
          </p:nvGrpSpPr>
          <p:grpSpPr>
            <a:xfrm>
              <a:off x="1583972" y="0"/>
              <a:ext cx="3528130" cy="2443343"/>
              <a:chOff x="0" y="0"/>
              <a:chExt cx="3182548" cy="2036641"/>
            </a:xfrm>
          </p:grpSpPr>
          <p:sp>
            <p:nvSpPr>
              <p:cNvPr id="143376"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43377"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04033958"/>
                  </a:cxn>
                  <a:cxn ang="0">
                    <a:pos x="157" y="0"/>
                  </a:cxn>
                  <a:cxn ang="0">
                    <a:pos x="5445" y="178878588"/>
                  </a:cxn>
                  <a:cxn ang="0">
                    <a:pos x="0" y="104033958"/>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43370" name="组合 4"/>
            <p:cNvGrpSpPr/>
            <p:nvPr/>
          </p:nvGrpSpPr>
          <p:grpSpPr>
            <a:xfrm>
              <a:off x="3568070" y="27383"/>
              <a:ext cx="3542319" cy="1708211"/>
              <a:chOff x="0" y="0"/>
              <a:chExt cx="4223383" cy="2036640"/>
            </a:xfrm>
          </p:grpSpPr>
          <p:sp>
            <p:nvSpPr>
              <p:cNvPr id="143374"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43375"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163908630"/>
                  </a:cxn>
                  <a:cxn ang="0">
                    <a:pos x="83" y="0"/>
                  </a:cxn>
                  <a:cxn ang="0">
                    <a:pos x="5445" y="238752804"/>
                  </a:cxn>
                  <a:cxn ang="0">
                    <a:pos x="0" y="163908630"/>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43371" name="组合 7"/>
            <p:cNvGrpSpPr/>
            <p:nvPr/>
          </p:nvGrpSpPr>
          <p:grpSpPr>
            <a:xfrm>
              <a:off x="0" y="53826"/>
              <a:ext cx="3027130" cy="1839448"/>
              <a:chOff x="0" y="0"/>
              <a:chExt cx="2451714" cy="1534624"/>
            </a:xfrm>
          </p:grpSpPr>
          <p:sp>
            <p:nvSpPr>
              <p:cNvPr id="143372"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43373"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845" y="361657739"/>
                  </a:cxn>
                  <a:cxn ang="0">
                    <a:pos x="0" y="0"/>
                  </a:cxn>
                  <a:cxn ang="0">
                    <a:pos x="52486" y="595347815"/>
                  </a:cxn>
                  <a:cxn ang="0">
                    <a:pos x="845" y="361657739"/>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pic>
        <p:nvPicPr>
          <p:cNvPr id="143367" name="Picture 29" descr="C:\Users\Julia\AppData\Roaming\Tencent\Users\51954205\QQ\WinTemp\RichOle\37T6Q9A3{S)V3HBDLW_DBQQ.png"/>
          <p:cNvPicPr>
            <a:picLocks noChangeAspect="1"/>
          </p:cNvPicPr>
          <p:nvPr/>
        </p:nvPicPr>
        <p:blipFill>
          <a:blip r:embed="rId1"/>
          <a:stretch>
            <a:fillRect/>
          </a:stretch>
        </p:blipFill>
        <p:spPr>
          <a:xfrm>
            <a:off x="338138" y="3727450"/>
            <a:ext cx="8324850" cy="5751513"/>
          </a:xfrm>
          <a:prstGeom prst="rect">
            <a:avLst/>
          </a:prstGeom>
          <a:noFill/>
          <a:ln w="9525">
            <a:noFill/>
          </a:ln>
        </p:spPr>
      </p:pic>
      <p:pic>
        <p:nvPicPr>
          <p:cNvPr id="143368" name="Picture 31" descr="E:\1-科研和课程建设改革\3-国贸资源库建设\1-国际货运代理\1-2015-8开始赶工\货代角色图片\现代王就大卖萌.jpg"/>
          <p:cNvPicPr>
            <a:picLocks noChangeAspect="1"/>
          </p:cNvPicPr>
          <p:nvPr/>
        </p:nvPicPr>
        <p:blipFill>
          <a:blip r:embed="rId2"/>
          <a:stretch>
            <a:fillRect/>
          </a:stretch>
        </p:blipFill>
        <p:spPr>
          <a:xfrm>
            <a:off x="8775700" y="4048125"/>
            <a:ext cx="5287963" cy="5857875"/>
          </a:xfrm>
          <a:prstGeom prst="rect">
            <a:avLst/>
          </a:prstGeom>
          <a:noFill/>
          <a:ln w="9525">
            <a:noFill/>
          </a:ln>
        </p:spPr>
      </p:pic>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717" tIns="70359" rIns="140717" bIns="70359"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流程讲解</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10243" name="内容占位符 2"/>
          <p:cNvSpPr>
            <a:spLocks noGrp="1"/>
          </p:cNvSpPr>
          <p:nvPr>
            <p:ph idx="1"/>
          </p:nvPr>
        </p:nvSpPr>
        <p:spPr>
          <a:xfrm>
            <a:off x="625475" y="3071813"/>
            <a:ext cx="6575425" cy="968375"/>
          </a:xfrm>
        </p:spPr>
        <p:txBody>
          <a:bodyPr vert="horz" wrap="square" lIns="140717" tIns="70359" rIns="140717" bIns="70359" numCol="1" anchor="t" anchorCtr="0" compatLnSpc="1"/>
          <a:lstStyle/>
          <a:p>
            <a:pPr marL="0" marR="0" lvl="0" indent="0" algn="l" defTabSz="914400" rtl="0" eaLnBrk="0" fontAlgn="base" latinLnBrk="0" hangingPunct="0">
              <a:lnSpc>
                <a:spcPct val="100000"/>
              </a:lnSpc>
              <a:spcBef>
                <a:spcPct val="20000"/>
              </a:spcBef>
              <a:spcAft>
                <a:spcPct val="0"/>
              </a:spcAft>
              <a:buClrTx/>
              <a:buSzTx/>
              <a:buFontTx/>
              <a:buChar char="•"/>
              <a:defRPr/>
            </a:pPr>
            <a:r>
              <a:rPr kumimoji="0" lang="zh-CN" altLang="en-US" sz="55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托运</a:t>
            </a:r>
            <a:endParaRPr kumimoji="0" lang="zh-CN" altLang="en-US" sz="55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endParaRPr kumimoji="0" lang="zh-CN" altLang="en-US" sz="4300" b="0" i="0" u="none" strike="noStrike" kern="0" cap="none" spc="0" normalizeH="0" baseline="0" noProof="0" dirty="0">
              <a:ln>
                <a:noFill/>
              </a:ln>
              <a:solidFill>
                <a:schemeClr val="tx1"/>
              </a:solidFill>
              <a:effectLst/>
              <a:uLnTx/>
              <a:uFillTx/>
              <a:latin typeface="+mn-lt"/>
              <a:ea typeface="+mn-ea"/>
              <a:cs typeface="+mn-cs"/>
            </a:endParaRPr>
          </a:p>
        </p:txBody>
      </p:sp>
      <p:grpSp>
        <p:nvGrpSpPr>
          <p:cNvPr id="144388" name="组合 10"/>
          <p:cNvGrpSpPr/>
          <p:nvPr/>
        </p:nvGrpSpPr>
        <p:grpSpPr>
          <a:xfrm flipV="1">
            <a:off x="9471025" y="-39687"/>
            <a:ext cx="4735513" cy="1501775"/>
            <a:chOff x="0" y="0"/>
            <a:chExt cx="7110389" cy="2443343"/>
          </a:xfrm>
        </p:grpSpPr>
        <p:grpSp>
          <p:nvGrpSpPr>
            <p:cNvPr id="144401" name="组合 1"/>
            <p:cNvGrpSpPr/>
            <p:nvPr/>
          </p:nvGrpSpPr>
          <p:grpSpPr>
            <a:xfrm>
              <a:off x="1583972" y="0"/>
              <a:ext cx="3528130" cy="2443343"/>
              <a:chOff x="0" y="0"/>
              <a:chExt cx="3182548" cy="2036641"/>
            </a:xfrm>
          </p:grpSpPr>
          <p:sp>
            <p:nvSpPr>
              <p:cNvPr id="144408"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44409"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04033958"/>
                  </a:cxn>
                  <a:cxn ang="0">
                    <a:pos x="157" y="0"/>
                  </a:cxn>
                  <a:cxn ang="0">
                    <a:pos x="5445" y="178878588"/>
                  </a:cxn>
                  <a:cxn ang="0">
                    <a:pos x="0" y="104033958"/>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44402" name="组合 4"/>
            <p:cNvGrpSpPr/>
            <p:nvPr/>
          </p:nvGrpSpPr>
          <p:grpSpPr>
            <a:xfrm>
              <a:off x="3568070" y="27383"/>
              <a:ext cx="3542319" cy="1708211"/>
              <a:chOff x="0" y="0"/>
              <a:chExt cx="4223383" cy="2036640"/>
            </a:xfrm>
          </p:grpSpPr>
          <p:sp>
            <p:nvSpPr>
              <p:cNvPr id="144406"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44407"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163908630"/>
                  </a:cxn>
                  <a:cxn ang="0">
                    <a:pos x="83" y="0"/>
                  </a:cxn>
                  <a:cxn ang="0">
                    <a:pos x="5445" y="238752804"/>
                  </a:cxn>
                  <a:cxn ang="0">
                    <a:pos x="0" y="163908630"/>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44403" name="组合 7"/>
            <p:cNvGrpSpPr/>
            <p:nvPr/>
          </p:nvGrpSpPr>
          <p:grpSpPr>
            <a:xfrm>
              <a:off x="0" y="53826"/>
              <a:ext cx="3027130" cy="1839448"/>
              <a:chOff x="0" y="0"/>
              <a:chExt cx="2451714" cy="1534624"/>
            </a:xfrm>
          </p:grpSpPr>
          <p:sp>
            <p:nvSpPr>
              <p:cNvPr id="144404"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44405"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845" y="361657739"/>
                  </a:cxn>
                  <a:cxn ang="0">
                    <a:pos x="0" y="0"/>
                  </a:cxn>
                  <a:cxn ang="0">
                    <a:pos x="52486" y="595347815"/>
                  </a:cxn>
                  <a:cxn ang="0">
                    <a:pos x="845" y="361657739"/>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144389" name="组合 10"/>
          <p:cNvGrpSpPr/>
          <p:nvPr/>
        </p:nvGrpSpPr>
        <p:grpSpPr>
          <a:xfrm flipH="1">
            <a:off x="-849312" y="8012113"/>
            <a:ext cx="6070600" cy="2271712"/>
            <a:chOff x="0" y="0"/>
            <a:chExt cx="3567109" cy="1409705"/>
          </a:xfrm>
        </p:grpSpPr>
        <p:sp>
          <p:nvSpPr>
            <p:cNvPr id="144397"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44398"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44399"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0" y="0"/>
                </a:cxn>
                <a:cxn ang="0">
                  <a:pos x="18"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144400"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0" y="0"/>
                </a:cxn>
                <a:cxn ang="0">
                  <a:pos x="18"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144390"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144391" name="标题 1"/>
          <p:cNvGrpSpPr/>
          <p:nvPr/>
        </p:nvGrpSpPr>
        <p:grpSpPr>
          <a:xfrm>
            <a:off x="2665413" y="3181350"/>
            <a:ext cx="11796712" cy="8264525"/>
            <a:chOff x="0" y="0"/>
            <a:chExt cx="3340" cy="1302"/>
          </a:xfrm>
        </p:grpSpPr>
        <p:pic>
          <p:nvPicPr>
            <p:cNvPr id="144395" name="标题 1"/>
            <p:cNvPicPr/>
            <p:nvPr/>
          </p:nvPicPr>
          <p:blipFill>
            <a:blip r:embed="rId1"/>
            <a:stretch>
              <a:fillRect/>
            </a:stretch>
          </p:blipFill>
          <p:spPr>
            <a:xfrm>
              <a:off x="0" y="0"/>
              <a:ext cx="3340" cy="1302"/>
            </a:xfrm>
            <a:prstGeom prst="rect">
              <a:avLst/>
            </a:prstGeom>
            <a:noFill/>
            <a:ln w="9525">
              <a:noFill/>
            </a:ln>
          </p:spPr>
        </p:pic>
        <p:sp>
          <p:nvSpPr>
            <p:cNvPr id="144396"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144392" name="Text Box 23"/>
          <p:cNvSpPr txBox="1"/>
          <p:nvPr/>
        </p:nvSpPr>
        <p:spPr>
          <a:xfrm>
            <a:off x="4479925" y="5327650"/>
            <a:ext cx="8618538" cy="3451225"/>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4300" b="1" dirty="0">
                <a:ea typeface="宋体" panose="02010600030101010101" pitchFamily="2" charset="-122"/>
              </a:rPr>
              <a:t>货主将托运单发送给货代，请货代根据其要求订舱。货代公司揽货人员所在的业务部门将把该托运单转交操作部，由操作人员进行订舱。</a:t>
            </a:r>
            <a:endParaRPr lang="zh-CN" altLang="en-US" sz="4300" b="1" dirty="0">
              <a:ea typeface="宋体" panose="02010600030101010101" pitchFamily="2" charset="-122"/>
            </a:endParaRPr>
          </a:p>
          <a:p>
            <a:pPr marL="0" lvl="0" indent="0" eaLnBrk="1" hangingPunct="1">
              <a:spcBef>
                <a:spcPct val="0"/>
              </a:spcBef>
              <a:buNone/>
            </a:pPr>
            <a:endParaRPr lang="zh-CN" altLang="en-US" sz="4300" b="1" dirty="0">
              <a:latin typeface="宋体" panose="02010600030101010101" pitchFamily="2" charset="-122"/>
              <a:ea typeface="宋体" panose="02010600030101010101" pitchFamily="2" charset="-122"/>
            </a:endParaRPr>
          </a:p>
        </p:txBody>
      </p:sp>
      <p:sp>
        <p:nvSpPr>
          <p:cNvPr id="144393" name="矩形 60"/>
          <p:cNvSpPr/>
          <p:nvPr/>
        </p:nvSpPr>
        <p:spPr>
          <a:xfrm rot="-5400000" flipV="1">
            <a:off x="500063" y="3533775"/>
            <a:ext cx="1074737" cy="150813"/>
          </a:xfrm>
          <a:prstGeom prst="rect">
            <a:avLst/>
          </a:prstGeom>
          <a:solidFill>
            <a:schemeClr val="accent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pic>
        <p:nvPicPr>
          <p:cNvPr id="144394" name="Picture 25" descr="~7TS8R@(~@UIY5WG_Z]G7U0"/>
          <p:cNvPicPr>
            <a:picLocks noChangeAspect="1"/>
          </p:cNvPicPr>
          <p:nvPr/>
        </p:nvPicPr>
        <p:blipFill>
          <a:blip r:embed="rId2"/>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1"/>
          <p:cNvSpPr>
            <a:spLocks noGrp="1"/>
          </p:cNvSpPr>
          <p:nvPr>
            <p:ph type="title" idx="4294967295"/>
          </p:nvPr>
        </p:nvSpPr>
        <p:spPr/>
        <p:txBody>
          <a:bodyPr vert="horz" wrap="square" lIns="140717" tIns="70359" rIns="140717" bIns="70359"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流程讲解</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145411" name="内容占位符 2"/>
          <p:cNvSpPr>
            <a:spLocks noGrp="1"/>
          </p:cNvSpPr>
          <p:nvPr>
            <p:ph idx="1"/>
          </p:nvPr>
        </p:nvSpPr>
        <p:spPr>
          <a:xfrm>
            <a:off x="1687513" y="2876550"/>
            <a:ext cx="12245975" cy="1063625"/>
          </a:xfrm>
          <a:ln/>
        </p:spPr>
        <p:txBody>
          <a:bodyPr vert="horz" wrap="square" lIns="140717" tIns="70359" rIns="140717" bIns="70359" anchor="t" anchorCtr="0"/>
          <a:p>
            <a:pPr marL="0" indent="0">
              <a:lnSpc>
                <a:spcPct val="120000"/>
              </a:lnSpc>
            </a:pPr>
            <a:r>
              <a:rPr lang="zh-CN" altLang="en-US" sz="5500" b="1" dirty="0">
                <a:solidFill>
                  <a:srgbClr val="333333"/>
                </a:solidFill>
                <a:latin typeface="宋体" panose="02010600030101010101" pitchFamily="2" charset="-122"/>
                <a:ea typeface="宋体" panose="02010600030101010101" pitchFamily="2" charset="-122"/>
              </a:rPr>
              <a:t>订舱</a:t>
            </a:r>
            <a:endParaRPr lang="zh-CN" altLang="en-US" sz="5500" b="1" dirty="0">
              <a:solidFill>
                <a:srgbClr val="333333"/>
              </a:solidFill>
              <a:latin typeface="宋体" panose="02010600030101010101" pitchFamily="2" charset="-122"/>
              <a:ea typeface="宋体" panose="02010600030101010101" pitchFamily="2" charset="-122"/>
            </a:endParaRPr>
          </a:p>
        </p:txBody>
      </p:sp>
      <p:sp>
        <p:nvSpPr>
          <p:cNvPr id="145412" name="六边形 39"/>
          <p:cNvSpPr/>
          <p:nvPr/>
        </p:nvSpPr>
        <p:spPr>
          <a:xfrm>
            <a:off x="509588" y="4684713"/>
            <a:ext cx="4208462" cy="3433762"/>
          </a:xfrm>
          <a:prstGeom prst="hexagon">
            <a:avLst>
              <a:gd name="adj" fmla="val 25011"/>
              <a:gd name="vf" fmla="val 115470"/>
            </a:avLst>
          </a:prstGeom>
          <a:solidFill>
            <a:srgbClr val="81B7FF"/>
          </a:solidFill>
          <a:ln w="9525">
            <a:noFill/>
          </a:ln>
          <a:effectLst>
            <a:outerShdw dist="127001" dir="8100000" sx="100999" sy="100999" algn="tr" rotWithShape="0">
              <a:srgbClr val="000000">
                <a:alpha val="29999"/>
              </a:srgbClr>
            </a:outerShdw>
          </a:effectLst>
        </p:spPr>
        <p:txBody>
          <a:bodyPr lIns="138738" tIns="72301" rIns="138738" bIns="72301" anchor="ctr" anchorCtr="0"/>
          <a:p>
            <a:pPr algn="ctr"/>
            <a:endParaRPr lang="zh-CN" altLang="en-US" dirty="0">
              <a:solidFill>
                <a:srgbClr val="FFFFFF"/>
              </a:solidFill>
              <a:latin typeface="Calibri" panose="020F0502020204030204" pitchFamily="34" charset="0"/>
            </a:endParaRPr>
          </a:p>
        </p:txBody>
      </p:sp>
      <p:sp>
        <p:nvSpPr>
          <p:cNvPr id="145413" name="六边形 39"/>
          <p:cNvSpPr/>
          <p:nvPr/>
        </p:nvSpPr>
        <p:spPr>
          <a:xfrm>
            <a:off x="7762875" y="4579938"/>
            <a:ext cx="3629025" cy="3282950"/>
          </a:xfrm>
          <a:prstGeom prst="hexagon">
            <a:avLst>
              <a:gd name="adj" fmla="val 24994"/>
              <a:gd name="vf" fmla="val 115470"/>
            </a:avLst>
          </a:prstGeom>
          <a:solidFill>
            <a:srgbClr val="83B8FF"/>
          </a:solidFill>
          <a:ln w="9525">
            <a:noFill/>
          </a:ln>
          <a:effectLst>
            <a:outerShdw dist="127001" dir="8100000" sx="100999" sy="100999" algn="tr" rotWithShape="0">
              <a:srgbClr val="000000">
                <a:alpha val="29999"/>
              </a:srgbClr>
            </a:outerShdw>
          </a:effectLst>
        </p:spPr>
        <p:txBody>
          <a:bodyPr lIns="138738" tIns="72301" rIns="138738" bIns="72301" anchor="ctr" anchorCtr="0"/>
          <a:p>
            <a:pPr algn="ctr"/>
            <a:endParaRPr lang="zh-CN" altLang="en-US" dirty="0">
              <a:solidFill>
                <a:srgbClr val="FFFFFF"/>
              </a:solidFill>
              <a:latin typeface="Calibri" panose="020F0502020204030204" pitchFamily="34" charset="0"/>
            </a:endParaRPr>
          </a:p>
        </p:txBody>
      </p:sp>
      <p:sp>
        <p:nvSpPr>
          <p:cNvPr id="145414" name="六边形 39"/>
          <p:cNvSpPr/>
          <p:nvPr/>
        </p:nvSpPr>
        <p:spPr>
          <a:xfrm>
            <a:off x="4140200" y="6292850"/>
            <a:ext cx="4090988" cy="3397250"/>
          </a:xfrm>
          <a:prstGeom prst="hexagon">
            <a:avLst>
              <a:gd name="adj" fmla="val 24580"/>
              <a:gd name="vf" fmla="val 115470"/>
            </a:avLst>
          </a:prstGeom>
          <a:solidFill>
            <a:srgbClr val="CDE3FF"/>
          </a:solidFill>
          <a:ln w="9525">
            <a:noFill/>
          </a:ln>
          <a:effectLst>
            <a:outerShdw dist="127001" dir="8100000" sx="100999" sy="100999" algn="tr" rotWithShape="0">
              <a:srgbClr val="000000">
                <a:alpha val="29999"/>
              </a:srgbClr>
            </a:outerShdw>
          </a:effectLst>
        </p:spPr>
        <p:txBody>
          <a:bodyPr lIns="138738" tIns="72301" rIns="138738" bIns="72301" anchor="ctr" anchorCtr="0"/>
          <a:p>
            <a:pPr algn="ctr"/>
            <a:endParaRPr lang="zh-CN" altLang="en-US" dirty="0">
              <a:solidFill>
                <a:srgbClr val="FFFFFF"/>
              </a:solidFill>
              <a:latin typeface="Calibri" panose="020F0502020204030204" pitchFamily="34" charset="0"/>
            </a:endParaRPr>
          </a:p>
        </p:txBody>
      </p:sp>
      <p:sp>
        <p:nvSpPr>
          <p:cNvPr id="145415" name="六边形 39"/>
          <p:cNvSpPr/>
          <p:nvPr/>
        </p:nvSpPr>
        <p:spPr>
          <a:xfrm>
            <a:off x="10831513" y="6400800"/>
            <a:ext cx="3287712" cy="2686050"/>
          </a:xfrm>
          <a:prstGeom prst="hexagon">
            <a:avLst>
              <a:gd name="adj" fmla="val 24978"/>
              <a:gd name="vf" fmla="val 115470"/>
            </a:avLst>
          </a:prstGeom>
          <a:solidFill>
            <a:srgbClr val="C9E7E9"/>
          </a:solidFill>
          <a:ln w="9525">
            <a:noFill/>
          </a:ln>
          <a:effectLst>
            <a:outerShdw dist="127001" dir="8100000" sx="100999" sy="100999" algn="tr" rotWithShape="0">
              <a:srgbClr val="000000">
                <a:alpha val="29999"/>
              </a:srgbClr>
            </a:outerShdw>
          </a:effectLst>
        </p:spPr>
        <p:txBody>
          <a:bodyPr lIns="138738" tIns="72301" rIns="138738" bIns="72301" anchor="ctr" anchorCtr="0"/>
          <a:p>
            <a:pPr algn="ctr"/>
            <a:endParaRPr lang="zh-CN" altLang="en-US" dirty="0">
              <a:solidFill>
                <a:srgbClr val="FFFFFF"/>
              </a:solidFill>
              <a:latin typeface="Calibri" panose="020F0502020204030204" pitchFamily="34" charset="0"/>
            </a:endParaRPr>
          </a:p>
        </p:txBody>
      </p:sp>
      <p:sp>
        <p:nvSpPr>
          <p:cNvPr id="145416" name="Text Box 8"/>
          <p:cNvSpPr txBox="1"/>
          <p:nvPr/>
        </p:nvSpPr>
        <p:spPr>
          <a:xfrm>
            <a:off x="1757363" y="6721475"/>
            <a:ext cx="284162" cy="419100"/>
          </a:xfrm>
          <a:prstGeom prst="rect">
            <a:avLst/>
          </a:prstGeom>
          <a:noFill/>
          <a:ln w="9525">
            <a:noFill/>
          </a:ln>
        </p:spPr>
        <p:txBody>
          <a:bodyPr wrap="none"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zh-CN" sz="1800" dirty="0">
              <a:ea typeface="宋体" panose="02010600030101010101" pitchFamily="2" charset="-122"/>
            </a:endParaRPr>
          </a:p>
        </p:txBody>
      </p:sp>
      <p:sp>
        <p:nvSpPr>
          <p:cNvPr id="145417" name="Text Box 9"/>
          <p:cNvSpPr txBox="1"/>
          <p:nvPr/>
        </p:nvSpPr>
        <p:spPr>
          <a:xfrm>
            <a:off x="1012825" y="5645150"/>
            <a:ext cx="3402013" cy="1281113"/>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solidFill>
                  <a:srgbClr val="C00000"/>
                </a:solidFill>
                <a:latin typeface="宋体" panose="02010600030101010101" pitchFamily="2" charset="-122"/>
                <a:ea typeface="宋体" panose="02010600030101010101" pitchFamily="2" charset="-122"/>
              </a:rPr>
              <a:t>审核</a:t>
            </a:r>
            <a:r>
              <a:rPr lang="zh-CN" altLang="en-US" sz="3700" b="1" dirty="0">
                <a:latin typeface="宋体" panose="02010600030101010101" pitchFamily="2" charset="-122"/>
                <a:ea typeface="宋体" panose="02010600030101010101" pitchFamily="2" charset="-122"/>
              </a:rPr>
              <a:t>，特别注意特殊要求</a:t>
            </a:r>
            <a:endParaRPr lang="zh-CN" altLang="en-US" sz="3700" b="1" dirty="0">
              <a:latin typeface="宋体" panose="02010600030101010101" pitchFamily="2" charset="-122"/>
              <a:ea typeface="宋体" panose="02010600030101010101" pitchFamily="2" charset="-122"/>
            </a:endParaRPr>
          </a:p>
        </p:txBody>
      </p:sp>
      <p:sp>
        <p:nvSpPr>
          <p:cNvPr id="145418" name="Text Box 10"/>
          <p:cNvSpPr txBox="1"/>
          <p:nvPr/>
        </p:nvSpPr>
        <p:spPr>
          <a:xfrm>
            <a:off x="4613275" y="6923088"/>
            <a:ext cx="2930525" cy="12811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solidFill>
                  <a:srgbClr val="C00000"/>
                </a:solidFill>
                <a:latin typeface="宋体" panose="02010600030101010101" pitchFamily="2" charset="-122"/>
                <a:ea typeface="宋体" panose="02010600030101010101" pitchFamily="2" charset="-122"/>
              </a:rPr>
              <a:t>设计</a:t>
            </a:r>
            <a:r>
              <a:rPr lang="zh-CN" altLang="en-US" sz="3700" b="1" dirty="0">
                <a:solidFill>
                  <a:srgbClr val="333333"/>
                </a:solidFill>
                <a:latin typeface="宋体" panose="02010600030101010101" pitchFamily="2" charset="-122"/>
                <a:ea typeface="宋体" panose="02010600030101010101" pitchFamily="2" charset="-122"/>
              </a:rPr>
              <a:t>合理的运输路线</a:t>
            </a:r>
            <a:endParaRPr lang="zh-CN" altLang="en-US" sz="3700" b="1" dirty="0">
              <a:solidFill>
                <a:srgbClr val="333333"/>
              </a:solidFill>
              <a:latin typeface="宋体" panose="02010600030101010101" pitchFamily="2" charset="-122"/>
              <a:ea typeface="宋体" panose="02010600030101010101" pitchFamily="2" charset="-122"/>
            </a:endParaRPr>
          </a:p>
        </p:txBody>
      </p:sp>
      <p:sp>
        <p:nvSpPr>
          <p:cNvPr id="145419" name="Text Box 11"/>
          <p:cNvSpPr txBox="1"/>
          <p:nvPr/>
        </p:nvSpPr>
        <p:spPr>
          <a:xfrm>
            <a:off x="7875588" y="5219700"/>
            <a:ext cx="3376612" cy="1849438"/>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solidFill>
                  <a:srgbClr val="C00000"/>
                </a:solidFill>
                <a:latin typeface="宋体" panose="02010600030101010101" pitchFamily="2" charset="-122"/>
                <a:ea typeface="宋体" panose="02010600030101010101" pitchFamily="2" charset="-122"/>
              </a:rPr>
              <a:t>落实</a:t>
            </a:r>
            <a:r>
              <a:rPr lang="zh-CN" altLang="en-US" sz="3700" b="1" dirty="0">
                <a:latin typeface="宋体" panose="02010600030101010101" pitchFamily="2" charset="-122"/>
                <a:ea typeface="宋体" panose="02010600030101010101" pitchFamily="2" charset="-122"/>
              </a:rPr>
              <a:t>船期、运价、箱型、箱量等</a:t>
            </a:r>
            <a:endParaRPr lang="zh-CN" altLang="en-US" sz="3700" b="1" dirty="0">
              <a:latin typeface="宋体" panose="02010600030101010101" pitchFamily="2" charset="-122"/>
              <a:ea typeface="宋体" panose="02010600030101010101" pitchFamily="2" charset="-122"/>
            </a:endParaRPr>
          </a:p>
        </p:txBody>
      </p:sp>
      <p:sp>
        <p:nvSpPr>
          <p:cNvPr id="145420" name="Text Box 12"/>
          <p:cNvSpPr txBox="1"/>
          <p:nvPr/>
        </p:nvSpPr>
        <p:spPr>
          <a:xfrm>
            <a:off x="11252200" y="6816725"/>
            <a:ext cx="2493963" cy="1281113"/>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solidFill>
                  <a:srgbClr val="333333"/>
                </a:solidFill>
                <a:latin typeface="宋体" panose="02010600030101010101" pitchFamily="2" charset="-122"/>
                <a:ea typeface="宋体" panose="02010600030101010101" pitchFamily="2" charset="-122"/>
              </a:rPr>
              <a:t>填写订舱信息</a:t>
            </a:r>
            <a:endParaRPr lang="zh-CN" altLang="en-US" sz="3700" b="1" dirty="0">
              <a:solidFill>
                <a:srgbClr val="333333"/>
              </a:solidFill>
              <a:latin typeface="宋体" panose="02010600030101010101" pitchFamily="2" charset="-122"/>
              <a:ea typeface="宋体" panose="02010600030101010101" pitchFamily="2" charset="-122"/>
            </a:endParaRPr>
          </a:p>
        </p:txBody>
      </p:sp>
      <p:cxnSp>
        <p:nvCxnSpPr>
          <p:cNvPr id="145421" name="直接连接符 27"/>
          <p:cNvCxnSpPr/>
          <p:nvPr/>
        </p:nvCxnSpPr>
        <p:spPr>
          <a:xfrm rot="5400000">
            <a:off x="2073275" y="8382000"/>
            <a:ext cx="955675" cy="1588"/>
          </a:xfrm>
          <a:prstGeom prst="line">
            <a:avLst/>
          </a:prstGeom>
          <a:ln w="9525" cap="flat" cmpd="sng">
            <a:solidFill>
              <a:srgbClr val="7F7F7F"/>
            </a:solidFill>
            <a:prstDash val="solid"/>
            <a:miter/>
            <a:headEnd type="none" w="med" len="med"/>
            <a:tailEnd type="none" w="med" len="med"/>
          </a:ln>
        </p:spPr>
      </p:cxnSp>
      <p:cxnSp>
        <p:nvCxnSpPr>
          <p:cNvPr id="145422" name="直接连接符 27"/>
          <p:cNvCxnSpPr/>
          <p:nvPr/>
        </p:nvCxnSpPr>
        <p:spPr>
          <a:xfrm rot="5400000">
            <a:off x="8990013" y="8167688"/>
            <a:ext cx="958850" cy="1587"/>
          </a:xfrm>
          <a:prstGeom prst="line">
            <a:avLst/>
          </a:prstGeom>
          <a:ln w="9525" cap="flat" cmpd="sng">
            <a:solidFill>
              <a:srgbClr val="7F7F7F"/>
            </a:solidFill>
            <a:prstDash val="solid"/>
            <a:miter/>
            <a:headEnd type="none" w="med" len="med"/>
            <a:tailEnd type="none" w="med" len="med"/>
          </a:ln>
        </p:spPr>
      </p:cxnSp>
      <p:cxnSp>
        <p:nvCxnSpPr>
          <p:cNvPr id="145423" name="直接连接符 27"/>
          <p:cNvCxnSpPr/>
          <p:nvPr/>
        </p:nvCxnSpPr>
        <p:spPr>
          <a:xfrm rot="5400000">
            <a:off x="12052300" y="5911850"/>
            <a:ext cx="958850" cy="1588"/>
          </a:xfrm>
          <a:prstGeom prst="line">
            <a:avLst/>
          </a:prstGeom>
          <a:ln w="9525" cap="flat" cmpd="sng">
            <a:solidFill>
              <a:srgbClr val="7F7F7F"/>
            </a:solidFill>
            <a:prstDash val="solid"/>
            <a:miter/>
            <a:headEnd type="none" w="med" len="med"/>
            <a:tailEnd type="none" w="med" len="med"/>
          </a:ln>
        </p:spPr>
      </p:cxnSp>
      <p:cxnSp>
        <p:nvCxnSpPr>
          <p:cNvPr id="145424" name="直接连接符 27"/>
          <p:cNvCxnSpPr/>
          <p:nvPr/>
        </p:nvCxnSpPr>
        <p:spPr>
          <a:xfrm rot="5400000">
            <a:off x="5702300" y="5805488"/>
            <a:ext cx="958850" cy="3175"/>
          </a:xfrm>
          <a:prstGeom prst="line">
            <a:avLst/>
          </a:prstGeom>
          <a:ln w="9525" cap="flat" cmpd="sng">
            <a:solidFill>
              <a:srgbClr val="7F7F7F"/>
            </a:solidFill>
            <a:prstDash val="solid"/>
            <a:miter/>
            <a:headEnd type="none" w="med" len="med"/>
            <a:tailEnd type="none" w="med" len="med"/>
          </a:ln>
        </p:spPr>
      </p:cxnSp>
      <p:grpSp>
        <p:nvGrpSpPr>
          <p:cNvPr id="145425" name="组合 10"/>
          <p:cNvGrpSpPr/>
          <p:nvPr/>
        </p:nvGrpSpPr>
        <p:grpSpPr>
          <a:xfrm>
            <a:off x="1974850" y="8870950"/>
            <a:ext cx="1133475" cy="1074738"/>
            <a:chOff x="0" y="0"/>
            <a:chExt cx="1143008" cy="1143007"/>
          </a:xfrm>
        </p:grpSpPr>
        <p:grpSp>
          <p:nvGrpSpPr>
            <p:cNvPr id="145465" name="椭圆 11"/>
            <p:cNvGrpSpPr/>
            <p:nvPr/>
          </p:nvGrpSpPr>
          <p:grpSpPr>
            <a:xfrm>
              <a:off x="-534513" y="-223615"/>
              <a:ext cx="1870932" cy="1870930"/>
              <a:chOff x="0" y="0"/>
              <a:chExt cx="1286256" cy="1286256"/>
            </a:xfrm>
          </p:grpSpPr>
          <p:pic>
            <p:nvPicPr>
              <p:cNvPr id="145469" name="椭圆 11"/>
              <p:cNvPicPr/>
              <p:nvPr/>
            </p:nvPicPr>
            <p:blipFill>
              <a:blip r:embed="rId1"/>
              <a:stretch>
                <a:fillRect/>
              </a:stretch>
            </p:blipFill>
            <p:spPr>
              <a:xfrm>
                <a:off x="0" y="0"/>
                <a:ext cx="1286256" cy="1286256"/>
              </a:xfrm>
              <a:prstGeom prst="rect">
                <a:avLst/>
              </a:prstGeom>
              <a:noFill/>
              <a:ln w="9525">
                <a:noFill/>
              </a:ln>
            </p:spPr>
          </p:pic>
          <p:sp>
            <p:nvSpPr>
              <p:cNvPr id="145470" name="Text Box 20"/>
              <p:cNvSpPr txBox="1"/>
              <p:nvPr/>
            </p:nvSpPr>
            <p:spPr>
              <a:xfrm>
                <a:off x="482555" y="268813"/>
                <a:ext cx="555652" cy="555654"/>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145466" name="椭圆 12"/>
            <p:cNvGrpSpPr/>
            <p:nvPr/>
          </p:nvGrpSpPr>
          <p:grpSpPr>
            <a:xfrm>
              <a:off x="-11362" y="33527"/>
              <a:ext cx="1099505" cy="1108371"/>
              <a:chOff x="0" y="0"/>
              <a:chExt cx="755904" cy="762000"/>
            </a:xfrm>
          </p:grpSpPr>
          <p:pic>
            <p:nvPicPr>
              <p:cNvPr id="145467" name="椭圆 12"/>
              <p:cNvPicPr/>
              <p:nvPr/>
            </p:nvPicPr>
            <p:blipFill>
              <a:blip r:embed="rId2"/>
              <a:stretch>
                <a:fillRect/>
              </a:stretch>
            </p:blipFill>
            <p:spPr>
              <a:xfrm>
                <a:off x="0" y="0"/>
                <a:ext cx="755904" cy="762000"/>
              </a:xfrm>
              <a:prstGeom prst="rect">
                <a:avLst/>
              </a:prstGeom>
              <a:noFill/>
              <a:ln w="9525">
                <a:noFill/>
              </a:ln>
            </p:spPr>
          </p:pic>
          <p:sp>
            <p:nvSpPr>
              <p:cNvPr id="145468" name="Text Box 23"/>
              <p:cNvSpPr txBox="1"/>
              <p:nvPr/>
            </p:nvSpPr>
            <p:spPr>
              <a:xfrm>
                <a:off x="116415" y="118092"/>
                <a:ext cx="524308" cy="529720"/>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1</a:t>
                </a:r>
                <a:endParaRPr lang="zh-CN" altLang="en-US" sz="3700" dirty="0">
                  <a:solidFill>
                    <a:srgbClr val="333333"/>
                  </a:solidFill>
                  <a:latin typeface="Comic Sans MS" panose="030F0702030302020204" pitchFamily="66" charset="0"/>
                  <a:ea typeface="微软雅黑" panose="020B0503020204020204" charset="-122"/>
                </a:endParaRPr>
              </a:p>
            </p:txBody>
          </p:sp>
        </p:grpSp>
      </p:grpSp>
      <p:grpSp>
        <p:nvGrpSpPr>
          <p:cNvPr id="145426" name="组合 14"/>
          <p:cNvGrpSpPr/>
          <p:nvPr/>
        </p:nvGrpSpPr>
        <p:grpSpPr>
          <a:xfrm>
            <a:off x="5613400" y="4578350"/>
            <a:ext cx="1135063" cy="1071563"/>
            <a:chOff x="0" y="0"/>
            <a:chExt cx="1143008" cy="1143007"/>
          </a:xfrm>
        </p:grpSpPr>
        <p:grpSp>
          <p:nvGrpSpPr>
            <p:cNvPr id="145459" name="椭圆 15"/>
            <p:cNvGrpSpPr/>
            <p:nvPr/>
          </p:nvGrpSpPr>
          <p:grpSpPr>
            <a:xfrm>
              <a:off x="-532851" y="-223615"/>
              <a:ext cx="1870932" cy="1870930"/>
              <a:chOff x="0" y="0"/>
              <a:chExt cx="1286256" cy="1286256"/>
            </a:xfrm>
          </p:grpSpPr>
          <p:pic>
            <p:nvPicPr>
              <p:cNvPr id="145463" name="椭圆 15"/>
              <p:cNvPicPr/>
              <p:nvPr/>
            </p:nvPicPr>
            <p:blipFill>
              <a:blip r:embed="rId3"/>
              <a:stretch>
                <a:fillRect/>
              </a:stretch>
            </p:blipFill>
            <p:spPr>
              <a:xfrm>
                <a:off x="0" y="0"/>
                <a:ext cx="1286256" cy="1286256"/>
              </a:xfrm>
              <a:prstGeom prst="rect">
                <a:avLst/>
              </a:prstGeom>
              <a:noFill/>
              <a:ln w="9525">
                <a:noFill/>
              </a:ln>
            </p:spPr>
          </p:pic>
          <p:sp>
            <p:nvSpPr>
              <p:cNvPr id="145464" name="Text Box 27"/>
              <p:cNvSpPr txBox="1"/>
              <p:nvPr/>
            </p:nvSpPr>
            <p:spPr>
              <a:xfrm>
                <a:off x="481412" y="268813"/>
                <a:ext cx="555652" cy="555654"/>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145460" name="椭圆 16"/>
            <p:cNvGrpSpPr/>
            <p:nvPr/>
          </p:nvGrpSpPr>
          <p:grpSpPr>
            <a:xfrm>
              <a:off x="-9699" y="33527"/>
              <a:ext cx="1099505" cy="1108371"/>
              <a:chOff x="0" y="0"/>
              <a:chExt cx="755904" cy="762000"/>
            </a:xfrm>
          </p:grpSpPr>
          <p:pic>
            <p:nvPicPr>
              <p:cNvPr id="145461" name="椭圆 16"/>
              <p:cNvPicPr/>
              <p:nvPr/>
            </p:nvPicPr>
            <p:blipFill>
              <a:blip r:embed="rId2"/>
              <a:stretch>
                <a:fillRect/>
              </a:stretch>
            </p:blipFill>
            <p:spPr>
              <a:xfrm>
                <a:off x="0" y="0"/>
                <a:ext cx="755904" cy="762000"/>
              </a:xfrm>
              <a:prstGeom prst="rect">
                <a:avLst/>
              </a:prstGeom>
              <a:noFill/>
              <a:ln w="9525">
                <a:noFill/>
              </a:ln>
            </p:spPr>
          </p:pic>
          <p:sp>
            <p:nvSpPr>
              <p:cNvPr id="145462" name="Text Box 30"/>
              <p:cNvSpPr txBox="1"/>
              <p:nvPr/>
            </p:nvSpPr>
            <p:spPr>
              <a:xfrm>
                <a:off x="115272" y="118092"/>
                <a:ext cx="524308" cy="529720"/>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2</a:t>
                </a:r>
                <a:endParaRPr lang="zh-CN" altLang="en-US" sz="3700" dirty="0">
                  <a:solidFill>
                    <a:srgbClr val="333333"/>
                  </a:solidFill>
                  <a:latin typeface="Comic Sans MS" panose="030F0702030302020204" pitchFamily="66" charset="0"/>
                  <a:ea typeface="微软雅黑" panose="020B0503020204020204" charset="-122"/>
                </a:endParaRPr>
              </a:p>
            </p:txBody>
          </p:sp>
        </p:grpSp>
      </p:grpSp>
      <p:grpSp>
        <p:nvGrpSpPr>
          <p:cNvPr id="145427" name="组合 17"/>
          <p:cNvGrpSpPr/>
          <p:nvPr/>
        </p:nvGrpSpPr>
        <p:grpSpPr>
          <a:xfrm>
            <a:off x="8901113" y="8655050"/>
            <a:ext cx="1135062" cy="1074738"/>
            <a:chOff x="0" y="0"/>
            <a:chExt cx="1143008" cy="1143007"/>
          </a:xfrm>
        </p:grpSpPr>
        <p:grpSp>
          <p:nvGrpSpPr>
            <p:cNvPr id="145453" name="椭圆 18"/>
            <p:cNvGrpSpPr/>
            <p:nvPr/>
          </p:nvGrpSpPr>
          <p:grpSpPr>
            <a:xfrm>
              <a:off x="-531188" y="-223615"/>
              <a:ext cx="1870932" cy="1870930"/>
              <a:chOff x="0" y="0"/>
              <a:chExt cx="1286256" cy="1286256"/>
            </a:xfrm>
          </p:grpSpPr>
          <p:pic>
            <p:nvPicPr>
              <p:cNvPr id="145457" name="椭圆 18"/>
              <p:cNvPicPr/>
              <p:nvPr/>
            </p:nvPicPr>
            <p:blipFill>
              <a:blip r:embed="rId4"/>
              <a:stretch>
                <a:fillRect/>
              </a:stretch>
            </p:blipFill>
            <p:spPr>
              <a:xfrm>
                <a:off x="0" y="0"/>
                <a:ext cx="1286256" cy="1286256"/>
              </a:xfrm>
              <a:prstGeom prst="rect">
                <a:avLst/>
              </a:prstGeom>
              <a:noFill/>
              <a:ln w="9525">
                <a:noFill/>
              </a:ln>
            </p:spPr>
          </p:pic>
          <p:sp>
            <p:nvSpPr>
              <p:cNvPr id="145458" name="Text Box 34"/>
              <p:cNvSpPr txBox="1"/>
              <p:nvPr/>
            </p:nvSpPr>
            <p:spPr>
              <a:xfrm>
                <a:off x="480269" y="268813"/>
                <a:ext cx="555652" cy="555654"/>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145454" name="椭圆 19"/>
            <p:cNvGrpSpPr/>
            <p:nvPr/>
          </p:nvGrpSpPr>
          <p:grpSpPr>
            <a:xfrm>
              <a:off x="-8036" y="33527"/>
              <a:ext cx="1099505" cy="1108371"/>
              <a:chOff x="0" y="0"/>
              <a:chExt cx="755904" cy="762000"/>
            </a:xfrm>
          </p:grpSpPr>
          <p:pic>
            <p:nvPicPr>
              <p:cNvPr id="145455" name="椭圆 19"/>
              <p:cNvPicPr/>
              <p:nvPr/>
            </p:nvPicPr>
            <p:blipFill>
              <a:blip r:embed="rId2"/>
              <a:stretch>
                <a:fillRect/>
              </a:stretch>
            </p:blipFill>
            <p:spPr>
              <a:xfrm>
                <a:off x="0" y="0"/>
                <a:ext cx="755904" cy="762000"/>
              </a:xfrm>
              <a:prstGeom prst="rect">
                <a:avLst/>
              </a:prstGeom>
              <a:noFill/>
              <a:ln w="9525">
                <a:noFill/>
              </a:ln>
            </p:spPr>
          </p:pic>
          <p:sp>
            <p:nvSpPr>
              <p:cNvPr id="145456" name="Text Box 37"/>
              <p:cNvSpPr txBox="1"/>
              <p:nvPr/>
            </p:nvSpPr>
            <p:spPr>
              <a:xfrm>
                <a:off x="114129" y="118092"/>
                <a:ext cx="524308" cy="529720"/>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3</a:t>
                </a:r>
                <a:endParaRPr lang="zh-CN" altLang="en-US" sz="3700" dirty="0">
                  <a:solidFill>
                    <a:srgbClr val="333333"/>
                  </a:solidFill>
                  <a:latin typeface="Comic Sans MS" panose="030F0702030302020204" pitchFamily="66" charset="0"/>
                  <a:ea typeface="微软雅黑" panose="020B0503020204020204" charset="-122"/>
                </a:endParaRPr>
              </a:p>
            </p:txBody>
          </p:sp>
        </p:grpSp>
      </p:grpSp>
      <p:grpSp>
        <p:nvGrpSpPr>
          <p:cNvPr id="145428" name="组合 20"/>
          <p:cNvGrpSpPr/>
          <p:nvPr/>
        </p:nvGrpSpPr>
        <p:grpSpPr>
          <a:xfrm>
            <a:off x="11963400" y="4578350"/>
            <a:ext cx="1133475" cy="1071563"/>
            <a:chOff x="0" y="0"/>
            <a:chExt cx="1143008" cy="1143007"/>
          </a:xfrm>
        </p:grpSpPr>
        <p:grpSp>
          <p:nvGrpSpPr>
            <p:cNvPr id="145447" name="椭圆 21"/>
            <p:cNvGrpSpPr/>
            <p:nvPr/>
          </p:nvGrpSpPr>
          <p:grpSpPr>
            <a:xfrm>
              <a:off x="-419104" y="-172649"/>
              <a:ext cx="1713859" cy="1713857"/>
              <a:chOff x="0" y="0"/>
              <a:chExt cx="1499616" cy="1499616"/>
            </a:xfrm>
          </p:grpSpPr>
          <p:pic>
            <p:nvPicPr>
              <p:cNvPr id="145451" name="椭圆 21"/>
              <p:cNvPicPr/>
              <p:nvPr/>
            </p:nvPicPr>
            <p:blipFill>
              <a:blip r:embed="rId5"/>
              <a:stretch>
                <a:fillRect/>
              </a:stretch>
            </p:blipFill>
            <p:spPr>
              <a:xfrm>
                <a:off x="0" y="0"/>
                <a:ext cx="1499616" cy="1499616"/>
              </a:xfrm>
              <a:prstGeom prst="rect">
                <a:avLst/>
              </a:prstGeom>
              <a:noFill/>
              <a:ln w="9525">
                <a:noFill/>
              </a:ln>
            </p:spPr>
          </p:pic>
          <p:sp>
            <p:nvSpPr>
              <p:cNvPr id="145452" name="Text Box 41"/>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145448" name="椭圆 22"/>
            <p:cNvGrpSpPr/>
            <p:nvPr/>
          </p:nvGrpSpPr>
          <p:grpSpPr>
            <a:xfrm>
              <a:off x="-8056" y="36358"/>
              <a:ext cx="1093804" cy="1107737"/>
              <a:chOff x="0" y="0"/>
              <a:chExt cx="957072" cy="969264"/>
            </a:xfrm>
          </p:grpSpPr>
          <p:pic>
            <p:nvPicPr>
              <p:cNvPr id="145449" name="椭圆 22"/>
              <p:cNvPicPr/>
              <p:nvPr/>
            </p:nvPicPr>
            <p:blipFill>
              <a:blip r:embed="rId6"/>
              <a:stretch>
                <a:fillRect/>
              </a:stretch>
            </p:blipFill>
            <p:spPr>
              <a:xfrm>
                <a:off x="0" y="0"/>
                <a:ext cx="957072" cy="969264"/>
              </a:xfrm>
              <a:prstGeom prst="rect">
                <a:avLst/>
              </a:prstGeom>
              <a:noFill/>
              <a:ln w="9525">
                <a:noFill/>
              </a:ln>
            </p:spPr>
          </p:pic>
          <p:sp>
            <p:nvSpPr>
              <p:cNvPr id="145450" name="Text Box 44"/>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4</a:t>
                </a:r>
                <a:endParaRPr lang="zh-CN" altLang="en-US" sz="3700" dirty="0">
                  <a:solidFill>
                    <a:srgbClr val="333333"/>
                  </a:solidFill>
                  <a:latin typeface="Comic Sans MS" panose="030F0702030302020204" pitchFamily="66" charset="0"/>
                  <a:ea typeface="微软雅黑" panose="020B0503020204020204" charset="-122"/>
                </a:endParaRPr>
              </a:p>
            </p:txBody>
          </p:sp>
        </p:grpSp>
      </p:grpSp>
      <p:grpSp>
        <p:nvGrpSpPr>
          <p:cNvPr id="145429" name="组合 7"/>
          <p:cNvGrpSpPr/>
          <p:nvPr/>
        </p:nvGrpSpPr>
        <p:grpSpPr>
          <a:xfrm>
            <a:off x="738188" y="2965450"/>
            <a:ext cx="904875" cy="858838"/>
            <a:chOff x="0" y="0"/>
            <a:chExt cx="1143008" cy="1143007"/>
          </a:xfrm>
        </p:grpSpPr>
        <p:grpSp>
          <p:nvGrpSpPr>
            <p:cNvPr id="145440" name="椭圆 4"/>
            <p:cNvGrpSpPr/>
            <p:nvPr/>
          </p:nvGrpSpPr>
          <p:grpSpPr>
            <a:xfrm>
              <a:off x="-419104" y="-172649"/>
              <a:ext cx="1713859" cy="1713857"/>
              <a:chOff x="0" y="0"/>
              <a:chExt cx="1499616" cy="1499616"/>
            </a:xfrm>
          </p:grpSpPr>
          <p:pic>
            <p:nvPicPr>
              <p:cNvPr id="145445" name="椭圆 4"/>
              <p:cNvPicPr/>
              <p:nvPr/>
            </p:nvPicPr>
            <p:blipFill>
              <a:blip r:embed="rId5"/>
              <a:stretch>
                <a:fillRect/>
              </a:stretch>
            </p:blipFill>
            <p:spPr>
              <a:xfrm>
                <a:off x="0" y="0"/>
                <a:ext cx="1499616" cy="1499616"/>
              </a:xfrm>
              <a:prstGeom prst="rect">
                <a:avLst/>
              </a:prstGeom>
              <a:noFill/>
              <a:ln w="9525">
                <a:noFill/>
              </a:ln>
            </p:spPr>
          </p:pic>
          <p:sp>
            <p:nvSpPr>
              <p:cNvPr id="145446" name="Text Box 48"/>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145441" name="椭圆 5"/>
            <p:cNvGrpSpPr/>
            <p:nvPr/>
          </p:nvGrpSpPr>
          <p:grpSpPr>
            <a:xfrm>
              <a:off x="-8056" y="36358"/>
              <a:ext cx="1093804" cy="1107737"/>
              <a:chOff x="0" y="0"/>
              <a:chExt cx="957072" cy="969264"/>
            </a:xfrm>
          </p:grpSpPr>
          <p:pic>
            <p:nvPicPr>
              <p:cNvPr id="145443" name="椭圆 5"/>
              <p:cNvPicPr/>
              <p:nvPr/>
            </p:nvPicPr>
            <p:blipFill>
              <a:blip r:embed="rId6"/>
              <a:stretch>
                <a:fillRect/>
              </a:stretch>
            </p:blipFill>
            <p:spPr>
              <a:xfrm>
                <a:off x="0" y="0"/>
                <a:ext cx="957072" cy="969264"/>
              </a:xfrm>
              <a:prstGeom prst="rect">
                <a:avLst/>
              </a:prstGeom>
              <a:noFill/>
              <a:ln w="9525">
                <a:noFill/>
              </a:ln>
            </p:spPr>
          </p:pic>
          <p:sp>
            <p:nvSpPr>
              <p:cNvPr id="145444" name="Text Box 51"/>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145442" name="燕尾形 6"/>
            <p:cNvSpPr/>
            <p:nvPr/>
          </p:nvSpPr>
          <p:spPr>
            <a:xfrm>
              <a:off x="356794" y="387299"/>
              <a:ext cx="429417" cy="428234"/>
            </a:xfrm>
            <a:prstGeom prst="chevron">
              <a:avLst>
                <a:gd name="adj" fmla="val 49998"/>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grpSp>
        <p:nvGrpSpPr>
          <p:cNvPr id="145430" name="组合 10"/>
          <p:cNvGrpSpPr/>
          <p:nvPr/>
        </p:nvGrpSpPr>
        <p:grpSpPr>
          <a:xfrm flipV="1">
            <a:off x="9696450" y="-39687"/>
            <a:ext cx="4735513" cy="1501775"/>
            <a:chOff x="0" y="0"/>
            <a:chExt cx="7110389" cy="2443343"/>
          </a:xfrm>
        </p:grpSpPr>
        <p:grpSp>
          <p:nvGrpSpPr>
            <p:cNvPr id="145431" name="组合 1"/>
            <p:cNvGrpSpPr/>
            <p:nvPr/>
          </p:nvGrpSpPr>
          <p:grpSpPr>
            <a:xfrm>
              <a:off x="1583972" y="0"/>
              <a:ext cx="3528130" cy="2443343"/>
              <a:chOff x="0" y="0"/>
              <a:chExt cx="3182548" cy="2036641"/>
            </a:xfrm>
          </p:grpSpPr>
          <p:sp>
            <p:nvSpPr>
              <p:cNvPr id="145438"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45439"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04033958"/>
                  </a:cxn>
                  <a:cxn ang="0">
                    <a:pos x="157" y="0"/>
                  </a:cxn>
                  <a:cxn ang="0">
                    <a:pos x="5445" y="178878588"/>
                  </a:cxn>
                  <a:cxn ang="0">
                    <a:pos x="0" y="104033958"/>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45432" name="组合 4"/>
            <p:cNvGrpSpPr/>
            <p:nvPr/>
          </p:nvGrpSpPr>
          <p:grpSpPr>
            <a:xfrm>
              <a:off x="3568070" y="27383"/>
              <a:ext cx="3542319" cy="1708211"/>
              <a:chOff x="0" y="0"/>
              <a:chExt cx="4223383" cy="2036640"/>
            </a:xfrm>
          </p:grpSpPr>
          <p:sp>
            <p:nvSpPr>
              <p:cNvPr id="145436"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45437"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163908630"/>
                  </a:cxn>
                  <a:cxn ang="0">
                    <a:pos x="83" y="0"/>
                  </a:cxn>
                  <a:cxn ang="0">
                    <a:pos x="5445" y="238752804"/>
                  </a:cxn>
                  <a:cxn ang="0">
                    <a:pos x="0" y="163908630"/>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45433" name="组合 7"/>
            <p:cNvGrpSpPr/>
            <p:nvPr/>
          </p:nvGrpSpPr>
          <p:grpSpPr>
            <a:xfrm>
              <a:off x="0" y="53826"/>
              <a:ext cx="3027130" cy="1839448"/>
              <a:chOff x="0" y="0"/>
              <a:chExt cx="2451714" cy="1534624"/>
            </a:xfrm>
          </p:grpSpPr>
          <p:sp>
            <p:nvSpPr>
              <p:cNvPr id="145434"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45435"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845" y="361657739"/>
                  </a:cxn>
                  <a:cxn ang="0">
                    <a:pos x="0" y="0"/>
                  </a:cxn>
                  <a:cxn ang="0">
                    <a:pos x="52486" y="595347815"/>
                  </a:cxn>
                  <a:cxn ang="0">
                    <a:pos x="845" y="361657739"/>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Tree>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0" y="531813"/>
            <a:ext cx="7710488"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流程讲解</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46435" name="Rectangle 3"/>
          <p:cNvSpPr>
            <a:spLocks noGrp="1"/>
          </p:cNvSpPr>
          <p:nvPr>
            <p:ph type="body" idx="4294967295"/>
          </p:nvPr>
        </p:nvSpPr>
        <p:spPr>
          <a:xfrm>
            <a:off x="338138" y="3727450"/>
            <a:ext cx="5175250" cy="6002338"/>
          </a:xfrm>
          <a:ln w="38100" cap="rnd">
            <a:solidFill>
              <a:srgbClr val="65A3FF">
                <a:alpha val="100000"/>
              </a:srgbClr>
            </a:solidFill>
            <a:prstDash val="sysDot"/>
            <a:miter lim="800000"/>
          </a:ln>
        </p:spPr>
        <p:txBody>
          <a:bodyPr vert="horz" wrap="square" lIns="138738" tIns="72301" rIns="138738" bIns="72301" anchor="t" anchorCtr="0"/>
          <a:p>
            <a:pPr marL="0" indent="0">
              <a:buNone/>
            </a:pPr>
            <a:r>
              <a:rPr lang="en-US" altLang="zh-CN" sz="4000" b="1" dirty="0">
                <a:latin typeface="楷体" panose="02010609060101010101" pitchFamily="49" charset="-122"/>
                <a:ea typeface="楷体" panose="02010609060101010101" pitchFamily="49" charset="-122"/>
              </a:rPr>
              <a:t>OP</a:t>
            </a:r>
            <a:r>
              <a:rPr lang="zh-CN" altLang="en-US" sz="4000" dirty="0">
                <a:latin typeface="楷体" panose="02010609060101010101" pitchFamily="49" charset="-122"/>
                <a:ea typeface="楷体" panose="02010609060101010101" pitchFamily="49" charset="-122"/>
              </a:rPr>
              <a:t>（</a:t>
            </a:r>
            <a:r>
              <a:rPr lang="en-US" altLang="zh-CN" sz="4300" dirty="0">
                <a:latin typeface="楷体" panose="02010609060101010101" pitchFamily="49" charset="-122"/>
                <a:ea typeface="楷体" panose="02010609060101010101" pitchFamily="49" charset="-122"/>
              </a:rPr>
              <a:t>O</a:t>
            </a:r>
            <a:r>
              <a:rPr lang="en-US" altLang="zh-CN" sz="4000" dirty="0">
                <a:latin typeface="楷体" panose="02010609060101010101" pitchFamily="49" charset="-122"/>
                <a:ea typeface="楷体" panose="02010609060101010101" pitchFamily="49" charset="-122"/>
              </a:rPr>
              <a:t>perator</a:t>
            </a:r>
            <a:r>
              <a:rPr lang="zh-CN" altLang="en-US" sz="4000" dirty="0">
                <a:latin typeface="楷体" panose="02010609060101010101" pitchFamily="49" charset="-122"/>
                <a:ea typeface="楷体" panose="02010609060101010101" pitchFamily="49" charset="-122"/>
              </a:rPr>
              <a:t>）在订舱后，需要等船公司确认是否可以订舱，也可以在订舱后</a:t>
            </a:r>
            <a:r>
              <a:rPr lang="en-US" altLang="en-US" sz="4000" dirty="0">
                <a:latin typeface="楷体" panose="02010609060101010101" pitchFamily="49" charset="-122"/>
                <a:ea typeface="楷体" panose="02010609060101010101" pitchFamily="49" charset="-122"/>
              </a:rPr>
              <a:t>0.5</a:t>
            </a:r>
            <a:r>
              <a:rPr lang="zh-CN" altLang="en-US" sz="4000" dirty="0">
                <a:latin typeface="楷体" panose="02010609060101010101" pitchFamily="49" charset="-122"/>
                <a:ea typeface="楷体" panose="02010609060101010101" pitchFamily="49" charset="-122"/>
              </a:rPr>
              <a:t>或</a:t>
            </a:r>
            <a:r>
              <a:rPr lang="en-US" altLang="en-US" sz="4000" dirty="0">
                <a:latin typeface="楷体" panose="02010609060101010101" pitchFamily="49" charset="-122"/>
                <a:ea typeface="楷体" panose="02010609060101010101" pitchFamily="49" charset="-122"/>
              </a:rPr>
              <a:t>1</a:t>
            </a:r>
            <a:r>
              <a:rPr lang="zh-CN" altLang="en-US" sz="4000" dirty="0">
                <a:latin typeface="楷体" panose="02010609060101010101" pitchFamily="49" charset="-122"/>
                <a:ea typeface="楷体" panose="02010609060101010101" pitchFamily="49" charset="-122"/>
              </a:rPr>
              <a:t>个工作日后电话询问订舱情况。</a:t>
            </a:r>
            <a:endParaRPr lang="zh-CN" altLang="en-US" sz="4000" dirty="0">
              <a:latin typeface="楷体" panose="02010609060101010101" pitchFamily="49" charset="-122"/>
              <a:ea typeface="楷体" panose="02010609060101010101" pitchFamily="49" charset="-122"/>
            </a:endParaRPr>
          </a:p>
        </p:txBody>
      </p:sp>
      <p:sp>
        <p:nvSpPr>
          <p:cNvPr id="146436" name="矩形 5"/>
          <p:cNvSpPr/>
          <p:nvPr/>
        </p:nvSpPr>
        <p:spPr>
          <a:xfrm>
            <a:off x="57150" y="9836150"/>
            <a:ext cx="8618538" cy="149225"/>
          </a:xfrm>
          <a:prstGeom prst="rect">
            <a:avLst/>
          </a:prstGeom>
          <a:solidFill>
            <a:schemeClr val="accent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46437" name="矩形 32"/>
          <p:cNvSpPr/>
          <p:nvPr/>
        </p:nvSpPr>
        <p:spPr>
          <a:xfrm>
            <a:off x="169863" y="3287713"/>
            <a:ext cx="13949362" cy="215900"/>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146438" name="矩形 1"/>
          <p:cNvSpPr/>
          <p:nvPr/>
        </p:nvSpPr>
        <p:spPr>
          <a:xfrm>
            <a:off x="169863" y="2752725"/>
            <a:ext cx="13949362" cy="428625"/>
          </a:xfrm>
          <a:prstGeom prst="rect">
            <a:avLst/>
          </a:prstGeom>
          <a:solidFill>
            <a:srgbClr val="2E75B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b="1" dirty="0">
              <a:solidFill>
                <a:schemeClr val="bg1"/>
              </a:solidFill>
              <a:latin typeface="Segoe UI Emoji" panose="020B0502040204020203" pitchFamily="34" charset="0"/>
              <a:ea typeface="宋体" panose="02010600030101010101" pitchFamily="2" charset="-122"/>
            </a:endParaRPr>
          </a:p>
        </p:txBody>
      </p:sp>
      <p:grpSp>
        <p:nvGrpSpPr>
          <p:cNvPr id="146439" name="组合 10"/>
          <p:cNvGrpSpPr/>
          <p:nvPr/>
        </p:nvGrpSpPr>
        <p:grpSpPr>
          <a:xfrm flipV="1">
            <a:off x="9696450" y="-39687"/>
            <a:ext cx="4735513" cy="1501775"/>
            <a:chOff x="0" y="0"/>
            <a:chExt cx="7110389" cy="2443343"/>
          </a:xfrm>
        </p:grpSpPr>
        <p:grpSp>
          <p:nvGrpSpPr>
            <p:cNvPr id="146442" name="组合 1"/>
            <p:cNvGrpSpPr/>
            <p:nvPr/>
          </p:nvGrpSpPr>
          <p:grpSpPr>
            <a:xfrm>
              <a:off x="1583972" y="0"/>
              <a:ext cx="3528130" cy="2443343"/>
              <a:chOff x="0" y="0"/>
              <a:chExt cx="3182548" cy="2036641"/>
            </a:xfrm>
          </p:grpSpPr>
          <p:sp>
            <p:nvSpPr>
              <p:cNvPr id="146449"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46450"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04033958"/>
                  </a:cxn>
                  <a:cxn ang="0">
                    <a:pos x="157" y="0"/>
                  </a:cxn>
                  <a:cxn ang="0">
                    <a:pos x="5445" y="178878588"/>
                  </a:cxn>
                  <a:cxn ang="0">
                    <a:pos x="0" y="104033958"/>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46443" name="组合 4"/>
            <p:cNvGrpSpPr/>
            <p:nvPr/>
          </p:nvGrpSpPr>
          <p:grpSpPr>
            <a:xfrm>
              <a:off x="3568070" y="27383"/>
              <a:ext cx="3542319" cy="1708211"/>
              <a:chOff x="0" y="0"/>
              <a:chExt cx="4223383" cy="2036640"/>
            </a:xfrm>
          </p:grpSpPr>
          <p:sp>
            <p:nvSpPr>
              <p:cNvPr id="146447"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46448"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163908630"/>
                  </a:cxn>
                  <a:cxn ang="0">
                    <a:pos x="83" y="0"/>
                  </a:cxn>
                  <a:cxn ang="0">
                    <a:pos x="5445" y="238752804"/>
                  </a:cxn>
                  <a:cxn ang="0">
                    <a:pos x="0" y="163908630"/>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46444" name="组合 7"/>
            <p:cNvGrpSpPr/>
            <p:nvPr/>
          </p:nvGrpSpPr>
          <p:grpSpPr>
            <a:xfrm>
              <a:off x="0" y="53826"/>
              <a:ext cx="3027130" cy="1839448"/>
              <a:chOff x="0" y="0"/>
              <a:chExt cx="2451714" cy="1534624"/>
            </a:xfrm>
          </p:grpSpPr>
          <p:sp>
            <p:nvSpPr>
              <p:cNvPr id="146445"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46446"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845" y="361657739"/>
                  </a:cxn>
                  <a:cxn ang="0">
                    <a:pos x="0" y="0"/>
                  </a:cxn>
                  <a:cxn ang="0">
                    <a:pos x="52486" y="595347815"/>
                  </a:cxn>
                  <a:cxn ang="0">
                    <a:pos x="845" y="361657739"/>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18" name="Rectangle 3"/>
          <p:cNvSpPr txBox="1">
            <a:spLocks noChangeArrowheads="1"/>
          </p:cNvSpPr>
          <p:nvPr/>
        </p:nvSpPr>
        <p:spPr bwMode="auto">
          <a:xfrm>
            <a:off x="5849938" y="3727450"/>
            <a:ext cx="8213725" cy="6002338"/>
          </a:xfrm>
          <a:prstGeom prst="rect">
            <a:avLst/>
          </a:prstGeom>
          <a:noFill/>
          <a:ln w="38100" cap="rnd">
            <a:solidFill>
              <a:srgbClr val="65A3FF"/>
            </a:solidFill>
            <a:prstDash val="sysDot"/>
            <a:miter lim="800000"/>
          </a:ln>
        </p:spPr>
        <p:txBody>
          <a:bodyPr lIns="138738" tIns="72301" rIns="138738" bIns="72301"/>
          <a:lstStyle/>
          <a:p>
            <a:pPr marR="0" defTabSz="914400" eaLnBrk="0" hangingPunct="0">
              <a:spcBef>
                <a:spcPct val="20000"/>
              </a:spcBef>
              <a:buClrTx/>
              <a:buSzTx/>
              <a:buFontTx/>
              <a:buNone/>
              <a:defRPr/>
            </a:pPr>
            <a:r>
              <a:rPr kumimoji="0" lang="zh-CN" altLang="en-US" sz="4000" kern="0" cap="none" spc="0" normalizeH="0" baseline="0" noProof="0" dirty="0">
                <a:latin typeface="楷体" panose="02010609060101010101" pitchFamily="49" charset="-122"/>
                <a:ea typeface="楷体" panose="02010609060101010101" pitchFamily="49" charset="-122"/>
                <a:cs typeface="+mn-cs"/>
              </a:rPr>
              <a:t>船公司或其代理人接受订舱后，就会发订舱确认单（</a:t>
            </a:r>
            <a:r>
              <a:rPr kumimoji="0" lang="en-US" altLang="zh-CN" sz="4000" kern="0" cap="none" spc="-154" normalizeH="0" baseline="0" noProof="0" dirty="0">
                <a:latin typeface="楷体" panose="02010609060101010101" pitchFamily="49" charset="-122"/>
                <a:ea typeface="楷体" panose="02010609060101010101" pitchFamily="49" charset="-122"/>
                <a:cs typeface="+mn-cs"/>
              </a:rPr>
              <a:t>Booking Confirmation</a:t>
            </a:r>
            <a:r>
              <a:rPr kumimoji="0" lang="zh-CN" altLang="en-US" sz="4000" kern="0" cap="none" spc="0" normalizeH="0" baseline="0" noProof="0" dirty="0">
                <a:latin typeface="楷体" panose="02010609060101010101" pitchFamily="49" charset="-122"/>
                <a:ea typeface="楷体" panose="02010609060101010101" pitchFamily="49" charset="-122"/>
                <a:cs typeface="+mn-cs"/>
              </a:rPr>
              <a:t>），货代企业一旦收到订舱确认单，就意味着契约行为已成立，因此要特别注意对</a:t>
            </a:r>
            <a:r>
              <a:rPr kumimoji="0" lang="zh-CN" altLang="en-US" sz="4000" kern="0" cap="none" spc="0" normalizeH="0" baseline="0" noProof="0" dirty="0">
                <a:solidFill>
                  <a:srgbClr val="C00000"/>
                </a:solidFill>
                <a:latin typeface="楷体" panose="02010609060101010101" pitchFamily="49" charset="-122"/>
                <a:ea typeface="楷体" panose="02010609060101010101" pitchFamily="49" charset="-122"/>
                <a:cs typeface="+mn-cs"/>
              </a:rPr>
              <a:t>订舱确认书的审核</a:t>
            </a:r>
            <a:r>
              <a:rPr kumimoji="0" lang="zh-CN" altLang="en-US" sz="4000" kern="0" cap="none" spc="0" normalizeH="0" baseline="0" noProof="0" dirty="0">
                <a:latin typeface="楷体" panose="02010609060101010101" pitchFamily="49" charset="-122"/>
                <a:ea typeface="楷体" panose="02010609060101010101" pitchFamily="49" charset="-122"/>
                <a:cs typeface="+mn-cs"/>
              </a:rPr>
              <a:t>。</a:t>
            </a:r>
            <a:endParaRPr kumimoji="0" lang="zh-CN" altLang="en-US" sz="3700" b="1" kern="0" cap="none" spc="0" normalizeH="0" baseline="0" noProof="0" dirty="0">
              <a:latin typeface="宋体" panose="02010600030101010101" pitchFamily="2" charset="-122"/>
              <a:ea typeface="宋体" panose="02010600030101010101" pitchFamily="2" charset="-122"/>
              <a:cs typeface="+mn-cs"/>
            </a:endParaRPr>
          </a:p>
        </p:txBody>
      </p:sp>
      <p:sp>
        <p:nvSpPr>
          <p:cNvPr id="146441" name="TextBox 18"/>
          <p:cNvSpPr txBox="1"/>
          <p:nvPr/>
        </p:nvSpPr>
        <p:spPr>
          <a:xfrm>
            <a:off x="5849938" y="1704975"/>
            <a:ext cx="5513387" cy="987425"/>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5500" b="1" dirty="0">
                <a:latin typeface="宋体" panose="02010600030101010101" pitchFamily="2" charset="-122"/>
                <a:ea typeface="宋体" panose="02010600030101010101" pitchFamily="2" charset="-122"/>
              </a:rPr>
              <a:t>确认订舱</a:t>
            </a:r>
            <a:endParaRPr lang="zh-CN" altLang="en-US" sz="5500" b="1" dirty="0">
              <a:latin typeface="宋体" panose="02010600030101010101" pitchFamily="2" charset="-122"/>
              <a:ea typeface="宋体" panose="02010600030101010101" pitchFamily="2" charset="-122"/>
            </a:endParaRPr>
          </a:p>
        </p:txBody>
      </p:sp>
    </p:spTree>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1304925" y="280988"/>
            <a:ext cx="7710488"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项目引入</a:t>
            </a:r>
            <a:endPar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7171" name="Rectangle 3"/>
          <p:cNvSpPr>
            <a:spLocks noGrp="1" noChangeArrowheads="1"/>
          </p:cNvSpPr>
          <p:nvPr>
            <p:ph type="body" idx="1"/>
          </p:nvPr>
        </p:nvSpPr>
        <p:spPr>
          <a:xfrm>
            <a:off x="338138" y="3621088"/>
            <a:ext cx="10125075" cy="6215063"/>
          </a:xfrm>
          <a:ln w="38100" cap="rnd">
            <a:solidFill>
              <a:srgbClr val="65A3FF"/>
            </a:solidFill>
            <a:prstDash val="sysDot"/>
          </a:ln>
        </p:spPr>
        <p:txBody>
          <a:bodyPr vert="horz" wrap="square" lIns="138738" tIns="72301" rIns="138738" bIns="72301" numCol="1" anchor="t" anchorCtr="0" compatLnSpc="1"/>
          <a:lstStyle/>
          <a:p>
            <a:pPr marL="0" marR="0" lvl="0" indent="0" algn="l" defTabSz="914400" rtl="0" eaLnBrk="0" fontAlgn="base" latinLnBrk="0" hangingPunct="0">
              <a:lnSpc>
                <a:spcPct val="100000"/>
              </a:lnSpc>
              <a:spcBef>
                <a:spcPct val="20000"/>
              </a:spcBef>
              <a:spcAft>
                <a:spcPct val="0"/>
              </a:spcAft>
              <a:buClrTx/>
              <a:buSzTx/>
              <a:buFontTx/>
              <a:buNone/>
              <a:defRPr/>
            </a:pPr>
            <a:r>
              <a:rPr kumimoji="0" lang="zh-CN" altLang="en-US" sz="4000" b="0" i="0" u="none" strike="noStrike" kern="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    </a:t>
            </a:r>
            <a:r>
              <a:rPr kumimoji="0" lang="zh-CN" altLang="en-US" sz="3700" b="1" i="0" u="none" strike="noStrike" kern="0" cap="none" spc="0" normalizeH="0" baseline="0" noProof="0" dirty="0">
                <a:ln>
                  <a:noFill/>
                </a:ln>
                <a:solidFill>
                  <a:srgbClr val="333333"/>
                </a:solidFill>
                <a:effectLst/>
                <a:uLnTx/>
                <a:uFillTx/>
                <a:latin typeface="宋体" panose="02010600030101010101" pitchFamily="2" charset="-122"/>
                <a:ea typeface="宋体" panose="02010600030101010101" pitchFamily="2" charset="-122"/>
                <a:cs typeface="+mn-cs"/>
              </a:rPr>
              <a:t> </a:t>
            </a:r>
            <a:endParaRPr kumimoji="0" lang="en-US" altLang="zh-CN" sz="3700" b="1" i="0" u="none" strike="noStrike" kern="0" cap="none" spc="0" normalizeH="0" baseline="0" noProof="0" dirty="0">
              <a:ln>
                <a:noFill/>
              </a:ln>
              <a:solidFill>
                <a:srgbClr val="333333"/>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王就大的实习岗是货代操作岗，他接手胡小涂转来的正兴进出口有限公司女式针织衫的出口托运后，继续与</a:t>
            </a:r>
            <a:r>
              <a:rPr kumimoji="0" 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COSCO</a:t>
            </a: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船公司的工作人员保持联系。</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王就大整理了正兴进出口有限公司的出口托运单据后，师傅师尔多让王就大填写</a:t>
            </a:r>
            <a:r>
              <a:rPr kumimoji="0" 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BOOKING ORDER</a:t>
            </a: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，随同商业发票、装箱单向船公司</a:t>
            </a:r>
            <a:r>
              <a:rPr kumimoji="0" 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COSCO</a:t>
            </a: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订舱。</a:t>
            </a:r>
            <a:endPar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p:txBody>
      </p:sp>
      <p:sp>
        <p:nvSpPr>
          <p:cNvPr id="147460" name="矩形 5"/>
          <p:cNvSpPr/>
          <p:nvPr/>
        </p:nvSpPr>
        <p:spPr>
          <a:xfrm>
            <a:off x="57150" y="9836150"/>
            <a:ext cx="8618538" cy="149225"/>
          </a:xfrm>
          <a:prstGeom prst="rect">
            <a:avLst/>
          </a:prstGeom>
          <a:solidFill>
            <a:schemeClr val="accent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47461" name="矩形 32"/>
          <p:cNvSpPr/>
          <p:nvPr/>
        </p:nvSpPr>
        <p:spPr>
          <a:xfrm>
            <a:off x="169863" y="3287713"/>
            <a:ext cx="13949362" cy="215900"/>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147462" name="矩形 1"/>
          <p:cNvSpPr/>
          <p:nvPr/>
        </p:nvSpPr>
        <p:spPr>
          <a:xfrm>
            <a:off x="169863" y="2752725"/>
            <a:ext cx="13949362" cy="428625"/>
          </a:xfrm>
          <a:prstGeom prst="rect">
            <a:avLst/>
          </a:prstGeom>
          <a:solidFill>
            <a:srgbClr val="2E75B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4300" b="1" dirty="0">
              <a:solidFill>
                <a:schemeClr val="bg1"/>
              </a:solidFill>
              <a:latin typeface="Segoe UI Emoji" panose="020B0502040204020203" pitchFamily="34" charset="0"/>
              <a:ea typeface="宋体" panose="02010600030101010101" pitchFamily="2" charset="-122"/>
            </a:endParaRPr>
          </a:p>
        </p:txBody>
      </p:sp>
      <p:grpSp>
        <p:nvGrpSpPr>
          <p:cNvPr id="147463" name="组合 10"/>
          <p:cNvGrpSpPr/>
          <p:nvPr/>
        </p:nvGrpSpPr>
        <p:grpSpPr>
          <a:xfrm flipV="1">
            <a:off x="9696450" y="-39687"/>
            <a:ext cx="4735513" cy="1501775"/>
            <a:chOff x="0" y="0"/>
            <a:chExt cx="7110389" cy="2443343"/>
          </a:xfrm>
        </p:grpSpPr>
        <p:grpSp>
          <p:nvGrpSpPr>
            <p:cNvPr id="147465" name="组合 1"/>
            <p:cNvGrpSpPr/>
            <p:nvPr/>
          </p:nvGrpSpPr>
          <p:grpSpPr>
            <a:xfrm>
              <a:off x="1583972" y="0"/>
              <a:ext cx="3528130" cy="2443343"/>
              <a:chOff x="0" y="0"/>
              <a:chExt cx="3182548" cy="2036641"/>
            </a:xfrm>
          </p:grpSpPr>
          <p:sp>
            <p:nvSpPr>
              <p:cNvPr id="147472"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47473"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204182383"/>
                  </a:cxn>
                  <a:cxn ang="0">
                    <a:pos x="67" y="0"/>
                  </a:cxn>
                  <a:cxn ang="0">
                    <a:pos x="2336" y="351076260"/>
                  </a:cxn>
                  <a:cxn ang="0">
                    <a:pos x="0" y="204182383"/>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47466" name="组合 4"/>
            <p:cNvGrpSpPr/>
            <p:nvPr/>
          </p:nvGrpSpPr>
          <p:grpSpPr>
            <a:xfrm>
              <a:off x="3568070" y="27383"/>
              <a:ext cx="3542319" cy="1708211"/>
              <a:chOff x="0" y="0"/>
              <a:chExt cx="4223383" cy="2036640"/>
            </a:xfrm>
          </p:grpSpPr>
          <p:sp>
            <p:nvSpPr>
              <p:cNvPr id="147470"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47471"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21695233"/>
                  </a:cxn>
                  <a:cxn ang="0">
                    <a:pos x="35" y="0"/>
                  </a:cxn>
                  <a:cxn ang="0">
                    <a:pos x="2336" y="468588444"/>
                  </a:cxn>
                  <a:cxn ang="0">
                    <a:pos x="0" y="321695233"/>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47467" name="组合 7"/>
            <p:cNvGrpSpPr/>
            <p:nvPr/>
          </p:nvGrpSpPr>
          <p:grpSpPr>
            <a:xfrm>
              <a:off x="0" y="53826"/>
              <a:ext cx="3027130" cy="1839448"/>
              <a:chOff x="0" y="0"/>
              <a:chExt cx="2451714" cy="1534624"/>
            </a:xfrm>
          </p:grpSpPr>
          <p:sp>
            <p:nvSpPr>
              <p:cNvPr id="147468"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47469"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522" y="872328595"/>
                  </a:cxn>
                  <a:cxn ang="0">
                    <a:pos x="0" y="0"/>
                  </a:cxn>
                  <a:cxn ang="0">
                    <a:pos x="32405" y="1435996052"/>
                  </a:cxn>
                  <a:cxn ang="0">
                    <a:pos x="522" y="872328595"/>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pic>
        <p:nvPicPr>
          <p:cNvPr id="147464" name="Picture 19" descr="C:\Users\Julia\AppData\Roaming\Tencent\Users\51954205\QQ\WinTemp\RichOle\6XRCCKCWU}_B@S9KLSQLZQ0.png"/>
          <p:cNvPicPr>
            <a:picLocks noChangeAspect="1"/>
          </p:cNvPicPr>
          <p:nvPr/>
        </p:nvPicPr>
        <p:blipFill>
          <a:blip r:embed="rId1"/>
          <a:stretch>
            <a:fillRect/>
          </a:stretch>
        </p:blipFill>
        <p:spPr>
          <a:xfrm>
            <a:off x="10801350" y="6402388"/>
            <a:ext cx="3600450" cy="3822700"/>
          </a:xfrm>
          <a:prstGeom prst="rect">
            <a:avLst/>
          </a:prstGeom>
          <a:noFill/>
          <a:ln w="9525">
            <a:noFill/>
          </a:ln>
        </p:spPr>
      </p:pic>
    </p:spTree>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717" tIns="70359" rIns="140717" bIns="70359"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技能点拨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148483" name="内容占位符 2"/>
          <p:cNvSpPr>
            <a:spLocks noGrp="1"/>
          </p:cNvSpPr>
          <p:nvPr>
            <p:ph idx="1"/>
          </p:nvPr>
        </p:nvSpPr>
        <p:spPr>
          <a:xfrm>
            <a:off x="625475" y="3071813"/>
            <a:ext cx="6575425" cy="968375"/>
          </a:xfrm>
          <a:ln/>
        </p:spPr>
        <p:txBody>
          <a:bodyPr vert="horz" wrap="square" lIns="140717" tIns="70359" rIns="140717" bIns="70359" anchor="t" anchorCtr="0"/>
          <a:p>
            <a:pPr marL="0" indent="0"/>
            <a:r>
              <a:rPr lang="zh-CN" altLang="en-US" sz="5500" dirty="0"/>
              <a:t>订舱时间</a:t>
            </a:r>
            <a:endParaRPr lang="zh-CN" altLang="en-US" sz="4300" dirty="0"/>
          </a:p>
        </p:txBody>
      </p:sp>
      <p:grpSp>
        <p:nvGrpSpPr>
          <p:cNvPr id="148484" name="组合 10"/>
          <p:cNvGrpSpPr/>
          <p:nvPr/>
        </p:nvGrpSpPr>
        <p:grpSpPr>
          <a:xfrm flipV="1">
            <a:off x="9471025" y="-39687"/>
            <a:ext cx="4735513" cy="1501775"/>
            <a:chOff x="0" y="0"/>
            <a:chExt cx="7110389" cy="2443343"/>
          </a:xfrm>
        </p:grpSpPr>
        <p:grpSp>
          <p:nvGrpSpPr>
            <p:cNvPr id="148497" name="组合 1"/>
            <p:cNvGrpSpPr/>
            <p:nvPr/>
          </p:nvGrpSpPr>
          <p:grpSpPr>
            <a:xfrm>
              <a:off x="1583972" y="0"/>
              <a:ext cx="3528130" cy="2443343"/>
              <a:chOff x="0" y="0"/>
              <a:chExt cx="3182548" cy="2036641"/>
            </a:xfrm>
          </p:grpSpPr>
          <p:sp>
            <p:nvSpPr>
              <p:cNvPr id="148504"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48505"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204182383"/>
                  </a:cxn>
                  <a:cxn ang="0">
                    <a:pos x="67" y="0"/>
                  </a:cxn>
                  <a:cxn ang="0">
                    <a:pos x="2336" y="351076260"/>
                  </a:cxn>
                  <a:cxn ang="0">
                    <a:pos x="0" y="204182383"/>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48498" name="组合 4"/>
            <p:cNvGrpSpPr/>
            <p:nvPr/>
          </p:nvGrpSpPr>
          <p:grpSpPr>
            <a:xfrm>
              <a:off x="3568070" y="27383"/>
              <a:ext cx="3542319" cy="1708211"/>
              <a:chOff x="0" y="0"/>
              <a:chExt cx="4223383" cy="2036640"/>
            </a:xfrm>
          </p:grpSpPr>
          <p:sp>
            <p:nvSpPr>
              <p:cNvPr id="148502"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48503"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21695233"/>
                  </a:cxn>
                  <a:cxn ang="0">
                    <a:pos x="35" y="0"/>
                  </a:cxn>
                  <a:cxn ang="0">
                    <a:pos x="2336" y="468588444"/>
                  </a:cxn>
                  <a:cxn ang="0">
                    <a:pos x="0" y="321695233"/>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48499" name="组合 7"/>
            <p:cNvGrpSpPr/>
            <p:nvPr/>
          </p:nvGrpSpPr>
          <p:grpSpPr>
            <a:xfrm>
              <a:off x="0" y="53826"/>
              <a:ext cx="3027130" cy="1839448"/>
              <a:chOff x="0" y="0"/>
              <a:chExt cx="2451714" cy="1534624"/>
            </a:xfrm>
          </p:grpSpPr>
          <p:sp>
            <p:nvSpPr>
              <p:cNvPr id="148500"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48501"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522" y="872328595"/>
                  </a:cxn>
                  <a:cxn ang="0">
                    <a:pos x="0" y="0"/>
                  </a:cxn>
                  <a:cxn ang="0">
                    <a:pos x="32405" y="1435996052"/>
                  </a:cxn>
                  <a:cxn ang="0">
                    <a:pos x="522" y="872328595"/>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148485" name="组合 10"/>
          <p:cNvGrpSpPr/>
          <p:nvPr/>
        </p:nvGrpSpPr>
        <p:grpSpPr>
          <a:xfrm flipH="1">
            <a:off x="-849312" y="8012113"/>
            <a:ext cx="6070600" cy="2271712"/>
            <a:chOff x="0" y="0"/>
            <a:chExt cx="3567109" cy="1409705"/>
          </a:xfrm>
        </p:grpSpPr>
        <p:sp>
          <p:nvSpPr>
            <p:cNvPr id="148493"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48494"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48495"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0" y="0"/>
                </a:cxn>
                <a:cxn ang="0">
                  <a:pos x="4"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148496"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0" y="0"/>
                </a:cxn>
                <a:cxn ang="0">
                  <a:pos x="4"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148486"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148487" name="标题 1"/>
          <p:cNvGrpSpPr/>
          <p:nvPr/>
        </p:nvGrpSpPr>
        <p:grpSpPr>
          <a:xfrm>
            <a:off x="2665413" y="3181350"/>
            <a:ext cx="11796712" cy="8264525"/>
            <a:chOff x="0" y="0"/>
            <a:chExt cx="3340" cy="1302"/>
          </a:xfrm>
        </p:grpSpPr>
        <p:pic>
          <p:nvPicPr>
            <p:cNvPr id="148491" name="标题 1"/>
            <p:cNvPicPr/>
            <p:nvPr/>
          </p:nvPicPr>
          <p:blipFill>
            <a:blip r:embed="rId1"/>
            <a:stretch>
              <a:fillRect/>
            </a:stretch>
          </p:blipFill>
          <p:spPr>
            <a:xfrm>
              <a:off x="0" y="0"/>
              <a:ext cx="3340" cy="1302"/>
            </a:xfrm>
            <a:prstGeom prst="rect">
              <a:avLst/>
            </a:prstGeom>
            <a:noFill/>
            <a:ln w="9525">
              <a:noFill/>
            </a:ln>
          </p:spPr>
        </p:pic>
        <p:sp>
          <p:nvSpPr>
            <p:cNvPr id="148492"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148488" name="Text Box 23"/>
          <p:cNvSpPr txBox="1"/>
          <p:nvPr/>
        </p:nvSpPr>
        <p:spPr>
          <a:xfrm>
            <a:off x="4479925" y="5327650"/>
            <a:ext cx="8618538" cy="2789238"/>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4300" b="1" dirty="0">
                <a:ea typeface="宋体" panose="02010600030101010101" pitchFamily="2" charset="-122"/>
              </a:rPr>
              <a:t>一般可在船舶开航日期前</a:t>
            </a:r>
            <a:r>
              <a:rPr lang="en-US" altLang="zh-CN" sz="4300" b="1" dirty="0">
                <a:ea typeface="宋体" panose="02010600030101010101" pitchFamily="2" charset="-122"/>
              </a:rPr>
              <a:t>10</a:t>
            </a:r>
            <a:r>
              <a:rPr lang="zh-CN" altLang="en-US" sz="4300" b="1" dirty="0">
                <a:ea typeface="宋体" panose="02010600030101010101" pitchFamily="2" charset="-122"/>
              </a:rPr>
              <a:t>天订舱，最早的可以提前两周。但一般不接受早于两周的订舱。危险品货物运输则至少需要提前</a:t>
            </a:r>
            <a:r>
              <a:rPr lang="en-US" altLang="zh-CN" sz="4300" b="1" dirty="0">
                <a:ea typeface="宋体" panose="02010600030101010101" pitchFamily="2" charset="-122"/>
              </a:rPr>
              <a:t>10</a:t>
            </a:r>
            <a:r>
              <a:rPr lang="zh-CN" altLang="en-US" sz="4300" b="1" dirty="0">
                <a:ea typeface="宋体" panose="02010600030101010101" pitchFamily="2" charset="-122"/>
              </a:rPr>
              <a:t>天订舱。</a:t>
            </a:r>
            <a:endParaRPr lang="zh-CN" altLang="en-US" sz="4300" b="1" dirty="0">
              <a:latin typeface="宋体" panose="02010600030101010101" pitchFamily="2" charset="-122"/>
              <a:ea typeface="宋体" panose="02010600030101010101" pitchFamily="2" charset="-122"/>
            </a:endParaRPr>
          </a:p>
        </p:txBody>
      </p:sp>
      <p:sp>
        <p:nvSpPr>
          <p:cNvPr id="148489" name="矩形 60"/>
          <p:cNvSpPr/>
          <p:nvPr/>
        </p:nvSpPr>
        <p:spPr>
          <a:xfrm rot="-5400000" flipV="1">
            <a:off x="500063" y="3533775"/>
            <a:ext cx="1074737" cy="150813"/>
          </a:xfrm>
          <a:prstGeom prst="rect">
            <a:avLst/>
          </a:prstGeom>
          <a:solidFill>
            <a:schemeClr val="accent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pic>
        <p:nvPicPr>
          <p:cNvPr id="148490" name="Picture 25" descr="~7TS8R@(~@UIY5WG_Z]G7U0"/>
          <p:cNvPicPr>
            <a:picLocks noChangeAspect="1"/>
          </p:cNvPicPr>
          <p:nvPr/>
        </p:nvPicPr>
        <p:blipFill>
          <a:blip r:embed="rId2"/>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p:nvPr>
        </p:nvSpPr>
        <p:spPr/>
        <p:txBody>
          <a:bodyPr vert="horz" wrap="square" lIns="140717" tIns="70359" rIns="140717" bIns="70359" numCol="1" anchor="ctr" anchorCtr="0"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8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技能点拨</a:t>
            </a:r>
            <a:endParaRPr kumimoji="0" lang="en-US" sz="6800" b="0" i="0" u="none" strike="noStrike" kern="0" cap="none" spc="0" normalizeH="0" baseline="0" noProof="0" dirty="0">
              <a:ln>
                <a:noFill/>
              </a:ln>
              <a:solidFill>
                <a:schemeClr val="bg1"/>
              </a:solidFill>
              <a:effectLst/>
              <a:uLnTx/>
              <a:uFillTx/>
              <a:latin typeface="楷体_GB2312"/>
              <a:ea typeface="楷体_GB2312"/>
              <a:cs typeface="楷体_GB2312"/>
            </a:endParaRPr>
          </a:p>
        </p:txBody>
      </p:sp>
      <p:sp>
        <p:nvSpPr>
          <p:cNvPr id="149507" name="Rectangle 3"/>
          <p:cNvSpPr/>
          <p:nvPr/>
        </p:nvSpPr>
        <p:spPr>
          <a:xfrm>
            <a:off x="4105275" y="2970213"/>
            <a:ext cx="1074738" cy="696912"/>
          </a:xfrm>
          <a:prstGeom prst="rect">
            <a:avLst/>
          </a:prstGeom>
          <a:noFill/>
          <a:ln w="9525">
            <a:noFill/>
          </a:ln>
        </p:spPr>
        <p:txBody>
          <a:bodyPr wrap="none"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en-US" altLang="zh-CN" sz="1800" b="1" dirty="0">
                <a:solidFill>
                  <a:srgbClr val="FFFFFF"/>
                </a:solidFill>
                <a:ea typeface="宋体" panose="02010600030101010101" pitchFamily="2" charset="-122"/>
              </a:rPr>
              <a:t>Text in </a:t>
            </a:r>
            <a:endParaRPr lang="en-US" altLang="zh-CN" sz="1800" b="1" dirty="0">
              <a:solidFill>
                <a:srgbClr val="FFFFFF"/>
              </a:solidFill>
              <a:ea typeface="宋体" panose="02010600030101010101" pitchFamily="2" charset="-122"/>
            </a:endParaRPr>
          </a:p>
          <a:p>
            <a:pPr marL="0" lvl="0" indent="0" algn="ctr" eaLnBrk="1" hangingPunct="1">
              <a:spcBef>
                <a:spcPct val="0"/>
              </a:spcBef>
              <a:buNone/>
            </a:pPr>
            <a:r>
              <a:rPr lang="en-US" altLang="zh-CN" sz="1800" b="1" dirty="0">
                <a:solidFill>
                  <a:srgbClr val="FFFFFF"/>
                </a:solidFill>
                <a:ea typeface="宋体" panose="02010600030101010101" pitchFamily="2" charset="-122"/>
              </a:rPr>
              <a:t>here</a:t>
            </a:r>
            <a:endParaRPr lang="en-US" altLang="zh-CN" sz="1800" b="1" dirty="0">
              <a:solidFill>
                <a:srgbClr val="FFFFFF"/>
              </a:solidFill>
              <a:ea typeface="宋体" panose="02010600030101010101" pitchFamily="2" charset="-122"/>
            </a:endParaRPr>
          </a:p>
        </p:txBody>
      </p:sp>
      <p:sp>
        <p:nvSpPr>
          <p:cNvPr id="149508" name="Rectangle 4"/>
          <p:cNvSpPr/>
          <p:nvPr/>
        </p:nvSpPr>
        <p:spPr>
          <a:xfrm>
            <a:off x="6870700" y="3824288"/>
            <a:ext cx="1074738" cy="696912"/>
          </a:xfrm>
          <a:prstGeom prst="rect">
            <a:avLst/>
          </a:prstGeom>
          <a:noFill/>
          <a:ln w="9525">
            <a:noFill/>
          </a:ln>
        </p:spPr>
        <p:txBody>
          <a:bodyPr wrap="none"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en-US" altLang="zh-CN" sz="1800" b="1" dirty="0">
                <a:solidFill>
                  <a:srgbClr val="FFFFFF"/>
                </a:solidFill>
                <a:ea typeface="宋体" panose="02010600030101010101" pitchFamily="2" charset="-122"/>
              </a:rPr>
              <a:t>Text in </a:t>
            </a:r>
            <a:endParaRPr lang="en-US" altLang="zh-CN" sz="1800" b="1" dirty="0">
              <a:solidFill>
                <a:srgbClr val="FFFFFF"/>
              </a:solidFill>
              <a:ea typeface="宋体" panose="02010600030101010101" pitchFamily="2" charset="-122"/>
            </a:endParaRPr>
          </a:p>
          <a:p>
            <a:pPr marL="0" lvl="0" indent="0" algn="ctr" eaLnBrk="1" hangingPunct="1">
              <a:spcBef>
                <a:spcPct val="0"/>
              </a:spcBef>
              <a:buNone/>
            </a:pPr>
            <a:r>
              <a:rPr lang="en-US" altLang="zh-CN" sz="1800" b="1" dirty="0">
                <a:solidFill>
                  <a:srgbClr val="FFFFFF"/>
                </a:solidFill>
                <a:ea typeface="宋体" panose="02010600030101010101" pitchFamily="2" charset="-122"/>
              </a:rPr>
              <a:t>here</a:t>
            </a:r>
            <a:endParaRPr lang="en-US" altLang="zh-CN" sz="1800" b="1" dirty="0">
              <a:solidFill>
                <a:srgbClr val="FFFFFF"/>
              </a:solidFill>
              <a:ea typeface="宋体" panose="02010600030101010101" pitchFamily="2" charset="-122"/>
            </a:endParaRPr>
          </a:p>
        </p:txBody>
      </p:sp>
      <p:grpSp>
        <p:nvGrpSpPr>
          <p:cNvPr id="2" name="Group 5"/>
          <p:cNvGrpSpPr/>
          <p:nvPr/>
        </p:nvGrpSpPr>
        <p:grpSpPr>
          <a:xfrm>
            <a:off x="3343275" y="2225675"/>
            <a:ext cx="3049588" cy="2887663"/>
            <a:chOff x="0" y="0"/>
            <a:chExt cx="1220" cy="1220"/>
          </a:xfrm>
        </p:grpSpPr>
        <p:pic>
          <p:nvPicPr>
            <p:cNvPr id="149527" name="Picture 6" descr="YG_circle001"/>
            <p:cNvPicPr>
              <a:picLocks noChangeAspect="1"/>
            </p:cNvPicPr>
            <p:nvPr/>
          </p:nvPicPr>
          <p:blipFill>
            <a:blip r:embed="rId1"/>
            <a:stretch>
              <a:fillRect/>
            </a:stretch>
          </p:blipFill>
          <p:spPr>
            <a:xfrm>
              <a:off x="0" y="0"/>
              <a:ext cx="1220" cy="1220"/>
            </a:xfrm>
            <a:prstGeom prst="rect">
              <a:avLst/>
            </a:prstGeom>
            <a:noFill/>
            <a:ln w="9525">
              <a:noFill/>
            </a:ln>
          </p:spPr>
        </p:pic>
        <p:sp>
          <p:nvSpPr>
            <p:cNvPr id="149528" name="Text Box 7"/>
            <p:cNvSpPr txBox="1"/>
            <p:nvPr/>
          </p:nvSpPr>
          <p:spPr>
            <a:xfrm>
              <a:off x="227" y="182"/>
              <a:ext cx="772" cy="750"/>
            </a:xfrm>
            <a:prstGeom prst="rect">
              <a:avLst/>
            </a:prstGeom>
            <a:noFill/>
            <a:ln w="9525">
              <a:noFill/>
            </a:ln>
          </p:spPr>
          <p:txBody>
            <a:bodyPr>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5500" b="1" dirty="0">
                  <a:ea typeface="楷体_GB2312" pitchFamily="49" charset="-122"/>
                </a:rPr>
                <a:t>指定</a:t>
              </a:r>
              <a:endParaRPr lang="zh-CN" altLang="en-US" sz="5500" b="1" dirty="0">
                <a:ea typeface="楷体_GB2312" pitchFamily="49" charset="-122"/>
              </a:endParaRPr>
            </a:p>
            <a:p>
              <a:pPr marL="0" lvl="0" indent="0" algn="ctr" eaLnBrk="1" hangingPunct="1">
                <a:spcBef>
                  <a:spcPct val="0"/>
                </a:spcBef>
                <a:buNone/>
              </a:pPr>
              <a:r>
                <a:rPr lang="zh-CN" altLang="en-US" sz="5500" b="1" dirty="0">
                  <a:ea typeface="楷体_GB2312" pitchFamily="49" charset="-122"/>
                </a:rPr>
                <a:t>货代</a:t>
              </a:r>
              <a:endParaRPr lang="zh-CN" altLang="en-US" sz="5500" b="1" dirty="0">
                <a:ea typeface="楷体_GB2312" pitchFamily="49" charset="-122"/>
              </a:endParaRPr>
            </a:p>
          </p:txBody>
        </p:sp>
      </p:grpSp>
      <p:grpSp>
        <p:nvGrpSpPr>
          <p:cNvPr id="3" name="Group 8"/>
          <p:cNvGrpSpPr/>
          <p:nvPr/>
        </p:nvGrpSpPr>
        <p:grpSpPr>
          <a:xfrm>
            <a:off x="3457575" y="5553075"/>
            <a:ext cx="3051175" cy="2887663"/>
            <a:chOff x="0" y="0"/>
            <a:chExt cx="1220" cy="1220"/>
          </a:xfrm>
        </p:grpSpPr>
        <p:pic>
          <p:nvPicPr>
            <p:cNvPr id="149525" name="Picture 9" descr="YG_circle001"/>
            <p:cNvPicPr>
              <a:picLocks noChangeAspect="1"/>
            </p:cNvPicPr>
            <p:nvPr/>
          </p:nvPicPr>
          <p:blipFill>
            <a:blip r:embed="rId1"/>
            <a:stretch>
              <a:fillRect/>
            </a:stretch>
          </p:blipFill>
          <p:spPr>
            <a:xfrm>
              <a:off x="0" y="0"/>
              <a:ext cx="1220" cy="1220"/>
            </a:xfrm>
            <a:prstGeom prst="rect">
              <a:avLst/>
            </a:prstGeom>
            <a:noFill/>
            <a:ln w="9525">
              <a:noFill/>
            </a:ln>
          </p:spPr>
        </p:pic>
        <p:sp>
          <p:nvSpPr>
            <p:cNvPr id="149526" name="Text Box 10"/>
            <p:cNvSpPr txBox="1"/>
            <p:nvPr/>
          </p:nvSpPr>
          <p:spPr>
            <a:xfrm>
              <a:off x="222" y="182"/>
              <a:ext cx="772" cy="750"/>
            </a:xfrm>
            <a:prstGeom prst="rect">
              <a:avLst/>
            </a:prstGeom>
            <a:noFill/>
            <a:ln w="9525">
              <a:noFill/>
            </a:ln>
          </p:spPr>
          <p:txBody>
            <a:bodyPr>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5500" b="1" dirty="0">
                  <a:ea typeface="楷体_GB2312" pitchFamily="49" charset="-122"/>
                </a:rPr>
                <a:t>公司</a:t>
              </a:r>
              <a:endParaRPr lang="zh-CN" altLang="en-US" sz="5500" b="1" dirty="0">
                <a:ea typeface="楷体_GB2312" pitchFamily="49" charset="-122"/>
              </a:endParaRPr>
            </a:p>
            <a:p>
              <a:pPr marL="0" lvl="0" indent="0" algn="ctr" eaLnBrk="1" hangingPunct="1">
                <a:spcBef>
                  <a:spcPct val="0"/>
                </a:spcBef>
                <a:buNone/>
              </a:pPr>
              <a:r>
                <a:rPr lang="zh-CN" altLang="en-US" sz="5500" b="1" dirty="0">
                  <a:ea typeface="楷体_GB2312" pitchFamily="49" charset="-122"/>
                </a:rPr>
                <a:t>货代</a:t>
              </a:r>
              <a:endParaRPr lang="zh-CN" altLang="en-US" sz="5500" b="1" dirty="0">
                <a:ea typeface="楷体_GB2312" pitchFamily="49" charset="-122"/>
              </a:endParaRPr>
            </a:p>
          </p:txBody>
        </p:sp>
      </p:grpSp>
      <p:grpSp>
        <p:nvGrpSpPr>
          <p:cNvPr id="4" name="Group 11"/>
          <p:cNvGrpSpPr/>
          <p:nvPr/>
        </p:nvGrpSpPr>
        <p:grpSpPr>
          <a:xfrm>
            <a:off x="6065838" y="2106613"/>
            <a:ext cx="6918325" cy="2568575"/>
            <a:chOff x="0" y="0"/>
            <a:chExt cx="2767" cy="1085"/>
          </a:xfrm>
        </p:grpSpPr>
        <p:sp>
          <p:nvSpPr>
            <p:cNvPr id="149520" name="未知"/>
            <p:cNvSpPr/>
            <p:nvPr/>
          </p:nvSpPr>
          <p:spPr>
            <a:xfrm rot="-5400000">
              <a:off x="375" y="121"/>
              <a:ext cx="231" cy="984"/>
            </a:xfrm>
            <a:custGeom>
              <a:avLst/>
              <a:gdLst>
                <a:gd name="txL" fmla="*/ 0 w 142"/>
                <a:gd name="txT" fmla="*/ 0 h 604"/>
                <a:gd name="txR" fmla="*/ 142 w 142"/>
                <a:gd name="txB" fmla="*/ 604 h 604"/>
              </a:gdLst>
              <a:ahLst/>
              <a:cxnLst>
                <a:cxn ang="0">
                  <a:pos x="685" y="21"/>
                </a:cxn>
                <a:cxn ang="0">
                  <a:pos x="836" y="8825"/>
                </a:cxn>
                <a:cxn ang="0">
                  <a:pos x="0" y="8859"/>
                </a:cxn>
                <a:cxn ang="0">
                  <a:pos x="1331" y="11293"/>
                </a:cxn>
                <a:cxn ang="0">
                  <a:pos x="2635" y="8859"/>
                </a:cxn>
                <a:cxn ang="0">
                  <a:pos x="1855" y="8859"/>
                </a:cxn>
                <a:cxn ang="0">
                  <a:pos x="1833" y="0"/>
                </a:cxn>
                <a:cxn ang="0">
                  <a:pos x="685" y="21"/>
                </a:cxn>
              </a:cxnLst>
              <a:rect l="txL" t="txT" r="txR" b="txB"/>
              <a:pathLst>
                <a:path w="142" h="604">
                  <a:moveTo>
                    <a:pt x="37" y="1"/>
                  </a:moveTo>
                  <a:lnTo>
                    <a:pt x="45" y="472"/>
                  </a:lnTo>
                  <a:lnTo>
                    <a:pt x="0" y="474"/>
                  </a:lnTo>
                  <a:lnTo>
                    <a:pt x="72" y="604"/>
                  </a:lnTo>
                  <a:lnTo>
                    <a:pt x="142" y="474"/>
                  </a:lnTo>
                  <a:lnTo>
                    <a:pt x="100" y="474"/>
                  </a:lnTo>
                  <a:lnTo>
                    <a:pt x="99" y="0"/>
                  </a:lnTo>
                  <a:lnTo>
                    <a:pt x="37" y="1"/>
                  </a:lnTo>
                  <a:close/>
                </a:path>
              </a:pathLst>
            </a:custGeom>
            <a:gradFill rotWithShape="1">
              <a:gsLst>
                <a:gs pos="0">
                  <a:schemeClr val="bg1">
                    <a:alpha val="0"/>
                  </a:schemeClr>
                </a:gs>
                <a:gs pos="100000">
                  <a:srgbClr val="808080">
                    <a:alpha val="100000"/>
                  </a:srgbClr>
                </a:gs>
              </a:gsLst>
              <a:lin ang="5400000" scaled="1"/>
              <a:tileRect/>
            </a:gradFill>
            <a:ln w="9525">
              <a:noFill/>
            </a:ln>
          </p:spPr>
          <p:txBody>
            <a:bodyPr/>
            <a:p>
              <a:endParaRPr lang="zh-CN" altLang="en-US"/>
            </a:p>
          </p:txBody>
        </p:sp>
        <p:pic>
          <p:nvPicPr>
            <p:cNvPr id="149521" name="Picture 2" descr="D:\花纹\天使.png"/>
            <p:cNvPicPr>
              <a:picLocks noChangeAspect="1"/>
            </p:cNvPicPr>
            <p:nvPr/>
          </p:nvPicPr>
          <p:blipFill>
            <a:blip r:embed="rId2"/>
            <a:stretch>
              <a:fillRect/>
            </a:stretch>
          </p:blipFill>
          <p:spPr>
            <a:xfrm rot="-1602448">
              <a:off x="2338" y="0"/>
              <a:ext cx="429" cy="495"/>
            </a:xfrm>
            <a:prstGeom prst="rect">
              <a:avLst/>
            </a:prstGeom>
            <a:noFill/>
            <a:ln w="9525">
              <a:noFill/>
            </a:ln>
          </p:spPr>
        </p:pic>
        <p:sp>
          <p:nvSpPr>
            <p:cNvPr id="149522" name="Rectangle 14"/>
            <p:cNvSpPr/>
            <p:nvPr/>
          </p:nvSpPr>
          <p:spPr>
            <a:xfrm>
              <a:off x="1089" y="166"/>
              <a:ext cx="1315" cy="327"/>
            </a:xfrm>
            <a:prstGeom prst="rect">
              <a:avLst/>
            </a:prstGeom>
            <a:noFill/>
            <a:ln w="9525">
              <a:noFill/>
            </a:ln>
          </p:spPr>
          <p:txBody>
            <a:bodyPr>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Clr>
                  <a:srgbClr val="D7181F"/>
                </a:buClr>
                <a:buFont typeface="Wingdings" panose="05000000000000000000" pitchFamily="2" charset="2"/>
                <a:buNone/>
              </a:pPr>
              <a:r>
                <a:rPr lang="zh-CN" altLang="en-US" sz="4300" b="1" dirty="0">
                  <a:ea typeface="楷体_GB2312" pitchFamily="49" charset="-122"/>
                </a:rPr>
                <a:t>邮件、电话</a:t>
              </a:r>
              <a:endParaRPr lang="zh-CN" altLang="en-US" sz="4300" b="1" dirty="0">
                <a:ea typeface="楷体_GB2312" pitchFamily="49" charset="-122"/>
              </a:endParaRPr>
            </a:p>
          </p:txBody>
        </p:sp>
        <p:pic>
          <p:nvPicPr>
            <p:cNvPr id="149523" name="Picture 2" descr="D:\花纹\天使.png"/>
            <p:cNvPicPr>
              <a:picLocks noChangeAspect="1"/>
            </p:cNvPicPr>
            <p:nvPr/>
          </p:nvPicPr>
          <p:blipFill>
            <a:blip r:embed="rId2"/>
            <a:stretch>
              <a:fillRect/>
            </a:stretch>
          </p:blipFill>
          <p:spPr>
            <a:xfrm rot="-1602448">
              <a:off x="1996" y="590"/>
              <a:ext cx="429" cy="495"/>
            </a:xfrm>
            <a:prstGeom prst="rect">
              <a:avLst/>
            </a:prstGeom>
            <a:noFill/>
            <a:ln w="9525">
              <a:noFill/>
            </a:ln>
          </p:spPr>
        </p:pic>
        <p:sp>
          <p:nvSpPr>
            <p:cNvPr id="149524" name="Rectangle 16"/>
            <p:cNvSpPr/>
            <p:nvPr/>
          </p:nvSpPr>
          <p:spPr>
            <a:xfrm>
              <a:off x="1089" y="680"/>
              <a:ext cx="1089" cy="327"/>
            </a:xfrm>
            <a:prstGeom prst="rect">
              <a:avLst/>
            </a:prstGeom>
            <a:noFill/>
            <a:ln w="9525">
              <a:noFill/>
            </a:ln>
          </p:spPr>
          <p:txBody>
            <a:bodyPr>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Clr>
                  <a:srgbClr val="D7181F"/>
                </a:buClr>
                <a:buFont typeface="Wingdings" panose="05000000000000000000" pitchFamily="2" charset="2"/>
                <a:buNone/>
              </a:pPr>
              <a:r>
                <a:rPr lang="zh-CN" altLang="en-US" sz="4300" b="1" dirty="0">
                  <a:ea typeface="楷体_GB2312" pitchFamily="49" charset="-122"/>
                </a:rPr>
                <a:t>联系人</a:t>
              </a:r>
              <a:endParaRPr lang="zh-CN" altLang="en-US" sz="4300" b="1" dirty="0">
                <a:ea typeface="楷体_GB2312" pitchFamily="49" charset="-122"/>
              </a:endParaRPr>
            </a:p>
          </p:txBody>
        </p:sp>
      </p:grpSp>
      <p:grpSp>
        <p:nvGrpSpPr>
          <p:cNvPr id="5" name="Group 17"/>
          <p:cNvGrpSpPr/>
          <p:nvPr/>
        </p:nvGrpSpPr>
        <p:grpSpPr>
          <a:xfrm>
            <a:off x="6100763" y="5759450"/>
            <a:ext cx="6997700" cy="2359025"/>
            <a:chOff x="0" y="0"/>
            <a:chExt cx="2799" cy="997"/>
          </a:xfrm>
        </p:grpSpPr>
        <p:sp>
          <p:nvSpPr>
            <p:cNvPr id="149515" name="未知"/>
            <p:cNvSpPr/>
            <p:nvPr/>
          </p:nvSpPr>
          <p:spPr>
            <a:xfrm rot="-5400000">
              <a:off x="375" y="29"/>
              <a:ext cx="231" cy="984"/>
            </a:xfrm>
            <a:custGeom>
              <a:avLst/>
              <a:gdLst>
                <a:gd name="txL" fmla="*/ 0 w 142"/>
                <a:gd name="txT" fmla="*/ 0 h 604"/>
                <a:gd name="txR" fmla="*/ 142 w 142"/>
                <a:gd name="txB" fmla="*/ 604 h 604"/>
              </a:gdLst>
              <a:ahLst/>
              <a:cxnLst>
                <a:cxn ang="0">
                  <a:pos x="685" y="21"/>
                </a:cxn>
                <a:cxn ang="0">
                  <a:pos x="836" y="8825"/>
                </a:cxn>
                <a:cxn ang="0">
                  <a:pos x="0" y="8859"/>
                </a:cxn>
                <a:cxn ang="0">
                  <a:pos x="1331" y="11293"/>
                </a:cxn>
                <a:cxn ang="0">
                  <a:pos x="2635" y="8859"/>
                </a:cxn>
                <a:cxn ang="0">
                  <a:pos x="1855" y="8859"/>
                </a:cxn>
                <a:cxn ang="0">
                  <a:pos x="1833" y="0"/>
                </a:cxn>
                <a:cxn ang="0">
                  <a:pos x="685" y="21"/>
                </a:cxn>
              </a:cxnLst>
              <a:rect l="txL" t="txT" r="txR" b="txB"/>
              <a:pathLst>
                <a:path w="142" h="604">
                  <a:moveTo>
                    <a:pt x="37" y="1"/>
                  </a:moveTo>
                  <a:lnTo>
                    <a:pt x="45" y="472"/>
                  </a:lnTo>
                  <a:lnTo>
                    <a:pt x="0" y="474"/>
                  </a:lnTo>
                  <a:lnTo>
                    <a:pt x="72" y="604"/>
                  </a:lnTo>
                  <a:lnTo>
                    <a:pt x="142" y="474"/>
                  </a:lnTo>
                  <a:lnTo>
                    <a:pt x="100" y="474"/>
                  </a:lnTo>
                  <a:lnTo>
                    <a:pt x="99" y="0"/>
                  </a:lnTo>
                  <a:lnTo>
                    <a:pt x="37" y="1"/>
                  </a:lnTo>
                  <a:close/>
                </a:path>
              </a:pathLst>
            </a:custGeom>
            <a:gradFill rotWithShape="1">
              <a:gsLst>
                <a:gs pos="0">
                  <a:schemeClr val="bg1">
                    <a:alpha val="0"/>
                  </a:schemeClr>
                </a:gs>
                <a:gs pos="100000">
                  <a:srgbClr val="808080">
                    <a:alpha val="100000"/>
                  </a:srgbClr>
                </a:gs>
              </a:gsLst>
              <a:lin ang="5400000" scaled="1"/>
              <a:tileRect/>
            </a:gradFill>
            <a:ln w="9525">
              <a:noFill/>
            </a:ln>
          </p:spPr>
          <p:txBody>
            <a:bodyPr/>
            <a:p>
              <a:endParaRPr lang="zh-CN" altLang="en-US"/>
            </a:p>
          </p:txBody>
        </p:sp>
        <p:pic>
          <p:nvPicPr>
            <p:cNvPr id="149516" name="Picture 2" descr="D:\花纹\天使.png"/>
            <p:cNvPicPr>
              <a:picLocks noChangeAspect="1"/>
            </p:cNvPicPr>
            <p:nvPr/>
          </p:nvPicPr>
          <p:blipFill>
            <a:blip r:embed="rId2"/>
            <a:stretch>
              <a:fillRect/>
            </a:stretch>
          </p:blipFill>
          <p:spPr>
            <a:xfrm rot="-1602448">
              <a:off x="2370" y="0"/>
              <a:ext cx="429" cy="495"/>
            </a:xfrm>
            <a:prstGeom prst="rect">
              <a:avLst/>
            </a:prstGeom>
            <a:noFill/>
            <a:ln w="9525">
              <a:noFill/>
            </a:ln>
          </p:spPr>
        </p:pic>
        <p:sp>
          <p:nvSpPr>
            <p:cNvPr id="149517" name="Rectangle 20"/>
            <p:cNvSpPr/>
            <p:nvPr/>
          </p:nvSpPr>
          <p:spPr>
            <a:xfrm>
              <a:off x="1075" y="90"/>
              <a:ext cx="1315" cy="327"/>
            </a:xfrm>
            <a:prstGeom prst="rect">
              <a:avLst/>
            </a:prstGeom>
            <a:noFill/>
            <a:ln w="9525">
              <a:noFill/>
            </a:ln>
          </p:spPr>
          <p:txBody>
            <a:bodyPr>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Clr>
                  <a:srgbClr val="D7181F"/>
                </a:buClr>
                <a:buFont typeface="Wingdings" panose="05000000000000000000" pitchFamily="2" charset="2"/>
                <a:buNone/>
              </a:pPr>
              <a:r>
                <a:rPr lang="zh-CN" altLang="en-US" sz="4300" b="1" dirty="0">
                  <a:ea typeface="楷体_GB2312" pitchFamily="49" charset="-122"/>
                </a:rPr>
                <a:t>询价、比价</a:t>
              </a:r>
              <a:endParaRPr lang="zh-CN" altLang="en-US" sz="4300" b="1" dirty="0">
                <a:ea typeface="楷体_GB2312" pitchFamily="49" charset="-122"/>
              </a:endParaRPr>
            </a:p>
          </p:txBody>
        </p:sp>
        <p:pic>
          <p:nvPicPr>
            <p:cNvPr id="149518" name="Picture 2" descr="D:\花纹\天使.png"/>
            <p:cNvPicPr>
              <a:picLocks noChangeAspect="1"/>
            </p:cNvPicPr>
            <p:nvPr/>
          </p:nvPicPr>
          <p:blipFill>
            <a:blip r:embed="rId2"/>
            <a:stretch>
              <a:fillRect/>
            </a:stretch>
          </p:blipFill>
          <p:spPr>
            <a:xfrm rot="-1602448">
              <a:off x="1982" y="502"/>
              <a:ext cx="429" cy="495"/>
            </a:xfrm>
            <a:prstGeom prst="rect">
              <a:avLst/>
            </a:prstGeom>
            <a:noFill/>
            <a:ln w="9525">
              <a:noFill/>
            </a:ln>
          </p:spPr>
        </p:pic>
        <p:sp>
          <p:nvSpPr>
            <p:cNvPr id="149519" name="Rectangle 22"/>
            <p:cNvSpPr/>
            <p:nvPr/>
          </p:nvSpPr>
          <p:spPr>
            <a:xfrm>
              <a:off x="1075" y="589"/>
              <a:ext cx="863" cy="327"/>
            </a:xfrm>
            <a:prstGeom prst="rect">
              <a:avLst/>
            </a:prstGeom>
            <a:noFill/>
            <a:ln w="9525">
              <a:noFill/>
            </a:ln>
          </p:spPr>
          <p:txBody>
            <a:bodyPr>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Clr>
                  <a:srgbClr val="D7181F"/>
                </a:buClr>
                <a:buFont typeface="Wingdings" panose="05000000000000000000" pitchFamily="2" charset="2"/>
                <a:buNone/>
              </a:pPr>
              <a:r>
                <a:rPr lang="zh-CN" altLang="en-US" sz="4300" b="1" dirty="0">
                  <a:ea typeface="楷体_GB2312" pitchFamily="49" charset="-122"/>
                </a:rPr>
                <a:t>船 期</a:t>
              </a:r>
              <a:endParaRPr lang="zh-CN" altLang="en-US" sz="4300" b="1" dirty="0">
                <a:ea typeface="楷体_GB2312" pitchFamily="49" charset="-122"/>
              </a:endParaRPr>
            </a:p>
          </p:txBody>
        </p:sp>
      </p:grpSp>
      <p:sp>
        <p:nvSpPr>
          <p:cNvPr id="23" name="AutoShape 6"/>
          <p:cNvSpPr/>
          <p:nvPr/>
        </p:nvSpPr>
        <p:spPr>
          <a:xfrm>
            <a:off x="225425" y="2768600"/>
            <a:ext cx="3036888" cy="1917700"/>
          </a:xfrm>
          <a:prstGeom prst="flowChartProcess">
            <a:avLst/>
          </a:prstGeom>
          <a:solidFill>
            <a:schemeClr val="bg1"/>
          </a:solidFill>
          <a:ln w="12700" cap="flat" cmpd="sng">
            <a:solidFill>
              <a:srgbClr val="00B050"/>
            </a:solidFill>
            <a:prstDash val="sysDot"/>
            <a:miter/>
            <a:headEnd type="none" w="med" len="med"/>
            <a:tailEnd type="none" w="med" len="med"/>
          </a:ln>
        </p:spPr>
        <p:txBody>
          <a:bodyPr wrap="none" lIns="138501" tIns="72021" rIns="138501" bIns="72021"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en-US" altLang="zh-CN" sz="3100" dirty="0">
                <a:solidFill>
                  <a:schemeClr val="accent2"/>
                </a:solidFill>
                <a:latin typeface="Times New Roman" panose="02020603050405020304" pitchFamily="18" charset="0"/>
                <a:ea typeface="楷体_GB2312" pitchFamily="49" charset="-122"/>
              </a:rPr>
              <a:t>FOB</a:t>
            </a:r>
            <a:r>
              <a:rPr lang="zh-CN" altLang="en-US" sz="3100" dirty="0">
                <a:solidFill>
                  <a:schemeClr val="accent2"/>
                </a:solidFill>
                <a:latin typeface="Times New Roman" panose="02020603050405020304" pitchFamily="18" charset="0"/>
                <a:ea typeface="楷体_GB2312" pitchFamily="49" charset="-122"/>
              </a:rPr>
              <a:t>条款</a:t>
            </a:r>
            <a:endParaRPr lang="en-US" altLang="zh-CN" sz="3100" dirty="0">
              <a:solidFill>
                <a:schemeClr val="accent2"/>
              </a:solidFill>
              <a:latin typeface="Times New Roman" panose="02020603050405020304" pitchFamily="18" charset="0"/>
              <a:ea typeface="楷体_GB2312" pitchFamily="49" charset="-122"/>
            </a:endParaRPr>
          </a:p>
          <a:p>
            <a:pPr marL="0" lvl="0" indent="0" algn="ctr" eaLnBrk="1" hangingPunct="1">
              <a:spcBef>
                <a:spcPct val="0"/>
              </a:spcBef>
              <a:buNone/>
            </a:pPr>
            <a:r>
              <a:rPr lang="zh-CN" altLang="en-US" sz="3100" dirty="0">
                <a:solidFill>
                  <a:schemeClr val="accent2"/>
                </a:solidFill>
                <a:latin typeface="Times New Roman" panose="02020603050405020304" pitchFamily="18" charset="0"/>
                <a:ea typeface="楷体_GB2312" pitchFamily="49" charset="-122"/>
              </a:rPr>
              <a:t>客户指定船公司</a:t>
            </a:r>
            <a:endParaRPr lang="zh-CN" altLang="en-US" sz="3100" dirty="0">
              <a:solidFill>
                <a:schemeClr val="accent2"/>
              </a:solidFill>
              <a:latin typeface="Times New Roman" panose="02020603050405020304" pitchFamily="18" charset="0"/>
              <a:ea typeface="楷体_GB2312" pitchFamily="49" charset="-122"/>
            </a:endParaRPr>
          </a:p>
        </p:txBody>
      </p:sp>
      <p:sp>
        <p:nvSpPr>
          <p:cNvPr id="28" name="AutoShape 6"/>
          <p:cNvSpPr/>
          <p:nvPr/>
        </p:nvSpPr>
        <p:spPr>
          <a:xfrm>
            <a:off x="338138" y="6070600"/>
            <a:ext cx="3036887" cy="1917700"/>
          </a:xfrm>
          <a:prstGeom prst="flowChartProcess">
            <a:avLst/>
          </a:prstGeom>
          <a:solidFill>
            <a:schemeClr val="bg1"/>
          </a:solidFill>
          <a:ln w="12700" cap="flat" cmpd="sng">
            <a:solidFill>
              <a:srgbClr val="00B050"/>
            </a:solidFill>
            <a:prstDash val="sysDot"/>
            <a:miter/>
            <a:headEnd type="none" w="med" len="med"/>
            <a:tailEnd type="none" w="med" len="med"/>
          </a:ln>
        </p:spPr>
        <p:txBody>
          <a:bodyPr wrap="none" lIns="138501" tIns="72021" rIns="138501" bIns="72021"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en-US" altLang="zh-CN" sz="3100" dirty="0">
                <a:solidFill>
                  <a:schemeClr val="accent2"/>
                </a:solidFill>
                <a:latin typeface="Times New Roman" panose="02020603050405020304" pitchFamily="18" charset="0"/>
                <a:ea typeface="楷体_GB2312" pitchFamily="49" charset="-122"/>
              </a:rPr>
              <a:t>CIF/CFR</a:t>
            </a:r>
            <a:r>
              <a:rPr lang="zh-CN" altLang="en-US" sz="3100" dirty="0">
                <a:solidFill>
                  <a:schemeClr val="accent2"/>
                </a:solidFill>
                <a:latin typeface="Times New Roman" panose="02020603050405020304" pitchFamily="18" charset="0"/>
                <a:ea typeface="楷体_GB2312" pitchFamily="49" charset="-122"/>
              </a:rPr>
              <a:t>条款</a:t>
            </a:r>
            <a:endParaRPr lang="en-US" altLang="zh-CN" sz="3100" dirty="0">
              <a:solidFill>
                <a:schemeClr val="accent2"/>
              </a:solidFill>
              <a:latin typeface="Times New Roman" panose="02020603050405020304" pitchFamily="18" charset="0"/>
              <a:ea typeface="楷体_GB2312" pitchFamily="49" charset="-122"/>
            </a:endParaRPr>
          </a:p>
          <a:p>
            <a:pPr marL="0" lvl="0" indent="0" algn="ctr" eaLnBrk="1" hangingPunct="1">
              <a:spcBef>
                <a:spcPct val="0"/>
              </a:spcBef>
              <a:buNone/>
            </a:pPr>
            <a:r>
              <a:rPr lang="zh-CN" altLang="en-US" sz="3100" dirty="0">
                <a:solidFill>
                  <a:schemeClr val="accent2"/>
                </a:solidFill>
                <a:latin typeface="Times New Roman" panose="02020603050405020304" pitchFamily="18" charset="0"/>
                <a:ea typeface="楷体_GB2312" pitchFamily="49" charset="-122"/>
              </a:rPr>
              <a:t>货代选择船公司</a:t>
            </a:r>
            <a:endParaRPr lang="zh-CN" altLang="en-US" sz="3100" dirty="0">
              <a:solidFill>
                <a:schemeClr val="accent2"/>
              </a:solidFill>
              <a:latin typeface="Times New Roman" panose="02020603050405020304" pitchFamily="18" charset="0"/>
              <a:ea typeface="楷体_GB2312" pitchFamily="49"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8" grpId="0"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1304925" y="280988"/>
            <a:ext cx="7710488"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订舱单示例</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grpSp>
        <p:nvGrpSpPr>
          <p:cNvPr id="150531" name="组合 10"/>
          <p:cNvGrpSpPr/>
          <p:nvPr/>
        </p:nvGrpSpPr>
        <p:grpSpPr>
          <a:xfrm flipV="1">
            <a:off x="9696450" y="-39687"/>
            <a:ext cx="4735513" cy="1501775"/>
            <a:chOff x="0" y="0"/>
            <a:chExt cx="7110389" cy="2443343"/>
          </a:xfrm>
        </p:grpSpPr>
        <p:grpSp>
          <p:nvGrpSpPr>
            <p:cNvPr id="150534" name="组合 1"/>
            <p:cNvGrpSpPr/>
            <p:nvPr/>
          </p:nvGrpSpPr>
          <p:grpSpPr>
            <a:xfrm>
              <a:off x="1583972" y="0"/>
              <a:ext cx="3528130" cy="2443343"/>
              <a:chOff x="0" y="0"/>
              <a:chExt cx="3182548" cy="2036641"/>
            </a:xfrm>
          </p:grpSpPr>
          <p:sp>
            <p:nvSpPr>
              <p:cNvPr id="150541"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0542"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204182383"/>
                  </a:cxn>
                  <a:cxn ang="0">
                    <a:pos x="67" y="0"/>
                  </a:cxn>
                  <a:cxn ang="0">
                    <a:pos x="2336" y="351076260"/>
                  </a:cxn>
                  <a:cxn ang="0">
                    <a:pos x="0" y="204182383"/>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50535" name="组合 4"/>
            <p:cNvGrpSpPr/>
            <p:nvPr/>
          </p:nvGrpSpPr>
          <p:grpSpPr>
            <a:xfrm>
              <a:off x="3568070" y="27383"/>
              <a:ext cx="3542319" cy="1708211"/>
              <a:chOff x="0" y="0"/>
              <a:chExt cx="4223383" cy="2036640"/>
            </a:xfrm>
          </p:grpSpPr>
          <p:sp>
            <p:nvSpPr>
              <p:cNvPr id="150539"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0540"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21695233"/>
                  </a:cxn>
                  <a:cxn ang="0">
                    <a:pos x="35" y="0"/>
                  </a:cxn>
                  <a:cxn ang="0">
                    <a:pos x="2336" y="468588444"/>
                  </a:cxn>
                  <a:cxn ang="0">
                    <a:pos x="0" y="321695233"/>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50536" name="组合 7"/>
            <p:cNvGrpSpPr/>
            <p:nvPr/>
          </p:nvGrpSpPr>
          <p:grpSpPr>
            <a:xfrm>
              <a:off x="0" y="53826"/>
              <a:ext cx="3027130" cy="1839448"/>
              <a:chOff x="0" y="0"/>
              <a:chExt cx="2451714" cy="1534624"/>
            </a:xfrm>
          </p:grpSpPr>
          <p:sp>
            <p:nvSpPr>
              <p:cNvPr id="150537"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0538"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522" y="872328595"/>
                  </a:cxn>
                  <a:cxn ang="0">
                    <a:pos x="0" y="0"/>
                  </a:cxn>
                  <a:cxn ang="0">
                    <a:pos x="32405" y="1435996052"/>
                  </a:cxn>
                  <a:cxn ang="0">
                    <a:pos x="522" y="872328595"/>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pic>
        <p:nvPicPr>
          <p:cNvPr id="150532" name="图片 1"/>
          <p:cNvPicPr>
            <a:picLocks noChangeAspect="1"/>
          </p:cNvPicPr>
          <p:nvPr/>
        </p:nvPicPr>
        <p:blipFill>
          <a:blip r:embed="rId1"/>
          <a:stretch>
            <a:fillRect/>
          </a:stretch>
        </p:blipFill>
        <p:spPr>
          <a:xfrm>
            <a:off x="3713163" y="1703388"/>
            <a:ext cx="10688637" cy="8521700"/>
          </a:xfrm>
          <a:prstGeom prst="rect">
            <a:avLst/>
          </a:prstGeom>
          <a:noFill/>
          <a:ln w="9525">
            <a:noFill/>
          </a:ln>
        </p:spPr>
      </p:pic>
      <p:sp>
        <p:nvSpPr>
          <p:cNvPr id="150533" name="TextBox 23"/>
          <p:cNvSpPr txBox="1"/>
          <p:nvPr/>
        </p:nvSpPr>
        <p:spPr>
          <a:xfrm>
            <a:off x="395288" y="3609975"/>
            <a:ext cx="2700337" cy="695325"/>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dirty="0">
                <a:ea typeface="宋体" panose="02010600030101010101" pitchFamily="2" charset="-122"/>
              </a:rPr>
              <a:t>订舱单和内容和托运单的内容基本一致。</a:t>
            </a:r>
            <a:endParaRPr lang="zh-CN" altLang="en-US" sz="1800" dirty="0">
              <a:ea typeface="宋体" panose="02010600030101010101" pitchFamily="2" charset="-122"/>
            </a:endParaRPr>
          </a:p>
        </p:txBody>
      </p:sp>
    </p:spTree>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1238250" y="425450"/>
            <a:ext cx="7710488"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技能点拨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51555" name="Rectangle 3"/>
          <p:cNvSpPr>
            <a:spLocks noGrp="1"/>
          </p:cNvSpPr>
          <p:nvPr>
            <p:ph type="body" idx="4294967295"/>
          </p:nvPr>
        </p:nvSpPr>
        <p:spPr>
          <a:xfrm>
            <a:off x="338138" y="3727450"/>
            <a:ext cx="4724400" cy="6002338"/>
          </a:xfrm>
          <a:ln w="38100" cap="rnd">
            <a:solidFill>
              <a:srgbClr val="65A3FF">
                <a:alpha val="100000"/>
              </a:srgbClr>
            </a:solidFill>
            <a:prstDash val="sysDot"/>
            <a:miter lim="800000"/>
          </a:ln>
        </p:spPr>
        <p:txBody>
          <a:bodyPr vert="horz" wrap="square" lIns="138738" tIns="72301" rIns="138738" bIns="72301" anchor="t" anchorCtr="0"/>
          <a:p>
            <a:pPr marL="0" indent="0">
              <a:buNone/>
            </a:pPr>
            <a:r>
              <a:rPr lang="zh-CN" altLang="en-US" sz="4000" dirty="0">
                <a:latin typeface="楷体" panose="02010609060101010101" pitchFamily="49" charset="-122"/>
                <a:ea typeface="楷体" panose="02010609060101010101" pitchFamily="49" charset="-122"/>
              </a:rPr>
              <a:t>操作员（</a:t>
            </a:r>
            <a:r>
              <a:rPr lang="en-US" altLang="en-US" sz="4000" dirty="0">
                <a:latin typeface="楷体" panose="02010609060101010101" pitchFamily="49" charset="-122"/>
                <a:ea typeface="楷体" panose="02010609060101010101" pitchFamily="49" charset="-122"/>
              </a:rPr>
              <a:t>OP</a:t>
            </a:r>
            <a:r>
              <a:rPr lang="zh-CN" altLang="en-US" sz="4000" dirty="0">
                <a:latin typeface="楷体" panose="02010609060101010101" pitchFamily="49" charset="-122"/>
                <a:ea typeface="楷体" panose="02010609060101010101" pitchFamily="49" charset="-122"/>
              </a:rPr>
              <a:t>）依照船公司或船代提供的在线订舱操作程序和订舱内容完成订舱信息的填写和提交</a:t>
            </a:r>
            <a:endParaRPr lang="zh-CN" altLang="en-US" sz="4000" dirty="0">
              <a:latin typeface="楷体" panose="02010609060101010101" pitchFamily="49" charset="-122"/>
              <a:ea typeface="楷体" panose="02010609060101010101" pitchFamily="49" charset="-122"/>
            </a:endParaRPr>
          </a:p>
        </p:txBody>
      </p:sp>
      <p:sp>
        <p:nvSpPr>
          <p:cNvPr id="151556" name="矩形 5"/>
          <p:cNvSpPr/>
          <p:nvPr/>
        </p:nvSpPr>
        <p:spPr>
          <a:xfrm>
            <a:off x="57150" y="9836150"/>
            <a:ext cx="8618538" cy="149225"/>
          </a:xfrm>
          <a:prstGeom prst="rect">
            <a:avLst/>
          </a:prstGeom>
          <a:solidFill>
            <a:schemeClr val="accent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1557" name="矩形 32"/>
          <p:cNvSpPr/>
          <p:nvPr/>
        </p:nvSpPr>
        <p:spPr>
          <a:xfrm>
            <a:off x="169863" y="3287713"/>
            <a:ext cx="13949362" cy="215900"/>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151558" name="矩形 1"/>
          <p:cNvSpPr/>
          <p:nvPr/>
        </p:nvSpPr>
        <p:spPr>
          <a:xfrm>
            <a:off x="169863" y="2752725"/>
            <a:ext cx="13949362" cy="428625"/>
          </a:xfrm>
          <a:prstGeom prst="rect">
            <a:avLst/>
          </a:prstGeom>
          <a:solidFill>
            <a:srgbClr val="2E75B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4300" b="1" dirty="0">
              <a:solidFill>
                <a:schemeClr val="bg1"/>
              </a:solidFill>
              <a:latin typeface="Segoe UI Emoji" panose="020B0502040204020203" pitchFamily="34" charset="0"/>
              <a:ea typeface="宋体" panose="02010600030101010101" pitchFamily="2" charset="-122"/>
            </a:endParaRPr>
          </a:p>
        </p:txBody>
      </p:sp>
      <p:grpSp>
        <p:nvGrpSpPr>
          <p:cNvPr id="151559" name="组合 10"/>
          <p:cNvGrpSpPr/>
          <p:nvPr/>
        </p:nvGrpSpPr>
        <p:grpSpPr>
          <a:xfrm flipV="1">
            <a:off x="9696450" y="-39687"/>
            <a:ext cx="4735513" cy="1501775"/>
            <a:chOff x="0" y="0"/>
            <a:chExt cx="7110389" cy="2443343"/>
          </a:xfrm>
        </p:grpSpPr>
        <p:grpSp>
          <p:nvGrpSpPr>
            <p:cNvPr id="151562" name="组合 1"/>
            <p:cNvGrpSpPr/>
            <p:nvPr/>
          </p:nvGrpSpPr>
          <p:grpSpPr>
            <a:xfrm>
              <a:off x="1583972" y="0"/>
              <a:ext cx="3528130" cy="2443343"/>
              <a:chOff x="0" y="0"/>
              <a:chExt cx="3182548" cy="2036641"/>
            </a:xfrm>
          </p:grpSpPr>
          <p:sp>
            <p:nvSpPr>
              <p:cNvPr id="151569"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1570"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204182383"/>
                  </a:cxn>
                  <a:cxn ang="0">
                    <a:pos x="67" y="0"/>
                  </a:cxn>
                  <a:cxn ang="0">
                    <a:pos x="2336" y="351076260"/>
                  </a:cxn>
                  <a:cxn ang="0">
                    <a:pos x="0" y="204182383"/>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51563" name="组合 4"/>
            <p:cNvGrpSpPr/>
            <p:nvPr/>
          </p:nvGrpSpPr>
          <p:grpSpPr>
            <a:xfrm>
              <a:off x="3568070" y="27383"/>
              <a:ext cx="3542319" cy="1708211"/>
              <a:chOff x="0" y="0"/>
              <a:chExt cx="4223383" cy="2036640"/>
            </a:xfrm>
          </p:grpSpPr>
          <p:sp>
            <p:nvSpPr>
              <p:cNvPr id="151567"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1568"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21695233"/>
                  </a:cxn>
                  <a:cxn ang="0">
                    <a:pos x="35" y="0"/>
                  </a:cxn>
                  <a:cxn ang="0">
                    <a:pos x="2336" y="468588444"/>
                  </a:cxn>
                  <a:cxn ang="0">
                    <a:pos x="0" y="321695233"/>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51564" name="组合 7"/>
            <p:cNvGrpSpPr/>
            <p:nvPr/>
          </p:nvGrpSpPr>
          <p:grpSpPr>
            <a:xfrm>
              <a:off x="0" y="53826"/>
              <a:ext cx="3027130" cy="1839448"/>
              <a:chOff x="0" y="0"/>
              <a:chExt cx="2451714" cy="1534624"/>
            </a:xfrm>
          </p:grpSpPr>
          <p:sp>
            <p:nvSpPr>
              <p:cNvPr id="151565"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1566"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522" y="872328595"/>
                  </a:cxn>
                  <a:cxn ang="0">
                    <a:pos x="0" y="0"/>
                  </a:cxn>
                  <a:cxn ang="0">
                    <a:pos x="32405" y="1435996052"/>
                  </a:cxn>
                  <a:cxn ang="0">
                    <a:pos x="522" y="872328595"/>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151560" name="TextBox 18"/>
          <p:cNvSpPr txBox="1"/>
          <p:nvPr/>
        </p:nvSpPr>
        <p:spPr>
          <a:xfrm>
            <a:off x="3151188" y="2024063"/>
            <a:ext cx="11250612" cy="619125"/>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ea typeface="宋体" panose="02010600030101010101" pitchFamily="2" charset="-122"/>
              </a:rPr>
              <a:t>在现代信息技术的发展下，订舱基本实现了无纸化操作</a:t>
            </a:r>
            <a:endParaRPr lang="zh-CN" altLang="en-US" sz="3100" b="1" dirty="0">
              <a:latin typeface="宋体" panose="02010600030101010101" pitchFamily="2" charset="-122"/>
              <a:ea typeface="宋体" panose="02010600030101010101" pitchFamily="2" charset="-122"/>
            </a:endParaRPr>
          </a:p>
        </p:txBody>
      </p:sp>
      <p:pic>
        <p:nvPicPr>
          <p:cNvPr id="151561" name="图片 18" descr="COSCO"/>
          <p:cNvPicPr>
            <a:picLocks noChangeAspect="1"/>
          </p:cNvPicPr>
          <p:nvPr/>
        </p:nvPicPr>
        <p:blipFill>
          <a:blip r:embed="rId1"/>
          <a:stretch>
            <a:fillRect/>
          </a:stretch>
        </p:blipFill>
        <p:spPr>
          <a:xfrm>
            <a:off x="5626100" y="3621088"/>
            <a:ext cx="8272463" cy="5964237"/>
          </a:xfrm>
          <a:prstGeom prst="rect">
            <a:avLst/>
          </a:prstGeom>
          <a:noFill/>
          <a:ln w="9525">
            <a:noFill/>
          </a:ln>
        </p:spPr>
      </p:pic>
    </p:spTree>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a:spLocks noGrp="1" noChangeArrowheads="1"/>
          </p:cNvSpPr>
          <p:nvPr>
            <p:ph type="title" idx="4294967295"/>
          </p:nvPr>
        </p:nvSpPr>
        <p:spPr/>
        <p:txBody>
          <a:bodyPr vert="horz" wrap="square" lIns="140717" tIns="70359" rIns="140717" bIns="70359"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补充知识</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8195" name="Rectangle 3"/>
          <p:cNvSpPr>
            <a:spLocks noGrp="1" noChangeArrowheads="1"/>
          </p:cNvSpPr>
          <p:nvPr>
            <p:ph type="body" idx="1"/>
          </p:nvPr>
        </p:nvSpPr>
        <p:spPr>
          <a:xfrm>
            <a:off x="1304925" y="3181350"/>
            <a:ext cx="5783263" cy="1438275"/>
          </a:xfrm>
        </p:spPr>
        <p:txBody>
          <a:bodyPr vert="horz" wrap="square" lIns="140717" tIns="70359" rIns="140717" bIns="70359" numCol="1" anchor="t" anchorCtr="0" compatLnSpc="1"/>
          <a:lstStyle/>
          <a:p>
            <a:pPr marL="0" marR="0" lvl="0" indent="0" algn="l" defTabSz="914400" rtl="0" eaLnBrk="0" fontAlgn="base" latinLnBrk="0" hangingPunct="0">
              <a:lnSpc>
                <a:spcPct val="100000"/>
              </a:lnSpc>
              <a:spcBef>
                <a:spcPct val="20000"/>
              </a:spcBef>
              <a:spcAft>
                <a:spcPct val="0"/>
              </a:spcAft>
              <a:buClrTx/>
              <a:buSzTx/>
              <a:buFontTx/>
              <a:buChar char="•"/>
              <a:defRPr/>
            </a:pPr>
            <a:r>
              <a:rPr kumimoji="0" lang="zh-CN" altLang="en-US" sz="43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订舱的意外情况</a:t>
            </a:r>
            <a:endParaRPr kumimoji="0" lang="zh-CN" altLang="en-US" sz="4300" b="0" i="0" u="none" strike="noStrike" kern="0" cap="none" spc="0" normalizeH="0" baseline="0" noProof="0" dirty="0">
              <a:ln>
                <a:noFill/>
              </a:ln>
              <a:solidFill>
                <a:schemeClr val="tx1"/>
              </a:solidFill>
              <a:effectLst/>
              <a:uLnTx/>
              <a:uFillTx/>
              <a:latin typeface="+mn-lt"/>
              <a:ea typeface="+mn-ea"/>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endParaRPr kumimoji="0" lang="en-US" sz="4300" b="0" i="0" u="none" strike="noStrike" kern="0" cap="none" spc="0" normalizeH="0" baseline="0" noProof="0" dirty="0">
              <a:ln>
                <a:noFill/>
              </a:ln>
              <a:solidFill>
                <a:schemeClr val="tx1"/>
              </a:solidFill>
              <a:effectLst/>
              <a:uLnTx/>
              <a:uFillTx/>
              <a:latin typeface="+mn-lt"/>
              <a:ea typeface="+mn-ea"/>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endParaRPr kumimoji="0" lang="en-US" sz="4300" b="0" i="0" u="none" strike="noStrike" kern="0" cap="none" spc="0" normalizeH="0" baseline="0" noProof="0" dirty="0">
              <a:ln>
                <a:noFill/>
              </a:ln>
              <a:solidFill>
                <a:schemeClr val="tx1"/>
              </a:solidFill>
              <a:effectLst/>
              <a:uLnTx/>
              <a:uFillTx/>
              <a:latin typeface="+mn-lt"/>
              <a:ea typeface="+mn-ea"/>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endParaRPr kumimoji="0" lang="zh-CN" altLang="en-US" sz="2200" b="0" i="0" u="none" strike="noStrike" kern="0" cap="none" spc="0" normalizeH="0" baseline="0" noProof="0" dirty="0">
              <a:ln>
                <a:noFill/>
              </a:ln>
              <a:solidFill>
                <a:schemeClr val="tx1"/>
              </a:solidFill>
              <a:effectLst/>
              <a:uLnTx/>
              <a:uFillTx/>
              <a:latin typeface="+mn-lt"/>
              <a:ea typeface="+mn-ea"/>
              <a:cs typeface="+mn-cs"/>
            </a:endParaRPr>
          </a:p>
        </p:txBody>
      </p:sp>
      <p:sp>
        <p:nvSpPr>
          <p:cNvPr id="152580" name="任意多边形 59"/>
          <p:cNvSpPr/>
          <p:nvPr/>
        </p:nvSpPr>
        <p:spPr>
          <a:xfrm rot="2680233">
            <a:off x="4365625" y="4578350"/>
            <a:ext cx="9636125" cy="8337550"/>
          </a:xfrm>
          <a:custGeom>
            <a:avLst/>
            <a:gdLst>
              <a:gd name="txL" fmla="*/ 0 w 5393410"/>
              <a:gd name="txT" fmla="*/ 0 h 4749253"/>
              <a:gd name="txR" fmla="*/ 5393410 w 5393410"/>
              <a:gd name="txB" fmla="*/ 4749253 h 4749253"/>
            </a:gdLst>
            <a:ahLst/>
            <a:cxnLst>
              <a:cxn ang="0">
                <a:pos x="0" y="0"/>
              </a:cxn>
              <a:cxn ang="0">
                <a:pos x="129449366" y="0"/>
              </a:cxn>
              <a:cxn ang="0">
                <a:pos x="158449254" y="45255921"/>
              </a:cxn>
              <a:cxn ang="0">
                <a:pos x="46985081" y="215246479"/>
              </a:cxn>
              <a:cxn ang="0">
                <a:pos x="0" y="215246479"/>
              </a:cxn>
            </a:cxnLst>
            <a:rect l="txL" t="txT" r="txR" b="txB"/>
            <a:pathLst>
              <a:path w="5393410" h="4749253">
                <a:moveTo>
                  <a:pt x="0" y="0"/>
                </a:moveTo>
                <a:lnTo>
                  <a:pt x="4406292" y="0"/>
                </a:lnTo>
                <a:lnTo>
                  <a:pt x="5393410" y="998536"/>
                </a:lnTo>
                <a:lnTo>
                  <a:pt x="1599309" y="4749253"/>
                </a:lnTo>
                <a:lnTo>
                  <a:pt x="0" y="4749253"/>
                </a:lnTo>
                <a:lnTo>
                  <a:pt x="0" y="0"/>
                </a:lnTo>
                <a:close/>
              </a:path>
            </a:pathLst>
          </a:custGeom>
          <a:solidFill>
            <a:srgbClr val="2E75B6">
              <a:alpha val="89803"/>
            </a:srgbClr>
          </a:solidFill>
          <a:ln w="9525">
            <a:noFill/>
          </a:ln>
        </p:spPr>
        <p:txBody>
          <a:bodyPr/>
          <a:p>
            <a:endParaRPr lang="zh-CN" altLang="en-US"/>
          </a:p>
        </p:txBody>
      </p:sp>
      <p:cxnSp>
        <p:nvCxnSpPr>
          <p:cNvPr id="152581" name="AutoShape 5"/>
          <p:cNvCxnSpPr/>
          <p:nvPr/>
        </p:nvCxnSpPr>
        <p:spPr>
          <a:xfrm flipH="1">
            <a:off x="3117850" y="3287713"/>
            <a:ext cx="5722938" cy="4956175"/>
          </a:xfrm>
          <a:prstGeom prst="straightConnector1">
            <a:avLst/>
          </a:prstGeom>
          <a:ln w="19050" cap="flat" cmpd="sng">
            <a:solidFill>
              <a:schemeClr val="bg1"/>
            </a:solidFill>
            <a:prstDash val="dash"/>
            <a:miter/>
            <a:headEnd type="none" w="med" len="med"/>
            <a:tailEnd type="none" w="med" len="med"/>
          </a:ln>
        </p:spPr>
      </p:cxnSp>
      <p:cxnSp>
        <p:nvCxnSpPr>
          <p:cNvPr id="152582" name="AutoShape 6"/>
          <p:cNvCxnSpPr/>
          <p:nvPr/>
        </p:nvCxnSpPr>
        <p:spPr>
          <a:xfrm>
            <a:off x="8901113" y="3287713"/>
            <a:ext cx="5556250" cy="5861050"/>
          </a:xfrm>
          <a:prstGeom prst="straightConnector1">
            <a:avLst/>
          </a:prstGeom>
          <a:ln w="19050" cap="flat" cmpd="sng">
            <a:solidFill>
              <a:schemeClr val="bg1"/>
            </a:solidFill>
            <a:prstDash val="dash"/>
            <a:miter/>
            <a:headEnd type="none" w="med" len="med"/>
            <a:tailEnd type="none" w="med" len="med"/>
          </a:ln>
        </p:spPr>
      </p:cxnSp>
      <p:cxnSp>
        <p:nvCxnSpPr>
          <p:cNvPr id="152583" name="AutoShape 7"/>
          <p:cNvCxnSpPr>
            <a:stCxn id="152580" idx="4"/>
          </p:cNvCxnSpPr>
          <p:nvPr/>
        </p:nvCxnSpPr>
        <p:spPr>
          <a:xfrm>
            <a:off x="2660650" y="8504238"/>
            <a:ext cx="6648450" cy="4762500"/>
          </a:xfrm>
          <a:prstGeom prst="straightConnector1">
            <a:avLst/>
          </a:prstGeom>
          <a:ln w="19050" cap="flat" cmpd="sng">
            <a:solidFill>
              <a:schemeClr val="bg1"/>
            </a:solidFill>
            <a:prstDash val="dash"/>
            <a:miter/>
            <a:headEnd type="none" w="med" len="med"/>
            <a:tailEnd type="none" w="med" len="med"/>
          </a:ln>
        </p:spPr>
      </p:cxnSp>
      <p:sp>
        <p:nvSpPr>
          <p:cNvPr id="152584" name="Text Box 8"/>
          <p:cNvSpPr txBox="1"/>
          <p:nvPr/>
        </p:nvSpPr>
        <p:spPr>
          <a:xfrm>
            <a:off x="5175250" y="5005388"/>
            <a:ext cx="7200900" cy="3559175"/>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dirty="0">
                <a:ea typeface="宋体" panose="02010600030101010101" pitchFamily="2" charset="-122"/>
              </a:rPr>
              <a:t>                   </a:t>
            </a:r>
            <a:r>
              <a:rPr lang="zh-CN" altLang="en-US" sz="1800" b="1" dirty="0">
                <a:solidFill>
                  <a:schemeClr val="bg1"/>
                </a:solidFill>
                <a:ea typeface="宋体" panose="02010600030101010101" pitchFamily="2" charset="-122"/>
              </a:rPr>
              <a:t>      </a:t>
            </a:r>
            <a:endParaRPr lang="zh-CN" altLang="en-US" sz="3700" b="1" dirty="0">
              <a:solidFill>
                <a:schemeClr val="bg1"/>
              </a:solidFill>
              <a:latin typeface="宋体" panose="02010600030101010101" pitchFamily="2" charset="-122"/>
              <a:ea typeface="宋体" panose="02010600030101010101" pitchFamily="2" charset="-122"/>
            </a:endParaRPr>
          </a:p>
          <a:p>
            <a:pPr marL="0" lvl="0" indent="0" eaLnBrk="1" hangingPunct="1">
              <a:spcBef>
                <a:spcPct val="0"/>
              </a:spcBef>
              <a:buNone/>
            </a:pPr>
            <a:endParaRPr lang="zh-CN" altLang="en-US" sz="3700" b="1" dirty="0">
              <a:latin typeface="宋体" panose="02010600030101010101" pitchFamily="2" charset="-122"/>
              <a:ea typeface="宋体" panose="02010600030101010101" pitchFamily="2" charset="-122"/>
            </a:endParaRPr>
          </a:p>
          <a:p>
            <a:pPr marL="0" lvl="0" indent="0" eaLnBrk="1" hangingPunct="1">
              <a:spcBef>
                <a:spcPct val="0"/>
              </a:spcBef>
              <a:buNone/>
            </a:pPr>
            <a:r>
              <a:rPr lang="zh-CN" altLang="en-US" sz="3700" dirty="0">
                <a:latin typeface="宋体" panose="02010600030101010101" pitchFamily="2" charset="-122"/>
                <a:ea typeface="宋体" panose="02010600030101010101" pitchFamily="2" charset="-122"/>
              </a:rPr>
              <a:t> </a:t>
            </a:r>
            <a:r>
              <a:rPr lang="zh-CN" altLang="en-US" sz="3700" b="1" dirty="0">
                <a:solidFill>
                  <a:schemeClr val="bg1"/>
                </a:solidFill>
                <a:latin typeface="宋体" panose="02010600030101010101" pitchFamily="2" charset="-122"/>
                <a:ea typeface="宋体" panose="02010600030101010101" pitchFamily="2" charset="-122"/>
              </a:rPr>
              <a:t>船公司可能因价格、运能紧张、</a:t>
            </a:r>
            <a:r>
              <a:rPr lang="en-US" altLang="zh-CN" sz="3700" b="1" dirty="0">
                <a:solidFill>
                  <a:schemeClr val="bg1"/>
                </a:solidFill>
                <a:latin typeface="宋体" panose="02010600030101010101" pitchFamily="2" charset="-122"/>
                <a:ea typeface="宋体" panose="02010600030101010101" pitchFamily="2" charset="-122"/>
              </a:rPr>
              <a:t>VIP</a:t>
            </a:r>
            <a:r>
              <a:rPr lang="zh-CN" altLang="en-US" sz="3700" b="1" dirty="0">
                <a:solidFill>
                  <a:schemeClr val="bg1"/>
                </a:solidFill>
                <a:latin typeface="宋体" panose="02010600030101010101" pitchFamily="2" charset="-122"/>
                <a:ea typeface="宋体" panose="02010600030101010101" pitchFamily="2" charset="-122"/>
              </a:rPr>
              <a:t>客户等原因出现爆舱，因此取消已确认的舱位，导致</a:t>
            </a:r>
            <a:r>
              <a:rPr lang="en-US" altLang="zh-CN" sz="3700" b="1" dirty="0">
                <a:solidFill>
                  <a:schemeClr val="bg1"/>
                </a:solidFill>
                <a:latin typeface="宋体" panose="02010600030101010101" pitchFamily="2" charset="-122"/>
                <a:ea typeface="宋体" panose="02010600030101010101" pitchFamily="2" charset="-122"/>
              </a:rPr>
              <a:t>“</a:t>
            </a:r>
            <a:r>
              <a:rPr lang="zh-CN" altLang="en-US" sz="3700" b="1" dirty="0">
                <a:solidFill>
                  <a:schemeClr val="bg1"/>
                </a:solidFill>
                <a:latin typeface="宋体" panose="02010600030101010101" pitchFamily="2" charset="-122"/>
                <a:ea typeface="宋体" panose="02010600030101010101" pitchFamily="2" charset="-122"/>
              </a:rPr>
              <a:t>甩柜</a:t>
            </a:r>
            <a:r>
              <a:rPr lang="en-US" altLang="zh-CN" sz="3700" b="1" dirty="0">
                <a:solidFill>
                  <a:schemeClr val="bg1"/>
                </a:solidFill>
                <a:latin typeface="宋体" panose="02010600030101010101" pitchFamily="2" charset="-122"/>
                <a:ea typeface="宋体" panose="02010600030101010101" pitchFamily="2" charset="-122"/>
              </a:rPr>
              <a:t>”</a:t>
            </a:r>
            <a:r>
              <a:rPr lang="zh-CN" altLang="en-US" sz="3700" b="1" dirty="0">
                <a:solidFill>
                  <a:schemeClr val="bg1"/>
                </a:solidFill>
                <a:latin typeface="宋体" panose="02010600030101010101" pitchFamily="2" charset="-122"/>
                <a:ea typeface="宋体" panose="02010600030101010101" pitchFamily="2" charset="-122"/>
              </a:rPr>
              <a:t>的情况发生。</a:t>
            </a:r>
            <a:endParaRPr lang="zh-CN" altLang="en-US" sz="3700" b="1" dirty="0">
              <a:solidFill>
                <a:schemeClr val="bg1"/>
              </a:solidFill>
              <a:latin typeface="宋体" panose="02010600030101010101" pitchFamily="2" charset="-122"/>
              <a:ea typeface="宋体" panose="02010600030101010101" pitchFamily="2" charset="-122"/>
            </a:endParaRPr>
          </a:p>
        </p:txBody>
      </p:sp>
      <p:graphicFrame>
        <p:nvGraphicFramePr>
          <p:cNvPr id="152585" name="图表 58"/>
          <p:cNvGraphicFramePr/>
          <p:nvPr/>
        </p:nvGraphicFramePr>
        <p:xfrm>
          <a:off x="-396875" y="5865813"/>
          <a:ext cx="5102225" cy="4645025"/>
        </p:xfrm>
        <a:graphic>
          <a:graphicData uri="http://schemas.openxmlformats.org/presentationml/2006/ole">
            <mc:AlternateContent xmlns:mc="http://schemas.openxmlformats.org/markup-compatibility/2006">
              <mc:Choice xmlns:v="urn:schemas-microsoft-com:vml" Requires="v">
                <p:oleObj spid="_x0000_s3078" name="" r:id="rId1" imgW="5236210" imgH="5041265" progId="Excel.Sheet.8">
                  <p:embed/>
                </p:oleObj>
              </mc:Choice>
              <mc:Fallback>
                <p:oleObj name="" r:id="rId1" imgW="5236210" imgH="5041265" progId="Excel.Sheet.8">
                  <p:embed/>
                  <p:pic>
                    <p:nvPicPr>
                      <p:cNvPr id="0" name="图片 3077"/>
                      <p:cNvPicPr/>
                      <p:nvPr/>
                    </p:nvPicPr>
                    <p:blipFill>
                      <a:blip r:embed="rId2"/>
                      <a:stretch>
                        <a:fillRect/>
                      </a:stretch>
                    </p:blipFill>
                    <p:spPr>
                      <a:xfrm>
                        <a:off x="-396875" y="5865813"/>
                        <a:ext cx="5102225" cy="4645025"/>
                      </a:xfrm>
                      <a:prstGeom prst="rect">
                        <a:avLst/>
                      </a:prstGeom>
                      <a:noFill/>
                      <a:ln w="38100">
                        <a:noFill/>
                        <a:miter/>
                      </a:ln>
                    </p:spPr>
                  </p:pic>
                </p:oleObj>
              </mc:Fallback>
            </mc:AlternateContent>
          </a:graphicData>
        </a:graphic>
      </p:graphicFrame>
      <p:grpSp>
        <p:nvGrpSpPr>
          <p:cNvPr id="152586" name="组合 10"/>
          <p:cNvGrpSpPr/>
          <p:nvPr/>
        </p:nvGrpSpPr>
        <p:grpSpPr>
          <a:xfrm flipV="1">
            <a:off x="9696450" y="-39687"/>
            <a:ext cx="4735513" cy="1501775"/>
            <a:chOff x="0" y="0"/>
            <a:chExt cx="7110389" cy="2443343"/>
          </a:xfrm>
        </p:grpSpPr>
        <p:grpSp>
          <p:nvGrpSpPr>
            <p:cNvPr id="152604" name="组合 1"/>
            <p:cNvGrpSpPr/>
            <p:nvPr/>
          </p:nvGrpSpPr>
          <p:grpSpPr>
            <a:xfrm>
              <a:off x="1583972" y="0"/>
              <a:ext cx="3528130" cy="2443343"/>
              <a:chOff x="0" y="0"/>
              <a:chExt cx="3182548" cy="2036641"/>
            </a:xfrm>
          </p:grpSpPr>
          <p:sp>
            <p:nvSpPr>
              <p:cNvPr id="152611"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2612"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204182383"/>
                  </a:cxn>
                  <a:cxn ang="0">
                    <a:pos x="67" y="0"/>
                  </a:cxn>
                  <a:cxn ang="0">
                    <a:pos x="2336" y="351076260"/>
                  </a:cxn>
                  <a:cxn ang="0">
                    <a:pos x="0" y="204182383"/>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52605" name="组合 4"/>
            <p:cNvGrpSpPr/>
            <p:nvPr/>
          </p:nvGrpSpPr>
          <p:grpSpPr>
            <a:xfrm>
              <a:off x="3568070" y="27383"/>
              <a:ext cx="3542319" cy="1708211"/>
              <a:chOff x="0" y="0"/>
              <a:chExt cx="4223383" cy="2036640"/>
            </a:xfrm>
          </p:grpSpPr>
          <p:sp>
            <p:nvSpPr>
              <p:cNvPr id="152609"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2610"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21695233"/>
                  </a:cxn>
                  <a:cxn ang="0">
                    <a:pos x="35" y="0"/>
                  </a:cxn>
                  <a:cxn ang="0">
                    <a:pos x="2336" y="468588444"/>
                  </a:cxn>
                  <a:cxn ang="0">
                    <a:pos x="0" y="321695233"/>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52606" name="组合 7"/>
            <p:cNvGrpSpPr/>
            <p:nvPr/>
          </p:nvGrpSpPr>
          <p:grpSpPr>
            <a:xfrm>
              <a:off x="0" y="53826"/>
              <a:ext cx="3027130" cy="1839448"/>
              <a:chOff x="0" y="0"/>
              <a:chExt cx="2451714" cy="1534624"/>
            </a:xfrm>
          </p:grpSpPr>
          <p:sp>
            <p:nvSpPr>
              <p:cNvPr id="152607"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2608"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522" y="872328595"/>
                  </a:cxn>
                  <a:cxn ang="0">
                    <a:pos x="0" y="0"/>
                  </a:cxn>
                  <a:cxn ang="0">
                    <a:pos x="32405" y="1435996052"/>
                  </a:cxn>
                  <a:cxn ang="0">
                    <a:pos x="522" y="872328595"/>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152587" name="矩形 45"/>
          <p:cNvSpPr/>
          <p:nvPr/>
        </p:nvSpPr>
        <p:spPr>
          <a:xfrm rot="2685974">
            <a:off x="13666788" y="4362450"/>
            <a:ext cx="520700" cy="492125"/>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2588" name="矩形 46"/>
          <p:cNvSpPr/>
          <p:nvPr/>
        </p:nvSpPr>
        <p:spPr>
          <a:xfrm rot="-8202817">
            <a:off x="10831513" y="2428875"/>
            <a:ext cx="757237" cy="604838"/>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2589" name="矩形 47"/>
          <p:cNvSpPr/>
          <p:nvPr/>
        </p:nvSpPr>
        <p:spPr>
          <a:xfrm rot="-8174026">
            <a:off x="9488488" y="1927225"/>
            <a:ext cx="403225" cy="381000"/>
          </a:xfrm>
          <a:prstGeom prst="rect">
            <a:avLst/>
          </a:prstGeom>
          <a:solidFill>
            <a:srgbClr val="DEEBF7"/>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2590" name="矩形 48"/>
          <p:cNvSpPr/>
          <p:nvPr/>
        </p:nvSpPr>
        <p:spPr>
          <a:xfrm rot="-8174026">
            <a:off x="9453563" y="1254125"/>
            <a:ext cx="196850" cy="185738"/>
          </a:xfrm>
          <a:prstGeom prst="rect">
            <a:avLst/>
          </a:prstGeom>
          <a:solidFill>
            <a:srgbClr val="DEEBF7">
              <a:alpha val="50195"/>
            </a:srgbClr>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2591" name="矩形 50"/>
          <p:cNvSpPr/>
          <p:nvPr/>
        </p:nvSpPr>
        <p:spPr>
          <a:xfrm rot="2685974">
            <a:off x="15987713" y="4786313"/>
            <a:ext cx="193675" cy="184150"/>
          </a:xfrm>
          <a:prstGeom prst="rect">
            <a:avLst/>
          </a:prstGeom>
          <a:solidFill>
            <a:srgbClr val="DEEBF7">
              <a:alpha val="50195"/>
            </a:srgbClr>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2592" name="矩形 51"/>
          <p:cNvSpPr/>
          <p:nvPr/>
        </p:nvSpPr>
        <p:spPr>
          <a:xfrm rot="-8128233">
            <a:off x="11206163" y="3182938"/>
            <a:ext cx="1250950" cy="1200150"/>
          </a:xfrm>
          <a:prstGeom prst="rect">
            <a:avLst/>
          </a:prstGeom>
          <a:solidFill>
            <a:srgbClr val="478FD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2593" name="矩形 52"/>
          <p:cNvSpPr/>
          <p:nvPr/>
        </p:nvSpPr>
        <p:spPr>
          <a:xfrm rot="-8174026">
            <a:off x="10552113" y="3987800"/>
            <a:ext cx="519112" cy="492125"/>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2594" name="矩形 53"/>
          <p:cNvSpPr/>
          <p:nvPr/>
        </p:nvSpPr>
        <p:spPr>
          <a:xfrm rot="-8174026">
            <a:off x="10096500" y="4141788"/>
            <a:ext cx="195263" cy="184150"/>
          </a:xfrm>
          <a:prstGeom prst="rect">
            <a:avLst/>
          </a:prstGeom>
          <a:solidFill>
            <a:srgbClr val="DEEBF7">
              <a:alpha val="50195"/>
            </a:srgbClr>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2595" name="矩形 51"/>
          <p:cNvSpPr/>
          <p:nvPr/>
        </p:nvSpPr>
        <p:spPr>
          <a:xfrm rot="-8128233">
            <a:off x="11404600" y="3373438"/>
            <a:ext cx="1249363" cy="1200150"/>
          </a:xfrm>
          <a:prstGeom prst="rect">
            <a:avLst/>
          </a:prstGeom>
          <a:solidFill>
            <a:srgbClr val="478FD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grpSp>
        <p:nvGrpSpPr>
          <p:cNvPr id="152596" name="组合 7"/>
          <p:cNvGrpSpPr/>
          <p:nvPr/>
        </p:nvGrpSpPr>
        <p:grpSpPr>
          <a:xfrm>
            <a:off x="396875" y="3181350"/>
            <a:ext cx="906463" cy="857250"/>
            <a:chOff x="0" y="0"/>
            <a:chExt cx="1143008" cy="1143007"/>
          </a:xfrm>
        </p:grpSpPr>
        <p:grpSp>
          <p:nvGrpSpPr>
            <p:cNvPr id="152597" name="椭圆 4"/>
            <p:cNvGrpSpPr/>
            <p:nvPr/>
          </p:nvGrpSpPr>
          <p:grpSpPr>
            <a:xfrm>
              <a:off x="-419104" y="-172649"/>
              <a:ext cx="1713859" cy="1713857"/>
              <a:chOff x="0" y="0"/>
              <a:chExt cx="1499616" cy="1499616"/>
            </a:xfrm>
          </p:grpSpPr>
          <p:pic>
            <p:nvPicPr>
              <p:cNvPr id="152602" name="椭圆 4"/>
              <p:cNvPicPr/>
              <p:nvPr/>
            </p:nvPicPr>
            <p:blipFill>
              <a:blip r:embed="rId3"/>
              <a:stretch>
                <a:fillRect/>
              </a:stretch>
            </p:blipFill>
            <p:spPr>
              <a:xfrm>
                <a:off x="0" y="0"/>
                <a:ext cx="1499616" cy="1499616"/>
              </a:xfrm>
              <a:prstGeom prst="rect">
                <a:avLst/>
              </a:prstGeom>
              <a:noFill/>
              <a:ln w="9525">
                <a:noFill/>
              </a:ln>
            </p:spPr>
          </p:pic>
          <p:sp>
            <p:nvSpPr>
              <p:cNvPr id="152603" name="Text Box 32"/>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152598" name="椭圆 5"/>
            <p:cNvGrpSpPr/>
            <p:nvPr/>
          </p:nvGrpSpPr>
          <p:grpSpPr>
            <a:xfrm>
              <a:off x="-8056" y="36358"/>
              <a:ext cx="1093804" cy="1107737"/>
              <a:chOff x="0" y="0"/>
              <a:chExt cx="957072" cy="969264"/>
            </a:xfrm>
          </p:grpSpPr>
          <p:pic>
            <p:nvPicPr>
              <p:cNvPr id="152600" name="椭圆 5"/>
              <p:cNvPicPr/>
              <p:nvPr/>
            </p:nvPicPr>
            <p:blipFill>
              <a:blip r:embed="rId4"/>
              <a:stretch>
                <a:fillRect/>
              </a:stretch>
            </p:blipFill>
            <p:spPr>
              <a:xfrm>
                <a:off x="0" y="0"/>
                <a:ext cx="957072" cy="969264"/>
              </a:xfrm>
              <a:prstGeom prst="rect">
                <a:avLst/>
              </a:prstGeom>
              <a:noFill/>
              <a:ln w="9525">
                <a:noFill/>
              </a:ln>
            </p:spPr>
          </p:pic>
          <p:sp>
            <p:nvSpPr>
              <p:cNvPr id="152601" name="Text Box 35"/>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152599" name="燕尾形 6"/>
            <p:cNvSpPr/>
            <p:nvPr/>
          </p:nvSpPr>
          <p:spPr>
            <a:xfrm>
              <a:off x="356794" y="388371"/>
              <a:ext cx="429417" cy="429417"/>
            </a:xfrm>
            <a:prstGeom prst="chevron">
              <a:avLst>
                <a:gd name="adj" fmla="val 50000"/>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spTree>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02" name="页脚占位符 3"/>
          <p:cNvSpPr txBox="1">
            <a:spLocks noGrp="1"/>
          </p:cNvSpPr>
          <p:nvPr/>
        </p:nvSpPr>
        <p:spPr>
          <a:xfrm>
            <a:off x="11098213" y="9515475"/>
            <a:ext cx="3360737" cy="363538"/>
          </a:xfrm>
          <a:prstGeom prst="rect">
            <a:avLst/>
          </a:prstGeom>
          <a:noFill/>
          <a:ln w="9525">
            <a:noFill/>
          </a:ln>
        </p:spPr>
        <p:txBody>
          <a:bodyPr lIns="140717" tIns="70359" rIns="140717" bIns="70359"/>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en-US" altLang="zh-CN" sz="1800" dirty="0">
                <a:ea typeface="宋体" panose="02010600030101010101" pitchFamily="2" charset="-122"/>
              </a:rPr>
              <a:t>   </a:t>
            </a:r>
            <a:endParaRPr lang="en-US" altLang="zh-CN" sz="1800" dirty="0">
              <a:ea typeface="宋体" panose="02010600030101010101" pitchFamily="2" charset="-122"/>
            </a:endParaRPr>
          </a:p>
          <a:p>
            <a:pPr marL="0" lvl="0" indent="0" eaLnBrk="1" hangingPunct="1">
              <a:spcBef>
                <a:spcPct val="0"/>
              </a:spcBef>
              <a:buNone/>
            </a:pPr>
            <a:r>
              <a:rPr lang="en-US" altLang="zh-CN" sz="1800" dirty="0">
                <a:ea typeface="宋体" panose="02010600030101010101" pitchFamily="2" charset="-122"/>
              </a:rPr>
              <a:t>   </a:t>
            </a:r>
            <a:endParaRPr lang="en-US" altLang="zh-CN" sz="1800" dirty="0">
              <a:ea typeface="宋体" panose="02010600030101010101" pitchFamily="2" charset="-122"/>
            </a:endParaRPr>
          </a:p>
        </p:txBody>
      </p:sp>
      <p:sp>
        <p:nvSpPr>
          <p:cNvPr id="75779" name="AutoShape 3"/>
          <p:cNvSpPr>
            <a:spLocks noChangeArrowheads="1"/>
          </p:cNvSpPr>
          <p:nvPr/>
        </p:nvSpPr>
        <p:spPr bwMode="invGray">
          <a:xfrm rot="39573186">
            <a:off x="7558088" y="3652838"/>
            <a:ext cx="1181100" cy="454025"/>
          </a:xfrm>
          <a:prstGeom prst="rightArrow">
            <a:avLst>
              <a:gd name="adj1" fmla="val 35167"/>
              <a:gd name="adj2" fmla="val 111029"/>
            </a:avLst>
          </a:prstGeom>
          <a:gradFill rotWithShape="1">
            <a:gsLst>
              <a:gs pos="0">
                <a:schemeClr val="tx2">
                  <a:gamma/>
                  <a:shade val="89020"/>
                  <a:invGamma/>
                  <a:alpha val="0"/>
                </a:schemeClr>
              </a:gs>
              <a:gs pos="100000">
                <a:schemeClr val="tx2"/>
              </a:gs>
            </a:gsLst>
            <a:lin ang="0" scaled="1"/>
          </a:gradFill>
          <a:ln w="0" algn="ctr">
            <a:noFill/>
            <a:miter lim="800000"/>
          </a:ln>
          <a:effectLst/>
        </p:spPr>
        <p:txBody>
          <a:bodyPr wrap="none" lIns="140717" tIns="70359" rIns="140717" bIns="7035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5780" name="AutoShape 4"/>
          <p:cNvSpPr>
            <a:spLocks noChangeArrowheads="1"/>
          </p:cNvSpPr>
          <p:nvPr/>
        </p:nvSpPr>
        <p:spPr bwMode="invGray">
          <a:xfrm rot="3465783">
            <a:off x="7558088" y="6880225"/>
            <a:ext cx="1181100" cy="454025"/>
          </a:xfrm>
          <a:prstGeom prst="rightArrow">
            <a:avLst>
              <a:gd name="adj1" fmla="val 35167"/>
              <a:gd name="adj2" fmla="val 111028"/>
            </a:avLst>
          </a:prstGeom>
          <a:gradFill rotWithShape="1">
            <a:gsLst>
              <a:gs pos="0">
                <a:schemeClr val="tx2">
                  <a:gamma/>
                  <a:shade val="89020"/>
                  <a:invGamma/>
                  <a:alpha val="0"/>
                </a:schemeClr>
              </a:gs>
              <a:gs pos="100000">
                <a:schemeClr val="tx2"/>
              </a:gs>
            </a:gsLst>
            <a:lin ang="0" scaled="1"/>
          </a:gradFill>
          <a:ln w="0" algn="ctr">
            <a:noFill/>
            <a:miter lim="800000"/>
          </a:ln>
          <a:effectLst/>
        </p:spPr>
        <p:txBody>
          <a:bodyPr wrap="none" lIns="140717" tIns="70359" rIns="140717" bIns="7035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5781" name="AutoShape 5"/>
          <p:cNvSpPr>
            <a:spLocks noChangeArrowheads="1"/>
          </p:cNvSpPr>
          <p:nvPr/>
        </p:nvSpPr>
        <p:spPr bwMode="invGray">
          <a:xfrm rot="35969022">
            <a:off x="5638006" y="3766344"/>
            <a:ext cx="1181100" cy="455613"/>
          </a:xfrm>
          <a:prstGeom prst="rightArrow">
            <a:avLst>
              <a:gd name="adj1" fmla="val 35167"/>
              <a:gd name="adj2" fmla="val 111029"/>
            </a:avLst>
          </a:prstGeom>
          <a:gradFill rotWithShape="1">
            <a:gsLst>
              <a:gs pos="0">
                <a:schemeClr val="tx2">
                  <a:gamma/>
                  <a:shade val="89020"/>
                  <a:invGamma/>
                  <a:alpha val="0"/>
                </a:schemeClr>
              </a:gs>
              <a:gs pos="100000">
                <a:schemeClr val="tx2"/>
              </a:gs>
            </a:gsLst>
            <a:lin ang="0" scaled="1"/>
          </a:gradFill>
          <a:ln w="0" algn="ctr">
            <a:noFill/>
            <a:miter lim="800000"/>
          </a:ln>
          <a:effectLst/>
        </p:spPr>
        <p:txBody>
          <a:bodyPr wrap="none" lIns="140717" tIns="70359" rIns="140717" bIns="7035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5782" name="AutoShape 6"/>
          <p:cNvSpPr>
            <a:spLocks noChangeArrowheads="1"/>
          </p:cNvSpPr>
          <p:nvPr/>
        </p:nvSpPr>
        <p:spPr bwMode="invGray">
          <a:xfrm rot="7535209">
            <a:off x="5577681" y="6828631"/>
            <a:ext cx="1181100" cy="455613"/>
          </a:xfrm>
          <a:prstGeom prst="rightArrow">
            <a:avLst>
              <a:gd name="adj1" fmla="val 35167"/>
              <a:gd name="adj2" fmla="val 111029"/>
            </a:avLst>
          </a:prstGeom>
          <a:gradFill rotWithShape="1">
            <a:gsLst>
              <a:gs pos="0">
                <a:schemeClr val="tx2">
                  <a:gamma/>
                  <a:shade val="89020"/>
                  <a:invGamma/>
                  <a:alpha val="0"/>
                </a:schemeClr>
              </a:gs>
              <a:gs pos="100000">
                <a:schemeClr val="tx2"/>
              </a:gs>
            </a:gsLst>
            <a:lin ang="0" scaled="1"/>
          </a:gradFill>
          <a:ln w="0" algn="ctr">
            <a:noFill/>
            <a:miter lim="800000"/>
          </a:ln>
          <a:effectLst/>
        </p:spPr>
        <p:txBody>
          <a:bodyPr wrap="none" lIns="140717" tIns="70359" rIns="140717" bIns="7035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5783" name="AutoShape 7"/>
          <p:cNvSpPr>
            <a:spLocks noChangeArrowheads="1"/>
          </p:cNvSpPr>
          <p:nvPr/>
        </p:nvSpPr>
        <p:spPr bwMode="invGray">
          <a:xfrm>
            <a:off x="8435975" y="5346700"/>
            <a:ext cx="1247775" cy="430213"/>
          </a:xfrm>
          <a:prstGeom prst="rightArrow">
            <a:avLst>
              <a:gd name="adj1" fmla="val 35167"/>
              <a:gd name="adj2" fmla="val 111029"/>
            </a:avLst>
          </a:prstGeom>
          <a:gradFill rotWithShape="1">
            <a:gsLst>
              <a:gs pos="0">
                <a:schemeClr val="tx2">
                  <a:gamma/>
                  <a:shade val="89020"/>
                  <a:invGamma/>
                  <a:alpha val="0"/>
                </a:schemeClr>
              </a:gs>
              <a:gs pos="100000">
                <a:schemeClr val="tx2"/>
              </a:gs>
            </a:gsLst>
            <a:lin ang="0" scaled="1"/>
          </a:gradFill>
          <a:ln w="0" algn="ctr">
            <a:noFill/>
            <a:miter lim="800000"/>
          </a:ln>
          <a:effectLst/>
        </p:spPr>
        <p:txBody>
          <a:bodyPr wrap="none" lIns="140717" tIns="70359" rIns="140717" bIns="7035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5784" name="AutoShape 8"/>
          <p:cNvSpPr>
            <a:spLocks noChangeArrowheads="1"/>
          </p:cNvSpPr>
          <p:nvPr/>
        </p:nvSpPr>
        <p:spPr bwMode="invGray">
          <a:xfrm rot="-10800000">
            <a:off x="4640263" y="5337175"/>
            <a:ext cx="1360488" cy="431800"/>
          </a:xfrm>
          <a:prstGeom prst="rightArrow">
            <a:avLst>
              <a:gd name="adj1" fmla="val 35167"/>
              <a:gd name="adj2" fmla="val 121041"/>
            </a:avLst>
          </a:prstGeom>
          <a:gradFill rotWithShape="1">
            <a:gsLst>
              <a:gs pos="0">
                <a:schemeClr val="tx2">
                  <a:gamma/>
                  <a:shade val="89020"/>
                  <a:invGamma/>
                  <a:alpha val="0"/>
                </a:schemeClr>
              </a:gs>
              <a:gs pos="100000">
                <a:schemeClr val="tx2"/>
              </a:gs>
            </a:gsLst>
            <a:lin ang="0" scaled="1"/>
          </a:gradFill>
          <a:ln w="0" algn="ctr">
            <a:noFill/>
            <a:miter lim="800000"/>
          </a:ln>
          <a:effectLst/>
        </p:spPr>
        <p:txBody>
          <a:bodyPr wrap="none" lIns="140717" tIns="70359" rIns="140717" bIns="7035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3609" name="Oval 9"/>
          <p:cNvSpPr/>
          <p:nvPr/>
        </p:nvSpPr>
        <p:spPr>
          <a:xfrm>
            <a:off x="4240213" y="5207000"/>
            <a:ext cx="5895975" cy="588963"/>
          </a:xfrm>
          <a:prstGeom prst="ellipse">
            <a:avLst/>
          </a:prstGeom>
          <a:noFill/>
          <a:ln w="38100" cap="flat" cmpd="sng">
            <a:solidFill>
              <a:schemeClr val="tx1"/>
            </a:solidFill>
            <a:prstDash val="solid"/>
            <a:headEnd type="none" w="med" len="med"/>
            <a:tailEnd type="none" w="med" len="med"/>
          </a:ln>
        </p:spPr>
        <p:txBody>
          <a:bodyPr lIns="140717" tIns="70359" rIns="140717" bIns="70359" anchor="ctr" anchorCtr="0">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zh-CN" sz="1800" dirty="0">
              <a:ea typeface="宋体" panose="02010600030101010101" pitchFamily="2" charset="-122"/>
            </a:endParaRPr>
          </a:p>
        </p:txBody>
      </p:sp>
      <p:grpSp>
        <p:nvGrpSpPr>
          <p:cNvPr id="153610" name="Group 10"/>
          <p:cNvGrpSpPr/>
          <p:nvPr/>
        </p:nvGrpSpPr>
        <p:grpSpPr>
          <a:xfrm>
            <a:off x="5400675" y="2797175"/>
            <a:ext cx="568325" cy="538163"/>
            <a:chOff x="1973" y="1706"/>
            <a:chExt cx="227" cy="227"/>
          </a:xfrm>
        </p:grpSpPr>
        <p:sp>
          <p:nvSpPr>
            <p:cNvPr id="75787" name="Oval 11"/>
            <p:cNvSpPr>
              <a:spLocks noChangeArrowheads="1"/>
            </p:cNvSpPr>
            <p:nvPr/>
          </p:nvSpPr>
          <p:spPr bwMode="gray">
            <a:xfrm>
              <a:off x="1973" y="1706"/>
              <a:ext cx="227" cy="227"/>
            </a:xfrm>
            <a:prstGeom prst="ellipse">
              <a:avLst/>
            </a:prstGeom>
            <a:gradFill rotWithShape="1">
              <a:gsLst>
                <a:gs pos="0">
                  <a:schemeClr val="accent1">
                    <a:gamma/>
                    <a:tint val="33725"/>
                    <a:invGamma/>
                  </a:schemeClr>
                </a:gs>
                <a:gs pos="100000">
                  <a:schemeClr val="accent1"/>
                </a:gs>
              </a:gsLst>
              <a:path path="shape">
                <a:fillToRect l="50000" t="50000" r="50000" b="50000"/>
              </a:path>
            </a:gradFill>
            <a:ln w="9525" algn="ctr">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5788" name="Oval 12"/>
            <p:cNvSpPr>
              <a:spLocks noChangeArrowheads="1"/>
            </p:cNvSpPr>
            <p:nvPr/>
          </p:nvSpPr>
          <p:spPr bwMode="gray">
            <a:xfrm>
              <a:off x="1983" y="1725"/>
              <a:ext cx="141" cy="142"/>
            </a:xfrm>
            <a:prstGeom prst="ellipse">
              <a:avLst/>
            </a:prstGeom>
            <a:gradFill rotWithShape="1">
              <a:gsLst>
                <a:gs pos="0">
                  <a:schemeClr val="accent1">
                    <a:gamma/>
                    <a:tint val="33725"/>
                    <a:invGamma/>
                  </a:schemeClr>
                </a:gs>
                <a:gs pos="100000">
                  <a:schemeClr val="accent1">
                    <a:alpha val="0"/>
                  </a:schemeClr>
                </a:gs>
              </a:gsLst>
              <a:path path="shape">
                <a:fillToRect l="50000" t="50000" r="50000" b="50000"/>
              </a:path>
            </a:gradFill>
            <a:ln w="9525" algn="ctr">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153611" name="Group 13"/>
          <p:cNvGrpSpPr/>
          <p:nvPr/>
        </p:nvGrpSpPr>
        <p:grpSpPr>
          <a:xfrm>
            <a:off x="3913188" y="5265738"/>
            <a:ext cx="566737" cy="538162"/>
            <a:chOff x="1565" y="2659"/>
            <a:chExt cx="227" cy="227"/>
          </a:xfrm>
        </p:grpSpPr>
        <p:sp>
          <p:nvSpPr>
            <p:cNvPr id="75790" name="Oval 14"/>
            <p:cNvSpPr>
              <a:spLocks noChangeArrowheads="1"/>
            </p:cNvSpPr>
            <p:nvPr/>
          </p:nvSpPr>
          <p:spPr bwMode="gray">
            <a:xfrm>
              <a:off x="1565" y="2659"/>
              <a:ext cx="227" cy="227"/>
            </a:xfrm>
            <a:prstGeom prst="ellipse">
              <a:avLst/>
            </a:prstGeom>
            <a:gradFill rotWithShape="1">
              <a:gsLst>
                <a:gs pos="0">
                  <a:schemeClr val="accent1">
                    <a:gamma/>
                    <a:tint val="33725"/>
                    <a:invGamma/>
                  </a:schemeClr>
                </a:gs>
                <a:gs pos="100000">
                  <a:schemeClr val="accent1"/>
                </a:gs>
              </a:gsLst>
              <a:path path="shape">
                <a:fillToRect l="50000" t="50000" r="50000" b="50000"/>
              </a:path>
            </a:gradFill>
            <a:ln w="9525" algn="ctr">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5791" name="Oval 15"/>
            <p:cNvSpPr>
              <a:spLocks noChangeArrowheads="1"/>
            </p:cNvSpPr>
            <p:nvPr/>
          </p:nvSpPr>
          <p:spPr bwMode="gray">
            <a:xfrm>
              <a:off x="1575" y="2678"/>
              <a:ext cx="141" cy="142"/>
            </a:xfrm>
            <a:prstGeom prst="ellipse">
              <a:avLst/>
            </a:prstGeom>
            <a:gradFill rotWithShape="1">
              <a:gsLst>
                <a:gs pos="0">
                  <a:schemeClr val="accent1">
                    <a:gamma/>
                    <a:tint val="33725"/>
                    <a:invGamma/>
                  </a:schemeClr>
                </a:gs>
                <a:gs pos="100000">
                  <a:schemeClr val="accent1">
                    <a:alpha val="0"/>
                  </a:schemeClr>
                </a:gs>
              </a:gsLst>
              <a:path path="shape">
                <a:fillToRect l="50000" t="50000" r="50000" b="50000"/>
              </a:path>
            </a:gradFill>
            <a:ln w="9525" algn="ctr">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153612" name="Group 16"/>
          <p:cNvGrpSpPr/>
          <p:nvPr/>
        </p:nvGrpSpPr>
        <p:grpSpPr>
          <a:xfrm>
            <a:off x="5273675" y="7567613"/>
            <a:ext cx="566738" cy="536575"/>
            <a:chOff x="2109" y="3612"/>
            <a:chExt cx="227" cy="227"/>
          </a:xfrm>
        </p:grpSpPr>
        <p:sp>
          <p:nvSpPr>
            <p:cNvPr id="75793" name="Oval 17"/>
            <p:cNvSpPr>
              <a:spLocks noChangeArrowheads="1"/>
            </p:cNvSpPr>
            <p:nvPr/>
          </p:nvSpPr>
          <p:spPr bwMode="gray">
            <a:xfrm>
              <a:off x="2109" y="3612"/>
              <a:ext cx="227" cy="227"/>
            </a:xfrm>
            <a:prstGeom prst="ellipse">
              <a:avLst/>
            </a:prstGeom>
            <a:gradFill rotWithShape="1">
              <a:gsLst>
                <a:gs pos="0">
                  <a:schemeClr val="accent1">
                    <a:gamma/>
                    <a:tint val="33725"/>
                    <a:invGamma/>
                  </a:schemeClr>
                </a:gs>
                <a:gs pos="100000">
                  <a:schemeClr val="accent1"/>
                </a:gs>
              </a:gsLst>
              <a:path path="shape">
                <a:fillToRect l="50000" t="50000" r="50000" b="50000"/>
              </a:path>
            </a:gradFill>
            <a:ln w="9525" algn="ctr">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5794" name="Oval 18"/>
            <p:cNvSpPr>
              <a:spLocks noChangeArrowheads="1"/>
            </p:cNvSpPr>
            <p:nvPr/>
          </p:nvSpPr>
          <p:spPr bwMode="gray">
            <a:xfrm>
              <a:off x="2119" y="3631"/>
              <a:ext cx="141" cy="142"/>
            </a:xfrm>
            <a:prstGeom prst="ellipse">
              <a:avLst/>
            </a:prstGeom>
            <a:gradFill rotWithShape="1">
              <a:gsLst>
                <a:gs pos="0">
                  <a:schemeClr val="accent1">
                    <a:gamma/>
                    <a:tint val="33725"/>
                    <a:invGamma/>
                  </a:schemeClr>
                </a:gs>
                <a:gs pos="100000">
                  <a:schemeClr val="accent1">
                    <a:alpha val="0"/>
                  </a:schemeClr>
                </a:gs>
              </a:gsLst>
              <a:path path="shape">
                <a:fillToRect l="50000" t="50000" r="50000" b="50000"/>
              </a:path>
            </a:gradFill>
            <a:ln w="9525" algn="ctr">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153613" name="Group 19"/>
          <p:cNvGrpSpPr/>
          <p:nvPr/>
        </p:nvGrpSpPr>
        <p:grpSpPr>
          <a:xfrm>
            <a:off x="8313738" y="2767013"/>
            <a:ext cx="566737" cy="536575"/>
            <a:chOff x="3470" y="1706"/>
            <a:chExt cx="227" cy="227"/>
          </a:xfrm>
        </p:grpSpPr>
        <p:sp>
          <p:nvSpPr>
            <p:cNvPr id="75796" name="Oval 20"/>
            <p:cNvSpPr>
              <a:spLocks noChangeArrowheads="1"/>
            </p:cNvSpPr>
            <p:nvPr/>
          </p:nvSpPr>
          <p:spPr bwMode="gray">
            <a:xfrm>
              <a:off x="3470" y="1706"/>
              <a:ext cx="227" cy="227"/>
            </a:xfrm>
            <a:prstGeom prst="ellipse">
              <a:avLst/>
            </a:prstGeom>
            <a:gradFill rotWithShape="1">
              <a:gsLst>
                <a:gs pos="0">
                  <a:schemeClr val="accent1">
                    <a:gamma/>
                    <a:tint val="33725"/>
                    <a:invGamma/>
                  </a:schemeClr>
                </a:gs>
                <a:gs pos="100000">
                  <a:schemeClr val="accent1"/>
                </a:gs>
              </a:gsLst>
              <a:path path="shape">
                <a:fillToRect l="50000" t="50000" r="50000" b="50000"/>
              </a:path>
            </a:gradFill>
            <a:ln w="9525" algn="ctr">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5797" name="Oval 21"/>
            <p:cNvSpPr>
              <a:spLocks noChangeArrowheads="1"/>
            </p:cNvSpPr>
            <p:nvPr/>
          </p:nvSpPr>
          <p:spPr bwMode="gray">
            <a:xfrm>
              <a:off x="3480" y="1725"/>
              <a:ext cx="141" cy="142"/>
            </a:xfrm>
            <a:prstGeom prst="ellipse">
              <a:avLst/>
            </a:prstGeom>
            <a:gradFill rotWithShape="1">
              <a:gsLst>
                <a:gs pos="0">
                  <a:schemeClr val="accent1">
                    <a:gamma/>
                    <a:tint val="33725"/>
                    <a:invGamma/>
                  </a:schemeClr>
                </a:gs>
                <a:gs pos="100000">
                  <a:schemeClr val="accent1">
                    <a:alpha val="0"/>
                  </a:schemeClr>
                </a:gs>
              </a:gsLst>
              <a:path path="shape">
                <a:fillToRect l="50000" t="50000" r="50000" b="50000"/>
              </a:path>
            </a:gradFill>
            <a:ln w="9525" algn="ctr">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153614" name="Group 22"/>
          <p:cNvGrpSpPr/>
          <p:nvPr/>
        </p:nvGrpSpPr>
        <p:grpSpPr>
          <a:xfrm>
            <a:off x="9809163" y="5265738"/>
            <a:ext cx="566737" cy="538162"/>
            <a:chOff x="3923" y="2659"/>
            <a:chExt cx="227" cy="227"/>
          </a:xfrm>
        </p:grpSpPr>
        <p:sp>
          <p:nvSpPr>
            <p:cNvPr id="75799" name="Oval 23"/>
            <p:cNvSpPr>
              <a:spLocks noChangeArrowheads="1"/>
            </p:cNvSpPr>
            <p:nvPr/>
          </p:nvSpPr>
          <p:spPr bwMode="gray">
            <a:xfrm>
              <a:off x="3923" y="2659"/>
              <a:ext cx="227" cy="227"/>
            </a:xfrm>
            <a:prstGeom prst="ellipse">
              <a:avLst/>
            </a:prstGeom>
            <a:gradFill rotWithShape="1">
              <a:gsLst>
                <a:gs pos="0">
                  <a:schemeClr val="accent1">
                    <a:gamma/>
                    <a:tint val="33725"/>
                    <a:invGamma/>
                  </a:schemeClr>
                </a:gs>
                <a:gs pos="100000">
                  <a:schemeClr val="accent1"/>
                </a:gs>
              </a:gsLst>
              <a:path path="shape">
                <a:fillToRect l="50000" t="50000" r="50000" b="50000"/>
              </a:path>
            </a:gradFill>
            <a:ln w="9525" algn="ctr">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5800" name="Oval 24"/>
            <p:cNvSpPr>
              <a:spLocks noChangeArrowheads="1"/>
            </p:cNvSpPr>
            <p:nvPr/>
          </p:nvSpPr>
          <p:spPr bwMode="gray">
            <a:xfrm>
              <a:off x="3933" y="2678"/>
              <a:ext cx="141" cy="142"/>
            </a:xfrm>
            <a:prstGeom prst="ellipse">
              <a:avLst/>
            </a:prstGeom>
            <a:gradFill rotWithShape="1">
              <a:gsLst>
                <a:gs pos="0">
                  <a:schemeClr val="accent1">
                    <a:gamma/>
                    <a:tint val="33725"/>
                    <a:invGamma/>
                  </a:schemeClr>
                </a:gs>
                <a:gs pos="100000">
                  <a:schemeClr val="accent1">
                    <a:alpha val="0"/>
                  </a:schemeClr>
                </a:gs>
              </a:gsLst>
              <a:path path="shape">
                <a:fillToRect l="50000" t="50000" r="50000" b="50000"/>
              </a:path>
            </a:gradFill>
            <a:ln w="9525" algn="ctr">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153615" name="Group 25"/>
          <p:cNvGrpSpPr/>
          <p:nvPr/>
        </p:nvGrpSpPr>
        <p:grpSpPr>
          <a:xfrm>
            <a:off x="8401050" y="7651750"/>
            <a:ext cx="568325" cy="538163"/>
            <a:chOff x="3515" y="3521"/>
            <a:chExt cx="227" cy="227"/>
          </a:xfrm>
        </p:grpSpPr>
        <p:sp>
          <p:nvSpPr>
            <p:cNvPr id="75802" name="Oval 26"/>
            <p:cNvSpPr>
              <a:spLocks noChangeArrowheads="1"/>
            </p:cNvSpPr>
            <p:nvPr/>
          </p:nvSpPr>
          <p:spPr bwMode="gray">
            <a:xfrm>
              <a:off x="3515" y="3521"/>
              <a:ext cx="227" cy="227"/>
            </a:xfrm>
            <a:prstGeom prst="ellipse">
              <a:avLst/>
            </a:prstGeom>
            <a:gradFill rotWithShape="1">
              <a:gsLst>
                <a:gs pos="0">
                  <a:schemeClr val="accent1">
                    <a:gamma/>
                    <a:tint val="33725"/>
                    <a:invGamma/>
                  </a:schemeClr>
                </a:gs>
                <a:gs pos="100000">
                  <a:schemeClr val="accent1"/>
                </a:gs>
              </a:gsLst>
              <a:path path="shape">
                <a:fillToRect l="50000" t="50000" r="50000" b="50000"/>
              </a:path>
            </a:gradFill>
            <a:ln w="9525" algn="ctr">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5803" name="Oval 27"/>
            <p:cNvSpPr>
              <a:spLocks noChangeArrowheads="1"/>
            </p:cNvSpPr>
            <p:nvPr/>
          </p:nvSpPr>
          <p:spPr bwMode="gray">
            <a:xfrm>
              <a:off x="3525" y="3540"/>
              <a:ext cx="141" cy="142"/>
            </a:xfrm>
            <a:prstGeom prst="ellipse">
              <a:avLst/>
            </a:prstGeom>
            <a:gradFill rotWithShape="1">
              <a:gsLst>
                <a:gs pos="0">
                  <a:schemeClr val="accent1">
                    <a:gamma/>
                    <a:tint val="33725"/>
                    <a:invGamma/>
                  </a:schemeClr>
                </a:gs>
                <a:gs pos="100000">
                  <a:schemeClr val="accent1">
                    <a:alpha val="0"/>
                  </a:schemeClr>
                </a:gs>
              </a:gsLst>
              <a:path path="shape">
                <a:fillToRect l="50000" t="50000" r="50000" b="50000"/>
              </a:path>
            </a:gradFill>
            <a:ln w="9525" algn="ctr">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
        <p:nvSpPr>
          <p:cNvPr id="75804" name="Oval 28"/>
          <p:cNvSpPr>
            <a:spLocks noChangeArrowheads="1"/>
          </p:cNvSpPr>
          <p:nvPr/>
        </p:nvSpPr>
        <p:spPr bwMode="gray">
          <a:xfrm>
            <a:off x="5640388" y="5289550"/>
            <a:ext cx="400050" cy="590550"/>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ln>
          <a:effectLst/>
        </p:spPr>
        <p:txBody>
          <a:bodyPr wrap="none" lIns="140717" tIns="70359" rIns="140717" bIns="70359"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5805" name="Oval 29"/>
          <p:cNvSpPr>
            <a:spLocks noChangeArrowheads="1"/>
          </p:cNvSpPr>
          <p:nvPr/>
        </p:nvSpPr>
        <p:spPr bwMode="gray">
          <a:xfrm>
            <a:off x="5648325" y="5299075"/>
            <a:ext cx="400050" cy="590550"/>
          </a:xfrm>
          <a:prstGeom prst="ellipse">
            <a:avLst/>
          </a:prstGeom>
          <a:gradFill rotWithShape="1">
            <a:gsLst>
              <a:gs pos="0">
                <a:schemeClr val="hlink">
                  <a:alpha val="32001"/>
                </a:schemeClr>
              </a:gs>
              <a:gs pos="100000">
                <a:schemeClr val="hlink">
                  <a:gamma/>
                  <a:shade val="46275"/>
                  <a:invGamma/>
                </a:schemeClr>
              </a:gs>
            </a:gsLst>
            <a:lin ang="2700000" scaled="1"/>
          </a:gradFill>
          <a:ln w="38100" algn="ctr">
            <a:noFill/>
            <a:round/>
          </a:ln>
          <a:effectLst/>
        </p:spPr>
        <p:txBody>
          <a:bodyPr wrap="none" lIns="140717" tIns="70359" rIns="140717" bIns="70359"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5806" name="Oval 30"/>
          <p:cNvSpPr>
            <a:spLocks noChangeArrowheads="1"/>
          </p:cNvSpPr>
          <p:nvPr/>
        </p:nvSpPr>
        <p:spPr bwMode="gray">
          <a:xfrm>
            <a:off x="5840413" y="5289550"/>
            <a:ext cx="2663825" cy="590550"/>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ln>
          <a:effectLst/>
        </p:spPr>
        <p:txBody>
          <a:bodyPr lIns="140717" tIns="70359" rIns="140717" bIns="70359"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5807" name="Oval 31"/>
          <p:cNvSpPr>
            <a:spLocks noChangeArrowheads="1"/>
          </p:cNvSpPr>
          <p:nvPr/>
        </p:nvSpPr>
        <p:spPr bwMode="gray">
          <a:xfrm>
            <a:off x="5813425" y="5249863"/>
            <a:ext cx="2662238" cy="588963"/>
          </a:xfrm>
          <a:prstGeom prst="ellipse">
            <a:avLst/>
          </a:prstGeom>
          <a:gradFill rotWithShape="1">
            <a:gsLst>
              <a:gs pos="0">
                <a:schemeClr val="hlink">
                  <a:gamma/>
                  <a:shade val="63529"/>
                  <a:invGamma/>
                </a:schemeClr>
              </a:gs>
              <a:gs pos="100000">
                <a:schemeClr val="hlink">
                  <a:alpha val="0"/>
                </a:schemeClr>
              </a:gs>
            </a:gsLst>
            <a:lin ang="2700000" scaled="1"/>
          </a:gradFill>
          <a:ln w="38100" algn="ctr">
            <a:noFill/>
            <a:round/>
          </a:ln>
          <a:effectLst/>
        </p:spPr>
        <p:txBody>
          <a:bodyPr lIns="140717" tIns="70359" rIns="140717" bIns="70359"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153620" name="Group 44"/>
          <p:cNvGrpSpPr/>
          <p:nvPr/>
        </p:nvGrpSpPr>
        <p:grpSpPr>
          <a:xfrm>
            <a:off x="5973763" y="4478338"/>
            <a:ext cx="2397125" cy="2197100"/>
            <a:chOff x="2416" y="1890"/>
            <a:chExt cx="959" cy="928"/>
          </a:xfrm>
        </p:grpSpPr>
        <p:sp>
          <p:nvSpPr>
            <p:cNvPr id="153629" name="Oval 32"/>
            <p:cNvSpPr/>
            <p:nvPr/>
          </p:nvSpPr>
          <p:spPr>
            <a:xfrm>
              <a:off x="2416" y="2248"/>
              <a:ext cx="959" cy="219"/>
            </a:xfrm>
            <a:prstGeom prst="ellipse">
              <a:avLst/>
            </a:prstGeom>
            <a:solidFill>
              <a:srgbClr val="333333"/>
            </a:solidFill>
            <a:ln w="38100">
              <a:noFill/>
            </a:ln>
          </p:spPr>
          <p:txBody>
            <a:bodyPr anchor="ctr" anchorCtr="0">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zh-CN" sz="1800" dirty="0">
                <a:ea typeface="宋体" panose="02010600030101010101" pitchFamily="2" charset="-122"/>
              </a:endParaRPr>
            </a:p>
          </p:txBody>
        </p:sp>
        <p:sp>
          <p:nvSpPr>
            <p:cNvPr id="153630" name="Oval 33"/>
            <p:cNvSpPr/>
            <p:nvPr/>
          </p:nvSpPr>
          <p:spPr>
            <a:xfrm>
              <a:off x="2430" y="1890"/>
              <a:ext cx="927" cy="928"/>
            </a:xfrm>
            <a:prstGeom prst="ellipse">
              <a:avLst/>
            </a:prstGeom>
            <a:gradFill rotWithShape="1">
              <a:gsLst>
                <a:gs pos="0">
                  <a:srgbClr val="636869"/>
                </a:gs>
                <a:gs pos="100000">
                  <a:srgbClr val="D6E1E2"/>
                </a:gs>
              </a:gsLst>
              <a:lin ang="5400000" scaled="1"/>
              <a:tileRect/>
            </a:gradFill>
            <a:ln w="9525">
              <a:noFill/>
            </a:ln>
          </p:spPr>
          <p:txBody>
            <a:bodyPr vert="eaVert" wrap="none"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zh-CN" sz="1800" dirty="0">
                <a:ea typeface="宋体" panose="02010600030101010101" pitchFamily="2" charset="-122"/>
              </a:endParaRPr>
            </a:p>
          </p:txBody>
        </p:sp>
        <p:sp>
          <p:nvSpPr>
            <p:cNvPr id="153631" name="Oval 34"/>
            <p:cNvSpPr/>
            <p:nvPr/>
          </p:nvSpPr>
          <p:spPr>
            <a:xfrm>
              <a:off x="2441" y="1896"/>
              <a:ext cx="906" cy="904"/>
            </a:xfrm>
            <a:prstGeom prst="ellipse">
              <a:avLst/>
            </a:prstGeom>
            <a:gradFill rotWithShape="1">
              <a:gsLst>
                <a:gs pos="0">
                  <a:srgbClr val="D6E1E2">
                    <a:alpha val="0"/>
                  </a:srgbClr>
                </a:gs>
                <a:gs pos="100000">
                  <a:srgbClr val="F1F5F5"/>
                </a:gs>
              </a:gsLst>
              <a:lin ang="5400000" scaled="1"/>
              <a:tileRect/>
            </a:gradFill>
            <a:ln w="9525">
              <a:noFill/>
            </a:ln>
          </p:spPr>
          <p:txBody>
            <a:bodyPr vert="eaVert" wrap="none"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zh-CN" sz="1800" dirty="0">
                <a:ea typeface="宋体" panose="02010600030101010101" pitchFamily="2" charset="-122"/>
              </a:endParaRPr>
            </a:p>
          </p:txBody>
        </p:sp>
        <p:sp>
          <p:nvSpPr>
            <p:cNvPr id="153632" name="Oval 35"/>
            <p:cNvSpPr/>
            <p:nvPr/>
          </p:nvSpPr>
          <p:spPr>
            <a:xfrm>
              <a:off x="2451" y="1905"/>
              <a:ext cx="861" cy="845"/>
            </a:xfrm>
            <a:prstGeom prst="ellipse">
              <a:avLst/>
            </a:prstGeom>
            <a:gradFill rotWithShape="1">
              <a:gsLst>
                <a:gs pos="0">
                  <a:srgbClr val="AAB2B3"/>
                </a:gs>
                <a:gs pos="100000">
                  <a:srgbClr val="D6E1E2">
                    <a:alpha val="48000"/>
                  </a:srgbClr>
                </a:gs>
              </a:gsLst>
              <a:lin ang="5400000" scaled="1"/>
              <a:tileRect/>
            </a:gradFill>
            <a:ln w="9525">
              <a:noFill/>
            </a:ln>
          </p:spPr>
          <p:txBody>
            <a:bodyPr vert="eaVert" wrap="none"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zh-CN" sz="1800" dirty="0">
                <a:ea typeface="宋体" panose="02010600030101010101" pitchFamily="2" charset="-122"/>
              </a:endParaRPr>
            </a:p>
          </p:txBody>
        </p:sp>
        <p:sp>
          <p:nvSpPr>
            <p:cNvPr id="153633" name="Oval 36"/>
            <p:cNvSpPr/>
            <p:nvPr/>
          </p:nvSpPr>
          <p:spPr>
            <a:xfrm>
              <a:off x="2502" y="1928"/>
              <a:ext cx="765" cy="687"/>
            </a:xfrm>
            <a:prstGeom prst="ellipse">
              <a:avLst/>
            </a:prstGeom>
            <a:gradFill rotWithShape="1">
              <a:gsLst>
                <a:gs pos="0">
                  <a:srgbClr val="FFFFFF"/>
                </a:gs>
                <a:gs pos="100000">
                  <a:srgbClr val="D6E1E2">
                    <a:alpha val="37999"/>
                  </a:srgbClr>
                </a:gs>
              </a:gsLst>
              <a:lin ang="5400000" scaled="1"/>
              <a:tileRect/>
            </a:gradFill>
            <a:ln w="9525">
              <a:noFill/>
            </a:ln>
          </p:spPr>
          <p:txBody>
            <a:bodyPr vert="eaVert" wrap="none"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zh-CN" sz="1800" dirty="0">
                <a:ea typeface="宋体" panose="02010600030101010101" pitchFamily="2" charset="-122"/>
              </a:endParaRPr>
            </a:p>
          </p:txBody>
        </p:sp>
      </p:grpSp>
      <p:sp>
        <p:nvSpPr>
          <p:cNvPr id="22550" name="Text Box 37"/>
          <p:cNvSpPr txBox="1">
            <a:spLocks noChangeArrowheads="1"/>
          </p:cNvSpPr>
          <p:nvPr/>
        </p:nvSpPr>
        <p:spPr bwMode="gray">
          <a:xfrm>
            <a:off x="6213475" y="4899025"/>
            <a:ext cx="1944688" cy="1465263"/>
          </a:xfrm>
          <a:prstGeom prst="rect">
            <a:avLst/>
          </a:prstGeom>
          <a:noFill/>
          <a:ln w="9525" algn="ctr">
            <a:noFill/>
            <a:miter lim="800000"/>
          </a:ln>
        </p:spPr>
        <p:txBody>
          <a:bodyPr wrap="none" lIns="140717" tIns="70359" rIns="140717" bIns="70359">
            <a:spAutoFit/>
          </a:bodyPr>
          <a:lstStyle/>
          <a:p>
            <a:pPr marR="0" algn="ctr" defTabSz="914400">
              <a:buClrTx/>
              <a:buSzTx/>
              <a:buFontTx/>
              <a:buNone/>
              <a:defRPr/>
            </a:pPr>
            <a:r>
              <a:rPr kumimoji="0" lang="zh-CN" altLang="en-US" sz="4300" b="1" kern="1200" cap="none" spc="0" normalizeH="0" baseline="0" noProof="0" dirty="0">
                <a:solidFill>
                  <a:schemeClr val="accent2">
                    <a:lumMod val="75000"/>
                  </a:schemeClr>
                </a:solidFill>
                <a:latin typeface="Arial" panose="020B0604020202020204" pitchFamily="34" charset="0"/>
                <a:ea typeface="宋体" panose="02010600030101010101" pitchFamily="2" charset="-122"/>
                <a:cs typeface="+mn-cs"/>
              </a:rPr>
              <a:t>装货</a:t>
            </a:r>
            <a:endParaRPr kumimoji="0" lang="en-US" altLang="zh-CN" sz="4300" b="1" kern="1200" cap="none" spc="0" normalizeH="0" baseline="0" noProof="0" dirty="0">
              <a:solidFill>
                <a:schemeClr val="accent2">
                  <a:lumMod val="75000"/>
                </a:schemeClr>
              </a:solidFill>
              <a:latin typeface="Arial" panose="020B0604020202020204" pitchFamily="34" charset="0"/>
              <a:ea typeface="宋体" panose="02010600030101010101" pitchFamily="2" charset="-122"/>
              <a:cs typeface="+mn-cs"/>
            </a:endParaRPr>
          </a:p>
          <a:p>
            <a:pPr marR="0" algn="ctr" defTabSz="914400">
              <a:buClrTx/>
              <a:buSzTx/>
              <a:buFontTx/>
              <a:buNone/>
              <a:defRPr/>
            </a:pPr>
            <a:r>
              <a:rPr kumimoji="0" lang="zh-CN" altLang="en-US" sz="4300" b="1" kern="1200" cap="none" spc="0" normalizeH="0" baseline="0" noProof="0" dirty="0">
                <a:solidFill>
                  <a:schemeClr val="accent2">
                    <a:lumMod val="75000"/>
                  </a:schemeClr>
                </a:solidFill>
                <a:latin typeface="Arial" panose="020B0604020202020204" pitchFamily="34" charset="0"/>
                <a:ea typeface="宋体" panose="02010600030101010101" pitchFamily="2" charset="-122"/>
                <a:cs typeface="+mn-cs"/>
              </a:rPr>
              <a:t>当事人</a:t>
            </a:r>
            <a:endParaRPr kumimoji="0" lang="en-US" altLang="zh-CN" sz="4300" b="1" kern="1200" cap="none" spc="0" normalizeH="0" baseline="0" noProof="0" dirty="0">
              <a:solidFill>
                <a:schemeClr val="accent2">
                  <a:lumMod val="75000"/>
                </a:schemeClr>
              </a:solidFill>
              <a:latin typeface="Arial" panose="020B0604020202020204" pitchFamily="34" charset="0"/>
              <a:ea typeface="宋体" panose="02010600030101010101" pitchFamily="2" charset="-122"/>
              <a:cs typeface="+mn-cs"/>
            </a:endParaRPr>
          </a:p>
        </p:txBody>
      </p:sp>
      <p:sp>
        <p:nvSpPr>
          <p:cNvPr id="153622" name="Text Box 38"/>
          <p:cNvSpPr txBox="1"/>
          <p:nvPr/>
        </p:nvSpPr>
        <p:spPr>
          <a:xfrm>
            <a:off x="9001125" y="2689225"/>
            <a:ext cx="3078163" cy="619125"/>
          </a:xfrm>
          <a:prstGeom prst="rect">
            <a:avLst/>
          </a:prstGeom>
          <a:noFill/>
          <a:ln w="9525">
            <a:noFill/>
          </a:ln>
        </p:spPr>
        <p:txBody>
          <a:bodyPr wrap="none"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ea typeface="宋体" panose="02010600030101010101" pitchFamily="2" charset="-122"/>
                <a:hlinkClick r:id="rId1" action="ppaction://hlinksldjump"/>
              </a:rPr>
              <a:t>集装箱拖车公司</a:t>
            </a:r>
            <a:endParaRPr lang="en-US" altLang="zh-CN" sz="3100" b="1" dirty="0">
              <a:ea typeface="宋体" panose="02010600030101010101" pitchFamily="2" charset="-122"/>
            </a:endParaRPr>
          </a:p>
        </p:txBody>
      </p:sp>
      <p:sp>
        <p:nvSpPr>
          <p:cNvPr id="153623" name="Text Box 39"/>
          <p:cNvSpPr txBox="1"/>
          <p:nvPr/>
        </p:nvSpPr>
        <p:spPr>
          <a:xfrm>
            <a:off x="1687513" y="2768600"/>
            <a:ext cx="3478212" cy="619125"/>
          </a:xfrm>
          <a:prstGeom prst="rect">
            <a:avLst/>
          </a:prstGeom>
          <a:noFill/>
          <a:ln w="9525">
            <a:noFill/>
          </a:ln>
        </p:spPr>
        <p:txBody>
          <a:bodyPr wrap="none"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ea typeface="宋体" panose="02010600030101010101" pitchFamily="2" charset="-122"/>
                <a:hlinkClick r:id="rId2" action="ppaction://hlinksldjump"/>
              </a:rPr>
              <a:t>国际货运代理公司</a:t>
            </a:r>
            <a:endParaRPr lang="zh-CN" altLang="en-US" sz="3100" b="1" dirty="0">
              <a:ea typeface="宋体" panose="02010600030101010101" pitchFamily="2" charset="-122"/>
            </a:endParaRPr>
          </a:p>
        </p:txBody>
      </p:sp>
      <p:sp>
        <p:nvSpPr>
          <p:cNvPr id="153624" name="Text Box 40"/>
          <p:cNvSpPr txBox="1"/>
          <p:nvPr/>
        </p:nvSpPr>
        <p:spPr>
          <a:xfrm>
            <a:off x="10440988" y="5302250"/>
            <a:ext cx="2279650" cy="619125"/>
          </a:xfrm>
          <a:prstGeom prst="rect">
            <a:avLst/>
          </a:prstGeom>
          <a:noFill/>
          <a:ln w="9525">
            <a:noFill/>
          </a:ln>
        </p:spPr>
        <p:txBody>
          <a:bodyPr wrap="none"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ea typeface="宋体" panose="02010600030101010101" pitchFamily="2" charset="-122"/>
                <a:hlinkClick r:id="rId3" action="ppaction://hlinksldjump"/>
              </a:rPr>
              <a:t>集装箱堆场</a:t>
            </a:r>
            <a:endParaRPr lang="zh-CN" altLang="en-US" sz="3100" b="1" dirty="0">
              <a:ea typeface="宋体" panose="02010600030101010101" pitchFamily="2" charset="-122"/>
            </a:endParaRPr>
          </a:p>
        </p:txBody>
      </p:sp>
      <p:sp>
        <p:nvSpPr>
          <p:cNvPr id="153625" name="Text Box 41"/>
          <p:cNvSpPr txBox="1"/>
          <p:nvPr/>
        </p:nvSpPr>
        <p:spPr>
          <a:xfrm>
            <a:off x="9001125" y="7688263"/>
            <a:ext cx="2679700" cy="619125"/>
          </a:xfrm>
          <a:prstGeom prst="rect">
            <a:avLst/>
          </a:prstGeom>
          <a:noFill/>
          <a:ln w="9525">
            <a:noFill/>
          </a:ln>
        </p:spPr>
        <p:txBody>
          <a:bodyPr wrap="none"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ea typeface="宋体" panose="02010600030101010101" pitchFamily="2" charset="-122"/>
                <a:hlinkClick r:id="rId4" action="ppaction://hlinksldjump"/>
              </a:rPr>
              <a:t>集装箱货运站</a:t>
            </a:r>
            <a:endParaRPr lang="en-US" altLang="zh-CN" sz="3100" b="1" dirty="0">
              <a:ea typeface="宋体" panose="02010600030101010101" pitchFamily="2" charset="-122"/>
            </a:endParaRPr>
          </a:p>
        </p:txBody>
      </p:sp>
      <p:sp>
        <p:nvSpPr>
          <p:cNvPr id="153626" name="Text Box 42"/>
          <p:cNvSpPr txBox="1"/>
          <p:nvPr/>
        </p:nvSpPr>
        <p:spPr>
          <a:xfrm>
            <a:off x="2278063" y="5219700"/>
            <a:ext cx="1482725" cy="619125"/>
          </a:xfrm>
          <a:prstGeom prst="rect">
            <a:avLst/>
          </a:prstGeom>
          <a:noFill/>
          <a:ln w="9525">
            <a:noFill/>
          </a:ln>
        </p:spPr>
        <p:txBody>
          <a:bodyPr wrap="none"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r" eaLnBrk="1" hangingPunct="1">
              <a:spcBef>
                <a:spcPct val="0"/>
              </a:spcBef>
              <a:buNone/>
            </a:pPr>
            <a:r>
              <a:rPr lang="zh-CN" altLang="en-US" sz="3100" b="1" dirty="0">
                <a:ea typeface="宋体" panose="02010600030101010101" pitchFamily="2" charset="-122"/>
                <a:hlinkClick r:id="rId5" action="ppaction://hlinksldjump"/>
              </a:rPr>
              <a:t>船公司</a:t>
            </a:r>
            <a:endParaRPr lang="en-US" altLang="zh-CN" sz="3100" b="1" dirty="0">
              <a:ea typeface="宋体" panose="02010600030101010101" pitchFamily="2" charset="-122"/>
            </a:endParaRPr>
          </a:p>
        </p:txBody>
      </p:sp>
      <p:sp>
        <p:nvSpPr>
          <p:cNvPr id="153627" name="Text Box 43"/>
          <p:cNvSpPr txBox="1"/>
          <p:nvPr/>
        </p:nvSpPr>
        <p:spPr>
          <a:xfrm>
            <a:off x="2840038" y="7596188"/>
            <a:ext cx="2390775" cy="619125"/>
          </a:xfrm>
          <a:prstGeom prst="rect">
            <a:avLst/>
          </a:prstGeom>
          <a:noFill/>
          <a:ln w="9525">
            <a:noFill/>
          </a:ln>
        </p:spPr>
        <p:txBody>
          <a:bodyPr wrap="none"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r" eaLnBrk="1" hangingPunct="1">
              <a:spcBef>
                <a:spcPct val="0"/>
              </a:spcBef>
              <a:buNone/>
            </a:pPr>
            <a:r>
              <a:rPr lang="zh-CN" altLang="en-US" sz="3100" b="1" dirty="0">
                <a:ea typeface="宋体" panose="02010600030101010101" pitchFamily="2" charset="-122"/>
                <a:hlinkClick r:id="rId6" action="ppaction://hlinksldjump"/>
              </a:rPr>
              <a:t>货主</a:t>
            </a:r>
            <a:r>
              <a:rPr lang="en-US" altLang="zh-CN" sz="3100" b="1" dirty="0">
                <a:ea typeface="宋体" panose="02010600030101010101" pitchFamily="2" charset="-122"/>
                <a:hlinkClick r:id="rId6" action="ppaction://hlinksldjump"/>
              </a:rPr>
              <a:t>/</a:t>
            </a:r>
            <a:r>
              <a:rPr lang="zh-CN" altLang="en-US" sz="3100" b="1" dirty="0">
                <a:ea typeface="宋体" panose="02010600030101010101" pitchFamily="2" charset="-122"/>
                <a:hlinkClick r:id="rId6" action="ppaction://hlinksldjump"/>
              </a:rPr>
              <a:t>发货人</a:t>
            </a:r>
            <a:endParaRPr lang="en-US" altLang="zh-CN" sz="3100" b="1" dirty="0">
              <a:ea typeface="宋体" panose="02010600030101010101" pitchFamily="2" charset="-122"/>
            </a:endParaRPr>
          </a:p>
        </p:txBody>
      </p:sp>
      <p:sp>
        <p:nvSpPr>
          <p:cNvPr id="46" name="Rectangle 2"/>
          <p:cNvSpPr txBox="1">
            <a:spLocks noChangeArrowheads="1"/>
          </p:cNvSpPr>
          <p:nvPr/>
        </p:nvSpPr>
        <p:spPr bwMode="auto">
          <a:xfrm>
            <a:off x="1304925" y="280988"/>
            <a:ext cx="7710488" cy="838200"/>
          </a:xfrm>
          <a:prstGeom prst="rect">
            <a:avLst/>
          </a:prstGeom>
          <a:noFill/>
          <a:ln w="9525">
            <a:noFill/>
            <a:miter lim="800000"/>
          </a:ln>
        </p:spPr>
        <p:txBody>
          <a:bodyPr lIns="143986" tIns="71993" rIns="143986" bIns="71993" anchor="ctr"/>
          <a:lstStyle/>
          <a:p>
            <a:pPr marR="0" algn="r" defTabSz="914400">
              <a:buClrTx/>
              <a:buSzTx/>
              <a:buFontTx/>
              <a:buNone/>
              <a:defRPr/>
            </a:pPr>
            <a:r>
              <a:rPr kumimoji="0" lang="zh-CN" altLang="en-US" sz="6300" b="1" kern="0" cap="none" spc="0" normalizeH="0" baseline="0" noProof="0" dirty="0">
                <a:solidFill>
                  <a:schemeClr val="bg1"/>
                </a:solidFill>
                <a:effectLst>
                  <a:outerShdw blurRad="38100" dist="38100" dir="2700000" algn="tl">
                    <a:srgbClr val="C0C0C0"/>
                  </a:outerShdw>
                </a:effectLst>
                <a:latin typeface="楷体_GB2312" pitchFamily="49" charset="-122"/>
                <a:ea typeface="+mj-ea"/>
                <a:cs typeface="+mj-cs"/>
              </a:rPr>
              <a:t>（二）装货</a:t>
            </a:r>
            <a:endParaRPr kumimoji="0" lang="zh-CN" altLang="en-US" sz="6300" b="1" kern="0" cap="none" spc="0" normalizeH="0" baseline="0" noProof="0" dirty="0">
              <a:solidFill>
                <a:schemeClr val="bg1"/>
              </a:solidFill>
              <a:effectLst>
                <a:outerShdw blurRad="38100" dist="38100" dir="2700000" algn="tl">
                  <a:srgbClr val="C0C0C0"/>
                </a:outerShdw>
              </a:effectLst>
              <a:latin typeface="楷体_GB2312" pitchFamily="49" charset="-122"/>
              <a:ea typeface="+mj-ea"/>
              <a:cs typeface="+mj-cs"/>
            </a:endParaRPr>
          </a:p>
        </p:txBody>
      </p:sp>
    </p:spTree>
  </p:cSld>
  <p:clrMapOvr>
    <a:masterClrMapping/>
  </p:clrMapOvr>
  <p:transition>
    <p:fade/>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1304925" y="280988"/>
            <a:ext cx="7710488"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新知呈现</a:t>
            </a:r>
            <a:endPar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7171" name="Rectangle 3"/>
          <p:cNvSpPr>
            <a:spLocks noGrp="1" noChangeArrowheads="1"/>
          </p:cNvSpPr>
          <p:nvPr>
            <p:ph type="body" idx="1"/>
          </p:nvPr>
        </p:nvSpPr>
        <p:spPr>
          <a:xfrm>
            <a:off x="338138" y="3621088"/>
            <a:ext cx="13554075" cy="6215063"/>
          </a:xfrm>
          <a:ln w="38100" cap="rnd">
            <a:solidFill>
              <a:srgbClr val="65A3FF"/>
            </a:solidFill>
            <a:prstDash val="sysDot"/>
          </a:ln>
        </p:spPr>
        <p:txBody>
          <a:bodyPr vert="horz" wrap="square" lIns="138738" tIns="72301" rIns="138738" bIns="72301" numCol="1" anchor="t" anchorCtr="0" compatLnSpc="1"/>
          <a:lstStyle/>
          <a:p>
            <a:pPr marL="0" marR="0" lvl="0" indent="0" algn="l" defTabSz="914400" rtl="0" eaLnBrk="0" fontAlgn="base" latinLnBrk="0" hangingPunct="0">
              <a:lnSpc>
                <a:spcPct val="100000"/>
              </a:lnSpc>
              <a:spcBef>
                <a:spcPct val="20000"/>
              </a:spcBef>
              <a:spcAft>
                <a:spcPct val="0"/>
              </a:spcAft>
              <a:buClrTx/>
              <a:buSzTx/>
              <a:buFontTx/>
              <a:buNone/>
              <a:defRPr/>
            </a:pPr>
            <a:r>
              <a:rPr kumimoji="0" lang="zh-CN" altLang="en-US" sz="4000" b="0" i="0" u="none" strike="noStrike" kern="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    </a:t>
            </a:r>
            <a:r>
              <a:rPr kumimoji="0" lang="zh-CN" altLang="en-US" sz="3700" b="1" i="0" u="none" strike="noStrike" kern="0" cap="none" spc="0" normalizeH="0" baseline="0" noProof="0" dirty="0">
                <a:ln>
                  <a:noFill/>
                </a:ln>
                <a:solidFill>
                  <a:srgbClr val="333333"/>
                </a:solidFill>
                <a:effectLst/>
                <a:uLnTx/>
                <a:uFillTx/>
                <a:latin typeface="宋体" panose="02010600030101010101" pitchFamily="2" charset="-122"/>
                <a:ea typeface="宋体" panose="02010600030101010101" pitchFamily="2" charset="-122"/>
                <a:cs typeface="+mn-cs"/>
              </a:rPr>
              <a:t> </a:t>
            </a:r>
            <a:endParaRPr kumimoji="0" lang="en-US" altLang="zh-CN" sz="3700" b="1" i="0" u="none" strike="noStrike" kern="0" cap="none" spc="0" normalizeH="0" baseline="0" noProof="0" dirty="0">
              <a:ln>
                <a:noFill/>
              </a:ln>
              <a:solidFill>
                <a:srgbClr val="333333"/>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国际货运代理公司</a:t>
            </a:r>
            <a:endParaRPr kumimoji="0" lang="en-US" altLang="zh-CN"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None/>
              <a:defRPr/>
            </a:pPr>
            <a:r>
              <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    </a:t>
            </a: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在实践中，大多数情况是货主委托国际货运代理公司来完</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成装货。通常以货代操作员（</a:t>
            </a:r>
            <a:r>
              <a:rPr kumimoji="0" 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OP</a:t>
            </a: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）为神经中枢，展开货物出运</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活动。</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None/>
              <a:defRPr/>
            </a:pPr>
            <a:r>
              <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    </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p:txBody>
      </p:sp>
      <p:sp>
        <p:nvSpPr>
          <p:cNvPr id="154628" name="矩形 5"/>
          <p:cNvSpPr/>
          <p:nvPr/>
        </p:nvSpPr>
        <p:spPr>
          <a:xfrm>
            <a:off x="57150" y="9836150"/>
            <a:ext cx="8618538" cy="149225"/>
          </a:xfrm>
          <a:prstGeom prst="rect">
            <a:avLst/>
          </a:prstGeom>
          <a:solidFill>
            <a:schemeClr val="accent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4629" name="矩形 32"/>
          <p:cNvSpPr/>
          <p:nvPr/>
        </p:nvSpPr>
        <p:spPr>
          <a:xfrm>
            <a:off x="169863" y="3287713"/>
            <a:ext cx="13949362" cy="215900"/>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154630" name="矩形 1"/>
          <p:cNvSpPr/>
          <p:nvPr/>
        </p:nvSpPr>
        <p:spPr>
          <a:xfrm>
            <a:off x="169863" y="2752725"/>
            <a:ext cx="13949362" cy="428625"/>
          </a:xfrm>
          <a:prstGeom prst="rect">
            <a:avLst/>
          </a:prstGeom>
          <a:solidFill>
            <a:srgbClr val="2E75B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4300" b="1" dirty="0">
              <a:solidFill>
                <a:schemeClr val="bg1"/>
              </a:solidFill>
              <a:latin typeface="Segoe UI Emoji" panose="020B0502040204020203" pitchFamily="34" charset="0"/>
              <a:ea typeface="宋体" panose="02010600030101010101" pitchFamily="2" charset="-122"/>
            </a:endParaRPr>
          </a:p>
        </p:txBody>
      </p:sp>
      <p:grpSp>
        <p:nvGrpSpPr>
          <p:cNvPr id="154631" name="组合 10"/>
          <p:cNvGrpSpPr/>
          <p:nvPr/>
        </p:nvGrpSpPr>
        <p:grpSpPr>
          <a:xfrm flipV="1">
            <a:off x="9696450" y="-39687"/>
            <a:ext cx="4735513" cy="1501775"/>
            <a:chOff x="0" y="0"/>
            <a:chExt cx="7110389" cy="2443343"/>
          </a:xfrm>
        </p:grpSpPr>
        <p:grpSp>
          <p:nvGrpSpPr>
            <p:cNvPr id="154635" name="组合 1"/>
            <p:cNvGrpSpPr/>
            <p:nvPr/>
          </p:nvGrpSpPr>
          <p:grpSpPr>
            <a:xfrm>
              <a:off x="1583972" y="0"/>
              <a:ext cx="3528130" cy="2443343"/>
              <a:chOff x="0" y="0"/>
              <a:chExt cx="3182548" cy="2036641"/>
            </a:xfrm>
          </p:grpSpPr>
          <p:sp>
            <p:nvSpPr>
              <p:cNvPr id="154642"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4643"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400738907"/>
                  </a:cxn>
                  <a:cxn ang="0">
                    <a:pos x="29" y="0"/>
                  </a:cxn>
                  <a:cxn ang="0">
                    <a:pos x="1002" y="689041151"/>
                  </a:cxn>
                  <a:cxn ang="0">
                    <a:pos x="0" y="40073890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54636" name="组合 4"/>
            <p:cNvGrpSpPr/>
            <p:nvPr/>
          </p:nvGrpSpPr>
          <p:grpSpPr>
            <a:xfrm>
              <a:off x="3568070" y="27383"/>
              <a:ext cx="3542319" cy="1708211"/>
              <a:chOff x="0" y="0"/>
              <a:chExt cx="4223383" cy="2036640"/>
            </a:xfrm>
          </p:grpSpPr>
          <p:sp>
            <p:nvSpPr>
              <p:cNvPr id="154640"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4641"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631375680"/>
                  </a:cxn>
                  <a:cxn ang="0">
                    <a:pos x="15" y="0"/>
                  </a:cxn>
                  <a:cxn ang="0">
                    <a:pos x="1002" y="919675371"/>
                  </a:cxn>
                  <a:cxn ang="0">
                    <a:pos x="0" y="631375680"/>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54637" name="组合 7"/>
            <p:cNvGrpSpPr/>
            <p:nvPr/>
          </p:nvGrpSpPr>
          <p:grpSpPr>
            <a:xfrm>
              <a:off x="0" y="53826"/>
              <a:ext cx="3027130" cy="1839448"/>
              <a:chOff x="0" y="0"/>
              <a:chExt cx="2451714" cy="1534624"/>
            </a:xfrm>
          </p:grpSpPr>
          <p:sp>
            <p:nvSpPr>
              <p:cNvPr id="154638"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4639"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22" y="2104081142"/>
                  </a:cxn>
                  <a:cxn ang="0">
                    <a:pos x="0" y="0"/>
                  </a:cxn>
                  <a:cxn ang="0">
                    <a:pos x="20008" y="2147483647"/>
                  </a:cxn>
                  <a:cxn ang="0">
                    <a:pos x="322" y="2104081142"/>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154632" name="动作按钮: 后退或前一项 16">
            <a:hlinkClick r:id="" action="ppaction://hlinkshowjump?jump=previousslide"/>
          </p:cNvPr>
          <p:cNvSpPr/>
          <p:nvPr/>
        </p:nvSpPr>
        <p:spPr>
          <a:xfrm>
            <a:off x="13839825" y="9478963"/>
            <a:ext cx="561975" cy="746125"/>
          </a:xfrm>
          <a:prstGeom prst="actionButtonBackPrevious">
            <a:avLst/>
          </a:prstGeom>
          <a:solidFill>
            <a:schemeClr val="accent1"/>
          </a:solidFill>
          <a:ln w="9525" cap="flat" cmpd="sng">
            <a:solidFill>
              <a:schemeClr val="tx1"/>
            </a:solidFill>
            <a:prstDash val="solid"/>
            <a:round/>
            <a:headEnd type="none" w="med" len="med"/>
            <a:tailEnd type="none" w="med" len="med"/>
          </a:ln>
        </p:spPr>
        <p:txBody>
          <a:bodyPr lIns="140717" tIns="70359" rIns="140717" bIns="70359"/>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p:txBody>
      </p:sp>
      <p:pic>
        <p:nvPicPr>
          <p:cNvPr id="154633" name="Picture 18" descr="C:\Users\Julia\Desktop\t0183726865e084a389.jpg"/>
          <p:cNvPicPr>
            <a:picLocks noChangeAspect="1"/>
          </p:cNvPicPr>
          <p:nvPr/>
        </p:nvPicPr>
        <p:blipFill>
          <a:blip r:embed="rId1"/>
          <a:stretch>
            <a:fillRect/>
          </a:stretch>
        </p:blipFill>
        <p:spPr>
          <a:xfrm>
            <a:off x="674688" y="7029450"/>
            <a:ext cx="4876800" cy="2635250"/>
          </a:xfrm>
          <a:prstGeom prst="rect">
            <a:avLst/>
          </a:prstGeom>
          <a:noFill/>
          <a:ln w="9525">
            <a:noFill/>
          </a:ln>
        </p:spPr>
      </p:pic>
      <p:pic>
        <p:nvPicPr>
          <p:cNvPr id="154634" name="Picture 19" descr="C:\Users\Julia\Desktop\国际货运代理企业.jpg"/>
          <p:cNvPicPr>
            <a:picLocks noChangeAspect="1"/>
          </p:cNvPicPr>
          <p:nvPr/>
        </p:nvPicPr>
        <p:blipFill>
          <a:blip r:embed="rId2"/>
          <a:stretch>
            <a:fillRect/>
          </a:stretch>
        </p:blipFill>
        <p:spPr>
          <a:xfrm>
            <a:off x="5849938" y="6284913"/>
            <a:ext cx="7764462" cy="3454400"/>
          </a:xfrm>
          <a:prstGeom prst="rect">
            <a:avLst/>
          </a:prstGeom>
          <a:noFill/>
          <a:ln w="9525">
            <a:noFill/>
          </a:ln>
        </p:spPr>
      </p:pic>
    </p:spTree>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1304925" y="280988"/>
            <a:ext cx="7710488"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新知呈现</a:t>
            </a:r>
            <a:endPar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7171" name="Rectangle 3"/>
          <p:cNvSpPr>
            <a:spLocks noGrp="1" noChangeArrowheads="1"/>
          </p:cNvSpPr>
          <p:nvPr>
            <p:ph type="body" idx="1"/>
          </p:nvPr>
        </p:nvSpPr>
        <p:spPr>
          <a:xfrm>
            <a:off x="338138" y="3621088"/>
            <a:ext cx="13554075" cy="6215063"/>
          </a:xfrm>
          <a:ln w="38100" cap="rnd">
            <a:solidFill>
              <a:srgbClr val="65A3FF"/>
            </a:solidFill>
            <a:prstDash val="sysDot"/>
          </a:ln>
        </p:spPr>
        <p:txBody>
          <a:bodyPr vert="horz" wrap="square" lIns="138738" tIns="72301" rIns="138738" bIns="72301" numCol="1" anchor="t" anchorCtr="0" compatLnSpc="1"/>
          <a:lstStyle/>
          <a:p>
            <a:pPr marL="0" marR="0" lvl="0" indent="0" algn="l" defTabSz="914400" rtl="0" eaLnBrk="0" fontAlgn="base" latinLnBrk="0" hangingPunct="0">
              <a:lnSpc>
                <a:spcPct val="100000"/>
              </a:lnSpc>
              <a:spcBef>
                <a:spcPct val="20000"/>
              </a:spcBef>
              <a:spcAft>
                <a:spcPct val="0"/>
              </a:spcAft>
              <a:buClrTx/>
              <a:buSzTx/>
              <a:buFontTx/>
              <a:buNone/>
              <a:defRPr/>
            </a:pPr>
            <a:r>
              <a:rPr kumimoji="0" lang="zh-CN" altLang="en-US" sz="4000" b="0" i="0" u="none" strike="noStrike" kern="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    </a:t>
            </a:r>
            <a:r>
              <a:rPr kumimoji="0" lang="zh-CN" altLang="en-US" sz="3700" b="1" i="0" u="none" strike="noStrike" kern="0" cap="none" spc="0" normalizeH="0" baseline="0" noProof="0" dirty="0">
                <a:ln>
                  <a:noFill/>
                </a:ln>
                <a:solidFill>
                  <a:srgbClr val="333333"/>
                </a:solidFill>
                <a:effectLst/>
                <a:uLnTx/>
                <a:uFillTx/>
                <a:latin typeface="宋体" panose="02010600030101010101" pitchFamily="2" charset="-122"/>
                <a:ea typeface="宋体" panose="02010600030101010101" pitchFamily="2" charset="-122"/>
                <a:cs typeface="+mn-cs"/>
              </a:rPr>
              <a:t> </a:t>
            </a:r>
            <a:endParaRPr kumimoji="0" lang="en-US" altLang="zh-CN" sz="3700" b="1" i="0" u="none" strike="noStrike" kern="0" cap="none" spc="0" normalizeH="0" baseline="0" noProof="0" dirty="0">
              <a:ln>
                <a:noFill/>
              </a:ln>
              <a:solidFill>
                <a:srgbClr val="333333"/>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集装箱拖车公司</a:t>
            </a:r>
            <a:endParaRPr kumimoji="0" lang="en-US" altLang="zh-CN"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    接受货主或者货代公司的委托，派遣车辆和司机到集装箱</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堆场提取空箱装货，然后将重箱送至码头堆场，并对运输过程</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中的集装箱和货物安全负责。</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p:txBody>
      </p:sp>
      <p:sp>
        <p:nvSpPr>
          <p:cNvPr id="155652" name="矩形 5"/>
          <p:cNvSpPr/>
          <p:nvPr/>
        </p:nvSpPr>
        <p:spPr>
          <a:xfrm>
            <a:off x="57150" y="9836150"/>
            <a:ext cx="8618538" cy="149225"/>
          </a:xfrm>
          <a:prstGeom prst="rect">
            <a:avLst/>
          </a:prstGeom>
          <a:solidFill>
            <a:schemeClr val="accent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5653" name="矩形 32"/>
          <p:cNvSpPr/>
          <p:nvPr/>
        </p:nvSpPr>
        <p:spPr>
          <a:xfrm>
            <a:off x="169863" y="3287713"/>
            <a:ext cx="13949362" cy="215900"/>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155654" name="矩形 1"/>
          <p:cNvSpPr/>
          <p:nvPr/>
        </p:nvSpPr>
        <p:spPr>
          <a:xfrm>
            <a:off x="169863" y="2752725"/>
            <a:ext cx="13949362" cy="428625"/>
          </a:xfrm>
          <a:prstGeom prst="rect">
            <a:avLst/>
          </a:prstGeom>
          <a:solidFill>
            <a:srgbClr val="2E75B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4300" b="1" dirty="0">
              <a:solidFill>
                <a:schemeClr val="bg1"/>
              </a:solidFill>
              <a:latin typeface="Segoe UI Emoji" panose="020B0502040204020203" pitchFamily="34" charset="0"/>
              <a:ea typeface="宋体" panose="02010600030101010101" pitchFamily="2" charset="-122"/>
            </a:endParaRPr>
          </a:p>
        </p:txBody>
      </p:sp>
      <p:grpSp>
        <p:nvGrpSpPr>
          <p:cNvPr id="155655" name="组合 10"/>
          <p:cNvGrpSpPr/>
          <p:nvPr/>
        </p:nvGrpSpPr>
        <p:grpSpPr>
          <a:xfrm flipV="1">
            <a:off x="9696450" y="-39687"/>
            <a:ext cx="4735513" cy="1501775"/>
            <a:chOff x="0" y="0"/>
            <a:chExt cx="7110389" cy="2443343"/>
          </a:xfrm>
        </p:grpSpPr>
        <p:grpSp>
          <p:nvGrpSpPr>
            <p:cNvPr id="155659" name="组合 1"/>
            <p:cNvGrpSpPr/>
            <p:nvPr/>
          </p:nvGrpSpPr>
          <p:grpSpPr>
            <a:xfrm>
              <a:off x="1583972" y="0"/>
              <a:ext cx="3528130" cy="2443343"/>
              <a:chOff x="0" y="0"/>
              <a:chExt cx="3182548" cy="2036641"/>
            </a:xfrm>
          </p:grpSpPr>
          <p:sp>
            <p:nvSpPr>
              <p:cNvPr id="155666"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5667"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400738907"/>
                  </a:cxn>
                  <a:cxn ang="0">
                    <a:pos x="29" y="0"/>
                  </a:cxn>
                  <a:cxn ang="0">
                    <a:pos x="1002" y="689041151"/>
                  </a:cxn>
                  <a:cxn ang="0">
                    <a:pos x="0" y="40073890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55660" name="组合 4"/>
            <p:cNvGrpSpPr/>
            <p:nvPr/>
          </p:nvGrpSpPr>
          <p:grpSpPr>
            <a:xfrm>
              <a:off x="3568070" y="27383"/>
              <a:ext cx="3542319" cy="1708211"/>
              <a:chOff x="0" y="0"/>
              <a:chExt cx="4223383" cy="2036640"/>
            </a:xfrm>
          </p:grpSpPr>
          <p:sp>
            <p:nvSpPr>
              <p:cNvPr id="155664"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5665"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631375680"/>
                  </a:cxn>
                  <a:cxn ang="0">
                    <a:pos x="15" y="0"/>
                  </a:cxn>
                  <a:cxn ang="0">
                    <a:pos x="1002" y="919675371"/>
                  </a:cxn>
                  <a:cxn ang="0">
                    <a:pos x="0" y="631375680"/>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55661" name="组合 7"/>
            <p:cNvGrpSpPr/>
            <p:nvPr/>
          </p:nvGrpSpPr>
          <p:grpSpPr>
            <a:xfrm>
              <a:off x="0" y="53826"/>
              <a:ext cx="3027130" cy="1839448"/>
              <a:chOff x="0" y="0"/>
              <a:chExt cx="2451714" cy="1534624"/>
            </a:xfrm>
          </p:grpSpPr>
          <p:sp>
            <p:nvSpPr>
              <p:cNvPr id="155662"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5663"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22" y="2104081142"/>
                  </a:cxn>
                  <a:cxn ang="0">
                    <a:pos x="0" y="0"/>
                  </a:cxn>
                  <a:cxn ang="0">
                    <a:pos x="20008" y="2147483647"/>
                  </a:cxn>
                  <a:cxn ang="0">
                    <a:pos x="322" y="2104081142"/>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155656" name="动作按钮: 后退或前一项 16">
            <a:hlinkClick r:id="rId1" action="ppaction://hlinksldjump"/>
          </p:cNvPr>
          <p:cNvSpPr/>
          <p:nvPr/>
        </p:nvSpPr>
        <p:spPr>
          <a:xfrm>
            <a:off x="13952538" y="9693275"/>
            <a:ext cx="449262" cy="531813"/>
          </a:xfrm>
          <a:prstGeom prst="actionButtonBackPrevious">
            <a:avLst/>
          </a:prstGeom>
          <a:solidFill>
            <a:schemeClr val="accent1"/>
          </a:solidFill>
          <a:ln w="9525" cap="flat" cmpd="sng">
            <a:solidFill>
              <a:schemeClr val="tx1"/>
            </a:solidFill>
            <a:prstDash val="solid"/>
            <a:round/>
            <a:headEnd type="none" w="med" len="med"/>
            <a:tailEnd type="none" w="med" len="med"/>
          </a:ln>
        </p:spPr>
        <p:txBody>
          <a:bodyPr lIns="140717" tIns="70359" rIns="140717" bIns="70359"/>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p:txBody>
      </p:sp>
      <p:pic>
        <p:nvPicPr>
          <p:cNvPr id="155657" name="Picture 18" descr="E:\1-科研和课程建设改革\3-国贸资源库建设\1-国际货运代理\2-2016资源上传\资源上传会议整合资料160506\文本资源\《国际货运代理实务》积件资源\M02国际海上货运代理\D2-04海运代理出口装货\J029集装箱装货程序\集装箱拖车\集装箱拖车.jpg"/>
          <p:cNvPicPr>
            <a:picLocks noChangeAspect="1"/>
          </p:cNvPicPr>
          <p:nvPr/>
        </p:nvPicPr>
        <p:blipFill>
          <a:blip r:embed="rId2"/>
          <a:stretch>
            <a:fillRect/>
          </a:stretch>
        </p:blipFill>
        <p:spPr>
          <a:xfrm>
            <a:off x="8888413" y="6284913"/>
            <a:ext cx="4913312" cy="3487737"/>
          </a:xfrm>
          <a:prstGeom prst="rect">
            <a:avLst/>
          </a:prstGeom>
          <a:noFill/>
          <a:ln w="9525">
            <a:noFill/>
          </a:ln>
        </p:spPr>
      </p:pic>
      <p:pic>
        <p:nvPicPr>
          <p:cNvPr id="155658" name="Picture 19" descr="E:\1-科研和课程建设改革\3-国贸资源库建设\1-国际货运代理\2-2016资源上传\资源上传会议整合资料160506\文本资源\《国际货运代理实务》积件资源\M02国际海上货运代理\D2-04海运代理出口装货\J029集装箱装货程序\集装箱拖车\集装箱平台拖车1.jpg"/>
          <p:cNvPicPr>
            <a:picLocks noChangeAspect="1"/>
          </p:cNvPicPr>
          <p:nvPr/>
        </p:nvPicPr>
        <p:blipFill>
          <a:blip r:embed="rId3"/>
          <a:stretch>
            <a:fillRect/>
          </a:stretch>
        </p:blipFill>
        <p:spPr>
          <a:xfrm>
            <a:off x="2925763" y="7029450"/>
            <a:ext cx="5737225" cy="2640013"/>
          </a:xfrm>
          <a:prstGeom prst="rect">
            <a:avLst/>
          </a:prstGeom>
          <a:noFill/>
          <a:ln w="9525">
            <a:noFill/>
          </a:ln>
        </p:spPr>
      </p:pic>
    </p:spTree>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1304925" y="280988"/>
            <a:ext cx="7710488"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新知呈现</a:t>
            </a:r>
            <a:endPar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7171" name="Rectangle 3"/>
          <p:cNvSpPr>
            <a:spLocks noGrp="1" noChangeArrowheads="1"/>
          </p:cNvSpPr>
          <p:nvPr>
            <p:ph type="body" idx="1"/>
          </p:nvPr>
        </p:nvSpPr>
        <p:spPr>
          <a:xfrm>
            <a:off x="338138" y="3621088"/>
            <a:ext cx="13554075" cy="6215063"/>
          </a:xfrm>
          <a:ln w="38100" cap="rnd">
            <a:solidFill>
              <a:srgbClr val="65A3FF"/>
            </a:solidFill>
            <a:prstDash val="sysDot"/>
          </a:ln>
        </p:spPr>
        <p:txBody>
          <a:bodyPr vert="horz" wrap="square" lIns="138738" tIns="72301" rIns="138738" bIns="72301" numCol="1" anchor="t" anchorCtr="0" compatLnSpc="1"/>
          <a:lstStyle/>
          <a:p>
            <a:pPr marL="0" marR="0" lvl="0" indent="0" algn="l" defTabSz="914400" rtl="0" eaLnBrk="0" fontAlgn="base" latinLnBrk="0" hangingPunct="0">
              <a:lnSpc>
                <a:spcPct val="100000"/>
              </a:lnSpc>
              <a:spcBef>
                <a:spcPct val="20000"/>
              </a:spcBef>
              <a:spcAft>
                <a:spcPct val="0"/>
              </a:spcAft>
              <a:buClrTx/>
              <a:buSzTx/>
              <a:buFontTx/>
              <a:buNone/>
              <a:defRPr/>
            </a:pPr>
            <a:r>
              <a:rPr kumimoji="0" lang="zh-CN" altLang="en-US" sz="4000" b="0" i="0" u="none" strike="noStrike" kern="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    </a:t>
            </a:r>
            <a:r>
              <a:rPr kumimoji="0" lang="zh-CN" altLang="en-US" sz="3700" b="1" i="0" u="none" strike="noStrike" kern="0" cap="none" spc="0" normalizeH="0" baseline="0" noProof="0" dirty="0">
                <a:ln>
                  <a:noFill/>
                </a:ln>
                <a:solidFill>
                  <a:srgbClr val="333333"/>
                </a:solidFill>
                <a:effectLst/>
                <a:uLnTx/>
                <a:uFillTx/>
                <a:latin typeface="宋体" panose="02010600030101010101" pitchFamily="2" charset="-122"/>
                <a:ea typeface="宋体" panose="02010600030101010101" pitchFamily="2" charset="-122"/>
                <a:cs typeface="+mn-cs"/>
              </a:rPr>
              <a:t> </a:t>
            </a:r>
            <a:endParaRPr kumimoji="0" lang="en-US" altLang="zh-CN" sz="3700" b="1" i="0" u="none" strike="noStrike" kern="0" cap="none" spc="0" normalizeH="0" baseline="0" noProof="0" dirty="0">
              <a:ln>
                <a:noFill/>
              </a:ln>
              <a:solidFill>
                <a:srgbClr val="333333"/>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船公司</a:t>
            </a:r>
            <a:endParaRPr kumimoji="0" lang="en-US" altLang="zh-CN"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    船公司通过购买、租入或与其他船公司合作等方式，拥有</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相当数量的集装箱，船公司或其代理确认货代公司的订舱后，</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会提供约定数量的集装箱给货主使用。 </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p:txBody>
      </p:sp>
      <p:sp>
        <p:nvSpPr>
          <p:cNvPr id="156676" name="矩形 5"/>
          <p:cNvSpPr/>
          <p:nvPr/>
        </p:nvSpPr>
        <p:spPr>
          <a:xfrm>
            <a:off x="57150" y="9836150"/>
            <a:ext cx="8618538" cy="149225"/>
          </a:xfrm>
          <a:prstGeom prst="rect">
            <a:avLst/>
          </a:prstGeom>
          <a:solidFill>
            <a:schemeClr val="accent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6677" name="矩形 32"/>
          <p:cNvSpPr/>
          <p:nvPr/>
        </p:nvSpPr>
        <p:spPr>
          <a:xfrm>
            <a:off x="169863" y="3287713"/>
            <a:ext cx="13949362" cy="215900"/>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156678" name="矩形 1"/>
          <p:cNvSpPr/>
          <p:nvPr/>
        </p:nvSpPr>
        <p:spPr>
          <a:xfrm>
            <a:off x="169863" y="2752725"/>
            <a:ext cx="13949362" cy="428625"/>
          </a:xfrm>
          <a:prstGeom prst="rect">
            <a:avLst/>
          </a:prstGeom>
          <a:solidFill>
            <a:srgbClr val="2E75B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4300" b="1" dirty="0">
              <a:solidFill>
                <a:schemeClr val="bg1"/>
              </a:solidFill>
              <a:latin typeface="Segoe UI Emoji" panose="020B0502040204020203" pitchFamily="34" charset="0"/>
              <a:ea typeface="宋体" panose="02010600030101010101" pitchFamily="2" charset="-122"/>
            </a:endParaRPr>
          </a:p>
        </p:txBody>
      </p:sp>
      <p:grpSp>
        <p:nvGrpSpPr>
          <p:cNvPr id="156679" name="组合 10"/>
          <p:cNvGrpSpPr/>
          <p:nvPr/>
        </p:nvGrpSpPr>
        <p:grpSpPr>
          <a:xfrm flipV="1">
            <a:off x="9696450" y="-39687"/>
            <a:ext cx="4735513" cy="1501775"/>
            <a:chOff x="0" y="0"/>
            <a:chExt cx="7110389" cy="2443343"/>
          </a:xfrm>
        </p:grpSpPr>
        <p:grpSp>
          <p:nvGrpSpPr>
            <p:cNvPr id="156683" name="组合 1"/>
            <p:cNvGrpSpPr/>
            <p:nvPr/>
          </p:nvGrpSpPr>
          <p:grpSpPr>
            <a:xfrm>
              <a:off x="1583972" y="0"/>
              <a:ext cx="3528130" cy="2443343"/>
              <a:chOff x="0" y="0"/>
              <a:chExt cx="3182548" cy="2036641"/>
            </a:xfrm>
          </p:grpSpPr>
          <p:sp>
            <p:nvSpPr>
              <p:cNvPr id="156690"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6691"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400738907"/>
                  </a:cxn>
                  <a:cxn ang="0">
                    <a:pos x="29" y="0"/>
                  </a:cxn>
                  <a:cxn ang="0">
                    <a:pos x="1002" y="689041151"/>
                  </a:cxn>
                  <a:cxn ang="0">
                    <a:pos x="0" y="40073890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56684" name="组合 4"/>
            <p:cNvGrpSpPr/>
            <p:nvPr/>
          </p:nvGrpSpPr>
          <p:grpSpPr>
            <a:xfrm>
              <a:off x="3568070" y="27383"/>
              <a:ext cx="3542319" cy="1708211"/>
              <a:chOff x="0" y="0"/>
              <a:chExt cx="4223383" cy="2036640"/>
            </a:xfrm>
          </p:grpSpPr>
          <p:sp>
            <p:nvSpPr>
              <p:cNvPr id="156688"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6689"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631375680"/>
                  </a:cxn>
                  <a:cxn ang="0">
                    <a:pos x="15" y="0"/>
                  </a:cxn>
                  <a:cxn ang="0">
                    <a:pos x="1002" y="919675371"/>
                  </a:cxn>
                  <a:cxn ang="0">
                    <a:pos x="0" y="631375680"/>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56685" name="组合 7"/>
            <p:cNvGrpSpPr/>
            <p:nvPr/>
          </p:nvGrpSpPr>
          <p:grpSpPr>
            <a:xfrm>
              <a:off x="0" y="53826"/>
              <a:ext cx="3027130" cy="1839448"/>
              <a:chOff x="0" y="0"/>
              <a:chExt cx="2451714" cy="1534624"/>
            </a:xfrm>
          </p:grpSpPr>
          <p:sp>
            <p:nvSpPr>
              <p:cNvPr id="156686"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6687"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22" y="2104081142"/>
                  </a:cxn>
                  <a:cxn ang="0">
                    <a:pos x="0" y="0"/>
                  </a:cxn>
                  <a:cxn ang="0">
                    <a:pos x="20008" y="2147483647"/>
                  </a:cxn>
                  <a:cxn ang="0">
                    <a:pos x="322" y="2104081142"/>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156680" name="动作按钮: 后退或前一项 16">
            <a:hlinkClick r:id="rId1" action="ppaction://hlinksldjump"/>
          </p:cNvPr>
          <p:cNvSpPr/>
          <p:nvPr/>
        </p:nvSpPr>
        <p:spPr>
          <a:xfrm>
            <a:off x="13952538" y="9585325"/>
            <a:ext cx="449262" cy="639763"/>
          </a:xfrm>
          <a:prstGeom prst="actionButtonBackPrevious">
            <a:avLst/>
          </a:prstGeom>
          <a:solidFill>
            <a:schemeClr val="accent1"/>
          </a:solidFill>
          <a:ln w="9525" cap="flat" cmpd="sng">
            <a:solidFill>
              <a:schemeClr val="tx1"/>
            </a:solidFill>
            <a:prstDash val="solid"/>
            <a:round/>
            <a:headEnd type="none" w="med" len="med"/>
            <a:tailEnd type="none" w="med" len="med"/>
          </a:ln>
        </p:spPr>
        <p:txBody>
          <a:bodyPr lIns="140717" tIns="70359" rIns="140717" bIns="70359"/>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p:txBody>
      </p:sp>
      <p:pic>
        <p:nvPicPr>
          <p:cNvPr id="156681" name="Picture 18" descr="C:\Users\Julia\Desktop\banner.jpg"/>
          <p:cNvPicPr>
            <a:picLocks noChangeAspect="1"/>
          </p:cNvPicPr>
          <p:nvPr/>
        </p:nvPicPr>
        <p:blipFill>
          <a:blip r:embed="rId2"/>
          <a:stretch>
            <a:fillRect/>
          </a:stretch>
        </p:blipFill>
        <p:spPr>
          <a:xfrm>
            <a:off x="561975" y="7775575"/>
            <a:ext cx="7818438" cy="2024063"/>
          </a:xfrm>
          <a:prstGeom prst="rect">
            <a:avLst/>
          </a:prstGeom>
          <a:noFill/>
          <a:ln w="9525">
            <a:noFill/>
          </a:ln>
        </p:spPr>
      </p:pic>
      <p:pic>
        <p:nvPicPr>
          <p:cNvPr id="156682" name="Picture 19" descr="C:\Users\Julia\Desktop\20140603133122bx1t202v.jpg"/>
          <p:cNvPicPr>
            <a:picLocks noChangeAspect="1"/>
          </p:cNvPicPr>
          <p:nvPr/>
        </p:nvPicPr>
        <p:blipFill>
          <a:blip r:embed="rId3"/>
          <a:stretch>
            <a:fillRect/>
          </a:stretch>
        </p:blipFill>
        <p:spPr>
          <a:xfrm>
            <a:off x="8551863" y="6923088"/>
            <a:ext cx="5287962" cy="2805112"/>
          </a:xfrm>
          <a:prstGeom prst="rect">
            <a:avLst/>
          </a:prstGeom>
          <a:noFill/>
          <a:ln w="9525">
            <a:noFill/>
          </a:ln>
        </p:spPr>
      </p:pic>
    </p:spTree>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1304925" y="280988"/>
            <a:ext cx="7710488"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新知呈现</a:t>
            </a:r>
            <a:endPar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7171" name="Rectangle 3"/>
          <p:cNvSpPr>
            <a:spLocks noGrp="1" noChangeArrowheads="1"/>
          </p:cNvSpPr>
          <p:nvPr>
            <p:ph type="body" idx="1"/>
          </p:nvPr>
        </p:nvSpPr>
        <p:spPr>
          <a:xfrm>
            <a:off x="338138" y="3621088"/>
            <a:ext cx="13554075" cy="6215063"/>
          </a:xfrm>
          <a:ln w="38100" cap="rnd">
            <a:solidFill>
              <a:srgbClr val="65A3FF"/>
            </a:solidFill>
            <a:prstDash val="sysDot"/>
          </a:ln>
        </p:spPr>
        <p:txBody>
          <a:bodyPr vert="horz" wrap="square" lIns="138738" tIns="72301" rIns="138738" bIns="72301" numCol="1" anchor="t" anchorCtr="0" compatLnSpc="1"/>
          <a:lstStyle/>
          <a:p>
            <a:pPr marL="0" marR="0" lvl="0" indent="0" algn="l" defTabSz="914400" rtl="0" eaLnBrk="0" fontAlgn="base" latinLnBrk="0" hangingPunct="0">
              <a:lnSpc>
                <a:spcPct val="100000"/>
              </a:lnSpc>
              <a:spcBef>
                <a:spcPct val="20000"/>
              </a:spcBef>
              <a:spcAft>
                <a:spcPct val="0"/>
              </a:spcAft>
              <a:buClrTx/>
              <a:buSzTx/>
              <a:buFontTx/>
              <a:buNone/>
              <a:defRPr/>
            </a:pPr>
            <a:r>
              <a:rPr kumimoji="0" lang="zh-CN" altLang="en-US" sz="4000" b="0" i="0" u="none" strike="noStrike" kern="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    </a:t>
            </a:r>
            <a:r>
              <a:rPr kumimoji="0" lang="zh-CN" altLang="en-US" sz="3700" b="1" i="0" u="none" strike="noStrike" kern="0" cap="none" spc="0" normalizeH="0" baseline="0" noProof="0" dirty="0">
                <a:ln>
                  <a:noFill/>
                </a:ln>
                <a:solidFill>
                  <a:srgbClr val="333333"/>
                </a:solidFill>
                <a:effectLst/>
                <a:uLnTx/>
                <a:uFillTx/>
                <a:latin typeface="宋体" panose="02010600030101010101" pitchFamily="2" charset="-122"/>
                <a:ea typeface="宋体" panose="02010600030101010101" pitchFamily="2" charset="-122"/>
                <a:cs typeface="+mn-cs"/>
              </a:rPr>
              <a:t> </a:t>
            </a:r>
            <a:endParaRPr kumimoji="0" lang="en-US" altLang="zh-CN" sz="3700" b="1" i="0" u="none" strike="noStrike" kern="0" cap="none" spc="0" normalizeH="0" baseline="0" noProof="0" dirty="0">
              <a:ln>
                <a:noFill/>
              </a:ln>
              <a:solidFill>
                <a:srgbClr val="333333"/>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集装箱堆场（</a:t>
            </a:r>
            <a:r>
              <a:rPr kumimoji="0" lang="en-US" altLang="zh-CN"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Container Yard</a:t>
            </a:r>
            <a:r>
              <a:rPr kumimoji="0" lang="zh-CN" altLang="en-US"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a:t>
            </a:r>
            <a:r>
              <a:rPr kumimoji="0" lang="en-US" altLang="zh-CN"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CY</a:t>
            </a:r>
            <a:r>
              <a:rPr kumimoji="0" lang="zh-CN" altLang="en-US"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a:t>
            </a:r>
            <a:endParaRPr kumimoji="0" lang="en-US" altLang="zh-CN"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    集装箱堆场接受委托为船公司管理集装箱，并根据船公司</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指令，发放空箱、接收重箱和安排集装箱装卸船。 </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p:txBody>
      </p:sp>
      <p:sp>
        <p:nvSpPr>
          <p:cNvPr id="157700" name="矩形 5"/>
          <p:cNvSpPr/>
          <p:nvPr/>
        </p:nvSpPr>
        <p:spPr>
          <a:xfrm>
            <a:off x="57150" y="9836150"/>
            <a:ext cx="8618538" cy="149225"/>
          </a:xfrm>
          <a:prstGeom prst="rect">
            <a:avLst/>
          </a:prstGeom>
          <a:solidFill>
            <a:schemeClr val="accent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7701" name="矩形 32"/>
          <p:cNvSpPr/>
          <p:nvPr/>
        </p:nvSpPr>
        <p:spPr>
          <a:xfrm>
            <a:off x="169863" y="3287713"/>
            <a:ext cx="13949362" cy="215900"/>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157702" name="矩形 1"/>
          <p:cNvSpPr/>
          <p:nvPr/>
        </p:nvSpPr>
        <p:spPr>
          <a:xfrm>
            <a:off x="169863" y="2752725"/>
            <a:ext cx="13949362" cy="428625"/>
          </a:xfrm>
          <a:prstGeom prst="rect">
            <a:avLst/>
          </a:prstGeom>
          <a:solidFill>
            <a:srgbClr val="2E75B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4300" b="1" dirty="0">
              <a:solidFill>
                <a:schemeClr val="bg1"/>
              </a:solidFill>
              <a:latin typeface="Segoe UI Emoji" panose="020B0502040204020203" pitchFamily="34" charset="0"/>
              <a:ea typeface="宋体" panose="02010600030101010101" pitchFamily="2" charset="-122"/>
            </a:endParaRPr>
          </a:p>
        </p:txBody>
      </p:sp>
      <p:grpSp>
        <p:nvGrpSpPr>
          <p:cNvPr id="157703" name="组合 10"/>
          <p:cNvGrpSpPr/>
          <p:nvPr/>
        </p:nvGrpSpPr>
        <p:grpSpPr>
          <a:xfrm flipV="1">
            <a:off x="9696450" y="-39687"/>
            <a:ext cx="4735513" cy="1501775"/>
            <a:chOff x="0" y="0"/>
            <a:chExt cx="7110389" cy="2443343"/>
          </a:xfrm>
        </p:grpSpPr>
        <p:grpSp>
          <p:nvGrpSpPr>
            <p:cNvPr id="157707" name="组合 1"/>
            <p:cNvGrpSpPr/>
            <p:nvPr/>
          </p:nvGrpSpPr>
          <p:grpSpPr>
            <a:xfrm>
              <a:off x="1583972" y="0"/>
              <a:ext cx="3528130" cy="2443343"/>
              <a:chOff x="0" y="0"/>
              <a:chExt cx="3182548" cy="2036641"/>
            </a:xfrm>
          </p:grpSpPr>
          <p:sp>
            <p:nvSpPr>
              <p:cNvPr id="157714"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7715"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400738907"/>
                  </a:cxn>
                  <a:cxn ang="0">
                    <a:pos x="29" y="0"/>
                  </a:cxn>
                  <a:cxn ang="0">
                    <a:pos x="1002" y="689041151"/>
                  </a:cxn>
                  <a:cxn ang="0">
                    <a:pos x="0" y="40073890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57708" name="组合 4"/>
            <p:cNvGrpSpPr/>
            <p:nvPr/>
          </p:nvGrpSpPr>
          <p:grpSpPr>
            <a:xfrm>
              <a:off x="3568070" y="27383"/>
              <a:ext cx="3542319" cy="1708211"/>
              <a:chOff x="0" y="0"/>
              <a:chExt cx="4223383" cy="2036640"/>
            </a:xfrm>
          </p:grpSpPr>
          <p:sp>
            <p:nvSpPr>
              <p:cNvPr id="157712"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7713"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631375680"/>
                  </a:cxn>
                  <a:cxn ang="0">
                    <a:pos x="15" y="0"/>
                  </a:cxn>
                  <a:cxn ang="0">
                    <a:pos x="1002" y="919675371"/>
                  </a:cxn>
                  <a:cxn ang="0">
                    <a:pos x="0" y="631375680"/>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57709" name="组合 7"/>
            <p:cNvGrpSpPr/>
            <p:nvPr/>
          </p:nvGrpSpPr>
          <p:grpSpPr>
            <a:xfrm>
              <a:off x="0" y="53826"/>
              <a:ext cx="3027130" cy="1839448"/>
              <a:chOff x="0" y="0"/>
              <a:chExt cx="2451714" cy="1534624"/>
            </a:xfrm>
          </p:grpSpPr>
          <p:sp>
            <p:nvSpPr>
              <p:cNvPr id="157710"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7711"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22" y="2104081142"/>
                  </a:cxn>
                  <a:cxn ang="0">
                    <a:pos x="0" y="0"/>
                  </a:cxn>
                  <a:cxn ang="0">
                    <a:pos x="20008" y="2147483647"/>
                  </a:cxn>
                  <a:cxn ang="0">
                    <a:pos x="322" y="2104081142"/>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157704" name="动作按钮: 后退或前一项 16">
            <a:hlinkClick r:id="rId1" action="ppaction://hlinksldjump"/>
          </p:cNvPr>
          <p:cNvSpPr/>
          <p:nvPr/>
        </p:nvSpPr>
        <p:spPr>
          <a:xfrm>
            <a:off x="13839825" y="9799638"/>
            <a:ext cx="561975" cy="425450"/>
          </a:xfrm>
          <a:prstGeom prst="actionButtonBackPrevious">
            <a:avLst/>
          </a:prstGeom>
          <a:solidFill>
            <a:schemeClr val="accent1"/>
          </a:solidFill>
          <a:ln w="9525" cap="flat" cmpd="sng">
            <a:solidFill>
              <a:schemeClr val="tx1"/>
            </a:solidFill>
            <a:prstDash val="solid"/>
            <a:round/>
            <a:headEnd type="none" w="med" len="med"/>
            <a:tailEnd type="none" w="med" len="med"/>
          </a:ln>
        </p:spPr>
        <p:txBody>
          <a:bodyPr lIns="140717" tIns="70359" rIns="140717" bIns="70359"/>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p:txBody>
      </p:sp>
      <p:pic>
        <p:nvPicPr>
          <p:cNvPr id="157705" name="Picture 18" descr="E:\1-科研和课程建设改革\3-国贸资源库建设\1-国际货运代理\2-2016资源上传\资源上传会议整合资料160506\文本资源\《国际货运代理实务》积件资源\M02国际海上货运代理\D2-04海运代理出口装货\J029集装箱装货程序\拓展知识\集装箱堆场6.jpg"/>
          <p:cNvPicPr>
            <a:picLocks noChangeAspect="1"/>
          </p:cNvPicPr>
          <p:nvPr/>
        </p:nvPicPr>
        <p:blipFill>
          <a:blip r:embed="rId2"/>
          <a:stretch>
            <a:fillRect/>
          </a:stretch>
        </p:blipFill>
        <p:spPr>
          <a:xfrm>
            <a:off x="8101013" y="6284913"/>
            <a:ext cx="5610225" cy="3433762"/>
          </a:xfrm>
          <a:prstGeom prst="rect">
            <a:avLst/>
          </a:prstGeom>
          <a:noFill/>
          <a:ln w="9525">
            <a:noFill/>
          </a:ln>
        </p:spPr>
      </p:pic>
      <p:pic>
        <p:nvPicPr>
          <p:cNvPr id="157706" name="Picture 19" descr="E:\1-科研和课程建设改革\3-国贸资源库建设\1-国际货运代理\2-2016资源上传\资源上传会议整合资料160506\文本资源\《国际货运代理实务》积件资源\M02国际海上货运代理\D2-04海运代理出口装货\J029集装箱装货程序\拓展知识\集装箱堆场4.jpg"/>
          <p:cNvPicPr>
            <a:picLocks noChangeAspect="1"/>
          </p:cNvPicPr>
          <p:nvPr/>
        </p:nvPicPr>
        <p:blipFill>
          <a:blip r:embed="rId3"/>
          <a:stretch>
            <a:fillRect/>
          </a:stretch>
        </p:blipFill>
        <p:spPr>
          <a:xfrm>
            <a:off x="450850" y="6284913"/>
            <a:ext cx="7488238" cy="3408362"/>
          </a:xfrm>
          <a:prstGeom prst="rect">
            <a:avLst/>
          </a:prstGeom>
          <a:noFill/>
          <a:ln w="9525">
            <a:noFill/>
          </a:ln>
        </p:spPr>
      </p:pic>
    </p:spTree>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1304925" y="280988"/>
            <a:ext cx="7710488"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新知呈现</a:t>
            </a:r>
            <a:endPar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7171" name="Rectangle 3"/>
          <p:cNvSpPr>
            <a:spLocks noGrp="1" noChangeArrowheads="1"/>
          </p:cNvSpPr>
          <p:nvPr>
            <p:ph type="body" idx="1"/>
          </p:nvPr>
        </p:nvSpPr>
        <p:spPr>
          <a:xfrm>
            <a:off x="338138" y="3621088"/>
            <a:ext cx="13554075" cy="6215063"/>
          </a:xfrm>
          <a:ln w="38100" cap="rnd">
            <a:solidFill>
              <a:srgbClr val="65A3FF"/>
            </a:solidFill>
            <a:prstDash val="sysDot"/>
          </a:ln>
        </p:spPr>
        <p:txBody>
          <a:bodyPr vert="horz" wrap="square" lIns="138738" tIns="72301" rIns="138738" bIns="72301" numCol="1" anchor="t" anchorCtr="0" compatLnSpc="1"/>
          <a:lstStyle/>
          <a:p>
            <a:pPr marL="0" marR="0" lvl="0" indent="0" algn="l" defTabSz="914400" rtl="0" eaLnBrk="0" fontAlgn="base" latinLnBrk="0" hangingPunct="0">
              <a:lnSpc>
                <a:spcPct val="100000"/>
              </a:lnSpc>
              <a:spcBef>
                <a:spcPct val="20000"/>
              </a:spcBef>
              <a:spcAft>
                <a:spcPct val="0"/>
              </a:spcAft>
              <a:buClrTx/>
              <a:buSzTx/>
              <a:buFontTx/>
              <a:buNone/>
              <a:defRPr/>
            </a:pPr>
            <a:r>
              <a:rPr kumimoji="0" lang="zh-CN" altLang="en-US" sz="4000" b="0" i="0" u="none" strike="noStrike" kern="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    </a:t>
            </a:r>
            <a:r>
              <a:rPr kumimoji="0" lang="zh-CN" altLang="en-US" sz="3700" b="1" i="0" u="none" strike="noStrike" kern="0" cap="none" spc="0" normalizeH="0" baseline="0" noProof="0" dirty="0">
                <a:ln>
                  <a:noFill/>
                </a:ln>
                <a:solidFill>
                  <a:srgbClr val="333333"/>
                </a:solidFill>
                <a:effectLst/>
                <a:uLnTx/>
                <a:uFillTx/>
                <a:latin typeface="宋体" panose="02010600030101010101" pitchFamily="2" charset="-122"/>
                <a:ea typeface="宋体" panose="02010600030101010101" pitchFamily="2" charset="-122"/>
                <a:cs typeface="+mn-cs"/>
              </a:rPr>
              <a:t> </a:t>
            </a:r>
            <a:endParaRPr kumimoji="0" lang="en-US" altLang="zh-CN" sz="3700" b="1" i="0" u="none" strike="noStrike" kern="0" cap="none" spc="0" normalizeH="0" baseline="0" noProof="0" dirty="0">
              <a:ln>
                <a:noFill/>
              </a:ln>
              <a:solidFill>
                <a:srgbClr val="333333"/>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货主</a:t>
            </a:r>
            <a:r>
              <a:rPr kumimoji="0" lang="en-US" altLang="zh-CN"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a:t>
            </a:r>
            <a:r>
              <a:rPr kumimoji="0" lang="zh-CN" altLang="en-US"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发货人</a:t>
            </a:r>
            <a:endParaRPr kumimoji="0" lang="en-US" altLang="zh-CN"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    是用箱人，在与国际货运代理确认了订舱和使用集装箱的</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数量及种类之后，货主还要与货代约定货物装箱的具体时间和</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地点，并配合装货。</a:t>
            </a:r>
            <a:endPar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p:txBody>
      </p:sp>
      <p:sp>
        <p:nvSpPr>
          <p:cNvPr id="158724" name="矩形 5"/>
          <p:cNvSpPr/>
          <p:nvPr/>
        </p:nvSpPr>
        <p:spPr>
          <a:xfrm>
            <a:off x="57150" y="9836150"/>
            <a:ext cx="8618538" cy="149225"/>
          </a:xfrm>
          <a:prstGeom prst="rect">
            <a:avLst/>
          </a:prstGeom>
          <a:solidFill>
            <a:schemeClr val="accent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8725" name="矩形 32"/>
          <p:cNvSpPr/>
          <p:nvPr/>
        </p:nvSpPr>
        <p:spPr>
          <a:xfrm>
            <a:off x="169863" y="3287713"/>
            <a:ext cx="13949362" cy="215900"/>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158726" name="矩形 1"/>
          <p:cNvSpPr/>
          <p:nvPr/>
        </p:nvSpPr>
        <p:spPr>
          <a:xfrm>
            <a:off x="169863" y="2752725"/>
            <a:ext cx="13949362" cy="428625"/>
          </a:xfrm>
          <a:prstGeom prst="rect">
            <a:avLst/>
          </a:prstGeom>
          <a:solidFill>
            <a:srgbClr val="2E75B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4300" b="1" dirty="0">
              <a:solidFill>
                <a:schemeClr val="bg1"/>
              </a:solidFill>
              <a:latin typeface="Segoe UI Emoji" panose="020B0502040204020203" pitchFamily="34" charset="0"/>
              <a:ea typeface="宋体" panose="02010600030101010101" pitchFamily="2" charset="-122"/>
            </a:endParaRPr>
          </a:p>
        </p:txBody>
      </p:sp>
      <p:grpSp>
        <p:nvGrpSpPr>
          <p:cNvPr id="158727" name="组合 10"/>
          <p:cNvGrpSpPr/>
          <p:nvPr/>
        </p:nvGrpSpPr>
        <p:grpSpPr>
          <a:xfrm flipV="1">
            <a:off x="9696450" y="-39687"/>
            <a:ext cx="4735513" cy="1501775"/>
            <a:chOff x="0" y="0"/>
            <a:chExt cx="7110389" cy="2443343"/>
          </a:xfrm>
        </p:grpSpPr>
        <p:grpSp>
          <p:nvGrpSpPr>
            <p:cNvPr id="158730" name="组合 1"/>
            <p:cNvGrpSpPr/>
            <p:nvPr/>
          </p:nvGrpSpPr>
          <p:grpSpPr>
            <a:xfrm>
              <a:off x="1583972" y="0"/>
              <a:ext cx="3528130" cy="2443343"/>
              <a:chOff x="0" y="0"/>
              <a:chExt cx="3182548" cy="2036641"/>
            </a:xfrm>
          </p:grpSpPr>
          <p:sp>
            <p:nvSpPr>
              <p:cNvPr id="158737"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8738"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400738907"/>
                  </a:cxn>
                  <a:cxn ang="0">
                    <a:pos x="29" y="0"/>
                  </a:cxn>
                  <a:cxn ang="0">
                    <a:pos x="1002" y="689041151"/>
                  </a:cxn>
                  <a:cxn ang="0">
                    <a:pos x="0" y="40073890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58731" name="组合 4"/>
            <p:cNvGrpSpPr/>
            <p:nvPr/>
          </p:nvGrpSpPr>
          <p:grpSpPr>
            <a:xfrm>
              <a:off x="3568070" y="27383"/>
              <a:ext cx="3542319" cy="1708211"/>
              <a:chOff x="0" y="0"/>
              <a:chExt cx="4223383" cy="2036640"/>
            </a:xfrm>
          </p:grpSpPr>
          <p:sp>
            <p:nvSpPr>
              <p:cNvPr id="158735"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8736"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631375680"/>
                  </a:cxn>
                  <a:cxn ang="0">
                    <a:pos x="15" y="0"/>
                  </a:cxn>
                  <a:cxn ang="0">
                    <a:pos x="1002" y="919675371"/>
                  </a:cxn>
                  <a:cxn ang="0">
                    <a:pos x="0" y="631375680"/>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58732" name="组合 7"/>
            <p:cNvGrpSpPr/>
            <p:nvPr/>
          </p:nvGrpSpPr>
          <p:grpSpPr>
            <a:xfrm>
              <a:off x="0" y="53826"/>
              <a:ext cx="3027130" cy="1839448"/>
              <a:chOff x="0" y="0"/>
              <a:chExt cx="2451714" cy="1534624"/>
            </a:xfrm>
          </p:grpSpPr>
          <p:sp>
            <p:nvSpPr>
              <p:cNvPr id="158733"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8734"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22" y="2104081142"/>
                  </a:cxn>
                  <a:cxn ang="0">
                    <a:pos x="0" y="0"/>
                  </a:cxn>
                  <a:cxn ang="0">
                    <a:pos x="20008" y="2147483647"/>
                  </a:cxn>
                  <a:cxn ang="0">
                    <a:pos x="322" y="2104081142"/>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158728" name="动作按钮: 后退或前一项 16">
            <a:hlinkClick r:id="rId1" action="ppaction://hlinksldjump"/>
          </p:cNvPr>
          <p:cNvSpPr/>
          <p:nvPr/>
        </p:nvSpPr>
        <p:spPr>
          <a:xfrm>
            <a:off x="13952538" y="9799638"/>
            <a:ext cx="449262" cy="425450"/>
          </a:xfrm>
          <a:prstGeom prst="actionButtonBackPrevious">
            <a:avLst/>
          </a:prstGeom>
          <a:solidFill>
            <a:schemeClr val="accent1"/>
          </a:solidFill>
          <a:ln w="9525" cap="flat" cmpd="sng">
            <a:solidFill>
              <a:schemeClr val="tx1"/>
            </a:solidFill>
            <a:prstDash val="solid"/>
            <a:round/>
            <a:headEnd type="none" w="med" len="med"/>
            <a:tailEnd type="none" w="med" len="med"/>
          </a:ln>
        </p:spPr>
        <p:txBody>
          <a:bodyPr lIns="140717" tIns="70359" rIns="140717" bIns="70359"/>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p:txBody>
      </p:sp>
      <p:pic>
        <p:nvPicPr>
          <p:cNvPr id="158729" name="Picture 18" descr="C:\Users\Julia\Desktop\发货人.jpg"/>
          <p:cNvPicPr>
            <a:picLocks noChangeAspect="1"/>
          </p:cNvPicPr>
          <p:nvPr/>
        </p:nvPicPr>
        <p:blipFill>
          <a:blip r:embed="rId2"/>
          <a:stretch>
            <a:fillRect/>
          </a:stretch>
        </p:blipFill>
        <p:spPr>
          <a:xfrm>
            <a:off x="7988300" y="6284913"/>
            <a:ext cx="5761038" cy="3379787"/>
          </a:xfrm>
          <a:prstGeom prst="rect">
            <a:avLst/>
          </a:prstGeom>
          <a:noFill/>
          <a:ln w="9525">
            <a:noFill/>
          </a:ln>
        </p:spPr>
      </p:pic>
    </p:spTree>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1304925" y="280988"/>
            <a:ext cx="7710488"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新知呈现</a:t>
            </a:r>
            <a:endPar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7171" name="Rectangle 3"/>
          <p:cNvSpPr>
            <a:spLocks noGrp="1" noChangeArrowheads="1"/>
          </p:cNvSpPr>
          <p:nvPr>
            <p:ph type="body" idx="1"/>
          </p:nvPr>
        </p:nvSpPr>
        <p:spPr>
          <a:xfrm>
            <a:off x="338138" y="3621088"/>
            <a:ext cx="13554075" cy="6215063"/>
          </a:xfrm>
          <a:ln w="38100" cap="rnd">
            <a:solidFill>
              <a:srgbClr val="65A3FF"/>
            </a:solidFill>
            <a:prstDash val="sysDot"/>
          </a:ln>
        </p:spPr>
        <p:txBody>
          <a:bodyPr vert="horz" wrap="square" lIns="138738" tIns="72301" rIns="138738" bIns="72301" numCol="1" anchor="t" anchorCtr="0" compatLnSpc="1"/>
          <a:lstStyle/>
          <a:p>
            <a:pPr marL="0" marR="0" lvl="0" indent="0" algn="l" defTabSz="914400" rtl="0" eaLnBrk="0" fontAlgn="base" latinLnBrk="0" hangingPunct="0">
              <a:lnSpc>
                <a:spcPct val="100000"/>
              </a:lnSpc>
              <a:spcBef>
                <a:spcPct val="20000"/>
              </a:spcBef>
              <a:spcAft>
                <a:spcPct val="0"/>
              </a:spcAft>
              <a:buClrTx/>
              <a:buSzTx/>
              <a:buFontTx/>
              <a:buNone/>
              <a:defRPr/>
            </a:pPr>
            <a:r>
              <a:rPr kumimoji="0" lang="zh-CN" altLang="en-US" sz="4000" b="0" i="0" u="none" strike="noStrike" kern="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mn-cs"/>
              </a:rPr>
              <a:t>    </a:t>
            </a:r>
            <a:r>
              <a:rPr kumimoji="0" lang="zh-CN" altLang="en-US" sz="3700" b="1" i="0" u="none" strike="noStrike" kern="0" cap="none" spc="0" normalizeH="0" baseline="0" noProof="0" dirty="0">
                <a:ln>
                  <a:noFill/>
                </a:ln>
                <a:solidFill>
                  <a:srgbClr val="333333"/>
                </a:solidFill>
                <a:effectLst/>
                <a:uLnTx/>
                <a:uFillTx/>
                <a:latin typeface="宋体" panose="02010600030101010101" pitchFamily="2" charset="-122"/>
                <a:ea typeface="宋体" panose="02010600030101010101" pitchFamily="2" charset="-122"/>
                <a:cs typeface="+mn-cs"/>
              </a:rPr>
              <a:t> </a:t>
            </a:r>
            <a:endParaRPr kumimoji="0" lang="en-US" altLang="zh-CN" sz="3700" b="1" i="0" u="none" strike="noStrike" kern="0" cap="none" spc="0" normalizeH="0" baseline="0" noProof="0" dirty="0">
              <a:ln>
                <a:noFill/>
              </a:ln>
              <a:solidFill>
                <a:srgbClr val="333333"/>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集装箱货运站（</a:t>
            </a:r>
            <a:r>
              <a:rPr kumimoji="0" lang="en-US" altLang="zh-CN"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Container Freight Station, CFS</a:t>
            </a:r>
            <a:r>
              <a:rPr kumimoji="0" lang="zh-CN" altLang="en-US"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a:t>
            </a:r>
            <a:endParaRPr kumimoji="0" lang="en-US" altLang="zh-CN" sz="3700" b="1"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    是进行集装箱拼箱与拆箱业务的企业或部门，专门处理集</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装箱拼箱货。集装箱货运站在整个集装箱运输中，发挥了“纽</a:t>
            </a:r>
            <a:endParaRPr kumimoji="0" lang="en-US" altLang="zh-CN"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a:p>
            <a:pPr marL="527685" marR="0" lvl="0" indent="-527685"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rPr>
              <a:t>带”的作用。</a:t>
            </a:r>
            <a:endParaRPr kumimoji="0" lang="zh-CN" altLang="en-US" sz="3700" b="0" i="0" u="none" strike="noStrike" kern="0" cap="none" spc="0" normalizeH="0" baseline="0" noProof="0" dirty="0">
              <a:ln>
                <a:noFill/>
              </a:ln>
              <a:solidFill>
                <a:schemeClr val="tx1"/>
              </a:solidFill>
              <a:effectLst/>
              <a:uLnTx/>
              <a:uFillTx/>
              <a:latin typeface="宋体" panose="02010600030101010101" pitchFamily="2" charset="-122"/>
              <a:ea typeface="宋体" panose="02010600030101010101" pitchFamily="2" charset="-122"/>
              <a:cs typeface="+mn-cs"/>
            </a:endParaRPr>
          </a:p>
        </p:txBody>
      </p:sp>
      <p:sp>
        <p:nvSpPr>
          <p:cNvPr id="159748" name="矩形 5"/>
          <p:cNvSpPr/>
          <p:nvPr/>
        </p:nvSpPr>
        <p:spPr>
          <a:xfrm>
            <a:off x="57150" y="9836150"/>
            <a:ext cx="8618538" cy="149225"/>
          </a:xfrm>
          <a:prstGeom prst="rect">
            <a:avLst/>
          </a:prstGeom>
          <a:solidFill>
            <a:schemeClr val="accent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9749" name="矩形 32"/>
          <p:cNvSpPr/>
          <p:nvPr/>
        </p:nvSpPr>
        <p:spPr>
          <a:xfrm>
            <a:off x="169863" y="3287713"/>
            <a:ext cx="13949362" cy="215900"/>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159750" name="矩形 1"/>
          <p:cNvSpPr/>
          <p:nvPr/>
        </p:nvSpPr>
        <p:spPr>
          <a:xfrm>
            <a:off x="169863" y="2752725"/>
            <a:ext cx="13949362" cy="428625"/>
          </a:xfrm>
          <a:prstGeom prst="rect">
            <a:avLst/>
          </a:prstGeom>
          <a:solidFill>
            <a:srgbClr val="2E75B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4300" b="1" dirty="0">
              <a:solidFill>
                <a:schemeClr val="bg1"/>
              </a:solidFill>
              <a:latin typeface="Segoe UI Emoji" panose="020B0502040204020203" pitchFamily="34" charset="0"/>
              <a:ea typeface="宋体" panose="02010600030101010101" pitchFamily="2" charset="-122"/>
            </a:endParaRPr>
          </a:p>
        </p:txBody>
      </p:sp>
      <p:grpSp>
        <p:nvGrpSpPr>
          <p:cNvPr id="159751" name="组合 10"/>
          <p:cNvGrpSpPr/>
          <p:nvPr/>
        </p:nvGrpSpPr>
        <p:grpSpPr>
          <a:xfrm flipV="1">
            <a:off x="9696450" y="-39687"/>
            <a:ext cx="4735513" cy="1501775"/>
            <a:chOff x="0" y="0"/>
            <a:chExt cx="7110389" cy="2443343"/>
          </a:xfrm>
        </p:grpSpPr>
        <p:grpSp>
          <p:nvGrpSpPr>
            <p:cNvPr id="159755" name="组合 1"/>
            <p:cNvGrpSpPr/>
            <p:nvPr/>
          </p:nvGrpSpPr>
          <p:grpSpPr>
            <a:xfrm>
              <a:off x="1583972" y="0"/>
              <a:ext cx="3528130" cy="2443343"/>
              <a:chOff x="0" y="0"/>
              <a:chExt cx="3182548" cy="2036641"/>
            </a:xfrm>
          </p:grpSpPr>
          <p:sp>
            <p:nvSpPr>
              <p:cNvPr id="159762"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9763"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400738907"/>
                  </a:cxn>
                  <a:cxn ang="0">
                    <a:pos x="29" y="0"/>
                  </a:cxn>
                  <a:cxn ang="0">
                    <a:pos x="1002" y="689041151"/>
                  </a:cxn>
                  <a:cxn ang="0">
                    <a:pos x="0" y="40073890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59756" name="组合 4"/>
            <p:cNvGrpSpPr/>
            <p:nvPr/>
          </p:nvGrpSpPr>
          <p:grpSpPr>
            <a:xfrm>
              <a:off x="3568070" y="27383"/>
              <a:ext cx="3542319" cy="1708211"/>
              <a:chOff x="0" y="0"/>
              <a:chExt cx="4223383" cy="2036640"/>
            </a:xfrm>
          </p:grpSpPr>
          <p:sp>
            <p:nvSpPr>
              <p:cNvPr id="159760"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9761"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631375680"/>
                  </a:cxn>
                  <a:cxn ang="0">
                    <a:pos x="15" y="0"/>
                  </a:cxn>
                  <a:cxn ang="0">
                    <a:pos x="1002" y="919675371"/>
                  </a:cxn>
                  <a:cxn ang="0">
                    <a:pos x="0" y="631375680"/>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59757" name="组合 7"/>
            <p:cNvGrpSpPr/>
            <p:nvPr/>
          </p:nvGrpSpPr>
          <p:grpSpPr>
            <a:xfrm>
              <a:off x="0" y="53826"/>
              <a:ext cx="3027130" cy="1839448"/>
              <a:chOff x="0" y="0"/>
              <a:chExt cx="2451714" cy="1534624"/>
            </a:xfrm>
          </p:grpSpPr>
          <p:sp>
            <p:nvSpPr>
              <p:cNvPr id="159758"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59759"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22" y="2104081142"/>
                  </a:cxn>
                  <a:cxn ang="0">
                    <a:pos x="0" y="0"/>
                  </a:cxn>
                  <a:cxn ang="0">
                    <a:pos x="20008" y="2147483647"/>
                  </a:cxn>
                  <a:cxn ang="0">
                    <a:pos x="322" y="2104081142"/>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pic>
        <p:nvPicPr>
          <p:cNvPr id="159752" name="Picture 17" descr="E:\1-科研和课程建设改革\3-国贸资源库建设\1-国际货运代理\2-2016资源上传\资源上传会议整合资料160506\文本资源\《国际货运代理实务》积件资源\M02国际海上货运代理\D2-04海运代理出口装货\J029集装箱装货程序\拓展知识\集装箱堆场.jpg"/>
          <p:cNvPicPr>
            <a:picLocks noChangeAspect="1"/>
          </p:cNvPicPr>
          <p:nvPr/>
        </p:nvPicPr>
        <p:blipFill>
          <a:blip r:embed="rId1"/>
          <a:stretch>
            <a:fillRect/>
          </a:stretch>
        </p:blipFill>
        <p:spPr>
          <a:xfrm>
            <a:off x="4838700" y="6284913"/>
            <a:ext cx="2924175" cy="3514725"/>
          </a:xfrm>
          <a:prstGeom prst="rect">
            <a:avLst/>
          </a:prstGeom>
          <a:noFill/>
          <a:ln w="9525">
            <a:noFill/>
          </a:ln>
        </p:spPr>
      </p:pic>
      <p:pic>
        <p:nvPicPr>
          <p:cNvPr id="159753" name="Picture 18" descr="E:\1-科研和课程建设改革\3-国贸资源库建设\1-国际货运代理\2-2016资源上传\资源上传会议整合资料160506\文本资源\《国际货运代理实务》积件资源\M02国际海上货运代理\D2-04海运代理出口装货\J029集装箱装货程序\拓展知识\集装箱货运站2.jpg"/>
          <p:cNvPicPr>
            <a:picLocks noChangeAspect="1"/>
          </p:cNvPicPr>
          <p:nvPr/>
        </p:nvPicPr>
        <p:blipFill>
          <a:blip r:embed="rId2"/>
          <a:stretch>
            <a:fillRect/>
          </a:stretch>
        </p:blipFill>
        <p:spPr>
          <a:xfrm>
            <a:off x="7988300" y="6284913"/>
            <a:ext cx="5900738" cy="3519487"/>
          </a:xfrm>
          <a:prstGeom prst="rect">
            <a:avLst/>
          </a:prstGeom>
          <a:noFill/>
          <a:ln w="9525">
            <a:noFill/>
          </a:ln>
        </p:spPr>
      </p:pic>
      <p:pic>
        <p:nvPicPr>
          <p:cNvPr id="159754" name="Picture 20" descr="E:\1-科研和课程建设改革\3-国贸资源库建设\1-国际货运代理\2-2016资源上传\资源上传会议整合资料160506\文本资源\《国际货运代理实务》积件资源\M02国际海上货运代理\D2-04海运代理出口装货\J029集装箱装货程序\拓展知识\集装箱货运站3.jpg"/>
          <p:cNvPicPr>
            <a:picLocks noChangeAspect="1"/>
          </p:cNvPicPr>
          <p:nvPr/>
        </p:nvPicPr>
        <p:blipFill>
          <a:blip r:embed="rId3"/>
          <a:stretch>
            <a:fillRect/>
          </a:stretch>
        </p:blipFill>
        <p:spPr>
          <a:xfrm>
            <a:off x="561975" y="6923088"/>
            <a:ext cx="4113213" cy="2840037"/>
          </a:xfrm>
          <a:prstGeom prst="rect">
            <a:avLst/>
          </a:prstGeom>
          <a:noFill/>
          <a:ln w="9525">
            <a:noFill/>
          </a:ln>
        </p:spPr>
      </p:pic>
    </p:spTree>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1304925" y="280988"/>
            <a:ext cx="7710488"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知识点拨</a:t>
            </a:r>
            <a:endPar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grpSp>
        <p:nvGrpSpPr>
          <p:cNvPr id="160771" name="组合 10"/>
          <p:cNvGrpSpPr/>
          <p:nvPr/>
        </p:nvGrpSpPr>
        <p:grpSpPr>
          <a:xfrm flipV="1">
            <a:off x="9696450" y="-39687"/>
            <a:ext cx="4735513" cy="1501775"/>
            <a:chOff x="0" y="0"/>
            <a:chExt cx="7110389" cy="2443343"/>
          </a:xfrm>
        </p:grpSpPr>
        <p:grpSp>
          <p:nvGrpSpPr>
            <p:cNvPr id="160795" name="组合 1"/>
            <p:cNvGrpSpPr/>
            <p:nvPr/>
          </p:nvGrpSpPr>
          <p:grpSpPr>
            <a:xfrm>
              <a:off x="1583972" y="0"/>
              <a:ext cx="3528130" cy="2443343"/>
              <a:chOff x="0" y="0"/>
              <a:chExt cx="3182548" cy="2036641"/>
            </a:xfrm>
          </p:grpSpPr>
          <p:sp>
            <p:nvSpPr>
              <p:cNvPr id="160802"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60803"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400738907"/>
                  </a:cxn>
                  <a:cxn ang="0">
                    <a:pos x="29" y="0"/>
                  </a:cxn>
                  <a:cxn ang="0">
                    <a:pos x="1002" y="689041151"/>
                  </a:cxn>
                  <a:cxn ang="0">
                    <a:pos x="0" y="40073890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60796" name="组合 4"/>
            <p:cNvGrpSpPr/>
            <p:nvPr/>
          </p:nvGrpSpPr>
          <p:grpSpPr>
            <a:xfrm>
              <a:off x="3568070" y="27383"/>
              <a:ext cx="3542319" cy="1708211"/>
              <a:chOff x="0" y="0"/>
              <a:chExt cx="4223383" cy="2036640"/>
            </a:xfrm>
          </p:grpSpPr>
          <p:sp>
            <p:nvSpPr>
              <p:cNvPr id="160800"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60801"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631375680"/>
                  </a:cxn>
                  <a:cxn ang="0">
                    <a:pos x="15" y="0"/>
                  </a:cxn>
                  <a:cxn ang="0">
                    <a:pos x="1002" y="919675371"/>
                  </a:cxn>
                  <a:cxn ang="0">
                    <a:pos x="0" y="631375680"/>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60797" name="组合 7"/>
            <p:cNvGrpSpPr/>
            <p:nvPr/>
          </p:nvGrpSpPr>
          <p:grpSpPr>
            <a:xfrm>
              <a:off x="0" y="53826"/>
              <a:ext cx="3027130" cy="1839448"/>
              <a:chOff x="0" y="0"/>
              <a:chExt cx="2451714" cy="1534624"/>
            </a:xfrm>
          </p:grpSpPr>
          <p:sp>
            <p:nvSpPr>
              <p:cNvPr id="160798"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60799"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22" y="2104081142"/>
                  </a:cxn>
                  <a:cxn ang="0">
                    <a:pos x="0" y="0"/>
                  </a:cxn>
                  <a:cxn ang="0">
                    <a:pos x="20008" y="2147483647"/>
                  </a:cxn>
                  <a:cxn ang="0">
                    <a:pos x="322" y="2104081142"/>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160772" name="TextBox 28"/>
          <p:cNvSpPr txBox="1"/>
          <p:nvPr/>
        </p:nvSpPr>
        <p:spPr>
          <a:xfrm>
            <a:off x="5849938" y="6176963"/>
            <a:ext cx="3151187" cy="619125"/>
          </a:xfrm>
          <a:prstGeom prst="rect">
            <a:avLst/>
          </a:prstGeom>
          <a:noFill/>
          <a:ln w="19050" cap="flat" cmpd="sng">
            <a:solidFill>
              <a:srgbClr val="0066CC"/>
            </a:solidFill>
            <a:prstDash val="solid"/>
            <a:miter/>
            <a:headEnd type="none" w="med" len="med"/>
            <a:tailEnd type="none" w="med" len="med"/>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ea typeface="宋体" panose="02010600030101010101" pitchFamily="2" charset="-122"/>
              </a:rPr>
              <a:t>集装箱拖车公司</a:t>
            </a:r>
            <a:endParaRPr lang="zh-CN" altLang="en-US" sz="3100" b="1" dirty="0">
              <a:ea typeface="宋体" panose="02010600030101010101" pitchFamily="2" charset="-122"/>
            </a:endParaRPr>
          </a:p>
        </p:txBody>
      </p:sp>
      <p:sp>
        <p:nvSpPr>
          <p:cNvPr id="160773" name="TextBox 16"/>
          <p:cNvSpPr txBox="1"/>
          <p:nvPr/>
        </p:nvSpPr>
        <p:spPr>
          <a:xfrm>
            <a:off x="10013950" y="3727450"/>
            <a:ext cx="3487738" cy="619125"/>
          </a:xfrm>
          <a:prstGeom prst="rect">
            <a:avLst/>
          </a:prstGeom>
          <a:noFill/>
          <a:ln w="19050" cap="flat" cmpd="sng">
            <a:solidFill>
              <a:srgbClr val="0066CC"/>
            </a:solidFill>
            <a:prstDash val="solid"/>
            <a:miter/>
            <a:headEnd type="none" w="med" len="med"/>
            <a:tailEnd type="none" w="med" len="med"/>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ea typeface="宋体" panose="02010600030101010101" pitchFamily="2" charset="-122"/>
              </a:rPr>
              <a:t>船公司操作部门</a:t>
            </a:r>
            <a:endParaRPr lang="zh-CN" altLang="en-US" sz="3100" b="1" dirty="0">
              <a:ea typeface="宋体" panose="02010600030101010101" pitchFamily="2" charset="-122"/>
            </a:endParaRPr>
          </a:p>
        </p:txBody>
      </p:sp>
      <p:sp>
        <p:nvSpPr>
          <p:cNvPr id="160774" name="TextBox 17"/>
          <p:cNvSpPr txBox="1"/>
          <p:nvPr/>
        </p:nvSpPr>
        <p:spPr>
          <a:xfrm>
            <a:off x="10126663" y="6070600"/>
            <a:ext cx="3036887" cy="619125"/>
          </a:xfrm>
          <a:prstGeom prst="rect">
            <a:avLst/>
          </a:prstGeom>
          <a:noFill/>
          <a:ln w="19050" cap="flat" cmpd="sng">
            <a:solidFill>
              <a:srgbClr val="0066CC"/>
            </a:solidFill>
            <a:prstDash val="solid"/>
            <a:miter/>
            <a:headEnd type="none" w="med" len="med"/>
            <a:tailEnd type="none" w="med" len="med"/>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ea typeface="宋体" panose="02010600030101010101" pitchFamily="2" charset="-122"/>
              </a:rPr>
              <a:t>国际货运代理</a:t>
            </a:r>
            <a:endParaRPr lang="zh-CN" altLang="en-US" sz="3100" b="1" dirty="0">
              <a:ea typeface="宋体" panose="02010600030101010101" pitchFamily="2" charset="-122"/>
            </a:endParaRPr>
          </a:p>
        </p:txBody>
      </p:sp>
      <p:sp>
        <p:nvSpPr>
          <p:cNvPr id="160775" name="TextBox 18"/>
          <p:cNvSpPr txBox="1"/>
          <p:nvPr/>
        </p:nvSpPr>
        <p:spPr>
          <a:xfrm>
            <a:off x="10126663" y="7988300"/>
            <a:ext cx="3036887" cy="619125"/>
          </a:xfrm>
          <a:prstGeom prst="rect">
            <a:avLst/>
          </a:prstGeom>
          <a:noFill/>
          <a:ln w="19050" cap="flat" cmpd="sng">
            <a:solidFill>
              <a:srgbClr val="0066CC"/>
            </a:solidFill>
            <a:prstDash val="solid"/>
            <a:miter/>
            <a:headEnd type="none" w="med" len="med"/>
            <a:tailEnd type="none" w="med" len="med"/>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dirty="0">
                <a:ea typeface="宋体" panose="02010600030101010101" pitchFamily="2" charset="-122"/>
              </a:rPr>
              <a:t>     </a:t>
            </a:r>
            <a:r>
              <a:rPr lang="zh-CN" altLang="en-US" sz="3100" b="1" dirty="0">
                <a:ea typeface="宋体" panose="02010600030101010101" pitchFamily="2" charset="-122"/>
              </a:rPr>
              <a:t>货主</a:t>
            </a:r>
            <a:r>
              <a:rPr lang="en-US" altLang="zh-CN" sz="3100" b="1" dirty="0">
                <a:ea typeface="宋体" panose="02010600030101010101" pitchFamily="2" charset="-122"/>
              </a:rPr>
              <a:t>/</a:t>
            </a:r>
            <a:r>
              <a:rPr lang="zh-CN" altLang="en-US" sz="3100" b="1" dirty="0">
                <a:ea typeface="宋体" panose="02010600030101010101" pitchFamily="2" charset="-122"/>
              </a:rPr>
              <a:t>发货人</a:t>
            </a:r>
            <a:endParaRPr lang="zh-CN" altLang="en-US" sz="3100" b="1" dirty="0">
              <a:ea typeface="宋体" panose="02010600030101010101" pitchFamily="2" charset="-122"/>
            </a:endParaRPr>
          </a:p>
        </p:txBody>
      </p:sp>
      <p:sp>
        <p:nvSpPr>
          <p:cNvPr id="160776" name="TextBox 19"/>
          <p:cNvSpPr txBox="1"/>
          <p:nvPr/>
        </p:nvSpPr>
        <p:spPr>
          <a:xfrm>
            <a:off x="4725988" y="3727450"/>
            <a:ext cx="3036887" cy="619125"/>
          </a:xfrm>
          <a:prstGeom prst="rect">
            <a:avLst/>
          </a:prstGeom>
          <a:noFill/>
          <a:ln w="19050" cap="flat" cmpd="sng">
            <a:solidFill>
              <a:srgbClr val="0066CC"/>
            </a:solidFill>
            <a:prstDash val="solid"/>
            <a:miter/>
            <a:headEnd type="none" w="med" len="med"/>
            <a:tailEnd type="none" w="med" len="med"/>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ea typeface="宋体" panose="02010600030101010101" pitchFamily="2" charset="-122"/>
              </a:rPr>
              <a:t>集装箱堆场</a:t>
            </a:r>
            <a:endParaRPr lang="zh-CN" altLang="en-US" sz="3100" b="1" dirty="0">
              <a:ea typeface="宋体" panose="02010600030101010101" pitchFamily="2" charset="-122"/>
            </a:endParaRPr>
          </a:p>
        </p:txBody>
      </p:sp>
      <p:cxnSp>
        <p:nvCxnSpPr>
          <p:cNvPr id="22" name="直接箭头连接符 21"/>
          <p:cNvCxnSpPr/>
          <p:nvPr/>
        </p:nvCxnSpPr>
        <p:spPr>
          <a:xfrm rot="5400000">
            <a:off x="10677525" y="5165725"/>
            <a:ext cx="1600200" cy="3175"/>
          </a:xfrm>
          <a:prstGeom prst="straightConnector1">
            <a:avLst/>
          </a:prstGeom>
          <a:ln w="9525" cap="flat" cmpd="sng">
            <a:solidFill>
              <a:schemeClr val="tx1"/>
            </a:solidFill>
            <a:prstDash val="solid"/>
            <a:headEnd type="none" w="med" len="med"/>
            <a:tailEnd type="arrow" w="med" len="med"/>
          </a:ln>
        </p:spPr>
      </p:cxnSp>
      <p:sp>
        <p:nvSpPr>
          <p:cNvPr id="23" name="TextBox 22"/>
          <p:cNvSpPr txBox="1"/>
          <p:nvPr/>
        </p:nvSpPr>
        <p:spPr>
          <a:xfrm>
            <a:off x="11588750" y="4899025"/>
            <a:ext cx="2138363" cy="419100"/>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dirty="0">
                <a:ea typeface="宋体" panose="02010600030101010101" pitchFamily="2" charset="-122"/>
              </a:rPr>
              <a:t>①订舱确认</a:t>
            </a:r>
            <a:endParaRPr lang="zh-CN" altLang="en-US" sz="1800" dirty="0">
              <a:ea typeface="宋体" panose="02010600030101010101" pitchFamily="2" charset="-122"/>
            </a:endParaRPr>
          </a:p>
        </p:txBody>
      </p:sp>
      <p:cxnSp>
        <p:nvCxnSpPr>
          <p:cNvPr id="27" name="直接箭头连接符 26"/>
          <p:cNvCxnSpPr/>
          <p:nvPr/>
        </p:nvCxnSpPr>
        <p:spPr>
          <a:xfrm rot="5400000">
            <a:off x="10891838" y="7296150"/>
            <a:ext cx="1171575" cy="3175"/>
          </a:xfrm>
          <a:prstGeom prst="straightConnector1">
            <a:avLst/>
          </a:prstGeom>
          <a:ln w="9525" cap="flat" cmpd="sng">
            <a:solidFill>
              <a:schemeClr val="tx1"/>
            </a:solidFill>
            <a:prstDash val="solid"/>
            <a:headEnd type="none" w="med" len="med"/>
            <a:tailEnd type="arrow" w="med" len="med"/>
          </a:ln>
        </p:spPr>
      </p:cxnSp>
      <p:sp>
        <p:nvSpPr>
          <p:cNvPr id="28" name="TextBox 27"/>
          <p:cNvSpPr txBox="1"/>
          <p:nvPr/>
        </p:nvSpPr>
        <p:spPr>
          <a:xfrm>
            <a:off x="11588750" y="6816725"/>
            <a:ext cx="2138363" cy="695325"/>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dirty="0">
                <a:ea typeface="宋体" panose="02010600030101010101" pitchFamily="2" charset="-122"/>
              </a:rPr>
              <a:t>②确定装货时间、地点</a:t>
            </a:r>
            <a:endParaRPr lang="zh-CN" altLang="en-US" sz="1800" dirty="0">
              <a:ea typeface="宋体" panose="02010600030101010101" pitchFamily="2" charset="-122"/>
            </a:endParaRPr>
          </a:p>
        </p:txBody>
      </p:sp>
      <p:sp>
        <p:nvSpPr>
          <p:cNvPr id="32" name="TextBox 31"/>
          <p:cNvSpPr txBox="1"/>
          <p:nvPr/>
        </p:nvSpPr>
        <p:spPr>
          <a:xfrm>
            <a:off x="8551863" y="5538788"/>
            <a:ext cx="2136775" cy="419100"/>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dirty="0">
                <a:ea typeface="宋体" panose="02010600030101010101" pitchFamily="2" charset="-122"/>
              </a:rPr>
              <a:t>③委托装箱</a:t>
            </a:r>
            <a:endParaRPr lang="zh-CN" altLang="en-US" sz="1800" dirty="0">
              <a:ea typeface="宋体" panose="02010600030101010101" pitchFamily="2" charset="-122"/>
            </a:endParaRPr>
          </a:p>
        </p:txBody>
      </p:sp>
      <p:sp>
        <p:nvSpPr>
          <p:cNvPr id="160782" name="TextBox 32"/>
          <p:cNvSpPr txBox="1"/>
          <p:nvPr/>
        </p:nvSpPr>
        <p:spPr>
          <a:xfrm>
            <a:off x="787400" y="6176963"/>
            <a:ext cx="3151188" cy="619125"/>
          </a:xfrm>
          <a:prstGeom prst="rect">
            <a:avLst/>
          </a:prstGeom>
          <a:noFill/>
          <a:ln w="19050" cap="flat" cmpd="sng">
            <a:solidFill>
              <a:srgbClr val="0066CC"/>
            </a:solidFill>
            <a:prstDash val="solid"/>
            <a:miter/>
            <a:headEnd type="none" w="med" len="med"/>
            <a:tailEnd type="none" w="med" len="med"/>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ea typeface="宋体" panose="02010600030101010101" pitchFamily="2" charset="-122"/>
              </a:rPr>
              <a:t>船公司箱管部门</a:t>
            </a:r>
            <a:endParaRPr lang="zh-CN" altLang="en-US" sz="3100" b="1" dirty="0">
              <a:ea typeface="宋体" panose="02010600030101010101" pitchFamily="2" charset="-122"/>
            </a:endParaRPr>
          </a:p>
        </p:txBody>
      </p:sp>
      <p:sp>
        <p:nvSpPr>
          <p:cNvPr id="36" name="TextBox 35"/>
          <p:cNvSpPr txBox="1"/>
          <p:nvPr/>
        </p:nvSpPr>
        <p:spPr>
          <a:xfrm>
            <a:off x="3600450" y="6710363"/>
            <a:ext cx="2587625" cy="419100"/>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dirty="0">
                <a:ea typeface="宋体" panose="02010600030101010101" pitchFamily="2" charset="-122"/>
              </a:rPr>
              <a:t>④申请提空箱</a:t>
            </a:r>
            <a:endParaRPr lang="en-US" altLang="zh-CN" sz="1800" dirty="0">
              <a:ea typeface="宋体" panose="02010600030101010101" pitchFamily="2" charset="-122"/>
            </a:endParaRPr>
          </a:p>
        </p:txBody>
      </p:sp>
      <p:cxnSp>
        <p:nvCxnSpPr>
          <p:cNvPr id="53" name="直接箭头连接符 52"/>
          <p:cNvCxnSpPr/>
          <p:nvPr/>
        </p:nvCxnSpPr>
        <p:spPr>
          <a:xfrm rot="10800000">
            <a:off x="9001125" y="6391275"/>
            <a:ext cx="1012825" cy="1588"/>
          </a:xfrm>
          <a:prstGeom prst="straightConnector1">
            <a:avLst/>
          </a:prstGeom>
          <a:ln w="9525" cap="flat" cmpd="sng">
            <a:solidFill>
              <a:schemeClr val="tx1"/>
            </a:solidFill>
            <a:prstDash val="solid"/>
            <a:headEnd type="none" w="med" len="med"/>
            <a:tailEnd type="arrow" w="med" len="med"/>
          </a:ln>
        </p:spPr>
      </p:cxnSp>
      <p:cxnSp>
        <p:nvCxnSpPr>
          <p:cNvPr id="60" name="直接箭头连接符 59"/>
          <p:cNvCxnSpPr/>
          <p:nvPr/>
        </p:nvCxnSpPr>
        <p:spPr>
          <a:xfrm rot="10800000">
            <a:off x="3938588" y="6604000"/>
            <a:ext cx="1800225" cy="1588"/>
          </a:xfrm>
          <a:prstGeom prst="straightConnector1">
            <a:avLst/>
          </a:prstGeom>
          <a:ln w="9525" cap="flat" cmpd="sng">
            <a:solidFill>
              <a:schemeClr val="tx1"/>
            </a:solidFill>
            <a:prstDash val="solid"/>
            <a:headEnd type="none" w="med" len="med"/>
            <a:tailEnd type="arrow" w="med" len="med"/>
          </a:ln>
        </p:spPr>
      </p:cxnSp>
      <p:cxnSp>
        <p:nvCxnSpPr>
          <p:cNvPr id="65" name="直接箭头连接符 64"/>
          <p:cNvCxnSpPr/>
          <p:nvPr/>
        </p:nvCxnSpPr>
        <p:spPr>
          <a:xfrm>
            <a:off x="4051300" y="6284913"/>
            <a:ext cx="1687513" cy="1587"/>
          </a:xfrm>
          <a:prstGeom prst="straightConnector1">
            <a:avLst/>
          </a:prstGeom>
          <a:ln w="9525" cap="flat" cmpd="sng">
            <a:solidFill>
              <a:schemeClr val="tx1"/>
            </a:solidFill>
            <a:prstDash val="solid"/>
            <a:headEnd type="none" w="med" len="med"/>
            <a:tailEnd type="arrow" w="med" len="med"/>
          </a:ln>
        </p:spPr>
      </p:cxnSp>
      <p:sp>
        <p:nvSpPr>
          <p:cNvPr id="66" name="TextBox 65"/>
          <p:cNvSpPr txBox="1"/>
          <p:nvPr/>
        </p:nvSpPr>
        <p:spPr>
          <a:xfrm>
            <a:off x="3713163" y="5645150"/>
            <a:ext cx="2587625" cy="419100"/>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dirty="0">
                <a:ea typeface="宋体" panose="02010600030101010101" pitchFamily="2" charset="-122"/>
              </a:rPr>
              <a:t>⑤同意提空箱</a:t>
            </a:r>
            <a:endParaRPr lang="zh-CN" altLang="en-US" sz="1800" dirty="0">
              <a:ea typeface="宋体" panose="02010600030101010101" pitchFamily="2" charset="-122"/>
            </a:endParaRPr>
          </a:p>
        </p:txBody>
      </p:sp>
      <p:sp>
        <p:nvSpPr>
          <p:cNvPr id="70" name="TextBox 69"/>
          <p:cNvSpPr txBox="1"/>
          <p:nvPr/>
        </p:nvSpPr>
        <p:spPr>
          <a:xfrm>
            <a:off x="4838700" y="4686300"/>
            <a:ext cx="1912938" cy="419100"/>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dirty="0">
                <a:ea typeface="宋体" panose="02010600030101010101" pitchFamily="2" charset="-122"/>
              </a:rPr>
              <a:t>⑥提空箱</a:t>
            </a:r>
            <a:endParaRPr lang="zh-CN" altLang="en-US" sz="1800" dirty="0">
              <a:ea typeface="宋体" panose="02010600030101010101" pitchFamily="2" charset="-122"/>
            </a:endParaRPr>
          </a:p>
        </p:txBody>
      </p:sp>
      <p:cxnSp>
        <p:nvCxnSpPr>
          <p:cNvPr id="72" name="直接箭头连接符 71"/>
          <p:cNvCxnSpPr/>
          <p:nvPr/>
        </p:nvCxnSpPr>
        <p:spPr>
          <a:xfrm>
            <a:off x="6751638" y="6816725"/>
            <a:ext cx="3149600" cy="1490663"/>
          </a:xfrm>
          <a:prstGeom prst="straightConnector1">
            <a:avLst/>
          </a:prstGeom>
          <a:ln w="9525" cap="flat" cmpd="sng">
            <a:solidFill>
              <a:schemeClr val="tx1"/>
            </a:solidFill>
            <a:prstDash val="solid"/>
            <a:headEnd type="none" w="med" len="med"/>
            <a:tailEnd type="arrow" w="med" len="med"/>
          </a:ln>
        </p:spPr>
      </p:cxnSp>
      <p:sp>
        <p:nvSpPr>
          <p:cNvPr id="73" name="TextBox 72"/>
          <p:cNvSpPr txBox="1"/>
          <p:nvPr/>
        </p:nvSpPr>
        <p:spPr>
          <a:xfrm>
            <a:off x="5851525" y="7669213"/>
            <a:ext cx="3487738" cy="419100"/>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dirty="0">
                <a:ea typeface="宋体" panose="02010600030101010101" pitchFamily="2" charset="-122"/>
              </a:rPr>
              <a:t>⑦到指定地点配合货主装箱</a:t>
            </a:r>
            <a:endParaRPr lang="zh-CN" altLang="en-US" sz="1800" dirty="0">
              <a:ea typeface="宋体" panose="02010600030101010101" pitchFamily="2" charset="-122"/>
            </a:endParaRPr>
          </a:p>
        </p:txBody>
      </p:sp>
      <p:cxnSp>
        <p:nvCxnSpPr>
          <p:cNvPr id="74" name="直接箭头连接符 73"/>
          <p:cNvCxnSpPr/>
          <p:nvPr/>
        </p:nvCxnSpPr>
        <p:spPr>
          <a:xfrm rot="5400000" flipH="1" flipV="1">
            <a:off x="6462713" y="5218113"/>
            <a:ext cx="1703387" cy="1587"/>
          </a:xfrm>
          <a:prstGeom prst="straightConnector1">
            <a:avLst/>
          </a:prstGeom>
          <a:ln w="9525" cap="flat" cmpd="sng">
            <a:solidFill>
              <a:schemeClr val="tx1"/>
            </a:solidFill>
            <a:prstDash val="solid"/>
            <a:headEnd type="none" w="med" len="med"/>
            <a:tailEnd type="arrow" w="med" len="med"/>
          </a:ln>
        </p:spPr>
      </p:cxnSp>
      <p:sp>
        <p:nvSpPr>
          <p:cNvPr id="75" name="TextBox 74"/>
          <p:cNvSpPr txBox="1"/>
          <p:nvPr/>
        </p:nvSpPr>
        <p:spPr>
          <a:xfrm>
            <a:off x="7426325" y="4686300"/>
            <a:ext cx="2587625" cy="419100"/>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dirty="0">
                <a:ea typeface="宋体" panose="02010600030101010101" pitchFamily="2" charset="-122"/>
              </a:rPr>
              <a:t>⑧重箱返堆场</a:t>
            </a:r>
            <a:endParaRPr lang="zh-CN" altLang="en-US" sz="1800" dirty="0">
              <a:ea typeface="宋体" panose="02010600030101010101" pitchFamily="2" charset="-122"/>
            </a:endParaRPr>
          </a:p>
        </p:txBody>
      </p:sp>
      <p:cxnSp>
        <p:nvCxnSpPr>
          <p:cNvPr id="82" name="直接箭头连接符 81"/>
          <p:cNvCxnSpPr/>
          <p:nvPr/>
        </p:nvCxnSpPr>
        <p:spPr>
          <a:xfrm rot="5400000">
            <a:off x="5727700" y="5270500"/>
            <a:ext cx="1597025" cy="1588"/>
          </a:xfrm>
          <a:prstGeom prst="straightConnector1">
            <a:avLst/>
          </a:prstGeom>
          <a:ln w="9525" cap="flat" cmpd="sng">
            <a:solidFill>
              <a:schemeClr val="tx1"/>
            </a:solidFill>
            <a:prstDash val="solid"/>
            <a:headEnd type="none" w="med" len="med"/>
            <a:tailEnd type="arrow" w="med" len="med"/>
          </a:ln>
        </p:spPr>
      </p:cxnSp>
      <p:sp>
        <p:nvSpPr>
          <p:cNvPr id="83" name="Rectangle 3"/>
          <p:cNvSpPr txBox="1">
            <a:spLocks noChangeArrowheads="1"/>
          </p:cNvSpPr>
          <p:nvPr/>
        </p:nvSpPr>
        <p:spPr bwMode="auto">
          <a:xfrm>
            <a:off x="3825875" y="1917700"/>
            <a:ext cx="4275138" cy="744538"/>
          </a:xfrm>
          <a:prstGeom prst="rect">
            <a:avLst/>
          </a:prstGeom>
          <a:noFill/>
          <a:ln w="38100" cap="rnd">
            <a:solidFill>
              <a:schemeClr val="bg1"/>
            </a:solidFill>
            <a:prstDash val="sysDot"/>
            <a:miter lim="800000"/>
          </a:ln>
        </p:spPr>
        <p:txBody>
          <a:bodyPr lIns="138738" tIns="72301" rIns="138738" bIns="72301"/>
          <a:lstStyle/>
          <a:p>
            <a:pPr marR="0" defTabSz="914400">
              <a:spcBef>
                <a:spcPct val="20000"/>
              </a:spcBef>
              <a:buClrTx/>
              <a:buSzTx/>
              <a:buFontTx/>
              <a:buNone/>
              <a:defRPr/>
            </a:pPr>
            <a:r>
              <a:rPr kumimoji="0" lang="zh-CN" altLang="en-US" sz="4000" kern="0" cap="none" spc="0" normalizeH="0" baseline="0" noProof="0" dirty="0">
                <a:latin typeface="楷体" panose="02010609060101010101" pitchFamily="49" charset="-122"/>
                <a:ea typeface="楷体" panose="02010609060101010101" pitchFamily="49" charset="-122"/>
                <a:cs typeface="+mn-cs"/>
              </a:rPr>
              <a:t>  </a:t>
            </a:r>
            <a:r>
              <a:rPr kumimoji="0" lang="zh-CN" altLang="zh-CN" sz="3700" b="1" kern="100" cap="none" spc="0" normalizeH="0" baseline="0" noProof="0" dirty="0">
                <a:latin typeface="+mj-ea"/>
                <a:ea typeface="+mj-ea"/>
                <a:cs typeface="Times New Roman" panose="02020603050405020304" pitchFamily="18" charset="0"/>
              </a:rPr>
              <a:t>集装箱</a:t>
            </a:r>
            <a:r>
              <a:rPr kumimoji="0" lang="zh-CN" altLang="en-US" sz="3700" b="1" kern="100" cap="none" spc="0" normalizeH="0" baseline="0" noProof="0" dirty="0">
                <a:latin typeface="+mj-ea"/>
                <a:ea typeface="+mj-ea"/>
                <a:cs typeface="Times New Roman" panose="02020603050405020304" pitchFamily="18" charset="0"/>
              </a:rPr>
              <a:t>装货</a:t>
            </a:r>
            <a:r>
              <a:rPr kumimoji="0" lang="zh-CN" altLang="zh-CN" sz="3700" b="1" kern="100" cap="none" spc="0" normalizeH="0" baseline="0" noProof="0" dirty="0">
                <a:latin typeface="+mj-ea"/>
                <a:ea typeface="+mj-ea"/>
                <a:cs typeface="Times New Roman" panose="02020603050405020304" pitchFamily="18" charset="0"/>
              </a:rPr>
              <a:t>程序</a:t>
            </a:r>
            <a:endParaRPr kumimoji="0" lang="en-US" altLang="zh-CN" sz="3700" b="1" kern="0" cap="none" spc="0" normalizeH="0" baseline="0" noProof="0" dirty="0">
              <a:latin typeface="+mj-ea"/>
              <a:ea typeface="+mj-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20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2000"/>
                                        <p:tgtEl>
                                          <p:spTgt spid="2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2000"/>
                                        <p:tgtEl>
                                          <p:spTgt spid="2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2000"/>
                                        <p:tgtEl>
                                          <p:spTgt spid="32"/>
                                        </p:tgtEl>
                                      </p:cBhvr>
                                    </p:animEffect>
                                  </p:childTnLst>
                                </p:cTn>
                              </p:par>
                              <p:par>
                                <p:cTn id="24" presetID="10" presetClass="entr" presetSubtype="0" fill="hold" nodeType="with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2000"/>
                                        <p:tgtEl>
                                          <p:spTgt spid="5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2000"/>
                                        <p:tgtEl>
                                          <p:spTgt spid="6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2000"/>
                                        <p:tgtEl>
                                          <p:spTgt spid="3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2000"/>
                                        <p:tgtEl>
                                          <p:spTgt spid="66"/>
                                        </p:tgtEl>
                                      </p:cBhvr>
                                    </p:animEffect>
                                  </p:childTnLst>
                                </p:cTn>
                              </p:par>
                              <p:par>
                                <p:cTn id="40" presetID="10" presetClass="entr" presetSubtype="0" fill="hold" nodeType="with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fade">
                                      <p:cBhvr>
                                        <p:cTn id="42" dur="2000"/>
                                        <p:tgtEl>
                                          <p:spTgt spid="6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82"/>
                                        </p:tgtEl>
                                        <p:attrNameLst>
                                          <p:attrName>style.visibility</p:attrName>
                                        </p:attrNameLst>
                                      </p:cBhvr>
                                      <p:to>
                                        <p:strVal val="visible"/>
                                      </p:to>
                                    </p:set>
                                    <p:animEffect transition="in" filter="fade">
                                      <p:cBhvr>
                                        <p:cTn id="47" dur="2000"/>
                                        <p:tgtEl>
                                          <p:spTgt spid="8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0"/>
                                        </p:tgtEl>
                                        <p:attrNameLst>
                                          <p:attrName>style.visibility</p:attrName>
                                        </p:attrNameLst>
                                      </p:cBhvr>
                                      <p:to>
                                        <p:strVal val="visible"/>
                                      </p:to>
                                    </p:set>
                                    <p:animEffect transition="in" filter="fade">
                                      <p:cBhvr>
                                        <p:cTn id="50" dur="2000"/>
                                        <p:tgtEl>
                                          <p:spTgt spid="7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fade">
                                      <p:cBhvr>
                                        <p:cTn id="55" dur="2000"/>
                                        <p:tgtEl>
                                          <p:spTgt spid="73"/>
                                        </p:tgtEl>
                                      </p:cBhvr>
                                    </p:animEffect>
                                  </p:childTnLst>
                                </p:cTn>
                              </p:par>
                              <p:par>
                                <p:cTn id="56" presetID="10" presetClass="entr" presetSubtype="0" fill="hold" nodeType="with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fade">
                                      <p:cBhvr>
                                        <p:cTn id="58" dur="2000"/>
                                        <p:tgtEl>
                                          <p:spTgt spid="72"/>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75"/>
                                        </p:tgtEl>
                                        <p:attrNameLst>
                                          <p:attrName>style.visibility</p:attrName>
                                        </p:attrNameLst>
                                      </p:cBhvr>
                                      <p:to>
                                        <p:strVal val="visible"/>
                                      </p:to>
                                    </p:set>
                                    <p:animEffect transition="in" filter="fade">
                                      <p:cBhvr>
                                        <p:cTn id="63" dur="2000"/>
                                        <p:tgtEl>
                                          <p:spTgt spid="75"/>
                                        </p:tgtEl>
                                      </p:cBhvr>
                                    </p:animEffect>
                                  </p:childTnLst>
                                </p:cTn>
                              </p:par>
                              <p:par>
                                <p:cTn id="64" presetID="10" presetClass="entr" presetSubtype="0" fill="hold" nodeType="withEffect">
                                  <p:stCondLst>
                                    <p:cond delay="0"/>
                                  </p:stCondLst>
                                  <p:childTnLst>
                                    <p:set>
                                      <p:cBhvr>
                                        <p:cTn id="65" dur="1" fill="hold">
                                          <p:stCondLst>
                                            <p:cond delay="0"/>
                                          </p:stCondLst>
                                        </p:cTn>
                                        <p:tgtEl>
                                          <p:spTgt spid="74"/>
                                        </p:tgtEl>
                                        <p:attrNameLst>
                                          <p:attrName>style.visibility</p:attrName>
                                        </p:attrNameLst>
                                      </p:cBhvr>
                                      <p:to>
                                        <p:strVal val="visible"/>
                                      </p:to>
                                    </p:set>
                                    <p:animEffect transition="in" filter="fade">
                                      <p:cBhvr>
                                        <p:cTn id="66" dur="20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8" grpId="0"/>
      <p:bldP spid="32" grpId="0"/>
      <p:bldP spid="36" grpId="0"/>
      <p:bldP spid="66" grpId="0"/>
      <p:bldP spid="70" grpId="0"/>
      <p:bldP spid="73" grpId="0"/>
      <p:bldP spid="75"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a:spLocks noGrp="1" noChangeArrowheads="1"/>
          </p:cNvSpPr>
          <p:nvPr>
            <p:ph type="title" idx="4294967295"/>
          </p:nvPr>
        </p:nvSpPr>
        <p:spPr/>
        <p:txBody>
          <a:bodyPr vert="horz" wrap="square" lIns="140717" tIns="70359" rIns="140717" bIns="70359"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总结提升</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161795" name="Rectangle 3"/>
          <p:cNvSpPr>
            <a:spLocks noGrp="1"/>
          </p:cNvSpPr>
          <p:nvPr>
            <p:ph type="body" idx="4294967295"/>
          </p:nvPr>
        </p:nvSpPr>
        <p:spPr>
          <a:xfrm>
            <a:off x="1304925" y="3181350"/>
            <a:ext cx="5783263" cy="1438275"/>
          </a:xfrm>
          <a:ln/>
        </p:spPr>
        <p:txBody>
          <a:bodyPr vert="horz" wrap="square" lIns="140717" tIns="70359" rIns="140717" bIns="70359" anchor="t" anchorCtr="0"/>
          <a:p>
            <a:pPr marL="523875" indent="-523875"/>
            <a:r>
              <a:rPr lang="zh-CN" altLang="en-US" sz="4300" dirty="0"/>
              <a:t>各当事人之间如何实现有效衔接</a:t>
            </a:r>
            <a:endParaRPr lang="en-US" altLang="zh-CN" sz="4300" dirty="0"/>
          </a:p>
          <a:p>
            <a:pPr marL="523875" indent="-523875"/>
            <a:endParaRPr lang="en-US" altLang="zh-CN" sz="4300" dirty="0"/>
          </a:p>
          <a:p>
            <a:pPr marL="523875" indent="-523875"/>
            <a:endParaRPr lang="zh-CN" altLang="en-US" sz="2200" dirty="0"/>
          </a:p>
        </p:txBody>
      </p:sp>
      <p:sp>
        <p:nvSpPr>
          <p:cNvPr id="161796" name="任意多边形 59"/>
          <p:cNvSpPr/>
          <p:nvPr/>
        </p:nvSpPr>
        <p:spPr>
          <a:xfrm rot="2680233">
            <a:off x="4068763" y="4559300"/>
            <a:ext cx="9636125" cy="8337550"/>
          </a:xfrm>
          <a:custGeom>
            <a:avLst/>
            <a:gdLst>
              <a:gd name="txL" fmla="*/ 0 w 5393410"/>
              <a:gd name="txT" fmla="*/ 0 h 4749253"/>
              <a:gd name="txR" fmla="*/ 5393410 w 5393410"/>
              <a:gd name="txB" fmla="*/ 4749253 h 4749253"/>
            </a:gdLst>
            <a:ahLst/>
            <a:cxnLst>
              <a:cxn ang="0">
                <a:pos x="0" y="0"/>
              </a:cxn>
              <a:cxn ang="0">
                <a:pos x="100594895" y="0"/>
              </a:cxn>
              <a:cxn ang="0">
                <a:pos x="123130716" y="32634203"/>
              </a:cxn>
              <a:cxn ang="0">
                <a:pos x="36512020" y="155215137"/>
              </a:cxn>
              <a:cxn ang="0">
                <a:pos x="0" y="155215137"/>
              </a:cxn>
            </a:cxnLst>
            <a:rect l="txL" t="txT" r="txR" b="txB"/>
            <a:pathLst>
              <a:path w="5393410" h="4749253">
                <a:moveTo>
                  <a:pt x="0" y="0"/>
                </a:moveTo>
                <a:lnTo>
                  <a:pt x="4406292" y="0"/>
                </a:lnTo>
                <a:lnTo>
                  <a:pt x="5393410" y="998536"/>
                </a:lnTo>
                <a:lnTo>
                  <a:pt x="1599309" y="4749253"/>
                </a:lnTo>
                <a:lnTo>
                  <a:pt x="0" y="4749253"/>
                </a:lnTo>
                <a:lnTo>
                  <a:pt x="0" y="0"/>
                </a:lnTo>
                <a:close/>
              </a:path>
            </a:pathLst>
          </a:custGeom>
          <a:solidFill>
            <a:srgbClr val="2E75B6">
              <a:alpha val="89803"/>
            </a:srgbClr>
          </a:solidFill>
          <a:ln w="9525">
            <a:noFill/>
          </a:ln>
        </p:spPr>
        <p:txBody>
          <a:bodyPr/>
          <a:p>
            <a:endParaRPr lang="zh-CN" altLang="en-US"/>
          </a:p>
        </p:txBody>
      </p:sp>
      <p:cxnSp>
        <p:nvCxnSpPr>
          <p:cNvPr id="161797" name="AutoShape 5"/>
          <p:cNvCxnSpPr/>
          <p:nvPr/>
        </p:nvCxnSpPr>
        <p:spPr>
          <a:xfrm flipH="1">
            <a:off x="3117850" y="3287713"/>
            <a:ext cx="5722938" cy="4956175"/>
          </a:xfrm>
          <a:prstGeom prst="straightConnector1">
            <a:avLst/>
          </a:prstGeom>
          <a:ln w="19050" cap="flat" cmpd="sng">
            <a:solidFill>
              <a:schemeClr val="bg1"/>
            </a:solidFill>
            <a:prstDash val="dash"/>
            <a:miter/>
            <a:headEnd type="none" w="med" len="med"/>
            <a:tailEnd type="none" w="med" len="med"/>
          </a:ln>
        </p:spPr>
      </p:cxnSp>
      <p:cxnSp>
        <p:nvCxnSpPr>
          <p:cNvPr id="161798" name="AutoShape 6"/>
          <p:cNvCxnSpPr/>
          <p:nvPr/>
        </p:nvCxnSpPr>
        <p:spPr>
          <a:xfrm>
            <a:off x="8901113" y="3287713"/>
            <a:ext cx="5556250" cy="5861050"/>
          </a:xfrm>
          <a:prstGeom prst="straightConnector1">
            <a:avLst/>
          </a:prstGeom>
          <a:ln w="19050" cap="flat" cmpd="sng">
            <a:solidFill>
              <a:schemeClr val="bg1"/>
            </a:solidFill>
            <a:prstDash val="dash"/>
            <a:miter/>
            <a:headEnd type="none" w="med" len="med"/>
            <a:tailEnd type="none" w="med" len="med"/>
          </a:ln>
        </p:spPr>
      </p:cxnSp>
      <p:cxnSp>
        <p:nvCxnSpPr>
          <p:cNvPr id="161799" name="AutoShape 7"/>
          <p:cNvCxnSpPr>
            <a:stCxn id="161796" idx="4"/>
          </p:cNvCxnSpPr>
          <p:nvPr/>
        </p:nvCxnSpPr>
        <p:spPr>
          <a:xfrm>
            <a:off x="2362200" y="8485188"/>
            <a:ext cx="6648450" cy="4762500"/>
          </a:xfrm>
          <a:prstGeom prst="straightConnector1">
            <a:avLst/>
          </a:prstGeom>
          <a:ln w="19050" cap="flat" cmpd="sng">
            <a:solidFill>
              <a:schemeClr val="bg1"/>
            </a:solidFill>
            <a:prstDash val="dash"/>
            <a:miter/>
            <a:headEnd type="none" w="med" len="med"/>
            <a:tailEnd type="none" w="med" len="med"/>
          </a:ln>
        </p:spPr>
      </p:cxnSp>
      <p:sp>
        <p:nvSpPr>
          <p:cNvPr id="161800" name="Text Box 8"/>
          <p:cNvSpPr txBox="1"/>
          <p:nvPr/>
        </p:nvSpPr>
        <p:spPr>
          <a:xfrm>
            <a:off x="5175250" y="5005388"/>
            <a:ext cx="7200900" cy="5267325"/>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dirty="0">
                <a:ea typeface="宋体" panose="02010600030101010101" pitchFamily="2" charset="-122"/>
              </a:rPr>
              <a:t>                   </a:t>
            </a:r>
            <a:r>
              <a:rPr lang="zh-CN" altLang="en-US" sz="1800" b="1" dirty="0">
                <a:solidFill>
                  <a:schemeClr val="bg1"/>
                </a:solidFill>
                <a:ea typeface="宋体" panose="02010600030101010101" pitchFamily="2" charset="-122"/>
              </a:rPr>
              <a:t>      </a:t>
            </a:r>
            <a:endParaRPr lang="zh-CN" altLang="en-US" sz="3700" b="1" dirty="0">
              <a:solidFill>
                <a:schemeClr val="bg1"/>
              </a:solidFill>
              <a:latin typeface="宋体" panose="02010600030101010101" pitchFamily="2" charset="-122"/>
              <a:ea typeface="宋体" panose="02010600030101010101" pitchFamily="2" charset="-122"/>
            </a:endParaRPr>
          </a:p>
          <a:p>
            <a:pPr marL="0" lvl="0" indent="0" eaLnBrk="1" hangingPunct="1">
              <a:spcBef>
                <a:spcPct val="0"/>
              </a:spcBef>
              <a:buNone/>
            </a:pPr>
            <a:endParaRPr lang="zh-CN" altLang="en-US" sz="3700" b="1" dirty="0">
              <a:latin typeface="宋体" panose="02010600030101010101" pitchFamily="2" charset="-122"/>
              <a:ea typeface="宋体" panose="02010600030101010101" pitchFamily="2" charset="-122"/>
            </a:endParaRPr>
          </a:p>
          <a:p>
            <a:pPr marL="0" lvl="0" indent="0" eaLnBrk="1" hangingPunct="1">
              <a:spcBef>
                <a:spcPct val="0"/>
              </a:spcBef>
              <a:buNone/>
            </a:pPr>
            <a:r>
              <a:rPr lang="zh-CN" altLang="en-US" sz="3700" b="1" dirty="0">
                <a:solidFill>
                  <a:schemeClr val="bg1"/>
                </a:solidFill>
                <a:latin typeface="宋体" panose="02010600030101010101" pitchFamily="2" charset="-122"/>
                <a:ea typeface="宋体" panose="02010600030101010101" pitchFamily="2" charset="-122"/>
              </a:rPr>
              <a:t>各当事人之间需要通过相关的单据来完成业务衔接与流转，同时货代操作必须随时关注整个过程的进展情况，保持与各方的联系，并收集和传递相关信息，确保货物的出运。</a:t>
            </a:r>
            <a:endParaRPr lang="zh-CN" altLang="en-US" sz="3700" b="1" dirty="0">
              <a:solidFill>
                <a:schemeClr val="bg1"/>
              </a:solidFill>
              <a:latin typeface="宋体" panose="02010600030101010101" pitchFamily="2" charset="-122"/>
              <a:ea typeface="宋体" panose="02010600030101010101" pitchFamily="2" charset="-122"/>
            </a:endParaRPr>
          </a:p>
          <a:p>
            <a:pPr marL="0" lvl="0" indent="0" eaLnBrk="1" hangingPunct="1">
              <a:spcBef>
                <a:spcPct val="0"/>
              </a:spcBef>
              <a:buNone/>
            </a:pPr>
            <a:endParaRPr lang="zh-CN" altLang="en-US" sz="3700" b="1" dirty="0">
              <a:solidFill>
                <a:schemeClr val="bg1"/>
              </a:solidFill>
              <a:latin typeface="宋体" panose="02010600030101010101" pitchFamily="2" charset="-122"/>
              <a:ea typeface="宋体" panose="02010600030101010101" pitchFamily="2" charset="-122"/>
            </a:endParaRPr>
          </a:p>
        </p:txBody>
      </p:sp>
      <p:graphicFrame>
        <p:nvGraphicFramePr>
          <p:cNvPr id="161801" name="图表 58"/>
          <p:cNvGraphicFramePr/>
          <p:nvPr/>
        </p:nvGraphicFramePr>
        <p:xfrm>
          <a:off x="-396875" y="5865813"/>
          <a:ext cx="5102225" cy="4645025"/>
        </p:xfrm>
        <a:graphic>
          <a:graphicData uri="http://schemas.openxmlformats.org/presentationml/2006/ole">
            <mc:AlternateContent xmlns:mc="http://schemas.openxmlformats.org/markup-compatibility/2006">
              <mc:Choice xmlns:v="urn:schemas-microsoft-com:vml" Requires="v">
                <p:oleObj spid="_x0000_s3079" name="" r:id="rId1" imgW="5236210" imgH="5041265" progId="Excel.Chart.8">
                  <p:embed/>
                </p:oleObj>
              </mc:Choice>
              <mc:Fallback>
                <p:oleObj name="" r:id="rId1" imgW="5236210" imgH="5041265" progId="Excel.Chart.8">
                  <p:embed/>
                  <p:pic>
                    <p:nvPicPr>
                      <p:cNvPr id="0" name="图片 3078"/>
                      <p:cNvPicPr/>
                      <p:nvPr/>
                    </p:nvPicPr>
                    <p:blipFill>
                      <a:blip r:embed="rId2"/>
                      <a:stretch>
                        <a:fillRect/>
                      </a:stretch>
                    </p:blipFill>
                    <p:spPr>
                      <a:xfrm>
                        <a:off x="-396875" y="5865813"/>
                        <a:ext cx="5102225" cy="4645025"/>
                      </a:xfrm>
                      <a:prstGeom prst="rect">
                        <a:avLst/>
                      </a:prstGeom>
                      <a:noFill/>
                      <a:ln w="38100">
                        <a:noFill/>
                        <a:miter/>
                      </a:ln>
                    </p:spPr>
                  </p:pic>
                </p:oleObj>
              </mc:Fallback>
            </mc:AlternateContent>
          </a:graphicData>
        </a:graphic>
      </p:graphicFrame>
      <p:grpSp>
        <p:nvGrpSpPr>
          <p:cNvPr id="161802" name="组合 10"/>
          <p:cNvGrpSpPr/>
          <p:nvPr/>
        </p:nvGrpSpPr>
        <p:grpSpPr>
          <a:xfrm flipV="1">
            <a:off x="9696450" y="-39687"/>
            <a:ext cx="4735513" cy="1501775"/>
            <a:chOff x="0" y="0"/>
            <a:chExt cx="7110389" cy="2443343"/>
          </a:xfrm>
        </p:grpSpPr>
        <p:grpSp>
          <p:nvGrpSpPr>
            <p:cNvPr id="161820" name="组合 1"/>
            <p:cNvGrpSpPr/>
            <p:nvPr/>
          </p:nvGrpSpPr>
          <p:grpSpPr>
            <a:xfrm>
              <a:off x="1583972" y="0"/>
              <a:ext cx="3528130" cy="2443343"/>
              <a:chOff x="0" y="0"/>
              <a:chExt cx="3182548" cy="2036641"/>
            </a:xfrm>
          </p:grpSpPr>
          <p:sp>
            <p:nvSpPr>
              <p:cNvPr id="161827"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61828"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04033958"/>
                  </a:cxn>
                  <a:cxn ang="0">
                    <a:pos x="157" y="0"/>
                  </a:cxn>
                  <a:cxn ang="0">
                    <a:pos x="5445" y="178878588"/>
                  </a:cxn>
                  <a:cxn ang="0">
                    <a:pos x="0" y="104033958"/>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61821" name="组合 4"/>
            <p:cNvGrpSpPr/>
            <p:nvPr/>
          </p:nvGrpSpPr>
          <p:grpSpPr>
            <a:xfrm>
              <a:off x="3568070" y="27383"/>
              <a:ext cx="3542319" cy="1708211"/>
              <a:chOff x="0" y="0"/>
              <a:chExt cx="4223383" cy="2036640"/>
            </a:xfrm>
          </p:grpSpPr>
          <p:sp>
            <p:nvSpPr>
              <p:cNvPr id="161825"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61826"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163908630"/>
                  </a:cxn>
                  <a:cxn ang="0">
                    <a:pos x="83" y="0"/>
                  </a:cxn>
                  <a:cxn ang="0">
                    <a:pos x="5445" y="238752804"/>
                  </a:cxn>
                  <a:cxn ang="0">
                    <a:pos x="0" y="163908630"/>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61822" name="组合 7"/>
            <p:cNvGrpSpPr/>
            <p:nvPr/>
          </p:nvGrpSpPr>
          <p:grpSpPr>
            <a:xfrm>
              <a:off x="0" y="53826"/>
              <a:ext cx="3027130" cy="1839448"/>
              <a:chOff x="0" y="0"/>
              <a:chExt cx="2451714" cy="1534624"/>
            </a:xfrm>
          </p:grpSpPr>
          <p:sp>
            <p:nvSpPr>
              <p:cNvPr id="161823"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61824"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845" y="361657739"/>
                  </a:cxn>
                  <a:cxn ang="0">
                    <a:pos x="0" y="0"/>
                  </a:cxn>
                  <a:cxn ang="0">
                    <a:pos x="52486" y="595347815"/>
                  </a:cxn>
                  <a:cxn ang="0">
                    <a:pos x="845" y="361657739"/>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161803" name="矩形 45"/>
          <p:cNvSpPr/>
          <p:nvPr/>
        </p:nvSpPr>
        <p:spPr>
          <a:xfrm rot="2685974">
            <a:off x="13666788" y="4362450"/>
            <a:ext cx="520700" cy="492125"/>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61804" name="矩形 46"/>
          <p:cNvSpPr/>
          <p:nvPr/>
        </p:nvSpPr>
        <p:spPr>
          <a:xfrm rot="-8202817">
            <a:off x="10831513" y="2428875"/>
            <a:ext cx="757237" cy="604838"/>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61805" name="矩形 47"/>
          <p:cNvSpPr/>
          <p:nvPr/>
        </p:nvSpPr>
        <p:spPr>
          <a:xfrm rot="-8174026">
            <a:off x="9488488" y="1927225"/>
            <a:ext cx="403225" cy="381000"/>
          </a:xfrm>
          <a:prstGeom prst="rect">
            <a:avLst/>
          </a:prstGeom>
          <a:solidFill>
            <a:srgbClr val="DEEBF7"/>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61806" name="矩形 48"/>
          <p:cNvSpPr/>
          <p:nvPr/>
        </p:nvSpPr>
        <p:spPr>
          <a:xfrm rot="-8174026">
            <a:off x="9453563" y="1254125"/>
            <a:ext cx="196850" cy="185738"/>
          </a:xfrm>
          <a:prstGeom prst="rect">
            <a:avLst/>
          </a:prstGeom>
          <a:solidFill>
            <a:srgbClr val="DEEBF7">
              <a:alpha val="50195"/>
            </a:srgbClr>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61807" name="矩形 50"/>
          <p:cNvSpPr/>
          <p:nvPr/>
        </p:nvSpPr>
        <p:spPr>
          <a:xfrm rot="2685974">
            <a:off x="15987713" y="4786313"/>
            <a:ext cx="193675" cy="184150"/>
          </a:xfrm>
          <a:prstGeom prst="rect">
            <a:avLst/>
          </a:prstGeom>
          <a:solidFill>
            <a:srgbClr val="DEEBF7">
              <a:alpha val="50195"/>
            </a:srgbClr>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61808" name="矩形 51"/>
          <p:cNvSpPr/>
          <p:nvPr/>
        </p:nvSpPr>
        <p:spPr>
          <a:xfrm rot="-8128233">
            <a:off x="11206163" y="3182938"/>
            <a:ext cx="1250950" cy="1200150"/>
          </a:xfrm>
          <a:prstGeom prst="rect">
            <a:avLst/>
          </a:prstGeom>
          <a:solidFill>
            <a:srgbClr val="478FD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61809" name="矩形 52"/>
          <p:cNvSpPr/>
          <p:nvPr/>
        </p:nvSpPr>
        <p:spPr>
          <a:xfrm rot="-8174026">
            <a:off x="10552113" y="3987800"/>
            <a:ext cx="519112" cy="492125"/>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61810" name="矩形 53"/>
          <p:cNvSpPr/>
          <p:nvPr/>
        </p:nvSpPr>
        <p:spPr>
          <a:xfrm rot="-8174026">
            <a:off x="10096500" y="4141788"/>
            <a:ext cx="195263" cy="184150"/>
          </a:xfrm>
          <a:prstGeom prst="rect">
            <a:avLst/>
          </a:prstGeom>
          <a:solidFill>
            <a:srgbClr val="DEEBF7">
              <a:alpha val="50195"/>
            </a:srgbClr>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sp>
        <p:nvSpPr>
          <p:cNvPr id="161811" name="矩形 51"/>
          <p:cNvSpPr/>
          <p:nvPr/>
        </p:nvSpPr>
        <p:spPr>
          <a:xfrm rot="-8128233">
            <a:off x="11404600" y="3373438"/>
            <a:ext cx="1249363" cy="1200150"/>
          </a:xfrm>
          <a:prstGeom prst="rect">
            <a:avLst/>
          </a:prstGeom>
          <a:solidFill>
            <a:srgbClr val="478FD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ea typeface="宋体" panose="02010600030101010101" pitchFamily="2" charset="-122"/>
            </a:endParaRPr>
          </a:p>
        </p:txBody>
      </p:sp>
      <p:grpSp>
        <p:nvGrpSpPr>
          <p:cNvPr id="161812" name="组合 7"/>
          <p:cNvGrpSpPr/>
          <p:nvPr/>
        </p:nvGrpSpPr>
        <p:grpSpPr>
          <a:xfrm>
            <a:off x="396875" y="3181350"/>
            <a:ext cx="906463" cy="857250"/>
            <a:chOff x="0" y="0"/>
            <a:chExt cx="1143008" cy="1143007"/>
          </a:xfrm>
        </p:grpSpPr>
        <p:grpSp>
          <p:nvGrpSpPr>
            <p:cNvPr id="161813" name="椭圆 4"/>
            <p:cNvGrpSpPr/>
            <p:nvPr/>
          </p:nvGrpSpPr>
          <p:grpSpPr>
            <a:xfrm>
              <a:off x="-419104" y="-172649"/>
              <a:ext cx="1713859" cy="1713857"/>
              <a:chOff x="0" y="0"/>
              <a:chExt cx="1499616" cy="1499616"/>
            </a:xfrm>
          </p:grpSpPr>
          <p:pic>
            <p:nvPicPr>
              <p:cNvPr id="161818" name="椭圆 4"/>
              <p:cNvPicPr/>
              <p:nvPr/>
            </p:nvPicPr>
            <p:blipFill>
              <a:blip r:embed="rId3"/>
              <a:stretch>
                <a:fillRect/>
              </a:stretch>
            </p:blipFill>
            <p:spPr>
              <a:xfrm>
                <a:off x="0" y="0"/>
                <a:ext cx="1499616" cy="1499616"/>
              </a:xfrm>
              <a:prstGeom prst="rect">
                <a:avLst/>
              </a:prstGeom>
              <a:noFill/>
              <a:ln w="9525">
                <a:noFill/>
              </a:ln>
            </p:spPr>
          </p:pic>
          <p:sp>
            <p:nvSpPr>
              <p:cNvPr id="161819" name="Text Box 32"/>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161814" name="椭圆 5"/>
            <p:cNvGrpSpPr/>
            <p:nvPr/>
          </p:nvGrpSpPr>
          <p:grpSpPr>
            <a:xfrm>
              <a:off x="-8056" y="36358"/>
              <a:ext cx="1093804" cy="1107737"/>
              <a:chOff x="0" y="0"/>
              <a:chExt cx="957072" cy="969264"/>
            </a:xfrm>
          </p:grpSpPr>
          <p:pic>
            <p:nvPicPr>
              <p:cNvPr id="161816" name="椭圆 5"/>
              <p:cNvPicPr/>
              <p:nvPr/>
            </p:nvPicPr>
            <p:blipFill>
              <a:blip r:embed="rId4"/>
              <a:stretch>
                <a:fillRect/>
              </a:stretch>
            </p:blipFill>
            <p:spPr>
              <a:xfrm>
                <a:off x="0" y="0"/>
                <a:ext cx="957072" cy="969264"/>
              </a:xfrm>
              <a:prstGeom prst="rect">
                <a:avLst/>
              </a:prstGeom>
              <a:noFill/>
              <a:ln w="9525">
                <a:noFill/>
              </a:ln>
            </p:spPr>
          </p:pic>
          <p:sp>
            <p:nvSpPr>
              <p:cNvPr id="161817" name="Text Box 35"/>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161815" name="燕尾形 6"/>
            <p:cNvSpPr/>
            <p:nvPr/>
          </p:nvSpPr>
          <p:spPr>
            <a:xfrm>
              <a:off x="356794" y="388371"/>
              <a:ext cx="429417" cy="429417"/>
            </a:xfrm>
            <a:prstGeom prst="chevron">
              <a:avLst>
                <a:gd name="adj" fmla="val 50000"/>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spTree>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2818" name="标题 1"/>
          <p:cNvSpPr>
            <a:spLocks noGrp="1"/>
          </p:cNvSpPr>
          <p:nvPr>
            <p:ph type="title" idx="4294967295"/>
          </p:nvPr>
        </p:nvSpPr>
        <p:spPr>
          <a:xfrm>
            <a:off x="469900" y="341313"/>
            <a:ext cx="13452475" cy="1120775"/>
          </a:xfrm>
          <a:ln/>
        </p:spPr>
        <p:txBody>
          <a:bodyPr vert="horz" wrap="square" lIns="140717" tIns="70359" rIns="140717" bIns="70359" anchor="ctr" anchorCtr="1"/>
          <a:p>
            <a:r>
              <a:rPr lang="zh-CN" altLang="en-US" sz="6600" b="1" dirty="0"/>
              <a:t>（</a:t>
            </a:r>
            <a:r>
              <a:rPr lang="zh-CN" altLang="zh-CN" sz="6600" b="1" dirty="0"/>
              <a:t>三</a:t>
            </a:r>
            <a:r>
              <a:rPr lang="zh-CN" altLang="en-US" sz="6600" b="1" dirty="0"/>
              <a:t>）</a:t>
            </a:r>
            <a:r>
              <a:rPr lang="zh-CN" altLang="zh-CN" sz="6600" b="1" dirty="0"/>
              <a:t>办理报检、报关及投保</a:t>
            </a:r>
            <a:endParaRPr lang="zh-CN" altLang="zh-CN" sz="6600" dirty="0"/>
          </a:p>
        </p:txBody>
      </p:sp>
      <p:sp>
        <p:nvSpPr>
          <p:cNvPr id="162819" name="内容占位符 2"/>
          <p:cNvSpPr>
            <a:spLocks noGrp="1" noRot="1" noChangeArrowheads="1"/>
          </p:cNvSpPr>
          <p:nvPr>
            <p:ph idx="1"/>
          </p:nvPr>
        </p:nvSpPr>
        <p:spPr>
          <a:xfrm>
            <a:off x="395288" y="3394075"/>
            <a:ext cx="12841288" cy="4830763"/>
          </a:xfrm>
        </p:spPr>
        <p:txBody>
          <a:bodyPr vert="horz" wrap="square" lIns="140717" tIns="70359" rIns="140717" bIns="70359" numCol="1" anchor="t" anchorCtr="0" compatLnSpc="1"/>
          <a:lstStyle/>
          <a:p>
            <a:pPr marL="527050" marR="0" lvl="0" indent="-527050" algn="l" defTabSz="914400" rtl="0" eaLnBrk="1" fontAlgn="base" latinLnBrk="0" hangingPunct="1">
              <a:lnSpc>
                <a:spcPct val="100000"/>
              </a:lnSpc>
              <a:spcBef>
                <a:spcPct val="20000"/>
              </a:spcBef>
              <a:spcAft>
                <a:spcPct val="0"/>
              </a:spcAft>
              <a:buClrTx/>
              <a:buSzTx/>
              <a:buFontTx/>
              <a:buChar char="•"/>
              <a:defRPr/>
            </a:pPr>
            <a:r>
              <a:rPr kumimoji="0" lang="zh-CN" altLang="en-US" sz="6200" b="1" i="0" u="none" strike="noStrike" kern="0" cap="none" spc="0" normalizeH="0" baseline="0" noProof="0" dirty="0" smtClean="0">
                <a:ln>
                  <a:noFill/>
                </a:ln>
                <a:solidFill>
                  <a:schemeClr val="tx1"/>
                </a:solidFill>
                <a:effectLst/>
                <a:uLnTx/>
                <a:uFillTx/>
                <a:latin typeface="+mn-lt"/>
                <a:ea typeface="+mn-ea"/>
                <a:cs typeface="+mn-cs"/>
              </a:rPr>
              <a:t>不可忽视依法报检</a:t>
            </a:r>
            <a:endParaRPr kumimoji="0" lang="en-US" altLang="zh-CN" sz="6200" b="1"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altLang="zh-CN" sz="37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5" name="标题 1"/>
          <p:cNvSpPr txBox="1"/>
          <p:nvPr/>
        </p:nvSpPr>
        <p:spPr bwMode="auto">
          <a:xfrm>
            <a:off x="-576262" y="2095500"/>
            <a:ext cx="13452475" cy="112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40717" tIns="70359" rIns="140717" bIns="70359" anchor="ctr" anchorCtr="1"/>
          <a:lstStyle>
            <a:lvl1pPr algn="r" rtl="0" eaLnBrk="0" fontAlgn="base" hangingPunct="0">
              <a:spcBef>
                <a:spcPct val="0"/>
              </a:spcBef>
              <a:spcAft>
                <a:spcPct val="0"/>
              </a:spcAft>
              <a:defRPr sz="4300">
                <a:solidFill>
                  <a:schemeClr val="bg1"/>
                </a:solidFill>
                <a:latin typeface="+mj-lt"/>
                <a:ea typeface="+mj-ea"/>
                <a:cs typeface="+mj-cs"/>
              </a:defRPr>
            </a:lvl1pPr>
            <a:lvl2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5pPr>
            <a:lvl6pPr marL="70358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6pPr>
            <a:lvl7pPr marL="140716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7pPr>
            <a:lvl8pPr marL="211074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8pPr>
            <a:lvl9pPr marL="281432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300" b="1" i="0" u="none" strike="noStrike" kern="0" cap="none" spc="0" normalizeH="0" baseline="0" noProof="0" dirty="0" smtClean="0">
                <a:ln>
                  <a:noFill/>
                </a:ln>
                <a:solidFill>
                  <a:schemeClr val="tx1"/>
                </a:solidFill>
                <a:effectLst>
                  <a:outerShdw blurRad="38100" dist="38100" dir="2700000" algn="tl">
                    <a:srgbClr val="C0C0C0"/>
                  </a:outerShdw>
                </a:effectLst>
                <a:uLnTx/>
                <a:uFillTx/>
                <a:latin typeface="楷体_GB2312" pitchFamily="49" charset="-122"/>
                <a:ea typeface="+mj-ea"/>
                <a:cs typeface="+mj-cs"/>
              </a:rPr>
              <a:t>案例引入</a:t>
            </a:r>
            <a:endParaRPr kumimoji="0" lang="zh-CN" altLang="en-US" sz="6200" b="0" i="0" u="none" strike="noStrike" kern="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zoom/>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7" name="标题 1"/>
          <p:cNvSpPr>
            <a:spLocks noGrp="1" noRot="1"/>
          </p:cNvSpPr>
          <p:nvPr>
            <p:ph type="title" idx="4294967295"/>
          </p:nvPr>
        </p:nvSpPr>
        <p:spPr>
          <a:xfrm>
            <a:off x="1997075" y="3090863"/>
            <a:ext cx="10766425" cy="2130425"/>
          </a:xfrm>
          <a:ln/>
        </p:spPr>
        <p:txBody>
          <a:bodyPr vert="horz" wrap="square" lIns="140717" tIns="70359" rIns="140717" bIns="70359" anchor="ctr" anchorCtr="1"/>
          <a:p>
            <a:pPr algn="l"/>
            <a:r>
              <a:rPr lang="zh-CN" altLang="en-US" sz="3700" dirty="0">
                <a:solidFill>
                  <a:schemeClr val="tx1"/>
                </a:solidFill>
              </a:rPr>
              <a:t>       出入境检验检疫，是指检验检疫机构依照法律、行政法规和国际惯例等的要求，对出入境货物、交通运输工具、人员等进行检验检疫、认证及签发官方检验检疫证明等监督管理工作。</a:t>
            </a:r>
            <a:endParaRPr lang="zh-CN" altLang="zh-CN" sz="3700" dirty="0">
              <a:solidFill>
                <a:schemeClr val="tx1"/>
              </a:solidFill>
            </a:endParaRPr>
          </a:p>
        </p:txBody>
      </p:sp>
      <p:sp>
        <p:nvSpPr>
          <p:cNvPr id="6" name="Rectangle 2"/>
          <p:cNvSpPr txBox="1">
            <a:spLocks noChangeArrowheads="1"/>
          </p:cNvSpPr>
          <p:nvPr/>
        </p:nvSpPr>
        <p:spPr bwMode="auto">
          <a:xfrm>
            <a:off x="1304925" y="280988"/>
            <a:ext cx="7710488" cy="838200"/>
          </a:xfrm>
          <a:prstGeom prst="rect">
            <a:avLst/>
          </a:prstGeom>
          <a:noFill/>
          <a:ln>
            <a:noFill/>
          </a:ln>
        </p:spPr>
        <p:txBody>
          <a:bodyPr lIns="140692" tIns="70346" rIns="140692" bIns="70346" anchor="ctr"/>
          <a:lstStyle>
            <a:lvl1pPr algn="r" rtl="0" eaLnBrk="0" fontAlgn="base" hangingPunct="0">
              <a:spcBef>
                <a:spcPct val="0"/>
              </a:spcBef>
              <a:spcAft>
                <a:spcPct val="0"/>
              </a:spcAft>
              <a:defRPr sz="2800">
                <a:solidFill>
                  <a:schemeClr val="bg1"/>
                </a:solidFill>
                <a:latin typeface="+mj-lt"/>
                <a:ea typeface="+mj-ea"/>
                <a:cs typeface="+mj-cs"/>
              </a:defRPr>
            </a:lvl1pPr>
            <a:lvl2pPr algn="r" rtl="0" eaLnBrk="0" fontAlgn="base" hangingPunct="0">
              <a:spcBef>
                <a:spcPct val="0"/>
              </a:spcBef>
              <a:spcAft>
                <a:spcPct val="0"/>
              </a:spcAft>
              <a:defRPr sz="28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28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28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2800">
                <a:solidFill>
                  <a:schemeClr val="bg1"/>
                </a:solidFill>
                <a:latin typeface="Arial" panose="020B0604020202020204" pitchFamily="34" charset="0"/>
                <a:ea typeface="黑体" panose="02010609060101010101" pitchFamily="49" charset="-122"/>
              </a:defRPr>
            </a:lvl5pPr>
            <a:lvl6pPr marL="457200" algn="r" rtl="0" eaLnBrk="0" fontAlgn="base" hangingPunct="0">
              <a:spcBef>
                <a:spcPct val="0"/>
              </a:spcBef>
              <a:spcAft>
                <a:spcPct val="0"/>
              </a:spcAft>
              <a:defRPr sz="2800">
                <a:solidFill>
                  <a:schemeClr val="bg1"/>
                </a:solidFill>
                <a:latin typeface="Arial" panose="020B0604020202020204" pitchFamily="34" charset="0"/>
                <a:ea typeface="黑体" panose="02010609060101010101" pitchFamily="49" charset="-122"/>
              </a:defRPr>
            </a:lvl6pPr>
            <a:lvl7pPr marL="914400" algn="r" rtl="0" eaLnBrk="0" fontAlgn="base" hangingPunct="0">
              <a:spcBef>
                <a:spcPct val="0"/>
              </a:spcBef>
              <a:spcAft>
                <a:spcPct val="0"/>
              </a:spcAft>
              <a:defRPr sz="2800">
                <a:solidFill>
                  <a:schemeClr val="bg1"/>
                </a:solidFill>
                <a:latin typeface="Arial" panose="020B0604020202020204" pitchFamily="34" charset="0"/>
                <a:ea typeface="黑体" panose="02010609060101010101" pitchFamily="49" charset="-122"/>
              </a:defRPr>
            </a:lvl7pPr>
            <a:lvl8pPr marL="1371600" algn="r" rtl="0" eaLnBrk="0" fontAlgn="base" hangingPunct="0">
              <a:spcBef>
                <a:spcPct val="0"/>
              </a:spcBef>
              <a:spcAft>
                <a:spcPct val="0"/>
              </a:spcAft>
              <a:defRPr sz="2800">
                <a:solidFill>
                  <a:schemeClr val="bg1"/>
                </a:solidFill>
                <a:latin typeface="Arial" panose="020B0604020202020204" pitchFamily="34" charset="0"/>
                <a:ea typeface="黑体" panose="02010609060101010101" pitchFamily="49" charset="-122"/>
              </a:defRPr>
            </a:lvl8pPr>
            <a:lvl9pPr marL="1828165" algn="r" rtl="0" eaLnBrk="0" fontAlgn="base" hangingPunct="0">
              <a:spcBef>
                <a:spcPct val="0"/>
              </a:spcBef>
              <a:spcAft>
                <a:spcPct val="0"/>
              </a:spcAft>
              <a:defRPr sz="2800">
                <a:solidFill>
                  <a:schemeClr val="bg1"/>
                </a:solidFill>
                <a:latin typeface="Arial" panose="020B0604020202020204" pitchFamily="34" charset="0"/>
                <a:ea typeface="黑体" panose="02010609060101010101" pitchFamily="49"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知识点拨</a:t>
            </a:r>
            <a:endParaRPr kumimoji="0" lang="zh-CN" altLang="en-US" sz="63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29699" name="内容占位符 2"/>
          <p:cNvSpPr>
            <a:spLocks noGrp="1"/>
          </p:cNvSpPr>
          <p:nvPr/>
        </p:nvSpPr>
        <p:spPr>
          <a:xfrm>
            <a:off x="1643063" y="5649913"/>
            <a:ext cx="11255375" cy="2549525"/>
          </a:xfrm>
          <a:prstGeom prst="rect">
            <a:avLst/>
          </a:prstGeom>
          <a:noFill/>
          <a:ln w="9525">
            <a:noFill/>
          </a:ln>
        </p:spPr>
        <p:txBody>
          <a:bodyPr lIns="140717" tIns="70359" rIns="140717" bIns="70359"/>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342900" lvl="0" indent="-342900">
              <a:buClr>
                <a:schemeClr val="hlink"/>
              </a:buClr>
              <a:buFont typeface="Wingdings" panose="05000000000000000000" pitchFamily="2" charset="2"/>
              <a:buNone/>
            </a:pPr>
            <a:r>
              <a:rPr lang="en-US" altLang="zh-CN" sz="3700" dirty="0">
                <a:ea typeface="宋体" panose="02010600030101010101" pitchFamily="2" charset="-122"/>
              </a:rPr>
              <a:t>           </a:t>
            </a:r>
            <a:r>
              <a:rPr lang="zh-CN" altLang="zh-CN" sz="3700" dirty="0">
                <a:latin typeface="Verdana" panose="020B0604030504040204" pitchFamily="34" charset="0"/>
                <a:ea typeface="宋体" panose="02010600030101010101" pitchFamily="2" charset="-122"/>
              </a:rPr>
              <a:t>出入我国的商品、人畜、交通运输工具、物品之类，其实都在出入境检验检疫的监管之中</a:t>
            </a:r>
            <a:r>
              <a:rPr lang="zh-CN" altLang="en-US" sz="3700" dirty="0">
                <a:latin typeface="Verdana" panose="020B0604030504040204" pitchFamily="34" charset="0"/>
                <a:ea typeface="宋体" panose="02010600030101010101" pitchFamily="2" charset="-122"/>
              </a:rPr>
              <a:t>，统称为出入境检验检疫，</a:t>
            </a:r>
            <a:r>
              <a:rPr lang="zh-CN" altLang="zh-CN" sz="3700" dirty="0">
                <a:latin typeface="Verdana" panose="020B0604030504040204" pitchFamily="34" charset="0"/>
                <a:ea typeface="宋体" panose="02010600030101010101" pitchFamily="2" charset="-122"/>
              </a:rPr>
              <a:t>俗称“三检”。</a:t>
            </a:r>
            <a:endParaRPr lang="zh-CN" altLang="zh-CN" sz="3700" dirty="0">
              <a:latin typeface="Verdana" panose="020B0604030504040204" pitchFamily="34" charset="0"/>
              <a:ea typeface="宋体" panose="02010600030101010101" pitchFamily="2" charset="-122"/>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9697"/>
                                        </p:tgtEl>
                                        <p:attrNameLst>
                                          <p:attrName>style.visibility</p:attrName>
                                        </p:attrNameLst>
                                      </p:cBhvr>
                                      <p:to>
                                        <p:strVal val="visible"/>
                                      </p:to>
                                    </p:set>
                                    <p:animEffect transition="in" filter="randombar(horizontal)">
                                      <p:cBhvr>
                                        <p:cTn id="7" dur="500"/>
                                        <p:tgtEl>
                                          <p:spTgt spid="2969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9699"/>
                                        </p:tgtEl>
                                        <p:attrNameLst>
                                          <p:attrName>style.visibility</p:attrName>
                                        </p:attrNameLst>
                                      </p:cBhvr>
                                      <p:to>
                                        <p:strVal val="visible"/>
                                      </p:to>
                                    </p:set>
                                    <p:animEffect transition="in" filter="randombar(horizontal)">
                                      <p:cBhvr>
                                        <p:cTn id="12" dur="500"/>
                                        <p:tgtEl>
                                          <p:spTgt spid="29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7" grpId="0"/>
      <p:bldP spid="29699"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4866" name="Rectangle 2"/>
          <p:cNvSpPr>
            <a:spLocks noGrp="1" noRot="1"/>
          </p:cNvSpPr>
          <p:nvPr>
            <p:ph type="title"/>
          </p:nvPr>
        </p:nvSpPr>
        <p:spPr>
          <a:xfrm>
            <a:off x="950913" y="0"/>
            <a:ext cx="13450887" cy="1354138"/>
          </a:xfrm>
          <a:ln/>
        </p:spPr>
        <p:txBody>
          <a:bodyPr vert="horz" wrap="square" lIns="140717" tIns="70359" rIns="140717" bIns="70359" anchor="ctr" anchorCtr="0"/>
          <a:p>
            <a:pPr eaLnBrk="1" hangingPunct="1"/>
            <a:r>
              <a:rPr lang="zh-CN" altLang="zh-CN" sz="6200" dirty="0"/>
              <a:t>“三检”</a:t>
            </a:r>
            <a:r>
              <a:rPr lang="zh-CN" altLang="en-US" sz="6200" dirty="0"/>
              <a:t>的内容</a:t>
            </a:r>
            <a:endParaRPr lang="zh-CN" altLang="en-US" sz="6200" dirty="0"/>
          </a:p>
        </p:txBody>
      </p:sp>
      <p:pic>
        <p:nvPicPr>
          <p:cNvPr id="30722" name="对象 2"/>
          <p:cNvPicPr/>
          <p:nvPr/>
        </p:nvPicPr>
        <p:blipFill>
          <a:blip r:embed="rId1"/>
          <a:srcRect l="-220" t="-189" b="-739"/>
          <a:stretch>
            <a:fillRect/>
          </a:stretch>
        </p:blipFill>
        <p:spPr>
          <a:xfrm>
            <a:off x="0" y="1997075"/>
            <a:ext cx="14401800" cy="8226425"/>
          </a:xfrm>
          <a:prstGeom prst="rect">
            <a:avLst/>
          </a:prstGeom>
          <a:noFill/>
          <a:ln w="9525">
            <a:noFill/>
          </a:ln>
        </p:spPr>
      </p:pic>
    </p:spTree>
  </p:cSld>
  <p:clrMapOvr>
    <a:masterClrMapping/>
  </p:clrMapOvr>
  <p:transition>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strips(downLeft)">
                                      <p:cBhvr>
                                        <p:cTn id="7" dur="500"/>
                                        <p:tgtEl>
                                          <p:spTgt spid="30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2268538" y="496888"/>
            <a:ext cx="12133263"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技能点拨</a:t>
            </a:r>
            <a:r>
              <a:rPr kumimoji="0" lang="en-US" altLang="zh-CN" sz="6200" b="1" i="0" u="none" strike="noStrike" kern="0" cap="none" spc="0" normalizeH="0" baseline="0" noProof="0" dirty="0" smtClean="0">
                <a:ln>
                  <a:noFill/>
                </a:ln>
                <a:solidFill>
                  <a:schemeClr val="bg1"/>
                </a:solidFill>
                <a:effectLst>
                  <a:outerShdw blurRad="38100" dist="38100" dir="2700000" algn="tl">
                    <a:srgbClr val="C0C0C0"/>
                  </a:outerShdw>
                </a:effectLst>
                <a:uLnTx/>
                <a:uFillTx/>
                <a:latin typeface="楷体_GB2312" pitchFamily="49" charset="-122"/>
                <a:ea typeface="+mj-ea"/>
                <a:cs typeface="+mj-cs"/>
              </a:rPr>
              <a:t>—</a:t>
            </a: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rPr>
              <a:t>传统报检工作程序</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65891" name="Rectangle 3"/>
          <p:cNvSpPr>
            <a:spLocks noGrp="1"/>
          </p:cNvSpPr>
          <p:nvPr>
            <p:ph idx="1"/>
          </p:nvPr>
        </p:nvSpPr>
        <p:spPr>
          <a:xfrm>
            <a:off x="1303338" y="2535238"/>
            <a:ext cx="11680825" cy="1289050"/>
          </a:xfrm>
          <a:ln/>
        </p:spPr>
        <p:txBody>
          <a:bodyPr vert="horz" wrap="square" lIns="140717" tIns="70359" rIns="140717" bIns="70359" anchor="t" anchorCtr="0"/>
          <a:p>
            <a:pPr marL="0" indent="0" eaLnBrk="1" hangingPunct="1">
              <a:lnSpc>
                <a:spcPct val="160000"/>
              </a:lnSpc>
              <a:spcBef>
                <a:spcPct val="0"/>
              </a:spcBef>
              <a:buNone/>
            </a:pPr>
            <a:r>
              <a:rPr lang="zh-CN" altLang="en-US" sz="5500" dirty="0">
                <a:solidFill>
                  <a:srgbClr val="2A2A2A"/>
                </a:solidFill>
              </a:rPr>
              <a:t>传统的报检报关程序：</a:t>
            </a:r>
            <a:endParaRPr lang="zh-CN" altLang="en-US" sz="5500" dirty="0">
              <a:solidFill>
                <a:srgbClr val="2A2A2A"/>
              </a:solidFill>
            </a:endParaRPr>
          </a:p>
        </p:txBody>
      </p:sp>
      <p:pic>
        <p:nvPicPr>
          <p:cNvPr id="165892" name="Picture 1" descr="C:\Users\Julia\AppData\Roaming\Tencent\Users\51954205\QQ\WinTemp\RichOle\@HC7RQI`)[HM9]N9K3%3N7R.png"/>
          <p:cNvPicPr>
            <a:picLocks noChangeAspect="1"/>
          </p:cNvPicPr>
          <p:nvPr/>
        </p:nvPicPr>
        <p:blipFill>
          <a:blip r:embed="rId1"/>
          <a:stretch>
            <a:fillRect/>
          </a:stretch>
        </p:blipFill>
        <p:spPr>
          <a:xfrm>
            <a:off x="1077913" y="3716338"/>
            <a:ext cx="12133262" cy="5583237"/>
          </a:xfrm>
          <a:prstGeom prst="rect">
            <a:avLst/>
          </a:prstGeom>
          <a:noFill/>
          <a:ln w="9525">
            <a:noFill/>
          </a:ln>
        </p:spPr>
      </p:pic>
    </p:spTree>
  </p:cSld>
  <p:clrMapOvr>
    <a:masterClrMapping/>
  </p:clrMapOvr>
  <p:transition>
    <p:fade/>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2039938" y="496888"/>
            <a:ext cx="12361863"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smtClean="0">
                <a:ln>
                  <a:noFill/>
                </a:ln>
                <a:solidFill>
                  <a:schemeClr val="bg1"/>
                </a:solidFill>
                <a:effectLst>
                  <a:outerShdw blurRad="38100" dist="38100" dir="2700000" algn="tl">
                    <a:srgbClr val="C0C0C0"/>
                  </a:outerShdw>
                </a:effectLst>
                <a:uLnTx/>
                <a:uFillTx/>
                <a:latin typeface="楷体_GB2312" pitchFamily="49" charset="-122"/>
                <a:ea typeface="+mj-ea"/>
                <a:cs typeface="+mj-cs"/>
              </a:rPr>
              <a:t>技能点拨</a:t>
            </a:r>
            <a:r>
              <a:rPr kumimoji="0" lang="en-US" altLang="zh-CN" sz="6200" b="1" i="0" u="none" strike="noStrike" kern="0" cap="none" spc="0" normalizeH="0" baseline="0" noProof="0" dirty="0" smtClean="0">
                <a:ln>
                  <a:noFill/>
                </a:ln>
                <a:solidFill>
                  <a:schemeClr val="bg1"/>
                </a:solidFill>
                <a:effectLst>
                  <a:outerShdw blurRad="38100" dist="38100" dir="2700000" algn="tl">
                    <a:srgbClr val="C0C0C0"/>
                  </a:outerShdw>
                </a:effectLst>
                <a:uLnTx/>
                <a:uFillTx/>
                <a:latin typeface="楷体_GB2312" pitchFamily="49" charset="-122"/>
                <a:ea typeface="+mj-ea"/>
                <a:cs typeface="+mj-cs"/>
              </a:rPr>
              <a:t>—</a:t>
            </a:r>
            <a:r>
              <a:rPr kumimoji="0" lang="zh-CN" altLang="en-US" sz="6200" b="1" i="0" u="none" strike="noStrike" kern="0" cap="none" spc="0" normalizeH="0" baseline="0" noProof="0" dirty="0" smtClean="0">
                <a:ln>
                  <a:noFill/>
                </a:ln>
                <a:solidFill>
                  <a:schemeClr val="bg1"/>
                </a:solidFill>
                <a:effectLst>
                  <a:outerShdw blurRad="38100" dist="38100" dir="2700000" algn="tl">
                    <a:srgbClr val="C0C0C0"/>
                  </a:outerShdw>
                </a:effectLst>
                <a:uLnTx/>
                <a:uFillTx/>
                <a:latin typeface="楷体_GB2312" pitchFamily="49" charset="-122"/>
                <a:ea typeface="+mj-ea"/>
                <a:cs typeface="+mj-cs"/>
              </a:rPr>
              <a:t>“关检合一”</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66915" name="Rectangle 4"/>
          <p:cNvSpPr/>
          <p:nvPr/>
        </p:nvSpPr>
        <p:spPr>
          <a:xfrm>
            <a:off x="850900" y="2965450"/>
            <a:ext cx="3967163" cy="966788"/>
          </a:xfrm>
          <a:prstGeom prst="rect">
            <a:avLst/>
          </a:prstGeom>
          <a:solidFill>
            <a:schemeClr val="bg1"/>
          </a:solidFill>
          <a:ln w="9525" cap="flat" cmpd="sng">
            <a:solidFill>
              <a:schemeClr val="tx1"/>
            </a:solidFill>
            <a:prstDash val="solid"/>
            <a:miter/>
            <a:headEnd type="none" w="med" len="med"/>
            <a:tailEnd type="none" w="med" len="med"/>
          </a:ln>
        </p:spPr>
        <p:txBody>
          <a:bodyPr wrap="none" lIns="140717" tIns="70359" rIns="140717" bIns="70359"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4300" b="1" dirty="0">
                <a:ea typeface="宋体" panose="02010600030101010101" pitchFamily="2" charset="-122"/>
              </a:rPr>
              <a:t>电子端口申报</a:t>
            </a:r>
            <a:endParaRPr lang="zh-CN" altLang="en-US" sz="4300" b="1" dirty="0">
              <a:ea typeface="宋体" panose="02010600030101010101" pitchFamily="2" charset="-122"/>
            </a:endParaRPr>
          </a:p>
        </p:txBody>
      </p:sp>
      <p:sp>
        <p:nvSpPr>
          <p:cNvPr id="166916" name="Rectangle 4"/>
          <p:cNvSpPr/>
          <p:nvPr/>
        </p:nvSpPr>
        <p:spPr>
          <a:xfrm>
            <a:off x="6292850" y="2428875"/>
            <a:ext cx="5670550" cy="1609725"/>
          </a:xfrm>
          <a:prstGeom prst="rect">
            <a:avLst/>
          </a:prstGeom>
          <a:solidFill>
            <a:schemeClr val="bg1"/>
          </a:solidFill>
          <a:ln w="9525" cap="flat" cmpd="sng">
            <a:solidFill>
              <a:schemeClr val="tx1"/>
            </a:solidFill>
            <a:prstDash val="solid"/>
            <a:miter/>
            <a:headEnd type="none" w="med" len="med"/>
            <a:tailEnd type="none" w="med" len="med"/>
          </a:ln>
        </p:spPr>
        <p:txBody>
          <a:bodyPr wrap="none" lIns="140717" tIns="70359" rIns="140717" bIns="70359"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4300" b="1" dirty="0">
                <a:ea typeface="宋体" panose="02010600030101010101" pitchFamily="2" charset="-122"/>
              </a:rPr>
              <a:t>数据同时转化为电子</a:t>
            </a:r>
            <a:endParaRPr lang="en-US" altLang="zh-CN" sz="4300" b="1" dirty="0">
              <a:ea typeface="宋体" panose="02010600030101010101" pitchFamily="2" charset="-122"/>
            </a:endParaRPr>
          </a:p>
          <a:p>
            <a:pPr marL="0" lvl="0" indent="0" algn="ctr" eaLnBrk="1" hangingPunct="1">
              <a:spcBef>
                <a:spcPct val="0"/>
              </a:spcBef>
              <a:buNone/>
            </a:pPr>
            <a:r>
              <a:rPr lang="zh-CN" altLang="en-US" sz="4300" b="1" dirty="0">
                <a:ea typeface="宋体" panose="02010600030101010101" pitchFamily="2" charset="-122"/>
              </a:rPr>
              <a:t>报检单、电子报关单</a:t>
            </a:r>
            <a:endParaRPr lang="zh-CN" altLang="en-US" sz="4300" b="1" dirty="0">
              <a:ea typeface="宋体" panose="02010600030101010101" pitchFamily="2" charset="-122"/>
            </a:endParaRPr>
          </a:p>
        </p:txBody>
      </p:sp>
      <p:cxnSp>
        <p:nvCxnSpPr>
          <p:cNvPr id="166917" name="直接箭头连接符 17"/>
          <p:cNvCxnSpPr/>
          <p:nvPr/>
        </p:nvCxnSpPr>
        <p:spPr>
          <a:xfrm>
            <a:off x="4932363" y="3503613"/>
            <a:ext cx="1360487" cy="0"/>
          </a:xfrm>
          <a:prstGeom prst="straightConnector1">
            <a:avLst/>
          </a:prstGeom>
          <a:ln w="9525" cap="flat" cmpd="sng">
            <a:solidFill>
              <a:schemeClr val="tx1"/>
            </a:solidFill>
            <a:prstDash val="solid"/>
            <a:headEnd type="none" w="med" len="med"/>
            <a:tailEnd type="arrow" w="med" len="med"/>
          </a:ln>
        </p:spPr>
      </p:cxnSp>
      <p:cxnSp>
        <p:nvCxnSpPr>
          <p:cNvPr id="166918" name="直接箭头连接符 19"/>
          <p:cNvCxnSpPr/>
          <p:nvPr/>
        </p:nvCxnSpPr>
        <p:spPr>
          <a:xfrm>
            <a:off x="9015413" y="4038600"/>
            <a:ext cx="0" cy="1074738"/>
          </a:xfrm>
          <a:prstGeom prst="straightConnector1">
            <a:avLst/>
          </a:prstGeom>
          <a:ln w="9525" cap="flat" cmpd="sng">
            <a:solidFill>
              <a:schemeClr val="tx1"/>
            </a:solidFill>
            <a:prstDash val="solid"/>
            <a:headEnd type="none" w="med" len="med"/>
            <a:tailEnd type="arrow" w="med" len="med"/>
          </a:ln>
        </p:spPr>
      </p:cxnSp>
      <p:sp>
        <p:nvSpPr>
          <p:cNvPr id="166919" name="Rectangle 4"/>
          <p:cNvSpPr/>
          <p:nvPr/>
        </p:nvSpPr>
        <p:spPr>
          <a:xfrm>
            <a:off x="6632575" y="5113338"/>
            <a:ext cx="5672138" cy="1608137"/>
          </a:xfrm>
          <a:prstGeom prst="rect">
            <a:avLst/>
          </a:prstGeom>
          <a:solidFill>
            <a:schemeClr val="bg1"/>
          </a:solidFill>
          <a:ln w="9525" cap="flat" cmpd="sng">
            <a:solidFill>
              <a:schemeClr val="tx1"/>
            </a:solidFill>
            <a:prstDash val="solid"/>
            <a:miter/>
            <a:headEnd type="none" w="med" len="med"/>
            <a:tailEnd type="none" w="med" len="med"/>
          </a:ln>
        </p:spPr>
        <p:txBody>
          <a:bodyPr wrap="none" lIns="140717" tIns="70359" rIns="140717" bIns="70359"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4300" b="1" dirty="0">
                <a:ea typeface="宋体" panose="02010600030101010101" pitchFamily="2" charset="-122"/>
              </a:rPr>
              <a:t>关检一体通关窗口</a:t>
            </a:r>
            <a:endParaRPr lang="zh-CN" altLang="en-US" sz="4300" b="1" dirty="0">
              <a:ea typeface="宋体" panose="02010600030101010101" pitchFamily="2" charset="-122"/>
            </a:endParaRPr>
          </a:p>
        </p:txBody>
      </p:sp>
      <p:cxnSp>
        <p:nvCxnSpPr>
          <p:cNvPr id="166920" name="直接箭头连接符 22"/>
          <p:cNvCxnSpPr/>
          <p:nvPr/>
        </p:nvCxnSpPr>
        <p:spPr>
          <a:xfrm>
            <a:off x="7653338" y="6721475"/>
            <a:ext cx="0" cy="752475"/>
          </a:xfrm>
          <a:prstGeom prst="straightConnector1">
            <a:avLst/>
          </a:prstGeom>
          <a:ln w="9525" cap="flat" cmpd="sng">
            <a:solidFill>
              <a:schemeClr val="tx1"/>
            </a:solidFill>
            <a:prstDash val="solid"/>
            <a:headEnd type="none" w="med" len="med"/>
            <a:tailEnd type="arrow" w="med" len="med"/>
          </a:ln>
        </p:spPr>
      </p:cxnSp>
      <p:sp>
        <p:nvSpPr>
          <p:cNvPr id="166921" name="Rectangle 4"/>
          <p:cNvSpPr/>
          <p:nvPr/>
        </p:nvSpPr>
        <p:spPr>
          <a:xfrm>
            <a:off x="6861175" y="7581900"/>
            <a:ext cx="1814513" cy="1824038"/>
          </a:xfrm>
          <a:prstGeom prst="rect">
            <a:avLst/>
          </a:prstGeom>
          <a:solidFill>
            <a:schemeClr val="bg1"/>
          </a:solidFill>
          <a:ln w="9525" cap="flat" cmpd="sng">
            <a:solidFill>
              <a:schemeClr val="tx1"/>
            </a:solidFill>
            <a:prstDash val="solid"/>
            <a:miter/>
            <a:headEnd type="none" w="med" len="med"/>
            <a:tailEnd type="none" w="med" len="med"/>
          </a:ln>
        </p:spPr>
        <p:txBody>
          <a:bodyPr wrap="none" lIns="140717" tIns="70359" rIns="140717" bIns="70359"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4300" b="1" dirty="0">
                <a:ea typeface="宋体" panose="02010600030101010101" pitchFamily="2" charset="-122"/>
              </a:rPr>
              <a:t>同时</a:t>
            </a:r>
            <a:endParaRPr lang="en-US" altLang="zh-CN" sz="4300" b="1" dirty="0">
              <a:ea typeface="宋体" panose="02010600030101010101" pitchFamily="2" charset="-122"/>
            </a:endParaRPr>
          </a:p>
          <a:p>
            <a:pPr marL="0" lvl="0" indent="0" algn="ctr" eaLnBrk="1" hangingPunct="1">
              <a:spcBef>
                <a:spcPct val="0"/>
              </a:spcBef>
              <a:buNone/>
            </a:pPr>
            <a:r>
              <a:rPr lang="zh-CN" altLang="en-US" sz="4300" b="1" dirty="0">
                <a:ea typeface="宋体" panose="02010600030101010101" pitchFamily="2" charset="-122"/>
              </a:rPr>
              <a:t>查验</a:t>
            </a:r>
            <a:endParaRPr lang="zh-CN" altLang="en-US" sz="4300" b="1" dirty="0">
              <a:ea typeface="宋体" panose="02010600030101010101" pitchFamily="2" charset="-122"/>
            </a:endParaRPr>
          </a:p>
        </p:txBody>
      </p:sp>
      <p:cxnSp>
        <p:nvCxnSpPr>
          <p:cNvPr id="166922" name="直接箭头连接符 24"/>
          <p:cNvCxnSpPr/>
          <p:nvPr/>
        </p:nvCxnSpPr>
        <p:spPr>
          <a:xfrm>
            <a:off x="10604500" y="6721475"/>
            <a:ext cx="0" cy="752475"/>
          </a:xfrm>
          <a:prstGeom prst="straightConnector1">
            <a:avLst/>
          </a:prstGeom>
          <a:ln w="9525" cap="flat" cmpd="sng">
            <a:solidFill>
              <a:schemeClr val="tx1"/>
            </a:solidFill>
            <a:prstDash val="solid"/>
            <a:headEnd type="none" w="med" len="med"/>
            <a:tailEnd type="arrow" w="med" len="med"/>
          </a:ln>
        </p:spPr>
      </p:cxnSp>
      <p:sp>
        <p:nvSpPr>
          <p:cNvPr id="166923" name="Rectangle 4"/>
          <p:cNvSpPr/>
          <p:nvPr/>
        </p:nvSpPr>
        <p:spPr>
          <a:xfrm>
            <a:off x="9809163" y="7581900"/>
            <a:ext cx="1814512" cy="1824038"/>
          </a:xfrm>
          <a:prstGeom prst="rect">
            <a:avLst/>
          </a:prstGeom>
          <a:solidFill>
            <a:schemeClr val="bg1"/>
          </a:solidFill>
          <a:ln w="9525" cap="flat" cmpd="sng">
            <a:solidFill>
              <a:schemeClr val="tx1"/>
            </a:solidFill>
            <a:prstDash val="solid"/>
            <a:miter/>
            <a:headEnd type="none" w="med" len="med"/>
            <a:tailEnd type="none" w="med" len="med"/>
          </a:ln>
        </p:spPr>
        <p:txBody>
          <a:bodyPr wrap="none" lIns="140717" tIns="70359" rIns="140717" bIns="70359"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4300" b="1" dirty="0">
                <a:ea typeface="宋体" panose="02010600030101010101" pitchFamily="2" charset="-122"/>
              </a:rPr>
              <a:t>同时</a:t>
            </a:r>
            <a:endParaRPr lang="en-US" altLang="zh-CN" sz="4300" b="1" dirty="0">
              <a:ea typeface="宋体" panose="02010600030101010101" pitchFamily="2" charset="-122"/>
            </a:endParaRPr>
          </a:p>
          <a:p>
            <a:pPr marL="0" lvl="0" indent="0" algn="ctr" eaLnBrk="1" hangingPunct="1">
              <a:spcBef>
                <a:spcPct val="0"/>
              </a:spcBef>
              <a:buNone/>
            </a:pPr>
            <a:r>
              <a:rPr lang="zh-CN" altLang="en-US" sz="4300" b="1" dirty="0">
                <a:ea typeface="宋体" panose="02010600030101010101" pitchFamily="2" charset="-122"/>
              </a:rPr>
              <a:t>放行</a:t>
            </a:r>
            <a:endParaRPr lang="zh-CN" altLang="en-US" sz="4300" b="1" dirty="0">
              <a:ea typeface="宋体" panose="02010600030101010101" pitchFamily="2" charset="-122"/>
            </a:endParaRPr>
          </a:p>
        </p:txBody>
      </p:sp>
    </p:spTree>
  </p:cSld>
  <p:clrMapOvr>
    <a:masterClrMapping/>
  </p:clrMapOvr>
  <p:transition>
    <p:fade/>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1304925" y="280988"/>
            <a:ext cx="7710488" cy="838200"/>
          </a:xfrm>
          <a:ln>
            <a:miter/>
          </a:ln>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1" smtClean="0">
                <a:ln>
                  <a:noFill/>
                </a:ln>
                <a:solidFill>
                  <a:schemeClr val="bg1"/>
                </a:solidFill>
                <a:effectLst>
                  <a:outerShdw blurRad="38100" dist="38100" dir="2700000">
                    <a:srgbClr val="FFFFFF"/>
                  </a:outerShdw>
                </a:effectLst>
                <a:uLnTx/>
                <a:uFillTx/>
                <a:latin typeface="楷体_GB2312" pitchFamily="49" charset="-122"/>
                <a:ea typeface="楷体" panose="02010609060101010101" pitchFamily="49" charset="-122"/>
                <a:cs typeface="+mj-cs"/>
              </a:rPr>
              <a:t>什么是报关</a:t>
            </a:r>
            <a:endParaRPr kumimoji="0" lang="zh-CN" altLang="en-US" sz="62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楷体" panose="02010609060101010101" pitchFamily="49" charset="-122"/>
              <a:cs typeface="+mj-cs"/>
            </a:endParaRPr>
          </a:p>
        </p:txBody>
      </p:sp>
      <p:sp>
        <p:nvSpPr>
          <p:cNvPr id="167939" name="Rectangle 3"/>
          <p:cNvSpPr>
            <a:spLocks noGrp="1"/>
          </p:cNvSpPr>
          <p:nvPr>
            <p:ph type="body" idx="4294967295"/>
          </p:nvPr>
        </p:nvSpPr>
        <p:spPr>
          <a:xfrm>
            <a:off x="285750" y="3824288"/>
            <a:ext cx="8505825" cy="5905500"/>
          </a:xfrm>
          <a:ln w="38100" cap="rnd">
            <a:solidFill>
              <a:srgbClr val="65A3FF">
                <a:alpha val="100000"/>
              </a:srgbClr>
            </a:solidFill>
            <a:prstDash val="sysDot"/>
            <a:miter lim="800000"/>
          </a:ln>
        </p:spPr>
        <p:txBody>
          <a:bodyPr vert="horz" wrap="square" lIns="138763" tIns="72313" rIns="138763" bIns="72313" anchor="t" anchorCtr="0"/>
          <a:p>
            <a:pPr marL="0" indent="0">
              <a:lnSpc>
                <a:spcPct val="150000"/>
              </a:lnSpc>
            </a:pPr>
            <a:r>
              <a:rPr lang="zh-CN" altLang="en-US" sz="4000" dirty="0">
                <a:latin typeface="楷体" panose="02010609060101010101" pitchFamily="49" charset="-122"/>
                <a:ea typeface="楷体" panose="02010609060101010101" pitchFamily="49" charset="-122"/>
              </a:rPr>
              <a:t>    </a:t>
            </a:r>
            <a:r>
              <a:rPr lang="zh-CN" altLang="en-US" sz="2800" b="1" dirty="0">
                <a:solidFill>
                  <a:srgbClr val="333333"/>
                </a:solidFill>
                <a:latin typeface="楷体" panose="02010609060101010101" pitchFamily="49" charset="-122"/>
                <a:ea typeface="楷体" panose="02010609060101010101" pitchFamily="49" charset="-122"/>
              </a:rPr>
              <a:t>一方面，全球范围内的商品交易由来已久，特别是在全球经济一体化的大背景下，国与国之间的贸易往来越来越频繁，商品交易的种类越来越多；另一方面，世界上所有的主权国家或地区，由于其国情的不同，都有着不同于他国的外贸体制和关税体制。所以，出于对合法性和安全性的考虑，各个国家和地区都有着对贸易行为进行监管的需要。</a:t>
            </a:r>
            <a:endParaRPr lang="zh-CN" altLang="en-US" sz="2800" b="1" dirty="0">
              <a:solidFill>
                <a:srgbClr val="333333"/>
              </a:solidFill>
              <a:latin typeface="楷体" panose="02010609060101010101" pitchFamily="49" charset="-122"/>
              <a:ea typeface="楷体" panose="02010609060101010101" pitchFamily="49" charset="-122"/>
            </a:endParaRPr>
          </a:p>
          <a:p>
            <a:pPr marL="0" indent="0">
              <a:lnSpc>
                <a:spcPct val="150000"/>
              </a:lnSpc>
              <a:buNone/>
            </a:pPr>
            <a:r>
              <a:rPr lang="zh-CN" altLang="en-US" sz="2800" b="1" dirty="0">
                <a:solidFill>
                  <a:srgbClr val="333333"/>
                </a:solidFill>
                <a:latin typeface="黑体" panose="02010609060101010101" pitchFamily="49" charset="-122"/>
              </a:rPr>
              <a:t>   </a:t>
            </a:r>
            <a:r>
              <a:rPr lang="zh-CN" altLang="en-US" sz="2800" b="1" dirty="0">
                <a:solidFill>
                  <a:srgbClr val="333333"/>
                </a:solidFill>
                <a:latin typeface="楷体" panose="02010609060101010101" pitchFamily="49" charset="-122"/>
                <a:ea typeface="楷体" panose="02010609060101010101" pitchFamily="49" charset="-122"/>
              </a:rPr>
              <a:t> 那么，需要建立起什么样的制度，才能既促进国际贸易的发展，又保障其有序性和可控性呢？</a:t>
            </a:r>
            <a:endParaRPr lang="zh-CN" altLang="en-US" sz="2800" b="1" dirty="0">
              <a:solidFill>
                <a:srgbClr val="333333"/>
              </a:solidFill>
              <a:latin typeface="楷体" panose="02010609060101010101" pitchFamily="49" charset="-122"/>
              <a:ea typeface="楷体" panose="02010609060101010101" pitchFamily="49" charset="-122"/>
            </a:endParaRPr>
          </a:p>
        </p:txBody>
      </p:sp>
      <p:sp>
        <p:nvSpPr>
          <p:cNvPr id="167940" name="矩形 5"/>
          <p:cNvSpPr/>
          <p:nvPr/>
        </p:nvSpPr>
        <p:spPr>
          <a:xfrm>
            <a:off x="57150" y="9836150"/>
            <a:ext cx="8618538" cy="149225"/>
          </a:xfrm>
          <a:prstGeom prst="rect">
            <a:avLst/>
          </a:prstGeom>
          <a:solidFill>
            <a:schemeClr val="accent1"/>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sp>
        <p:nvSpPr>
          <p:cNvPr id="167941" name="矩形 32"/>
          <p:cNvSpPr/>
          <p:nvPr/>
        </p:nvSpPr>
        <p:spPr>
          <a:xfrm>
            <a:off x="169863" y="3287713"/>
            <a:ext cx="13949362" cy="215900"/>
          </a:xfrm>
          <a:prstGeom prst="rect">
            <a:avLst/>
          </a:prstGeom>
          <a:solidFill>
            <a:srgbClr val="9DC3E6"/>
          </a:solidFill>
          <a:ln w="9525">
            <a:noFill/>
          </a:ln>
        </p:spPr>
        <p:txBody>
          <a:bodyPr lIns="140717" tIns="70359" rIns="140717" bIns="70359" anchor="ctr" anchorCtr="0"/>
          <a:p>
            <a:pPr eaLnBrk="0" hangingPunct="0"/>
            <a:endParaRPr lang="zh-CN" altLang="en-US" sz="4300" dirty="0">
              <a:solidFill>
                <a:srgbClr val="FFFFFF"/>
              </a:solidFill>
              <a:latin typeface="Segoe UI Emoji" panose="020B0502040204020203" pitchFamily="34" charset="0"/>
            </a:endParaRPr>
          </a:p>
        </p:txBody>
      </p:sp>
      <p:sp>
        <p:nvSpPr>
          <p:cNvPr id="167942" name="矩形 1"/>
          <p:cNvSpPr/>
          <p:nvPr/>
        </p:nvSpPr>
        <p:spPr>
          <a:xfrm>
            <a:off x="169863" y="2752725"/>
            <a:ext cx="13949362" cy="428625"/>
          </a:xfrm>
          <a:prstGeom prst="rect">
            <a:avLst/>
          </a:prstGeom>
          <a:solidFill>
            <a:srgbClr val="2E75B6"/>
          </a:solidFill>
          <a:ln w="9525">
            <a:noFill/>
          </a:ln>
        </p:spPr>
        <p:txBody>
          <a:bodyPr lIns="140717" tIns="70359" rIns="140717" bIns="70359" anchor="ctr" anchorCtr="0"/>
          <a:p>
            <a:pPr eaLnBrk="0" hangingPunct="0"/>
            <a:endParaRPr lang="zh-CN" altLang="en-US" sz="4300" b="1" dirty="0">
              <a:solidFill>
                <a:schemeClr val="bg1"/>
              </a:solidFill>
              <a:latin typeface="Segoe UI Emoji" panose="020B0502040204020203" pitchFamily="34" charset="0"/>
            </a:endParaRPr>
          </a:p>
        </p:txBody>
      </p:sp>
      <p:grpSp>
        <p:nvGrpSpPr>
          <p:cNvPr id="167943" name="组合 7"/>
          <p:cNvGrpSpPr/>
          <p:nvPr/>
        </p:nvGrpSpPr>
        <p:grpSpPr>
          <a:xfrm>
            <a:off x="395288" y="3824288"/>
            <a:ext cx="908050" cy="860425"/>
            <a:chOff x="0" y="0"/>
            <a:chExt cx="1143008" cy="1143007"/>
          </a:xfrm>
        </p:grpSpPr>
        <p:grpSp>
          <p:nvGrpSpPr>
            <p:cNvPr id="167956" name="椭圆 4"/>
            <p:cNvGrpSpPr/>
            <p:nvPr/>
          </p:nvGrpSpPr>
          <p:grpSpPr>
            <a:xfrm>
              <a:off x="-419104" y="-172649"/>
              <a:ext cx="1713859" cy="1713857"/>
              <a:chOff x="0" y="0"/>
              <a:chExt cx="1499616" cy="1499616"/>
            </a:xfrm>
          </p:grpSpPr>
          <p:pic>
            <p:nvPicPr>
              <p:cNvPr id="167961" name="椭圆 4"/>
              <p:cNvPicPr/>
              <p:nvPr/>
            </p:nvPicPr>
            <p:blipFill>
              <a:blip r:embed="rId1"/>
              <a:stretch>
                <a:fillRect/>
              </a:stretch>
            </p:blipFill>
            <p:spPr>
              <a:xfrm>
                <a:off x="0" y="0"/>
                <a:ext cx="1499616" cy="1499616"/>
              </a:xfrm>
              <a:prstGeom prst="rect">
                <a:avLst/>
              </a:prstGeom>
              <a:noFill/>
              <a:ln w="9525">
                <a:noFill/>
              </a:ln>
            </p:spPr>
          </p:pic>
          <p:sp>
            <p:nvSpPr>
              <p:cNvPr id="167962" name="Text Box 10"/>
              <p:cNvSpPr txBox="1"/>
              <p:nvPr/>
            </p:nvSpPr>
            <p:spPr>
              <a:xfrm>
                <a:off x="513178" y="297532"/>
                <a:ext cx="707195" cy="707195"/>
              </a:xfrm>
              <a:prstGeom prst="rect">
                <a:avLst/>
              </a:prstGeom>
              <a:noFill/>
              <a:ln w="9525">
                <a:noFill/>
              </a:ln>
            </p:spPr>
            <p:txBody>
              <a:bodyPr anchor="ctr" anchorCtr="0"/>
              <a:p>
                <a:pPr algn="ctr"/>
                <a:endParaRPr lang="zh-CN" altLang="en-US" dirty="0">
                  <a:solidFill>
                    <a:srgbClr val="FFFFFF"/>
                  </a:solidFill>
                  <a:latin typeface="Calibri" panose="020F0502020204030204" pitchFamily="34" charset="0"/>
                </a:endParaRPr>
              </a:p>
            </p:txBody>
          </p:sp>
        </p:grpSp>
        <p:grpSp>
          <p:nvGrpSpPr>
            <p:cNvPr id="167957" name="椭圆 5"/>
            <p:cNvGrpSpPr/>
            <p:nvPr/>
          </p:nvGrpSpPr>
          <p:grpSpPr>
            <a:xfrm>
              <a:off x="-8056" y="36358"/>
              <a:ext cx="1093804" cy="1107737"/>
              <a:chOff x="0" y="0"/>
              <a:chExt cx="957072" cy="969264"/>
            </a:xfrm>
          </p:grpSpPr>
          <p:pic>
            <p:nvPicPr>
              <p:cNvPr id="167959" name="椭圆 5"/>
              <p:cNvPicPr/>
              <p:nvPr/>
            </p:nvPicPr>
            <p:blipFill>
              <a:blip r:embed="rId2"/>
              <a:stretch>
                <a:fillRect/>
              </a:stretch>
            </p:blipFill>
            <p:spPr>
              <a:xfrm>
                <a:off x="0" y="0"/>
                <a:ext cx="957072" cy="969264"/>
              </a:xfrm>
              <a:prstGeom prst="rect">
                <a:avLst/>
              </a:prstGeom>
              <a:noFill/>
              <a:ln w="9525">
                <a:noFill/>
              </a:ln>
            </p:spPr>
          </p:pic>
          <p:sp>
            <p:nvSpPr>
              <p:cNvPr id="167960" name="Text Box 13"/>
              <p:cNvSpPr txBox="1"/>
              <p:nvPr/>
            </p:nvSpPr>
            <p:spPr>
              <a:xfrm>
                <a:off x="145273" y="147822"/>
                <a:ext cx="667302" cy="674191"/>
              </a:xfrm>
              <a:prstGeom prst="rect">
                <a:avLst/>
              </a:prstGeom>
              <a:noFill/>
              <a:ln w="9525">
                <a:noFill/>
              </a:ln>
            </p:spPr>
            <p:txBody>
              <a:bodyPr lIns="0" tIns="0" rIns="0" bIns="0" anchor="ctr" anchorCtr="0"/>
              <a:p>
                <a:pPr algn="ctr"/>
                <a:endParaRPr lang="zh-CN" altLang="en-US" sz="3700" b="1" dirty="0">
                  <a:solidFill>
                    <a:srgbClr val="FFFFFF"/>
                  </a:solidFill>
                  <a:latin typeface="微软雅黑" panose="020B0503020204020204" charset="-122"/>
                  <a:ea typeface="微软雅黑" panose="020B0503020204020204" charset="-122"/>
                </a:endParaRPr>
              </a:p>
            </p:txBody>
          </p:sp>
        </p:grpSp>
        <p:sp>
          <p:nvSpPr>
            <p:cNvPr id="167958" name="燕尾形 6"/>
            <p:cNvSpPr/>
            <p:nvPr/>
          </p:nvSpPr>
          <p:spPr>
            <a:xfrm>
              <a:off x="358961" y="387301"/>
              <a:ext cx="425086" cy="428234"/>
            </a:xfrm>
            <a:prstGeom prst="chevron">
              <a:avLst>
                <a:gd name="adj" fmla="val 50000"/>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grpSp>
        <p:nvGrpSpPr>
          <p:cNvPr id="167944" name="组合 10"/>
          <p:cNvGrpSpPr/>
          <p:nvPr/>
        </p:nvGrpSpPr>
        <p:grpSpPr>
          <a:xfrm flipV="1">
            <a:off x="9696450" y="-39687"/>
            <a:ext cx="4735513" cy="1501775"/>
            <a:chOff x="0" y="0"/>
            <a:chExt cx="7110389" cy="2443343"/>
          </a:xfrm>
        </p:grpSpPr>
        <p:grpSp>
          <p:nvGrpSpPr>
            <p:cNvPr id="167947" name="组合 1"/>
            <p:cNvGrpSpPr/>
            <p:nvPr/>
          </p:nvGrpSpPr>
          <p:grpSpPr>
            <a:xfrm>
              <a:off x="1583972" y="0"/>
              <a:ext cx="3528130" cy="2443343"/>
              <a:chOff x="0" y="0"/>
              <a:chExt cx="3182548" cy="2036641"/>
            </a:xfrm>
          </p:grpSpPr>
          <p:sp>
            <p:nvSpPr>
              <p:cNvPr id="167954"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67955" name="等腰三角形 7"/>
              <p:cNvSpPr/>
              <p:nvPr/>
            </p:nvSpPr>
            <p:spPr>
              <a:xfrm rot="5400000">
                <a:off x="1366923" y="221015"/>
                <a:ext cx="2036640" cy="1594610"/>
              </a:xfrm>
              <a:custGeom>
                <a:avLst/>
                <a:gdLst/>
                <a:ahLst/>
                <a:cxnLst>
                  <a:cxn ang="0">
                    <a:pos x="0" y="1820182"/>
                  </a:cxn>
                  <a:cxn ang="0">
                    <a:pos x="25216" y="0"/>
                  </a:cxn>
                  <a:cxn ang="0">
                    <a:pos x="873680" y="3129667"/>
                  </a:cxn>
                  <a:cxn ang="0">
                    <a:pos x="0" y="1820182"/>
                  </a:cxn>
                </a:cxnLst>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67948" name="组合 4"/>
            <p:cNvGrpSpPr/>
            <p:nvPr/>
          </p:nvGrpSpPr>
          <p:grpSpPr>
            <a:xfrm>
              <a:off x="3568070" y="27383"/>
              <a:ext cx="3542319" cy="1708211"/>
              <a:chOff x="0" y="0"/>
              <a:chExt cx="4223383" cy="2036640"/>
            </a:xfrm>
          </p:grpSpPr>
          <p:sp>
            <p:nvSpPr>
              <p:cNvPr id="167952"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67953" name="等腰三角形 7"/>
              <p:cNvSpPr/>
              <p:nvPr/>
            </p:nvSpPr>
            <p:spPr>
              <a:xfrm rot="5400000">
                <a:off x="2140878" y="-45865"/>
                <a:ext cx="2036640" cy="2128370"/>
              </a:xfrm>
              <a:custGeom>
                <a:avLst/>
                <a:gdLst/>
                <a:ahLst/>
                <a:cxnLst>
                  <a:cxn ang="0">
                    <a:pos x="0" y="2867766"/>
                  </a:cxn>
                  <a:cxn ang="0">
                    <a:pos x="13248" y="0"/>
                  </a:cxn>
                  <a:cxn ang="0">
                    <a:pos x="873680" y="4177249"/>
                  </a:cxn>
                  <a:cxn ang="0">
                    <a:pos x="0" y="2867766"/>
                  </a:cxn>
                </a:cxnLst>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67949" name="组合 7"/>
            <p:cNvGrpSpPr/>
            <p:nvPr/>
          </p:nvGrpSpPr>
          <p:grpSpPr>
            <a:xfrm>
              <a:off x="0" y="53826"/>
              <a:ext cx="3027130" cy="1839448"/>
              <a:chOff x="0" y="0"/>
              <a:chExt cx="2451714" cy="1534624"/>
            </a:xfrm>
          </p:grpSpPr>
          <p:sp>
            <p:nvSpPr>
              <p:cNvPr id="167950"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67951" name="等腰三角形 7"/>
              <p:cNvSpPr/>
              <p:nvPr/>
            </p:nvSpPr>
            <p:spPr>
              <a:xfrm rot="5400000">
                <a:off x="1057686" y="140596"/>
                <a:ext cx="1534624" cy="1253415"/>
              </a:xfrm>
              <a:custGeom>
                <a:avLst/>
                <a:gdLst/>
                <a:ahLst/>
                <a:cxnLst>
                  <a:cxn ang="0">
                    <a:pos x="15272" y="1836554"/>
                  </a:cxn>
                  <a:cxn ang="0">
                    <a:pos x="0" y="0"/>
                  </a:cxn>
                  <a:cxn ang="0">
                    <a:pos x="947502" y="3023273"/>
                  </a:cxn>
                  <a:cxn ang="0">
                    <a:pos x="15272" y="1836554"/>
                  </a:cxn>
                </a:cxnLst>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pic>
        <p:nvPicPr>
          <p:cNvPr id="167945" name="图片 4" descr="240466-14040321091893"/>
          <p:cNvPicPr>
            <a:picLocks noChangeAspect="1"/>
          </p:cNvPicPr>
          <p:nvPr/>
        </p:nvPicPr>
        <p:blipFill>
          <a:blip r:embed="rId3"/>
          <a:stretch>
            <a:fillRect/>
          </a:stretch>
        </p:blipFill>
        <p:spPr>
          <a:xfrm>
            <a:off x="8893175" y="4303713"/>
            <a:ext cx="5226050" cy="4948237"/>
          </a:xfrm>
          <a:prstGeom prst="rect">
            <a:avLst/>
          </a:prstGeom>
          <a:noFill/>
          <a:ln w="9525">
            <a:noFill/>
          </a:ln>
        </p:spPr>
      </p:pic>
      <p:sp>
        <p:nvSpPr>
          <p:cNvPr id="26" name="Rectangle 2"/>
          <p:cNvSpPr txBox="1">
            <a:spLocks noChangeArrowheads="1"/>
          </p:cNvSpPr>
          <p:nvPr/>
        </p:nvSpPr>
        <p:spPr bwMode="auto">
          <a:xfrm>
            <a:off x="1985963" y="1914525"/>
            <a:ext cx="7710488" cy="838200"/>
          </a:xfrm>
          <a:prstGeom prst="rect">
            <a:avLst/>
          </a:prstGeom>
          <a:noFill/>
          <a:ln>
            <a:noFill/>
            <a:miter/>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40717" tIns="70359" rIns="140717" bIns="70359" anchor="ctr"/>
          <a:lstStyle>
            <a:lvl1pPr algn="r" rtl="0" eaLnBrk="0" fontAlgn="base" hangingPunct="0">
              <a:spcBef>
                <a:spcPct val="0"/>
              </a:spcBef>
              <a:spcAft>
                <a:spcPct val="0"/>
              </a:spcAft>
              <a:defRPr sz="4300">
                <a:solidFill>
                  <a:schemeClr val="bg1"/>
                </a:solidFill>
                <a:latin typeface="+mj-lt"/>
                <a:ea typeface="+mj-ea"/>
                <a:cs typeface="+mj-cs"/>
              </a:defRPr>
            </a:lvl1pPr>
            <a:lvl2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5pPr>
            <a:lvl6pPr marL="70358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6pPr>
            <a:lvl7pPr marL="140716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7pPr>
            <a:lvl8pPr marL="211074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8pPr>
            <a:lvl9pPr marL="281432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1" smtClean="0">
                <a:ln>
                  <a:noFill/>
                </a:ln>
                <a:solidFill>
                  <a:schemeClr val="tx1"/>
                </a:solidFill>
                <a:effectLst>
                  <a:outerShdw blurRad="38100" dist="38100" dir="2700000">
                    <a:srgbClr val="FFFFFF"/>
                  </a:outerShdw>
                </a:effectLst>
                <a:uLnTx/>
                <a:uFillTx/>
                <a:latin typeface="楷体_GB2312" pitchFamily="49" charset="-122"/>
                <a:ea typeface="楷体" panose="02010609060101010101" pitchFamily="49" charset="-122"/>
                <a:cs typeface="+mj-cs"/>
              </a:rPr>
              <a:t>问题引入</a:t>
            </a:r>
            <a:endParaRPr kumimoji="0" lang="zh-CN" altLang="en-US" sz="6200" b="1" i="0" u="none" strike="noStrike" kern="0" cap="none" spc="0" normalizeH="0" baseline="0" noProof="1">
              <a:ln>
                <a:noFill/>
              </a:ln>
              <a:solidFill>
                <a:schemeClr val="tx1"/>
              </a:solidFill>
              <a:effectLst>
                <a:outerShdw blurRad="38100" dist="38100" dir="2700000">
                  <a:srgbClr val="FFFFFF"/>
                </a:outerShdw>
              </a:effectLst>
              <a:uLnTx/>
              <a:uFillTx/>
              <a:latin typeface="楷体_GB2312" pitchFamily="49" charset="-122"/>
              <a:ea typeface="楷体" panose="02010609060101010101" pitchFamily="49" charset="-122"/>
              <a:cs typeface="+mj-cs"/>
            </a:endParaRPr>
          </a:p>
        </p:txBody>
      </p:sp>
    </p:spTree>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1"/>
          <p:cNvSpPr>
            <a:spLocks noGrp="1"/>
          </p:cNvSpPr>
          <p:nvPr>
            <p:ph type="title" idx="4294967295"/>
          </p:nvPr>
        </p:nvSpPr>
        <p:spPr>
          <a:ln>
            <a:miter/>
          </a:ln>
        </p:spPr>
        <p:txBody>
          <a:bodyPr vert="horz" wrap="square" lIns="140717" tIns="70359" rIns="140717" bIns="70359"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楷体" panose="02010609060101010101" pitchFamily="49" charset="-122"/>
                <a:cs typeface="+mj-cs"/>
              </a:rPr>
              <a:t>知识点</a:t>
            </a:r>
            <a:endParaRPr kumimoji="0" lang="zh-CN" altLang="en-US" sz="62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楷体" panose="02010609060101010101" pitchFamily="49" charset="-122"/>
              <a:cs typeface="+mj-cs"/>
            </a:endParaRPr>
          </a:p>
        </p:txBody>
      </p:sp>
      <p:grpSp>
        <p:nvGrpSpPr>
          <p:cNvPr id="168963" name="组合 10"/>
          <p:cNvGrpSpPr/>
          <p:nvPr/>
        </p:nvGrpSpPr>
        <p:grpSpPr>
          <a:xfrm flipV="1">
            <a:off x="9696450" y="-39687"/>
            <a:ext cx="4735513" cy="1501775"/>
            <a:chOff x="0" y="0"/>
            <a:chExt cx="7110389" cy="2443343"/>
          </a:xfrm>
        </p:grpSpPr>
        <p:grpSp>
          <p:nvGrpSpPr>
            <p:cNvPr id="168973" name="组合 1"/>
            <p:cNvGrpSpPr/>
            <p:nvPr/>
          </p:nvGrpSpPr>
          <p:grpSpPr>
            <a:xfrm>
              <a:off x="1583972" y="0"/>
              <a:ext cx="3528130" cy="2443343"/>
              <a:chOff x="0" y="0"/>
              <a:chExt cx="3182548" cy="2036641"/>
            </a:xfrm>
          </p:grpSpPr>
          <p:sp>
            <p:nvSpPr>
              <p:cNvPr id="168980"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68981" name="等腰三角形 7"/>
              <p:cNvSpPr/>
              <p:nvPr/>
            </p:nvSpPr>
            <p:spPr>
              <a:xfrm rot="5400000">
                <a:off x="1366923" y="221015"/>
                <a:ext cx="2036640" cy="1594610"/>
              </a:xfrm>
              <a:custGeom>
                <a:avLst/>
                <a:gdLst/>
                <a:ahLst/>
                <a:cxnLst>
                  <a:cxn ang="0">
                    <a:pos x="0" y="1820182"/>
                  </a:cxn>
                  <a:cxn ang="0">
                    <a:pos x="25216" y="0"/>
                  </a:cxn>
                  <a:cxn ang="0">
                    <a:pos x="873680" y="3129667"/>
                  </a:cxn>
                  <a:cxn ang="0">
                    <a:pos x="0" y="1820182"/>
                  </a:cxn>
                </a:cxnLst>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68974" name="组合 4"/>
            <p:cNvGrpSpPr/>
            <p:nvPr/>
          </p:nvGrpSpPr>
          <p:grpSpPr>
            <a:xfrm>
              <a:off x="3568070" y="27383"/>
              <a:ext cx="3542319" cy="1708211"/>
              <a:chOff x="0" y="0"/>
              <a:chExt cx="4223383" cy="2036640"/>
            </a:xfrm>
          </p:grpSpPr>
          <p:sp>
            <p:nvSpPr>
              <p:cNvPr id="168978"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68979" name="等腰三角形 7"/>
              <p:cNvSpPr/>
              <p:nvPr/>
            </p:nvSpPr>
            <p:spPr>
              <a:xfrm rot="5400000">
                <a:off x="2140878" y="-45865"/>
                <a:ext cx="2036640" cy="2128370"/>
              </a:xfrm>
              <a:custGeom>
                <a:avLst/>
                <a:gdLst/>
                <a:ahLst/>
                <a:cxnLst>
                  <a:cxn ang="0">
                    <a:pos x="0" y="2867766"/>
                  </a:cxn>
                  <a:cxn ang="0">
                    <a:pos x="13248" y="0"/>
                  </a:cxn>
                  <a:cxn ang="0">
                    <a:pos x="873680" y="4177249"/>
                  </a:cxn>
                  <a:cxn ang="0">
                    <a:pos x="0" y="2867766"/>
                  </a:cxn>
                </a:cxnLst>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68975" name="组合 7"/>
            <p:cNvGrpSpPr/>
            <p:nvPr/>
          </p:nvGrpSpPr>
          <p:grpSpPr>
            <a:xfrm>
              <a:off x="0" y="53826"/>
              <a:ext cx="3027130" cy="1839448"/>
              <a:chOff x="0" y="0"/>
              <a:chExt cx="2451714" cy="1534624"/>
            </a:xfrm>
          </p:grpSpPr>
          <p:sp>
            <p:nvSpPr>
              <p:cNvPr id="168976"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68977" name="等腰三角形 7"/>
              <p:cNvSpPr/>
              <p:nvPr/>
            </p:nvSpPr>
            <p:spPr>
              <a:xfrm rot="5400000">
                <a:off x="1057686" y="140596"/>
                <a:ext cx="1534624" cy="1253415"/>
              </a:xfrm>
              <a:custGeom>
                <a:avLst/>
                <a:gdLst/>
                <a:ahLst/>
                <a:cxnLst>
                  <a:cxn ang="0">
                    <a:pos x="15272" y="1836554"/>
                  </a:cxn>
                  <a:cxn ang="0">
                    <a:pos x="0" y="0"/>
                  </a:cxn>
                  <a:cxn ang="0">
                    <a:pos x="947502" y="3023273"/>
                  </a:cxn>
                  <a:cxn ang="0">
                    <a:pos x="15272" y="1836554"/>
                  </a:cxn>
                </a:cxnLst>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168964" name="文本框 2"/>
          <p:cNvSpPr txBox="1"/>
          <p:nvPr/>
        </p:nvSpPr>
        <p:spPr>
          <a:xfrm>
            <a:off x="1695450" y="2536825"/>
            <a:ext cx="9488488" cy="803275"/>
          </a:xfrm>
          <a:prstGeom prst="rect">
            <a:avLst/>
          </a:prstGeom>
          <a:noFill/>
          <a:ln w="9525">
            <a:noFill/>
          </a:ln>
        </p:spPr>
        <p:txBody>
          <a:bodyPr lIns="140717" tIns="70359" rIns="140717" bIns="70359">
            <a:spAutoFit/>
          </a:bodyPr>
          <a:p>
            <a:r>
              <a:rPr lang="zh-CN" altLang="en-US" sz="4300" dirty="0">
                <a:latin typeface="黑体" panose="02010609060101010101" pitchFamily="49" charset="-122"/>
              </a:rPr>
              <a:t>    报关的概念</a:t>
            </a:r>
            <a:endParaRPr lang="zh-CN" altLang="en-US" sz="4300" dirty="0">
              <a:latin typeface="黑体" panose="02010609060101010101" pitchFamily="49" charset="-122"/>
            </a:endParaRPr>
          </a:p>
        </p:txBody>
      </p:sp>
      <p:pic>
        <p:nvPicPr>
          <p:cNvPr id="168965" name="图片 2" descr="u=93269435,1231042738&amp;fm=21&amp;gp=0"/>
          <p:cNvPicPr>
            <a:picLocks noChangeAspect="1"/>
          </p:cNvPicPr>
          <p:nvPr/>
        </p:nvPicPr>
        <p:blipFill>
          <a:blip r:embed="rId1"/>
          <a:stretch>
            <a:fillRect/>
          </a:stretch>
        </p:blipFill>
        <p:spPr>
          <a:xfrm>
            <a:off x="7673975" y="6037263"/>
            <a:ext cx="1836738" cy="1757362"/>
          </a:xfrm>
          <a:prstGeom prst="rect">
            <a:avLst/>
          </a:prstGeom>
          <a:noFill/>
          <a:ln w="9525">
            <a:noFill/>
          </a:ln>
        </p:spPr>
      </p:pic>
      <p:pic>
        <p:nvPicPr>
          <p:cNvPr id="168966" name="标题 1"/>
          <p:cNvPicPr/>
          <p:nvPr/>
        </p:nvPicPr>
        <p:blipFill>
          <a:blip r:embed="rId2"/>
          <a:stretch>
            <a:fillRect/>
          </a:stretch>
        </p:blipFill>
        <p:spPr>
          <a:xfrm>
            <a:off x="-377825" y="2938463"/>
            <a:ext cx="15374938" cy="3976687"/>
          </a:xfrm>
          <a:prstGeom prst="rect">
            <a:avLst/>
          </a:prstGeom>
          <a:noFill/>
          <a:ln w="9525">
            <a:noFill/>
          </a:ln>
        </p:spPr>
      </p:pic>
      <p:sp>
        <p:nvSpPr>
          <p:cNvPr id="168967" name="文本框 3"/>
          <p:cNvSpPr txBox="1"/>
          <p:nvPr/>
        </p:nvSpPr>
        <p:spPr>
          <a:xfrm>
            <a:off x="1525588" y="3838575"/>
            <a:ext cx="11833225" cy="1851025"/>
          </a:xfrm>
          <a:prstGeom prst="rect">
            <a:avLst/>
          </a:prstGeom>
          <a:noFill/>
          <a:ln w="9525">
            <a:noFill/>
          </a:ln>
        </p:spPr>
        <p:txBody>
          <a:bodyPr lIns="140717" tIns="70359" rIns="140717" bIns="70359">
            <a:spAutoFit/>
          </a:bodyPr>
          <a:p>
            <a:r>
              <a:rPr lang="zh-CN" altLang="en-US" sz="3700" dirty="0">
                <a:latin typeface="Arial" panose="020B0604020202020204" pitchFamily="34" charset="0"/>
              </a:rPr>
              <a:t>报关是指进出口货物收发货人、进出境运输工具负责人、进出境物品所有人或者他们的代理人向海关办理货物、物品或运输工具进出境手续及相关海关事务的过程</a:t>
            </a:r>
            <a:endParaRPr lang="zh-CN" altLang="en-US" sz="3700" dirty="0">
              <a:latin typeface="Arial" panose="020B0604020202020204" pitchFamily="34" charset="0"/>
            </a:endParaRPr>
          </a:p>
        </p:txBody>
      </p:sp>
      <p:pic>
        <p:nvPicPr>
          <p:cNvPr id="168968" name="图片 5"/>
          <p:cNvPicPr>
            <a:picLocks noChangeAspect="1"/>
          </p:cNvPicPr>
          <p:nvPr/>
        </p:nvPicPr>
        <p:blipFill>
          <a:blip r:embed="rId3"/>
          <a:stretch>
            <a:fillRect/>
          </a:stretch>
        </p:blipFill>
        <p:spPr>
          <a:xfrm>
            <a:off x="2030413" y="6518275"/>
            <a:ext cx="4421187" cy="1619250"/>
          </a:xfrm>
          <a:prstGeom prst="rect">
            <a:avLst/>
          </a:prstGeom>
          <a:noFill/>
          <a:ln w="9525">
            <a:noFill/>
          </a:ln>
        </p:spPr>
      </p:pic>
      <p:sp>
        <p:nvSpPr>
          <p:cNvPr id="168969" name="Freeform 56"/>
          <p:cNvSpPr/>
          <p:nvPr/>
        </p:nvSpPr>
        <p:spPr>
          <a:xfrm>
            <a:off x="2000250" y="6451600"/>
            <a:ext cx="4179888" cy="925513"/>
          </a:xfrm>
          <a:custGeom>
            <a:avLst/>
            <a:gdLst>
              <a:gd name="txL" fmla="*/ 0 w 2385"/>
              <a:gd name="txT" fmla="*/ 0 h 425"/>
              <a:gd name="txR" fmla="*/ 2385 w 2385"/>
              <a:gd name="txB" fmla="*/ 425 h 425"/>
            </a:gdLst>
            <a:ahLst/>
            <a:cxnLst>
              <a:cxn ang="0">
                <a:pos x="2147483647" y="0"/>
              </a:cxn>
              <a:cxn ang="0">
                <a:pos x="0" y="0"/>
              </a:cxn>
              <a:cxn ang="0">
                <a:pos x="0" y="2147483647"/>
              </a:cxn>
              <a:cxn ang="0">
                <a:pos x="2147483647" y="2147483647"/>
              </a:cxn>
              <a:cxn ang="0">
                <a:pos x="2147483647" y="2147483647"/>
              </a:cxn>
              <a:cxn ang="0">
                <a:pos x="2147483647" y="2147483647"/>
              </a:cxn>
              <a:cxn ang="0">
                <a:pos x="2147483647" y="0"/>
              </a:cxn>
            </a:cxnLst>
            <a:rect l="txL" t="txT" r="txR" b="tx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rgbClr val="FF6E00"/>
          </a:solidFill>
          <a:ln w="9525">
            <a:noFill/>
          </a:ln>
        </p:spPr>
        <p:txBody>
          <a:bodyPr lIns="166201" tIns="0" rIns="0" bIns="55400" anchor="ctr" anchorCtr="0"/>
          <a:p>
            <a:pPr algn="ctr"/>
            <a:r>
              <a:rPr lang="zh-CN" altLang="en-US" sz="3700" dirty="0">
                <a:solidFill>
                  <a:srgbClr val="000000"/>
                </a:solidFill>
                <a:latin typeface="黑体" panose="02010609060101010101" pitchFamily="49" charset="-122"/>
              </a:rPr>
              <a:t>海关</a:t>
            </a:r>
            <a:endParaRPr lang="zh-CN" altLang="en-US" sz="3700" dirty="0">
              <a:solidFill>
                <a:srgbClr val="000000"/>
              </a:solidFill>
              <a:latin typeface="黑体" panose="02010609060101010101" pitchFamily="49" charset="-122"/>
            </a:endParaRPr>
          </a:p>
        </p:txBody>
      </p:sp>
      <p:pic>
        <p:nvPicPr>
          <p:cNvPr id="168970" name="图片 5"/>
          <p:cNvPicPr>
            <a:picLocks noChangeAspect="1"/>
          </p:cNvPicPr>
          <p:nvPr/>
        </p:nvPicPr>
        <p:blipFill>
          <a:blip r:embed="rId3"/>
          <a:stretch>
            <a:fillRect/>
          </a:stretch>
        </p:blipFill>
        <p:spPr>
          <a:xfrm>
            <a:off x="2030413" y="8585200"/>
            <a:ext cx="4421187" cy="1616075"/>
          </a:xfrm>
          <a:prstGeom prst="rect">
            <a:avLst/>
          </a:prstGeom>
          <a:noFill/>
          <a:ln w="9525">
            <a:noFill/>
          </a:ln>
        </p:spPr>
      </p:pic>
      <p:sp>
        <p:nvSpPr>
          <p:cNvPr id="168971" name="Freeform 56"/>
          <p:cNvSpPr/>
          <p:nvPr/>
        </p:nvSpPr>
        <p:spPr>
          <a:xfrm>
            <a:off x="2000250" y="8518525"/>
            <a:ext cx="4179888" cy="925513"/>
          </a:xfrm>
          <a:custGeom>
            <a:avLst/>
            <a:gdLst>
              <a:gd name="txL" fmla="*/ 0 w 2385"/>
              <a:gd name="txT" fmla="*/ 0 h 425"/>
              <a:gd name="txR" fmla="*/ 2385 w 2385"/>
              <a:gd name="txB" fmla="*/ 425 h 425"/>
            </a:gdLst>
            <a:ahLst/>
            <a:cxnLst>
              <a:cxn ang="0">
                <a:pos x="2147483647" y="0"/>
              </a:cxn>
              <a:cxn ang="0">
                <a:pos x="0" y="0"/>
              </a:cxn>
              <a:cxn ang="0">
                <a:pos x="0" y="2147483647"/>
              </a:cxn>
              <a:cxn ang="0">
                <a:pos x="2147483647" y="2147483647"/>
              </a:cxn>
              <a:cxn ang="0">
                <a:pos x="2147483647" y="2147483647"/>
              </a:cxn>
              <a:cxn ang="0">
                <a:pos x="2147483647" y="2147483647"/>
              </a:cxn>
              <a:cxn ang="0">
                <a:pos x="2147483647" y="0"/>
              </a:cxn>
            </a:cxnLst>
            <a:rect l="txL" t="txT" r="txR" b="tx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rgbClr val="92D050"/>
          </a:solidFill>
          <a:ln w="9525">
            <a:noFill/>
          </a:ln>
        </p:spPr>
        <p:txBody>
          <a:bodyPr lIns="166201" tIns="0" rIns="0" bIns="55400" anchor="ctr" anchorCtr="0"/>
          <a:p>
            <a:pPr algn="ctr"/>
            <a:r>
              <a:rPr lang="zh-CN" altLang="en-US" sz="3700" dirty="0">
                <a:solidFill>
                  <a:srgbClr val="000000"/>
                </a:solidFill>
                <a:latin typeface="黑体" panose="02010609060101010101" pitchFamily="49" charset="-122"/>
              </a:rPr>
              <a:t>进出境</a:t>
            </a:r>
            <a:endParaRPr lang="zh-CN" altLang="en-US" sz="3700" dirty="0">
              <a:solidFill>
                <a:srgbClr val="000000"/>
              </a:solidFill>
              <a:latin typeface="黑体" panose="02010609060101010101" pitchFamily="49" charset="-122"/>
            </a:endParaRPr>
          </a:p>
        </p:txBody>
      </p:sp>
      <p:pic>
        <p:nvPicPr>
          <p:cNvPr id="168972" name="图片 20" descr="6667823831967829544"/>
          <p:cNvPicPr>
            <a:picLocks noChangeAspect="1"/>
          </p:cNvPicPr>
          <p:nvPr/>
        </p:nvPicPr>
        <p:blipFill>
          <a:blip r:embed="rId4"/>
          <a:stretch>
            <a:fillRect/>
          </a:stretch>
        </p:blipFill>
        <p:spPr>
          <a:xfrm>
            <a:off x="7265988" y="8023225"/>
            <a:ext cx="3414712" cy="1916113"/>
          </a:xfrm>
          <a:prstGeom prst="rect">
            <a:avLst/>
          </a:prstGeom>
          <a:noFill/>
          <a:ln w="9525">
            <a:noFill/>
          </a:ln>
        </p:spPr>
      </p:pic>
    </p:spTree>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a:ln>
            <a:miter/>
          </a:ln>
        </p:spPr>
        <p:txBody>
          <a:bodyPr vert="horz" wrap="square" lIns="140717" tIns="70359" rIns="140717" bIns="70359"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楷体" panose="02010609060101010101" pitchFamily="49" charset="-122"/>
                <a:cs typeface="+mj-cs"/>
              </a:rPr>
              <a:t>知识点</a:t>
            </a:r>
            <a:endParaRPr kumimoji="0" lang="zh-CN" altLang="en-US" sz="62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楷体" panose="02010609060101010101" pitchFamily="49" charset="-122"/>
              <a:cs typeface="+mj-cs"/>
            </a:endParaRPr>
          </a:p>
        </p:txBody>
      </p:sp>
      <p:sp>
        <p:nvSpPr>
          <p:cNvPr id="169987" name="内容占位符 2"/>
          <p:cNvSpPr>
            <a:spLocks noGrp="1"/>
          </p:cNvSpPr>
          <p:nvPr>
            <p:ph idx="1"/>
          </p:nvPr>
        </p:nvSpPr>
        <p:spPr>
          <a:xfrm>
            <a:off x="1190625" y="2965450"/>
            <a:ext cx="6575425" cy="968375"/>
          </a:xfrm>
          <a:ln/>
        </p:spPr>
        <p:txBody>
          <a:bodyPr vert="horz" wrap="square" lIns="140717" tIns="70359" rIns="140717" bIns="70359" anchor="t" anchorCtr="0"/>
          <a:p>
            <a:pPr marL="0" indent="0">
              <a:buNone/>
            </a:pPr>
            <a:r>
              <a:rPr lang="zh-CN" altLang="en-US" sz="3700" b="1" dirty="0">
                <a:solidFill>
                  <a:srgbClr val="333333"/>
                </a:solidFill>
                <a:latin typeface="黑体" panose="02010609060101010101" pitchFamily="49" charset="-122"/>
              </a:rPr>
              <a:t>   报关的意义</a:t>
            </a:r>
            <a:endParaRPr lang="zh-CN" altLang="en-US" sz="3700" b="1" dirty="0">
              <a:solidFill>
                <a:srgbClr val="333333"/>
              </a:solidFill>
              <a:latin typeface="黑体" panose="02010609060101010101" pitchFamily="49" charset="-122"/>
            </a:endParaRPr>
          </a:p>
          <a:p>
            <a:pPr marL="0" indent="0"/>
            <a:endParaRPr lang="zh-CN" altLang="en-US" sz="4300" b="1" dirty="0">
              <a:solidFill>
                <a:srgbClr val="333333"/>
              </a:solidFill>
              <a:latin typeface="黑体" panose="02010609060101010101" pitchFamily="49" charset="-122"/>
            </a:endParaRPr>
          </a:p>
        </p:txBody>
      </p:sp>
      <p:grpSp>
        <p:nvGrpSpPr>
          <p:cNvPr id="169988" name="组合 10"/>
          <p:cNvGrpSpPr/>
          <p:nvPr/>
        </p:nvGrpSpPr>
        <p:grpSpPr>
          <a:xfrm flipV="1">
            <a:off x="9471025" y="-39687"/>
            <a:ext cx="4735513" cy="1501775"/>
            <a:chOff x="0" y="0"/>
            <a:chExt cx="7110389" cy="2443343"/>
          </a:xfrm>
        </p:grpSpPr>
        <p:grpSp>
          <p:nvGrpSpPr>
            <p:cNvPr id="170002" name="组合 1"/>
            <p:cNvGrpSpPr/>
            <p:nvPr/>
          </p:nvGrpSpPr>
          <p:grpSpPr>
            <a:xfrm>
              <a:off x="1583972" y="0"/>
              <a:ext cx="3528130" cy="2443343"/>
              <a:chOff x="0" y="0"/>
              <a:chExt cx="3182548" cy="2036641"/>
            </a:xfrm>
          </p:grpSpPr>
          <p:sp>
            <p:nvSpPr>
              <p:cNvPr id="170009"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70010" name="等腰三角形 7"/>
              <p:cNvSpPr/>
              <p:nvPr/>
            </p:nvSpPr>
            <p:spPr>
              <a:xfrm rot="5400000">
                <a:off x="1366923" y="221015"/>
                <a:ext cx="2036640" cy="1594610"/>
              </a:xfrm>
              <a:custGeom>
                <a:avLst/>
                <a:gdLst/>
                <a:ahLst/>
                <a:cxnLst>
                  <a:cxn ang="0">
                    <a:pos x="0" y="1820182"/>
                  </a:cxn>
                  <a:cxn ang="0">
                    <a:pos x="25216" y="0"/>
                  </a:cxn>
                  <a:cxn ang="0">
                    <a:pos x="873680" y="3129667"/>
                  </a:cxn>
                  <a:cxn ang="0">
                    <a:pos x="0" y="1820182"/>
                  </a:cxn>
                </a:cxnLst>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70003" name="组合 4"/>
            <p:cNvGrpSpPr/>
            <p:nvPr/>
          </p:nvGrpSpPr>
          <p:grpSpPr>
            <a:xfrm>
              <a:off x="3568070" y="27383"/>
              <a:ext cx="3542319" cy="1708211"/>
              <a:chOff x="0" y="0"/>
              <a:chExt cx="4223383" cy="2036640"/>
            </a:xfrm>
          </p:grpSpPr>
          <p:sp>
            <p:nvSpPr>
              <p:cNvPr id="170007"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70008" name="等腰三角形 7"/>
              <p:cNvSpPr/>
              <p:nvPr/>
            </p:nvSpPr>
            <p:spPr>
              <a:xfrm rot="5400000">
                <a:off x="2140878" y="-45865"/>
                <a:ext cx="2036640" cy="2128370"/>
              </a:xfrm>
              <a:custGeom>
                <a:avLst/>
                <a:gdLst/>
                <a:ahLst/>
                <a:cxnLst>
                  <a:cxn ang="0">
                    <a:pos x="0" y="2867766"/>
                  </a:cxn>
                  <a:cxn ang="0">
                    <a:pos x="13248" y="0"/>
                  </a:cxn>
                  <a:cxn ang="0">
                    <a:pos x="873680" y="4177249"/>
                  </a:cxn>
                  <a:cxn ang="0">
                    <a:pos x="0" y="2867766"/>
                  </a:cxn>
                </a:cxnLst>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70004" name="组合 7"/>
            <p:cNvGrpSpPr/>
            <p:nvPr/>
          </p:nvGrpSpPr>
          <p:grpSpPr>
            <a:xfrm>
              <a:off x="0" y="53826"/>
              <a:ext cx="3027130" cy="1839448"/>
              <a:chOff x="0" y="0"/>
              <a:chExt cx="2451714" cy="1534624"/>
            </a:xfrm>
          </p:grpSpPr>
          <p:sp>
            <p:nvSpPr>
              <p:cNvPr id="170005"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70006" name="等腰三角形 7"/>
              <p:cNvSpPr/>
              <p:nvPr/>
            </p:nvSpPr>
            <p:spPr>
              <a:xfrm rot="5400000">
                <a:off x="1057686" y="140596"/>
                <a:ext cx="1534624" cy="1253415"/>
              </a:xfrm>
              <a:custGeom>
                <a:avLst/>
                <a:gdLst/>
                <a:ahLst/>
                <a:cxnLst>
                  <a:cxn ang="0">
                    <a:pos x="15272" y="1836554"/>
                  </a:cxn>
                  <a:cxn ang="0">
                    <a:pos x="0" y="0"/>
                  </a:cxn>
                  <a:cxn ang="0">
                    <a:pos x="947502" y="3023273"/>
                  </a:cxn>
                  <a:cxn ang="0">
                    <a:pos x="15272" y="1836554"/>
                  </a:cxn>
                </a:cxnLst>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169989" name="组合 10"/>
          <p:cNvGrpSpPr/>
          <p:nvPr/>
        </p:nvGrpSpPr>
        <p:grpSpPr>
          <a:xfrm flipH="1">
            <a:off x="-849312" y="8012113"/>
            <a:ext cx="6070600" cy="2271712"/>
            <a:chOff x="0" y="0"/>
            <a:chExt cx="3567109" cy="1409705"/>
          </a:xfrm>
        </p:grpSpPr>
        <p:sp>
          <p:nvSpPr>
            <p:cNvPr id="169998"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69999"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70000" name="等腰三角形 7"/>
            <p:cNvSpPr/>
            <p:nvPr/>
          </p:nvSpPr>
          <p:spPr>
            <a:xfrm rot="-5400000" flipV="1">
              <a:off x="1007259" y="145252"/>
              <a:ext cx="1390653" cy="1138237"/>
            </a:xfrm>
            <a:custGeom>
              <a:avLst/>
              <a:gdLst/>
              <a:ahLst/>
              <a:cxnLst>
                <a:cxn ang="0">
                  <a:pos x="0" y="661987"/>
                </a:cxn>
                <a:cxn ang="0">
                  <a:pos x="8028" y="0"/>
                </a:cxn>
                <a:cxn ang="0">
                  <a:pos x="278142" y="1138237"/>
                </a:cxn>
                <a:cxn ang="0">
                  <a:pos x="0" y="661987"/>
                </a:cxn>
              </a:cxnLst>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170001" name="等腰三角形 7"/>
            <p:cNvSpPr/>
            <p:nvPr/>
          </p:nvSpPr>
          <p:spPr>
            <a:xfrm rot="-5400000" flipV="1">
              <a:off x="2112156" y="-64292"/>
              <a:ext cx="1390653" cy="1519237"/>
            </a:xfrm>
            <a:custGeom>
              <a:avLst/>
              <a:gdLst/>
              <a:ahLst/>
              <a:cxnLst>
                <a:cxn ang="0">
                  <a:pos x="0" y="1042987"/>
                </a:cxn>
                <a:cxn ang="0">
                  <a:pos x="4218" y="0"/>
                </a:cxn>
                <a:cxn ang="0">
                  <a:pos x="278142" y="1519237"/>
                </a:cxn>
                <a:cxn ang="0">
                  <a:pos x="0" y="1042987"/>
                </a:cxn>
              </a:cxnLst>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169990" name="Text Box 19"/>
          <p:cNvSpPr txBox="1"/>
          <p:nvPr/>
        </p:nvSpPr>
        <p:spPr>
          <a:xfrm>
            <a:off x="5840413" y="1462088"/>
            <a:ext cx="8074025" cy="696912"/>
          </a:xfrm>
          <a:prstGeom prst="rect">
            <a:avLst/>
          </a:prstGeom>
          <a:noFill/>
          <a:ln w="9525">
            <a:noFill/>
          </a:ln>
        </p:spPr>
        <p:txBody>
          <a:bodyPr lIns="140717" tIns="70359" rIns="140717" bIns="70359">
            <a:spAutoFit/>
          </a:bodyPr>
          <a:p>
            <a:endParaRPr lang="zh-CN" altLang="en-US" dirty="0">
              <a:latin typeface="Arial" panose="020B0604020202020204" pitchFamily="34" charset="0"/>
            </a:endParaRPr>
          </a:p>
          <a:p>
            <a:endParaRPr lang="zh-CN" altLang="en-US" dirty="0">
              <a:latin typeface="Arial" panose="020B0604020202020204" pitchFamily="34" charset="0"/>
            </a:endParaRPr>
          </a:p>
        </p:txBody>
      </p:sp>
      <p:pic>
        <p:nvPicPr>
          <p:cNvPr id="169991" name="Picture 25" descr="~7TS8R@(~@UIY5WG_Z]G7U0">
            <a:hlinkClick r:id="rId1" action="ppaction://hlinksldjump"/>
          </p:cNvPr>
          <p:cNvPicPr>
            <a:picLocks noChangeAspect="1"/>
          </p:cNvPicPr>
          <p:nvPr/>
        </p:nvPicPr>
        <p:blipFill>
          <a:blip r:embed="rId2"/>
          <a:stretch>
            <a:fillRect/>
          </a:stretch>
        </p:blipFill>
        <p:spPr>
          <a:xfrm>
            <a:off x="9266238" y="1851025"/>
            <a:ext cx="4862512" cy="2159000"/>
          </a:xfrm>
          <a:prstGeom prst="rect">
            <a:avLst/>
          </a:prstGeom>
          <a:noFill/>
          <a:ln w="9525">
            <a:noFill/>
          </a:ln>
        </p:spPr>
      </p:pic>
      <p:grpSp>
        <p:nvGrpSpPr>
          <p:cNvPr id="9" name="组合 8"/>
          <p:cNvGrpSpPr/>
          <p:nvPr/>
        </p:nvGrpSpPr>
        <p:grpSpPr>
          <a:xfrm>
            <a:off x="1362169" y="4126013"/>
            <a:ext cx="11966497" cy="1492105"/>
            <a:chOff x="2222172" y="1195976"/>
            <a:chExt cx="6041592" cy="769142"/>
          </a:xfrm>
          <a:solidFill>
            <a:srgbClr val="FF6600"/>
          </a:solidFill>
        </p:grpSpPr>
        <p:sp>
          <p:nvSpPr>
            <p:cNvPr id="10" name="矩形 7"/>
            <p:cNvSpPr/>
            <p:nvPr/>
          </p:nvSpPr>
          <p:spPr>
            <a:xfrm>
              <a:off x="2807901" y="1195976"/>
              <a:ext cx="5455863" cy="76182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grpFill/>
            <a:ln w="12700" cap="sq">
              <a:solidFill>
                <a:srgbClr val="DDDDDD"/>
              </a:solidFill>
              <a:bevel/>
            </a:ln>
          </p:spPr>
          <p:style>
            <a:lnRef idx="2">
              <a:schemeClr val="accent1">
                <a:shade val="50000"/>
              </a:schemeClr>
            </a:lnRef>
            <a:fillRef idx="1">
              <a:schemeClr val="accent1"/>
            </a:fillRef>
            <a:effectRef idx="0">
              <a:schemeClr val="accent1"/>
            </a:effectRef>
            <a:fontRef idx="minor">
              <a:schemeClr val="lt1"/>
            </a:fontRef>
          </p:style>
          <p:txBody>
            <a:bodyPr lIns="324000" tIns="0" rIns="108000" bIns="144000" anchor="b">
              <a:norm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100" b="0" i="0" u="none" strike="noStrike" kern="1200" cap="none" spc="0" normalizeH="0" baseline="0" noProof="1">
                  <a:ln>
                    <a:noFill/>
                  </a:ln>
                  <a:solidFill>
                    <a:srgbClr val="333333"/>
                  </a:solidFill>
                  <a:effectLst/>
                  <a:uLnTx/>
                  <a:uFillTx/>
                  <a:latin typeface="黑体" panose="02010609060101010101" pitchFamily="49" charset="-122"/>
                  <a:ea typeface="+mn-ea"/>
                  <a:cs typeface="+mn-cs"/>
                  <a:sym typeface="+mn-ea"/>
                </a:rPr>
                <a:t>报关是进出口贸易流程中必经的一个步骤，是履行海关进出境手续的必要环节之一</a:t>
              </a:r>
              <a:endParaRPr kumimoji="0" lang="zh-CN" altLang="en-US" sz="3100" b="0" i="0" u="none" strike="noStrike" kern="1200" cap="none" spc="0" normalizeH="0" baseline="0" noProof="1">
                <a:ln>
                  <a:noFill/>
                </a:ln>
                <a:solidFill>
                  <a:schemeClr val="tx1"/>
                </a:solidFill>
                <a:effectLst/>
                <a:uLnTx/>
                <a:uFillTx/>
                <a:latin typeface="+mn-lt"/>
                <a:ea typeface="+mn-ea"/>
                <a:cs typeface="+mn-cs"/>
                <a:sym typeface="Arial" panose="020B0604020202020204" pitchFamily="34" charset="0"/>
              </a:endParaRPr>
            </a:p>
          </p:txBody>
        </p:sp>
        <p:grpSp>
          <p:nvGrpSpPr>
            <p:cNvPr id="8" name="组合 7"/>
            <p:cNvGrpSpPr/>
            <p:nvPr/>
          </p:nvGrpSpPr>
          <p:grpSpPr>
            <a:xfrm>
              <a:off x="2222172" y="1396999"/>
              <a:ext cx="563062" cy="568119"/>
              <a:chOff x="2071914" y="1245393"/>
              <a:chExt cx="713320" cy="719726"/>
            </a:xfrm>
            <a:grpFill/>
          </p:grpSpPr>
          <p:sp>
            <p:nvSpPr>
              <p:cNvPr id="27" name="任意多边形 26"/>
              <p:cNvSpPr/>
              <p:nvPr/>
            </p:nvSpPr>
            <p:spPr>
              <a:xfrm>
                <a:off x="2071914" y="1268809"/>
                <a:ext cx="696310" cy="696310"/>
              </a:xfrm>
              <a:custGeom>
                <a:avLst/>
                <a:gdLst>
                  <a:gd name="connsiteX0" fmla="*/ 0 w 696310"/>
                  <a:gd name="connsiteY0" fmla="*/ 0 h 696310"/>
                  <a:gd name="connsiteX1" fmla="*/ 459827 w 696310"/>
                  <a:gd name="connsiteY1" fmla="*/ 0 h 696310"/>
                  <a:gd name="connsiteX2" fmla="*/ 459827 w 696310"/>
                  <a:gd name="connsiteY2" fmla="*/ 236483 h 696310"/>
                  <a:gd name="connsiteX3" fmla="*/ 696310 w 696310"/>
                  <a:gd name="connsiteY3" fmla="*/ 236483 h 696310"/>
                  <a:gd name="connsiteX4" fmla="*/ 696310 w 696310"/>
                  <a:gd name="connsiteY4" fmla="*/ 696310 h 696310"/>
                  <a:gd name="connsiteX5" fmla="*/ 0 w 696310"/>
                  <a:gd name="connsiteY5" fmla="*/ 696310 h 69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310" h="696310">
                    <a:moveTo>
                      <a:pt x="0" y="0"/>
                    </a:moveTo>
                    <a:lnTo>
                      <a:pt x="459827" y="0"/>
                    </a:lnTo>
                    <a:lnTo>
                      <a:pt x="459827" y="236483"/>
                    </a:lnTo>
                    <a:lnTo>
                      <a:pt x="696310" y="236483"/>
                    </a:lnTo>
                    <a:lnTo>
                      <a:pt x="696310" y="696310"/>
                    </a:lnTo>
                    <a:lnTo>
                      <a:pt x="0" y="69631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180000" rIns="0" bIns="0" anchor="ctr">
                <a:norm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700" b="0" i="0" u="none" strike="noStrike" kern="1200" cap="none" spc="0" normalizeH="0" baseline="0" noProof="1">
                    <a:ln>
                      <a:noFill/>
                    </a:ln>
                    <a:solidFill>
                      <a:schemeClr val="bg1"/>
                    </a:solidFill>
                    <a:effectLst/>
                    <a:uLnTx/>
                    <a:uFillTx/>
                    <a:latin typeface="+mj-lt"/>
                    <a:ea typeface="+mj-ea"/>
                    <a:cs typeface="+mj-cs"/>
                    <a:sym typeface="Arial" panose="020B0604020202020204" pitchFamily="34" charset="0"/>
                  </a:rPr>
                  <a:t>地位</a:t>
                </a:r>
                <a:endParaRPr kumimoji="0" lang="zh-CN" altLang="en-US" sz="3700" b="0" i="0" u="none" strike="noStrike" kern="1200" cap="none" spc="0" normalizeH="0" baseline="0" noProof="1">
                  <a:ln>
                    <a:noFill/>
                  </a:ln>
                  <a:solidFill>
                    <a:schemeClr val="bg1"/>
                  </a:solidFill>
                  <a:effectLst/>
                  <a:uLnTx/>
                  <a:uFillTx/>
                  <a:latin typeface="+mj-lt"/>
                  <a:ea typeface="+mj-ea"/>
                  <a:cs typeface="+mj-cs"/>
                  <a:sym typeface="Arial" panose="020B0604020202020204" pitchFamily="34" charset="0"/>
                </a:endParaRPr>
              </a:p>
            </p:txBody>
          </p:sp>
          <p:sp>
            <p:nvSpPr>
              <p:cNvPr id="3" name="矩形 2"/>
              <p:cNvSpPr/>
              <p:nvPr/>
            </p:nvSpPr>
            <p:spPr>
              <a:xfrm>
                <a:off x="2579684" y="1245393"/>
                <a:ext cx="205550" cy="21383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216000" rIns="180000" bIns="0" anchor="ctr">
                <a:normAutofit fontScale="95000"/>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600" b="0" i="0" u="none" strike="noStrike" kern="1200" cap="none" spc="0" normalizeH="0" baseline="0" noProof="1">
                  <a:ln>
                    <a:noFill/>
                  </a:ln>
                  <a:solidFill>
                    <a:schemeClr val="lt1"/>
                  </a:solidFill>
                  <a:effectLst/>
                  <a:uLnTx/>
                  <a:uFillTx/>
                  <a:latin typeface="+mn-lt"/>
                  <a:ea typeface="+mn-ea"/>
                  <a:cs typeface="+mn-cs"/>
                  <a:sym typeface="Arial" panose="020B0604020202020204" pitchFamily="34" charset="0"/>
                </a:endParaRPr>
              </a:p>
            </p:txBody>
          </p:sp>
        </p:grpSp>
      </p:grpSp>
      <p:grpSp>
        <p:nvGrpSpPr>
          <p:cNvPr id="169993" name="组合 43"/>
          <p:cNvGrpSpPr/>
          <p:nvPr/>
        </p:nvGrpSpPr>
        <p:grpSpPr>
          <a:xfrm>
            <a:off x="1362075" y="6315075"/>
            <a:ext cx="11966575" cy="1417638"/>
            <a:chOff x="2222172" y="1203102"/>
            <a:chExt cx="4778258" cy="762000"/>
          </a:xfrm>
        </p:grpSpPr>
        <p:sp>
          <p:nvSpPr>
            <p:cNvPr id="45" name="矩形 7"/>
            <p:cNvSpPr/>
            <p:nvPr/>
          </p:nvSpPr>
          <p:spPr>
            <a:xfrm>
              <a:off x="2696321" y="1203102"/>
              <a:ext cx="4304109" cy="76200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79" y="connsiteY0-80"/>
                </a:cxn>
                <a:cxn ang="0">
                  <a:pos x="connsiteX1-81" y="connsiteY1-82"/>
                </a:cxn>
                <a:cxn ang="0">
                  <a:pos x="connsiteX2-83" y="connsiteY2-84"/>
                </a:cxn>
                <a:cxn ang="0">
                  <a:pos x="connsiteX3-85" y="connsiteY3-86"/>
                </a:cxn>
                <a:cxn ang="0">
                  <a:pos x="connsiteX4-87" y="connsiteY4-88"/>
                </a:cxn>
                <a:cxn ang="0">
                  <a:pos x="connsiteX5-89" y="connsiteY5-90"/>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a:solidFill>
                <a:srgbClr val="DDDDDD"/>
              </a:solidFill>
              <a:bevel/>
            </a:ln>
          </p:spPr>
          <p:style>
            <a:lnRef idx="2">
              <a:schemeClr val="accent1">
                <a:shade val="50000"/>
              </a:schemeClr>
            </a:lnRef>
            <a:fillRef idx="1">
              <a:schemeClr val="accent1"/>
            </a:fillRef>
            <a:effectRef idx="0">
              <a:schemeClr val="accent1"/>
            </a:effectRef>
            <a:fontRef idx="minor">
              <a:schemeClr val="lt1"/>
            </a:fontRef>
          </p:style>
          <p:txBody>
            <a:bodyPr lIns="324000" tIns="0" rIns="108000" bIns="144000" anchor="b">
              <a:norm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100" b="0" i="0" u="none" strike="noStrike" kern="1200" cap="none" spc="0" normalizeH="0" baseline="0" noProof="1">
                  <a:ln>
                    <a:noFill/>
                  </a:ln>
                  <a:solidFill>
                    <a:srgbClr val="333333"/>
                  </a:solidFill>
                  <a:effectLst/>
                  <a:uLnTx/>
                  <a:uFillTx/>
                  <a:latin typeface="黑体" panose="02010609060101010101" pitchFamily="49" charset="-122"/>
                  <a:ea typeface="+mn-ea"/>
                  <a:cs typeface="+mn-cs"/>
                  <a:sym typeface="+mn-ea"/>
                </a:rPr>
                <a:t>通过报关，实现了国家的有效监管；报关也是海关开展征税、缉私、统计等工作的保障</a:t>
              </a:r>
              <a:endParaRPr kumimoji="0" lang="da-DK" altLang="zh-CN" sz="3100" b="0" i="0" u="none" strike="noStrike" kern="1200" cap="none" spc="0" normalizeH="0" baseline="0" noProof="1">
                <a:ln>
                  <a:noFill/>
                </a:ln>
                <a:solidFill>
                  <a:schemeClr val="tx1"/>
                </a:solidFill>
                <a:effectLst/>
                <a:uLnTx/>
                <a:uFillTx/>
                <a:latin typeface="+mn-lt"/>
                <a:ea typeface="+mn-ea"/>
                <a:cs typeface="+mn-cs"/>
                <a:sym typeface="Arial" panose="020B0604020202020204" pitchFamily="34" charset="0"/>
              </a:endParaRPr>
            </a:p>
          </p:txBody>
        </p:sp>
        <p:grpSp>
          <p:nvGrpSpPr>
            <p:cNvPr id="169995" name="组合 45"/>
            <p:cNvGrpSpPr/>
            <p:nvPr/>
          </p:nvGrpSpPr>
          <p:grpSpPr>
            <a:xfrm>
              <a:off x="2222172" y="1415324"/>
              <a:ext cx="454449" cy="549751"/>
              <a:chOff x="2071914" y="1268608"/>
              <a:chExt cx="575723" cy="696456"/>
            </a:xfrm>
          </p:grpSpPr>
          <p:sp>
            <p:nvSpPr>
              <p:cNvPr id="47" name="任意多边形 46"/>
              <p:cNvSpPr/>
              <p:nvPr/>
            </p:nvSpPr>
            <p:spPr>
              <a:xfrm>
                <a:off x="2071914" y="1268926"/>
                <a:ext cx="564544" cy="696173"/>
              </a:xfrm>
              <a:custGeom>
                <a:avLst/>
                <a:gdLst>
                  <a:gd name="connsiteX0" fmla="*/ 0 w 696310"/>
                  <a:gd name="connsiteY0" fmla="*/ 0 h 696310"/>
                  <a:gd name="connsiteX1" fmla="*/ 459827 w 696310"/>
                  <a:gd name="connsiteY1" fmla="*/ 0 h 696310"/>
                  <a:gd name="connsiteX2" fmla="*/ 459827 w 696310"/>
                  <a:gd name="connsiteY2" fmla="*/ 236483 h 696310"/>
                  <a:gd name="connsiteX3" fmla="*/ 696310 w 696310"/>
                  <a:gd name="connsiteY3" fmla="*/ 236483 h 696310"/>
                  <a:gd name="connsiteX4" fmla="*/ 696310 w 696310"/>
                  <a:gd name="connsiteY4" fmla="*/ 696310 h 696310"/>
                  <a:gd name="connsiteX5" fmla="*/ 0 w 696310"/>
                  <a:gd name="connsiteY5" fmla="*/ 696310 h 69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310" h="696310">
                    <a:moveTo>
                      <a:pt x="0" y="0"/>
                    </a:moveTo>
                    <a:lnTo>
                      <a:pt x="459827" y="0"/>
                    </a:lnTo>
                    <a:lnTo>
                      <a:pt x="459827" y="236483"/>
                    </a:lnTo>
                    <a:lnTo>
                      <a:pt x="696310" y="236483"/>
                    </a:lnTo>
                    <a:lnTo>
                      <a:pt x="696310" y="696310"/>
                    </a:lnTo>
                    <a:lnTo>
                      <a:pt x="0" y="6963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0" rIns="0" bIns="0" anchor="ctr">
                <a:norm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700" b="0" i="0" u="none" strike="noStrike" kern="1200" cap="none" spc="0" normalizeH="0" baseline="0" noProof="1">
                    <a:ln>
                      <a:noFill/>
                    </a:ln>
                    <a:solidFill>
                      <a:schemeClr val="bg1"/>
                    </a:solidFill>
                    <a:effectLst/>
                    <a:uLnTx/>
                    <a:uFillTx/>
                    <a:latin typeface="+mj-lt"/>
                    <a:ea typeface="+mj-ea"/>
                    <a:cs typeface="+mj-cs"/>
                    <a:sym typeface="Arial" panose="020B0604020202020204" pitchFamily="34" charset="0"/>
                  </a:rPr>
                  <a:t>作用</a:t>
                </a:r>
                <a:endParaRPr kumimoji="0" lang="zh-CN" altLang="en-US" sz="3700" b="0" i="0" u="none" strike="noStrike" kern="1200" cap="none" spc="0" normalizeH="0" baseline="0" noProof="1">
                  <a:ln>
                    <a:noFill/>
                  </a:ln>
                  <a:solidFill>
                    <a:schemeClr val="bg1"/>
                  </a:solidFill>
                  <a:effectLst/>
                  <a:uLnTx/>
                  <a:uFillTx/>
                  <a:latin typeface="+mj-lt"/>
                  <a:ea typeface="+mj-ea"/>
                  <a:cs typeface="+mj-cs"/>
                  <a:sym typeface="Arial" panose="020B0604020202020204" pitchFamily="34" charset="0"/>
                </a:endParaRPr>
              </a:p>
            </p:txBody>
          </p:sp>
          <p:sp>
            <p:nvSpPr>
              <p:cNvPr id="48" name="矩形 47"/>
              <p:cNvSpPr/>
              <p:nvPr/>
            </p:nvSpPr>
            <p:spPr>
              <a:xfrm>
                <a:off x="2483075" y="1268926"/>
                <a:ext cx="164625" cy="214041"/>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216000" rIns="180000" bIns="0" anchor="ctr">
                <a:normAutofit/>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600" b="0" i="0" u="none" strike="noStrike" kern="1200" cap="none" spc="0" normalizeH="0" baseline="0" noProof="1">
                  <a:ln>
                    <a:noFill/>
                  </a:ln>
                  <a:solidFill>
                    <a:schemeClr val="lt1"/>
                  </a:solidFill>
                  <a:effectLst/>
                  <a:uLnTx/>
                  <a:uFillTx/>
                  <a:latin typeface="+mn-lt"/>
                  <a:ea typeface="+mn-ea"/>
                  <a:cs typeface="+mn-cs"/>
                  <a:sym typeface="Arial" panose="020B0604020202020204" pitchFamily="34" charset="0"/>
                </a:endParaRPr>
              </a:p>
            </p:txBody>
          </p:sp>
        </p:grpSp>
      </p:grpSp>
    </p:spTree>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a:ln>
            <a:miter/>
          </a:ln>
        </p:spPr>
        <p:txBody>
          <a:bodyPr vert="horz" wrap="square" lIns="140717" tIns="70359" rIns="140717" bIns="70359"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楷体" panose="02010609060101010101" pitchFamily="49" charset="-122"/>
                <a:cs typeface="+mj-cs"/>
              </a:rPr>
              <a:t>知识点</a:t>
            </a:r>
            <a:endParaRPr kumimoji="0" lang="zh-CN" altLang="en-US" sz="62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楷体" panose="02010609060101010101" pitchFamily="49" charset="-122"/>
              <a:cs typeface="+mj-cs"/>
            </a:endParaRPr>
          </a:p>
        </p:txBody>
      </p:sp>
      <p:sp>
        <p:nvSpPr>
          <p:cNvPr id="171011" name="文本框 1"/>
          <p:cNvSpPr txBox="1"/>
          <p:nvPr/>
        </p:nvSpPr>
        <p:spPr>
          <a:xfrm>
            <a:off x="1530350" y="2751138"/>
            <a:ext cx="5195888" cy="711200"/>
          </a:xfrm>
          <a:prstGeom prst="rect">
            <a:avLst/>
          </a:prstGeom>
          <a:noFill/>
          <a:ln w="9525">
            <a:noFill/>
          </a:ln>
        </p:spPr>
        <p:txBody>
          <a:bodyPr lIns="140717" tIns="70359" rIns="140717" bIns="70359">
            <a:spAutoFit/>
          </a:bodyPr>
          <a:p>
            <a:r>
              <a:rPr lang="zh-CN" altLang="en-US" sz="3700" dirty="0">
                <a:latin typeface="黑体" panose="02010609060101010101" pitchFamily="49" charset="-122"/>
              </a:rPr>
              <a:t>报关的基本流程</a:t>
            </a:r>
            <a:endParaRPr lang="zh-CN" altLang="en-US" sz="4300" dirty="0">
              <a:latin typeface="黑体" panose="02010609060101010101" pitchFamily="49" charset="-122"/>
            </a:endParaRPr>
          </a:p>
        </p:txBody>
      </p:sp>
      <p:grpSp>
        <p:nvGrpSpPr>
          <p:cNvPr id="171012" name="组合 10"/>
          <p:cNvGrpSpPr/>
          <p:nvPr/>
        </p:nvGrpSpPr>
        <p:grpSpPr>
          <a:xfrm flipV="1">
            <a:off x="9696450" y="-39687"/>
            <a:ext cx="4735513" cy="1501775"/>
            <a:chOff x="0" y="0"/>
            <a:chExt cx="7110389" cy="2443343"/>
          </a:xfrm>
        </p:grpSpPr>
        <p:grpSp>
          <p:nvGrpSpPr>
            <p:cNvPr id="171032" name="组合 1"/>
            <p:cNvGrpSpPr/>
            <p:nvPr/>
          </p:nvGrpSpPr>
          <p:grpSpPr>
            <a:xfrm>
              <a:off x="1583972" y="0"/>
              <a:ext cx="3528130" cy="2443343"/>
              <a:chOff x="0" y="0"/>
              <a:chExt cx="3182548" cy="2036641"/>
            </a:xfrm>
          </p:grpSpPr>
          <p:sp>
            <p:nvSpPr>
              <p:cNvPr id="171039"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71040" name="等腰三角形 7"/>
              <p:cNvSpPr/>
              <p:nvPr/>
            </p:nvSpPr>
            <p:spPr>
              <a:xfrm rot="5400000">
                <a:off x="1366923" y="221015"/>
                <a:ext cx="2036640" cy="1594610"/>
              </a:xfrm>
              <a:custGeom>
                <a:avLst/>
                <a:gdLst/>
                <a:ahLst/>
                <a:cxnLst>
                  <a:cxn ang="0">
                    <a:pos x="0" y="1820182"/>
                  </a:cxn>
                  <a:cxn ang="0">
                    <a:pos x="25216" y="0"/>
                  </a:cxn>
                  <a:cxn ang="0">
                    <a:pos x="873680" y="3129667"/>
                  </a:cxn>
                  <a:cxn ang="0">
                    <a:pos x="0" y="1820182"/>
                  </a:cxn>
                </a:cxnLst>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71033" name="组合 4"/>
            <p:cNvGrpSpPr/>
            <p:nvPr/>
          </p:nvGrpSpPr>
          <p:grpSpPr>
            <a:xfrm>
              <a:off x="3568070" y="27383"/>
              <a:ext cx="3542319" cy="1708211"/>
              <a:chOff x="0" y="0"/>
              <a:chExt cx="4223383" cy="2036640"/>
            </a:xfrm>
          </p:grpSpPr>
          <p:sp>
            <p:nvSpPr>
              <p:cNvPr id="171037"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71038" name="等腰三角形 7"/>
              <p:cNvSpPr/>
              <p:nvPr/>
            </p:nvSpPr>
            <p:spPr>
              <a:xfrm rot="5400000">
                <a:off x="2140878" y="-45865"/>
                <a:ext cx="2036640" cy="2128370"/>
              </a:xfrm>
              <a:custGeom>
                <a:avLst/>
                <a:gdLst/>
                <a:ahLst/>
                <a:cxnLst>
                  <a:cxn ang="0">
                    <a:pos x="0" y="2867766"/>
                  </a:cxn>
                  <a:cxn ang="0">
                    <a:pos x="13248" y="0"/>
                  </a:cxn>
                  <a:cxn ang="0">
                    <a:pos x="873680" y="4177249"/>
                  </a:cxn>
                  <a:cxn ang="0">
                    <a:pos x="0" y="2867766"/>
                  </a:cxn>
                </a:cxnLst>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71034" name="组合 7"/>
            <p:cNvGrpSpPr/>
            <p:nvPr/>
          </p:nvGrpSpPr>
          <p:grpSpPr>
            <a:xfrm>
              <a:off x="0" y="53826"/>
              <a:ext cx="3027130" cy="1839448"/>
              <a:chOff x="0" y="0"/>
              <a:chExt cx="2451714" cy="1534624"/>
            </a:xfrm>
          </p:grpSpPr>
          <p:sp>
            <p:nvSpPr>
              <p:cNvPr id="171035"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71036" name="等腰三角形 7"/>
              <p:cNvSpPr/>
              <p:nvPr/>
            </p:nvSpPr>
            <p:spPr>
              <a:xfrm rot="5400000">
                <a:off x="1057686" y="140596"/>
                <a:ext cx="1534624" cy="1253415"/>
              </a:xfrm>
              <a:custGeom>
                <a:avLst/>
                <a:gdLst/>
                <a:ahLst/>
                <a:cxnLst>
                  <a:cxn ang="0">
                    <a:pos x="15272" y="1836554"/>
                  </a:cxn>
                  <a:cxn ang="0">
                    <a:pos x="0" y="0"/>
                  </a:cxn>
                  <a:cxn ang="0">
                    <a:pos x="947502" y="3023273"/>
                  </a:cxn>
                  <a:cxn ang="0">
                    <a:pos x="15272" y="1836554"/>
                  </a:cxn>
                </a:cxnLst>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4" name="Gestreifter Pfeil nach rechts 1"/>
          <p:cNvSpPr/>
          <p:nvPr/>
        </p:nvSpPr>
        <p:spPr bwMode="auto">
          <a:xfrm>
            <a:off x="2377688" y="5476135"/>
            <a:ext cx="10972707" cy="4227744"/>
          </a:xfrm>
          <a:prstGeom prst="rightArrow">
            <a:avLst/>
          </a:prstGeom>
          <a:solidFill>
            <a:schemeClr val="accent1"/>
          </a:solidFill>
          <a:ln>
            <a:solidFill>
              <a:schemeClr val="accent1"/>
            </a:solidFill>
          </a:ln>
          <a:effectLst>
            <a:outerShdw blurRad="40000" dist="23000" dir="5400000" rotWithShape="0">
              <a:srgbClr val="000000">
                <a:alpha val="35000"/>
              </a:srgbClr>
            </a:outerShdw>
          </a:effectLst>
          <a:scene3d>
            <a:camera prst="perspectiveRelaxedModerately" fov="5400000">
              <a:rot lat="17390630" lon="0" rev="0"/>
            </a:camera>
            <a:lightRig rig="balanced" dir="t">
              <a:rot lat="0" lon="0" rev="8400000"/>
            </a:lightRig>
          </a:scene3d>
          <a:sp3d extrusionH="50800" contourW="12700" prstMaterial="flat">
            <a:contourClr>
              <a:schemeClr val="accent1"/>
            </a:contourClr>
          </a:sp3d>
        </p:spPr>
        <p:txBody>
          <a:bodyPr lIns="140717" tIns="70359" rIns="140717" bIns="70359"/>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de-DE" sz="1800" b="0" i="0" u="none" strike="noStrike" kern="0" cap="none" spc="0" normalizeH="0" baseline="0" noProof="1">
              <a:ln>
                <a:noFill/>
              </a:ln>
              <a:solidFill>
                <a:srgbClr val="FFFFFF"/>
              </a:solidFill>
              <a:effectLst/>
              <a:uLnTx/>
              <a:uFillTx/>
              <a:latin typeface="Arial" panose="020B0604020202020204" pitchFamily="34" charset="0"/>
              <a:ea typeface="宋体" panose="02010600030101010101" pitchFamily="2" charset="-122"/>
              <a:cs typeface="+mn-cs"/>
              <a:sym typeface="Arial" panose="020B0604020202020204" pitchFamily="34" charset="0"/>
            </a:endParaRPr>
          </a:p>
        </p:txBody>
      </p:sp>
      <p:grpSp>
        <p:nvGrpSpPr>
          <p:cNvPr id="171014" name="组合 25"/>
          <p:cNvGrpSpPr/>
          <p:nvPr/>
        </p:nvGrpSpPr>
        <p:grpSpPr>
          <a:xfrm>
            <a:off x="5738813" y="3827463"/>
            <a:ext cx="1379537" cy="3763962"/>
            <a:chOff x="3600115" y="1448966"/>
            <a:chExt cx="876300" cy="2522537"/>
          </a:xfrm>
        </p:grpSpPr>
        <p:cxnSp>
          <p:nvCxnSpPr>
            <p:cNvPr id="171030" name="Gerade Verbindung 8"/>
            <p:cNvCxnSpPr/>
            <p:nvPr/>
          </p:nvCxnSpPr>
          <p:spPr>
            <a:xfrm>
              <a:off x="4038265" y="2337966"/>
              <a:ext cx="0" cy="1633537"/>
            </a:xfrm>
            <a:prstGeom prst="line">
              <a:avLst/>
            </a:prstGeom>
            <a:ln w="12700" cap="flat" cmpd="sng">
              <a:solidFill>
                <a:srgbClr val="7575D1"/>
              </a:solidFill>
              <a:prstDash val="sysDash"/>
              <a:headEnd type="none" w="med" len="med"/>
              <a:tailEnd type="oval" w="med" len="med"/>
            </a:ln>
          </p:spPr>
        </p:cxnSp>
        <p:sp>
          <p:nvSpPr>
            <p:cNvPr id="7" name="Ellipse 14"/>
            <p:cNvSpPr>
              <a:spLocks noChangeArrowheads="1"/>
            </p:cNvSpPr>
            <p:nvPr/>
          </p:nvSpPr>
          <p:spPr bwMode="auto">
            <a:xfrm>
              <a:off x="3600115" y="1448966"/>
              <a:ext cx="876300" cy="875600"/>
            </a:xfrm>
            <a:prstGeom prst="ellipse">
              <a:avLst/>
            </a:prstGeom>
            <a:gradFill rotWithShape="0">
              <a:gsLst>
                <a:gs pos="0">
                  <a:schemeClr val="accent2">
                    <a:lumMod val="60000"/>
                    <a:lumOff val="40000"/>
                  </a:schemeClr>
                </a:gs>
                <a:gs pos="49001">
                  <a:schemeClr val="accent2"/>
                </a:gs>
                <a:gs pos="100000">
                  <a:schemeClr val="accent2">
                    <a:lumMod val="60000"/>
                    <a:lumOff val="40000"/>
                  </a:schemeClr>
                </a:gs>
              </a:gsLst>
              <a:lin ang="5400000" scaled="1"/>
            </a:gradFill>
            <a:ln w="9525">
              <a:noFill/>
              <a:round/>
            </a:ln>
            <a:effectLst>
              <a:outerShdw blurRad="114300" dist="38100" dir="2700000" algn="tl" rotWithShape="0">
                <a:srgbClr val="808080">
                  <a:alpha val="40000"/>
                </a:srgbClr>
              </a:outerShdw>
            </a:effectLst>
          </p:spPr>
          <p:txBody>
            <a:bodyPr lIns="0" tIns="0" rIns="0" bIns="0" anchor="ctr">
              <a:norm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1">
                  <a:ln>
                    <a:noFill/>
                  </a:ln>
                  <a:solidFill>
                    <a:schemeClr val="bg1"/>
                  </a:solidFill>
                  <a:effectLst>
                    <a:outerShdw blurRad="38100" dist="38100" dir="2700000" algn="tl">
                      <a:srgbClr val="000000"/>
                    </a:outerShdw>
                  </a:effectLst>
                  <a:uLnTx/>
                  <a:uFillTx/>
                  <a:latin typeface="Arial" panose="020B0604020202020204" pitchFamily="34" charset="0"/>
                  <a:ea typeface="黑体" panose="02010609060101010101" pitchFamily="49" charset="-122"/>
                  <a:cs typeface="+mn-cs"/>
                  <a:sym typeface="Arial" panose="020B0604020202020204" pitchFamily="34" charset="0"/>
                </a:rPr>
                <a:t>查验</a:t>
              </a:r>
              <a:endParaRPr kumimoji="0" lang="zh-CN" altLang="en-US" sz="1800" b="1" i="0" u="none" strike="noStrike" kern="1200" cap="none" spc="0" normalizeH="0" baseline="0" noProof="1">
                <a:ln>
                  <a:noFill/>
                </a:ln>
                <a:solidFill>
                  <a:schemeClr val="bg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sym typeface="Arial" panose="020B0604020202020204" pitchFamily="34" charset="0"/>
              </a:endParaRPr>
            </a:p>
          </p:txBody>
        </p:sp>
      </p:grpSp>
      <p:grpSp>
        <p:nvGrpSpPr>
          <p:cNvPr id="171015" name="组合 24"/>
          <p:cNvGrpSpPr/>
          <p:nvPr/>
        </p:nvGrpSpPr>
        <p:grpSpPr>
          <a:xfrm>
            <a:off x="7493000" y="3827463"/>
            <a:ext cx="1382713" cy="3763962"/>
            <a:chOff x="4714222" y="1448966"/>
            <a:chExt cx="877590" cy="2522537"/>
          </a:xfrm>
        </p:grpSpPr>
        <p:cxnSp>
          <p:nvCxnSpPr>
            <p:cNvPr id="171028" name="Gerade Verbindung 11"/>
            <p:cNvCxnSpPr/>
            <p:nvPr/>
          </p:nvCxnSpPr>
          <p:spPr>
            <a:xfrm>
              <a:off x="5152223" y="2337966"/>
              <a:ext cx="0" cy="1633537"/>
            </a:xfrm>
            <a:prstGeom prst="line">
              <a:avLst/>
            </a:prstGeom>
            <a:ln w="12700" cap="flat" cmpd="sng">
              <a:solidFill>
                <a:srgbClr val="7575D1"/>
              </a:solidFill>
              <a:prstDash val="sysDash"/>
              <a:headEnd type="none" w="med" len="med"/>
              <a:tailEnd type="oval" w="med" len="med"/>
            </a:ln>
          </p:spPr>
        </p:cxnSp>
        <p:sp>
          <p:nvSpPr>
            <p:cNvPr id="8" name="Ellipse 15"/>
            <p:cNvSpPr>
              <a:spLocks noChangeArrowheads="1"/>
            </p:cNvSpPr>
            <p:nvPr/>
          </p:nvSpPr>
          <p:spPr bwMode="auto">
            <a:xfrm>
              <a:off x="4714222" y="1448966"/>
              <a:ext cx="877590" cy="875600"/>
            </a:xfrm>
            <a:prstGeom prst="ellipse">
              <a:avLst/>
            </a:prstGeom>
            <a:gradFill rotWithShape="0">
              <a:gsLst>
                <a:gs pos="0">
                  <a:schemeClr val="accent2">
                    <a:lumMod val="60000"/>
                    <a:lumOff val="40000"/>
                  </a:schemeClr>
                </a:gs>
                <a:gs pos="49001">
                  <a:schemeClr val="accent2"/>
                </a:gs>
                <a:gs pos="100000">
                  <a:schemeClr val="accent2">
                    <a:lumMod val="60000"/>
                    <a:lumOff val="40000"/>
                  </a:schemeClr>
                </a:gs>
              </a:gsLst>
              <a:lin ang="5400000" scaled="1"/>
            </a:gradFill>
            <a:ln w="9525">
              <a:noFill/>
              <a:round/>
            </a:ln>
            <a:effectLst>
              <a:outerShdw blurRad="114300" dist="38100" dir="2700000" algn="tl" rotWithShape="0">
                <a:srgbClr val="808080">
                  <a:alpha val="40000"/>
                </a:srgbClr>
              </a:outerShdw>
            </a:effectLst>
          </p:spPr>
          <p:txBody>
            <a:bodyPr lIns="0" tIns="0" rIns="0" bIns="0" anchor="ctr">
              <a:norm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1">
                  <a:ln>
                    <a:noFill/>
                  </a:ln>
                  <a:solidFill>
                    <a:schemeClr val="bg1"/>
                  </a:solidFill>
                  <a:effectLst>
                    <a:outerShdw blurRad="38100" dist="38100" dir="2700000" algn="tl">
                      <a:srgbClr val="000000"/>
                    </a:outerShdw>
                  </a:effectLst>
                  <a:uLnTx/>
                  <a:uFillTx/>
                  <a:latin typeface="Arial" panose="020B0604020202020204" pitchFamily="34" charset="0"/>
                  <a:ea typeface="黑体" panose="02010609060101010101" pitchFamily="49" charset="-122"/>
                  <a:cs typeface="+mn-cs"/>
                  <a:sym typeface="Arial" panose="020B0604020202020204" pitchFamily="34" charset="0"/>
                </a:rPr>
                <a:t>缴税</a:t>
              </a:r>
              <a:endParaRPr kumimoji="0" lang="zh-CN" altLang="en-US" sz="1800" b="1" i="0" u="none" strike="noStrike" kern="1200" cap="none" spc="0" normalizeH="0" baseline="0" noProof="1">
                <a:ln>
                  <a:noFill/>
                </a:ln>
                <a:solidFill>
                  <a:schemeClr val="bg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sym typeface="Arial" panose="020B0604020202020204" pitchFamily="34" charset="0"/>
              </a:endParaRPr>
            </a:p>
          </p:txBody>
        </p:sp>
      </p:grpSp>
      <p:grpSp>
        <p:nvGrpSpPr>
          <p:cNvPr id="171016" name="组合 23"/>
          <p:cNvGrpSpPr/>
          <p:nvPr/>
        </p:nvGrpSpPr>
        <p:grpSpPr>
          <a:xfrm>
            <a:off x="9248775" y="3827463"/>
            <a:ext cx="1382713" cy="3763962"/>
            <a:chOff x="5829619" y="1448966"/>
            <a:chExt cx="876300" cy="2522537"/>
          </a:xfrm>
        </p:grpSpPr>
        <p:cxnSp>
          <p:nvCxnSpPr>
            <p:cNvPr id="171026" name="Gerade Verbindung 12"/>
            <p:cNvCxnSpPr/>
            <p:nvPr/>
          </p:nvCxnSpPr>
          <p:spPr>
            <a:xfrm>
              <a:off x="6267769" y="2337966"/>
              <a:ext cx="0" cy="1633537"/>
            </a:xfrm>
            <a:prstGeom prst="line">
              <a:avLst/>
            </a:prstGeom>
            <a:ln w="12700" cap="flat" cmpd="sng">
              <a:solidFill>
                <a:srgbClr val="7575D1"/>
              </a:solidFill>
              <a:prstDash val="sysDash"/>
              <a:headEnd type="none" w="med" len="med"/>
              <a:tailEnd type="oval" w="med" len="med"/>
            </a:ln>
          </p:spPr>
        </p:cxnSp>
        <p:sp>
          <p:nvSpPr>
            <p:cNvPr id="10" name="Ellipse 16"/>
            <p:cNvSpPr>
              <a:spLocks noChangeArrowheads="1"/>
            </p:cNvSpPr>
            <p:nvPr/>
          </p:nvSpPr>
          <p:spPr bwMode="auto">
            <a:xfrm>
              <a:off x="5829619" y="1448966"/>
              <a:ext cx="876300" cy="875600"/>
            </a:xfrm>
            <a:prstGeom prst="ellipse">
              <a:avLst/>
            </a:prstGeom>
            <a:gradFill rotWithShape="0">
              <a:gsLst>
                <a:gs pos="0">
                  <a:schemeClr val="accent2">
                    <a:lumMod val="60000"/>
                    <a:lumOff val="40000"/>
                  </a:schemeClr>
                </a:gs>
                <a:gs pos="49001">
                  <a:schemeClr val="accent2"/>
                </a:gs>
                <a:gs pos="100000">
                  <a:schemeClr val="accent2">
                    <a:lumMod val="60000"/>
                    <a:lumOff val="40000"/>
                  </a:schemeClr>
                </a:gs>
              </a:gsLst>
              <a:lin ang="5400000" scaled="1"/>
            </a:gradFill>
            <a:ln w="9525">
              <a:noFill/>
              <a:round/>
            </a:ln>
            <a:effectLst>
              <a:outerShdw blurRad="114300" dist="38100" dir="2700000" algn="tl" rotWithShape="0">
                <a:srgbClr val="808080">
                  <a:alpha val="40000"/>
                </a:srgbClr>
              </a:outerShdw>
            </a:effectLst>
          </p:spPr>
          <p:txBody>
            <a:bodyPr lIns="0" tIns="0" rIns="0" bIns="0" anchor="ctr">
              <a:norm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1">
                  <a:ln>
                    <a:noFill/>
                  </a:ln>
                  <a:solidFill>
                    <a:schemeClr val="bg1"/>
                  </a:solidFill>
                  <a:effectLst>
                    <a:outerShdw blurRad="38100" dist="38100" dir="2700000" algn="tl">
                      <a:srgbClr val="000000"/>
                    </a:outerShdw>
                  </a:effectLst>
                  <a:uLnTx/>
                  <a:uFillTx/>
                  <a:latin typeface="Arial" panose="020B0604020202020204" pitchFamily="34" charset="0"/>
                  <a:ea typeface="黑体" panose="02010609060101010101" pitchFamily="49" charset="-122"/>
                  <a:cs typeface="+mn-cs"/>
                  <a:sym typeface="Arial" panose="020B0604020202020204" pitchFamily="34" charset="0"/>
                </a:rPr>
                <a:t>放行</a:t>
              </a:r>
              <a:endParaRPr kumimoji="0" lang="zh-CN" altLang="en-US" sz="1800" b="1" i="0" u="none" strike="noStrike" kern="1200" cap="none" spc="0" normalizeH="0" baseline="0" noProof="1">
                <a:ln>
                  <a:noFill/>
                </a:ln>
                <a:solidFill>
                  <a:schemeClr val="bg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sym typeface="Arial" panose="020B0604020202020204" pitchFamily="34" charset="0"/>
              </a:endParaRPr>
            </a:p>
          </p:txBody>
        </p:sp>
      </p:grpSp>
      <p:grpSp>
        <p:nvGrpSpPr>
          <p:cNvPr id="171017" name="组合 26"/>
          <p:cNvGrpSpPr/>
          <p:nvPr/>
        </p:nvGrpSpPr>
        <p:grpSpPr>
          <a:xfrm>
            <a:off x="3983038" y="3827463"/>
            <a:ext cx="1379537" cy="3763962"/>
            <a:chOff x="2486008" y="1448966"/>
            <a:chExt cx="876300" cy="2522537"/>
          </a:xfrm>
        </p:grpSpPr>
        <p:cxnSp>
          <p:nvCxnSpPr>
            <p:cNvPr id="171024" name="Gerade Verbindung 8"/>
            <p:cNvCxnSpPr/>
            <p:nvPr/>
          </p:nvCxnSpPr>
          <p:spPr>
            <a:xfrm>
              <a:off x="2924158" y="2337966"/>
              <a:ext cx="0" cy="1633537"/>
            </a:xfrm>
            <a:prstGeom prst="line">
              <a:avLst/>
            </a:prstGeom>
            <a:ln w="12700" cap="flat" cmpd="sng">
              <a:solidFill>
                <a:srgbClr val="7575D1"/>
              </a:solidFill>
              <a:prstDash val="sysDash"/>
              <a:headEnd type="none" w="med" len="med"/>
              <a:tailEnd type="oval" w="med" len="med"/>
            </a:ln>
          </p:spPr>
        </p:cxnSp>
        <p:sp>
          <p:nvSpPr>
            <p:cNvPr id="17" name="Ellipse 14"/>
            <p:cNvSpPr>
              <a:spLocks noChangeArrowheads="1"/>
            </p:cNvSpPr>
            <p:nvPr/>
          </p:nvSpPr>
          <p:spPr bwMode="auto">
            <a:xfrm>
              <a:off x="2486008" y="1448966"/>
              <a:ext cx="876300" cy="875600"/>
            </a:xfrm>
            <a:prstGeom prst="ellipse">
              <a:avLst/>
            </a:prstGeom>
            <a:gradFill rotWithShape="0">
              <a:gsLst>
                <a:gs pos="0">
                  <a:schemeClr val="accent2">
                    <a:lumMod val="60000"/>
                    <a:lumOff val="40000"/>
                  </a:schemeClr>
                </a:gs>
                <a:gs pos="49001">
                  <a:schemeClr val="accent2"/>
                </a:gs>
                <a:gs pos="100000">
                  <a:schemeClr val="accent2">
                    <a:lumMod val="60000"/>
                    <a:lumOff val="40000"/>
                  </a:schemeClr>
                </a:gs>
              </a:gsLst>
              <a:lin ang="5400000" scaled="1"/>
            </a:gradFill>
            <a:ln w="9525">
              <a:noFill/>
              <a:round/>
            </a:ln>
            <a:effectLst>
              <a:outerShdw blurRad="114300" dist="38100" dir="2700000" algn="tl" rotWithShape="0">
                <a:srgbClr val="808080">
                  <a:alpha val="40000"/>
                </a:srgbClr>
              </a:outerShdw>
            </a:effectLst>
          </p:spPr>
          <p:txBody>
            <a:bodyPr lIns="0" tIns="0" rIns="0" bIns="0" anchor="ctr">
              <a:norm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1">
                  <a:ln>
                    <a:noFill/>
                  </a:ln>
                  <a:solidFill>
                    <a:schemeClr val="bg1"/>
                  </a:solidFill>
                  <a:effectLst>
                    <a:outerShdw blurRad="38100" dist="38100" dir="2700000" algn="tl">
                      <a:srgbClr val="000000"/>
                    </a:outerShdw>
                  </a:effectLst>
                  <a:uLnTx/>
                  <a:uFillTx/>
                  <a:latin typeface="Arial" panose="020B0604020202020204" pitchFamily="34" charset="0"/>
                  <a:ea typeface="黑体" panose="02010609060101010101" pitchFamily="49" charset="-122"/>
                  <a:cs typeface="+mn-cs"/>
                  <a:sym typeface="Arial" panose="020B0604020202020204" pitchFamily="34" charset="0"/>
                </a:rPr>
                <a:t>申报</a:t>
              </a:r>
              <a:endParaRPr kumimoji="0" lang="zh-CN" altLang="en-US" sz="1800" b="1" i="0" u="none" strike="noStrike" kern="1200" cap="none" spc="0" normalizeH="0" baseline="0" noProof="1">
                <a:ln>
                  <a:noFill/>
                </a:ln>
                <a:solidFill>
                  <a:schemeClr val="bg1"/>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sym typeface="Arial" panose="020B0604020202020204" pitchFamily="34" charset="0"/>
              </a:endParaRPr>
            </a:p>
          </p:txBody>
        </p:sp>
      </p:grpSp>
      <p:sp>
        <p:nvSpPr>
          <p:cNvPr id="171018" name="矩形 20"/>
          <p:cNvSpPr/>
          <p:nvPr/>
        </p:nvSpPr>
        <p:spPr>
          <a:xfrm>
            <a:off x="1609725" y="7540625"/>
            <a:ext cx="9961563" cy="1185863"/>
          </a:xfrm>
          <a:prstGeom prst="rect">
            <a:avLst/>
          </a:prstGeom>
          <a:noFill/>
          <a:ln w="9525">
            <a:noFill/>
          </a:ln>
        </p:spPr>
        <p:txBody>
          <a:bodyPr wrap="none" lIns="140717" tIns="70359" rIns="140717" bIns="70359" anchor="ctr" anchorCtr="0"/>
          <a:p>
            <a:pPr algn="ctr"/>
            <a:r>
              <a:rPr lang="en-US" altLang="zh-CN" sz="3700" b="1" dirty="0">
                <a:solidFill>
                  <a:srgbClr val="262673"/>
                </a:solidFill>
                <a:latin typeface="Arial" panose="020B0604020202020204" pitchFamily="34" charset="0"/>
                <a:sym typeface="Arial" panose="020B0604020202020204" pitchFamily="34" charset="0"/>
              </a:rPr>
              <a:t>         </a:t>
            </a:r>
            <a:r>
              <a:rPr lang="zh-CN" altLang="en-US" sz="3700" b="1" dirty="0">
                <a:solidFill>
                  <a:srgbClr val="262673"/>
                </a:solidFill>
                <a:latin typeface="Arial" panose="020B0604020202020204" pitchFamily="34" charset="0"/>
                <a:sym typeface="Arial" panose="020B0604020202020204" pitchFamily="34" charset="0"/>
              </a:rPr>
              <a:t>一般出口货物的通关</a:t>
            </a:r>
            <a:endParaRPr lang="zh-CN" altLang="en-US" sz="3700" b="1" dirty="0">
              <a:solidFill>
                <a:srgbClr val="262673"/>
              </a:solidFill>
              <a:latin typeface="Arial" panose="020B0604020202020204" pitchFamily="34" charset="0"/>
              <a:sym typeface="Arial" panose="020B0604020202020204" pitchFamily="34" charset="0"/>
            </a:endParaRPr>
          </a:p>
        </p:txBody>
      </p:sp>
      <p:grpSp>
        <p:nvGrpSpPr>
          <p:cNvPr id="171019" name="组合 10"/>
          <p:cNvGrpSpPr/>
          <p:nvPr/>
        </p:nvGrpSpPr>
        <p:grpSpPr>
          <a:xfrm flipH="1">
            <a:off x="-849312" y="8012113"/>
            <a:ext cx="6070600" cy="2271712"/>
            <a:chOff x="0" y="0"/>
            <a:chExt cx="3567109" cy="1409705"/>
          </a:xfrm>
        </p:grpSpPr>
        <p:sp>
          <p:nvSpPr>
            <p:cNvPr id="171020"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71021"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71022" name="等腰三角形 7"/>
            <p:cNvSpPr/>
            <p:nvPr/>
          </p:nvSpPr>
          <p:spPr>
            <a:xfrm rot="-5400000" flipV="1">
              <a:off x="1007259" y="145252"/>
              <a:ext cx="1390653" cy="1138237"/>
            </a:xfrm>
            <a:custGeom>
              <a:avLst/>
              <a:gdLst/>
              <a:ahLst/>
              <a:cxnLst>
                <a:cxn ang="0">
                  <a:pos x="0" y="661987"/>
                </a:cxn>
                <a:cxn ang="0">
                  <a:pos x="8028" y="0"/>
                </a:cxn>
                <a:cxn ang="0">
                  <a:pos x="278142" y="1138237"/>
                </a:cxn>
                <a:cxn ang="0">
                  <a:pos x="0" y="661987"/>
                </a:cxn>
              </a:cxnLst>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171023" name="等腰三角形 7"/>
            <p:cNvSpPr/>
            <p:nvPr/>
          </p:nvSpPr>
          <p:spPr>
            <a:xfrm rot="-5400000" flipV="1">
              <a:off x="2112156" y="-64292"/>
              <a:ext cx="1390653" cy="1519237"/>
            </a:xfrm>
            <a:custGeom>
              <a:avLst/>
              <a:gdLst/>
              <a:ahLst/>
              <a:cxnLst>
                <a:cxn ang="0">
                  <a:pos x="0" y="1042987"/>
                </a:cxn>
                <a:cxn ang="0">
                  <a:pos x="4218" y="0"/>
                </a:cxn>
                <a:cxn ang="0">
                  <a:pos x="278142" y="1519237"/>
                </a:cxn>
                <a:cxn ang="0">
                  <a:pos x="0" y="1042987"/>
                </a:cxn>
              </a:cxnLst>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Tree>
  </p:cSld>
  <p:clrMapOvr>
    <a:masterClrMapping/>
  </p:clrMapOvr>
  <p:transition>
    <p:fade/>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a:ln>
            <a:miter/>
          </a:ln>
        </p:spPr>
        <p:txBody>
          <a:bodyPr vert="horz" wrap="square" lIns="140717" tIns="70359" rIns="140717" bIns="70359"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1" smtClean="0">
                <a:ln>
                  <a:noFill/>
                </a:ln>
                <a:solidFill>
                  <a:schemeClr val="bg1"/>
                </a:solidFill>
                <a:effectLst>
                  <a:outerShdw blurRad="38100" dist="38100" dir="2700000">
                    <a:srgbClr val="C0C0C0"/>
                  </a:outerShdw>
                </a:effectLst>
                <a:uLnTx/>
                <a:uFillTx/>
                <a:latin typeface="楷体_GB2312" pitchFamily="49" charset="-122"/>
                <a:ea typeface="楷体" panose="02010609060101010101" pitchFamily="49" charset="-122"/>
                <a:cs typeface="+mj-cs"/>
              </a:rPr>
              <a:t>知识点</a:t>
            </a:r>
            <a:endParaRPr kumimoji="0" lang="zh-CN" altLang="en-US" sz="6200" b="1" i="0" u="none" strike="noStrike" kern="0" cap="none" spc="0" normalizeH="0" baseline="0" noProof="1">
              <a:ln>
                <a:noFill/>
              </a:ln>
              <a:solidFill>
                <a:schemeClr val="bg1"/>
              </a:solidFill>
              <a:effectLst>
                <a:outerShdw blurRad="38100" dist="38100" dir="2700000">
                  <a:srgbClr val="C0C0C0"/>
                </a:outerShdw>
              </a:effectLst>
              <a:uLnTx/>
              <a:uFillTx/>
              <a:latin typeface="楷体_GB2312" pitchFamily="49" charset="-122"/>
              <a:ea typeface="楷体" panose="02010609060101010101" pitchFamily="49" charset="-122"/>
              <a:cs typeface="+mj-cs"/>
            </a:endParaRPr>
          </a:p>
        </p:txBody>
      </p:sp>
      <p:sp>
        <p:nvSpPr>
          <p:cNvPr id="172035" name="文本框 1"/>
          <p:cNvSpPr txBox="1"/>
          <p:nvPr/>
        </p:nvSpPr>
        <p:spPr>
          <a:xfrm>
            <a:off x="1417638" y="2655888"/>
            <a:ext cx="12044362" cy="1281112"/>
          </a:xfrm>
          <a:prstGeom prst="rect">
            <a:avLst/>
          </a:prstGeom>
          <a:noFill/>
          <a:ln w="9525">
            <a:noFill/>
          </a:ln>
        </p:spPr>
        <p:txBody>
          <a:bodyPr lIns="140717" tIns="70359" rIns="140717" bIns="70359">
            <a:spAutoFit/>
          </a:bodyPr>
          <a:p>
            <a:r>
              <a:rPr lang="en-US" altLang="zh-CN" sz="3700" dirty="0">
                <a:latin typeface="黑体" panose="02010609060101010101" pitchFamily="49" charset="-122"/>
              </a:rPr>
              <a:t>          </a:t>
            </a:r>
            <a:r>
              <a:rPr lang="zh-CN" altLang="en-US" sz="3700" dirty="0">
                <a:latin typeface="黑体" panose="02010609060101010101" pitchFamily="49" charset="-122"/>
              </a:rPr>
              <a:t>需要进行报关的特殊监管区域</a:t>
            </a:r>
            <a:endParaRPr lang="zh-CN" altLang="en-US" sz="3700" dirty="0">
              <a:latin typeface="黑体" panose="02010609060101010101" pitchFamily="49" charset="-122"/>
            </a:endParaRPr>
          </a:p>
          <a:p>
            <a:endParaRPr lang="zh-CN" altLang="en-US" sz="3700" dirty="0">
              <a:latin typeface="黑体" panose="02010609060101010101" pitchFamily="49" charset="-122"/>
            </a:endParaRPr>
          </a:p>
        </p:txBody>
      </p:sp>
      <p:grpSp>
        <p:nvGrpSpPr>
          <p:cNvPr id="172036" name="组合 10"/>
          <p:cNvGrpSpPr/>
          <p:nvPr/>
        </p:nvGrpSpPr>
        <p:grpSpPr>
          <a:xfrm flipV="1">
            <a:off x="9471025" y="-39687"/>
            <a:ext cx="4735513" cy="1501775"/>
            <a:chOff x="0" y="0"/>
            <a:chExt cx="7110389" cy="2443343"/>
          </a:xfrm>
        </p:grpSpPr>
        <p:grpSp>
          <p:nvGrpSpPr>
            <p:cNvPr id="172063" name="组合 1"/>
            <p:cNvGrpSpPr/>
            <p:nvPr/>
          </p:nvGrpSpPr>
          <p:grpSpPr>
            <a:xfrm>
              <a:off x="1583972" y="0"/>
              <a:ext cx="3528130" cy="2443343"/>
              <a:chOff x="0" y="0"/>
              <a:chExt cx="3182548" cy="2036641"/>
            </a:xfrm>
          </p:grpSpPr>
          <p:sp>
            <p:nvSpPr>
              <p:cNvPr id="172070"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72071" name="等腰三角形 7"/>
              <p:cNvSpPr/>
              <p:nvPr/>
            </p:nvSpPr>
            <p:spPr>
              <a:xfrm rot="5400000">
                <a:off x="1366923" y="221015"/>
                <a:ext cx="2036640" cy="1594610"/>
              </a:xfrm>
              <a:custGeom>
                <a:avLst/>
                <a:gdLst/>
                <a:ahLst/>
                <a:cxnLst>
                  <a:cxn ang="0">
                    <a:pos x="0" y="1820182"/>
                  </a:cxn>
                  <a:cxn ang="0">
                    <a:pos x="25216" y="0"/>
                  </a:cxn>
                  <a:cxn ang="0">
                    <a:pos x="873680" y="3129667"/>
                  </a:cxn>
                  <a:cxn ang="0">
                    <a:pos x="0" y="1820182"/>
                  </a:cxn>
                </a:cxnLst>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72064" name="组合 4"/>
            <p:cNvGrpSpPr/>
            <p:nvPr/>
          </p:nvGrpSpPr>
          <p:grpSpPr>
            <a:xfrm>
              <a:off x="3568070" y="27383"/>
              <a:ext cx="3542319" cy="1708211"/>
              <a:chOff x="0" y="0"/>
              <a:chExt cx="4223383" cy="2036640"/>
            </a:xfrm>
          </p:grpSpPr>
          <p:sp>
            <p:nvSpPr>
              <p:cNvPr id="172068"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72069" name="等腰三角形 7"/>
              <p:cNvSpPr/>
              <p:nvPr/>
            </p:nvSpPr>
            <p:spPr>
              <a:xfrm rot="5400000">
                <a:off x="2140878" y="-45865"/>
                <a:ext cx="2036640" cy="2128370"/>
              </a:xfrm>
              <a:custGeom>
                <a:avLst/>
                <a:gdLst/>
                <a:ahLst/>
                <a:cxnLst>
                  <a:cxn ang="0">
                    <a:pos x="0" y="2867766"/>
                  </a:cxn>
                  <a:cxn ang="0">
                    <a:pos x="13248" y="0"/>
                  </a:cxn>
                  <a:cxn ang="0">
                    <a:pos x="873680" y="4177249"/>
                  </a:cxn>
                  <a:cxn ang="0">
                    <a:pos x="0" y="2867766"/>
                  </a:cxn>
                </a:cxnLst>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72065" name="组合 7"/>
            <p:cNvGrpSpPr/>
            <p:nvPr/>
          </p:nvGrpSpPr>
          <p:grpSpPr>
            <a:xfrm>
              <a:off x="0" y="53826"/>
              <a:ext cx="3027130" cy="1839448"/>
              <a:chOff x="0" y="0"/>
              <a:chExt cx="2451714" cy="1534624"/>
            </a:xfrm>
          </p:grpSpPr>
          <p:sp>
            <p:nvSpPr>
              <p:cNvPr id="172066"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72067" name="等腰三角形 7"/>
              <p:cNvSpPr/>
              <p:nvPr/>
            </p:nvSpPr>
            <p:spPr>
              <a:xfrm rot="5400000">
                <a:off x="1057686" y="140596"/>
                <a:ext cx="1534624" cy="1253415"/>
              </a:xfrm>
              <a:custGeom>
                <a:avLst/>
                <a:gdLst/>
                <a:ahLst/>
                <a:cxnLst>
                  <a:cxn ang="0">
                    <a:pos x="15272" y="1836554"/>
                  </a:cxn>
                  <a:cxn ang="0">
                    <a:pos x="0" y="0"/>
                  </a:cxn>
                  <a:cxn ang="0">
                    <a:pos x="947502" y="3023273"/>
                  </a:cxn>
                  <a:cxn ang="0">
                    <a:pos x="15272" y="1836554"/>
                  </a:cxn>
                </a:cxnLst>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2" name="Freeform 30"/>
          <p:cNvSpPr/>
          <p:nvPr/>
        </p:nvSpPr>
        <p:spPr>
          <a:xfrm rot="4320000">
            <a:off x="4572000" y="3475038"/>
            <a:ext cx="2035175" cy="3943350"/>
          </a:xfrm>
          <a:custGeom>
            <a:avLst/>
            <a:gdLst/>
            <a:ahLst/>
            <a:cxnLst>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Lst>
            <a:pathLst>
              <a:path w="1468" h="2692">
                <a:moveTo>
                  <a:pt x="1069" y="2104"/>
                </a:moveTo>
                <a:cubicBezTo>
                  <a:pt x="1099" y="1845"/>
                  <a:pt x="1241" y="1097"/>
                  <a:pt x="1253" y="1036"/>
                </a:cubicBezTo>
                <a:cubicBezTo>
                  <a:pt x="1253" y="1032"/>
                  <a:pt x="1253" y="1032"/>
                  <a:pt x="1253" y="1032"/>
                </a:cubicBezTo>
                <a:cubicBezTo>
                  <a:pt x="204" y="0"/>
                  <a:pt x="204" y="0"/>
                  <a:pt x="204" y="0"/>
                </a:cubicBezTo>
                <a:cubicBezTo>
                  <a:pt x="34" y="392"/>
                  <a:pt x="0" y="821"/>
                  <a:pt x="90" y="1224"/>
                </a:cubicBezTo>
                <a:cubicBezTo>
                  <a:pt x="192" y="1678"/>
                  <a:pt x="454" y="2098"/>
                  <a:pt x="860" y="2393"/>
                </a:cubicBezTo>
                <a:cubicBezTo>
                  <a:pt x="1049" y="2531"/>
                  <a:pt x="1255" y="2630"/>
                  <a:pt x="1468" y="2692"/>
                </a:cubicBezTo>
                <a:cubicBezTo>
                  <a:pt x="1168" y="2531"/>
                  <a:pt x="1049" y="2280"/>
                  <a:pt x="1069" y="2104"/>
                </a:cubicBezTo>
                <a:close/>
              </a:path>
            </a:pathLst>
          </a:custGeom>
          <a:solidFill>
            <a:srgbClr val="B9B824">
              <a:alpha val="100000"/>
            </a:srgbClr>
          </a:solidFill>
          <a:ln w="9525">
            <a:noFill/>
          </a:ln>
        </p:spPr>
        <p:txBody>
          <a:bodyPr/>
          <a:p>
            <a:endParaRPr lang="zh-CN" altLang="en-US"/>
          </a:p>
        </p:txBody>
      </p:sp>
      <p:sp>
        <p:nvSpPr>
          <p:cNvPr id="3" name="Freeform 27"/>
          <p:cNvSpPr/>
          <p:nvPr/>
        </p:nvSpPr>
        <p:spPr>
          <a:xfrm>
            <a:off x="5943600" y="4127500"/>
            <a:ext cx="3822700" cy="2152650"/>
          </a:xfrm>
          <a:custGeom>
            <a:avLst/>
            <a:gdLst/>
            <a:ahLst/>
            <a:cxnLst>
              <a:cxn ang="0">
                <a:pos x="2147483647" y="2147483647"/>
              </a:cxn>
              <a:cxn ang="0">
                <a:pos x="2147483647" y="0"/>
              </a:cxn>
              <a:cxn ang="0">
                <a:pos x="0" y="2147483647"/>
              </a:cxn>
              <a:cxn ang="0">
                <a:pos x="2147483647" y="2147483647"/>
              </a:cxn>
              <a:cxn ang="0">
                <a:pos x="2147483647" y="2147483647"/>
              </a:cxn>
              <a:cxn ang="0">
                <a:pos x="2147483647" y="2147483647"/>
              </a:cxn>
              <a:cxn ang="0">
                <a:pos x="2147483647" y="2147483647"/>
              </a:cxn>
              <a:cxn ang="0">
                <a:pos x="2147483647" y="2147483647"/>
              </a:cxn>
            </a:cxnLst>
            <a:pathLst>
              <a:path w="2605" h="1551">
                <a:moveTo>
                  <a:pt x="1978" y="494"/>
                </a:moveTo>
                <a:cubicBezTo>
                  <a:pt x="1629" y="186"/>
                  <a:pt x="1170" y="0"/>
                  <a:pt x="668" y="0"/>
                </a:cubicBezTo>
                <a:cubicBezTo>
                  <a:pt x="434" y="0"/>
                  <a:pt x="209" y="41"/>
                  <a:pt x="0" y="115"/>
                </a:cubicBezTo>
                <a:cubicBezTo>
                  <a:pt x="338" y="69"/>
                  <a:pt x="581" y="202"/>
                  <a:pt x="668" y="357"/>
                </a:cubicBezTo>
                <a:cubicBezTo>
                  <a:pt x="797" y="584"/>
                  <a:pt x="1122" y="1273"/>
                  <a:pt x="1148" y="1328"/>
                </a:cubicBezTo>
                <a:cubicBezTo>
                  <a:pt x="1150" y="1332"/>
                  <a:pt x="1150" y="1332"/>
                  <a:pt x="1150" y="1332"/>
                </a:cubicBezTo>
                <a:cubicBezTo>
                  <a:pt x="2605" y="1551"/>
                  <a:pt x="2605" y="1551"/>
                  <a:pt x="2605" y="1551"/>
                </a:cubicBezTo>
                <a:cubicBezTo>
                  <a:pt x="2512" y="1134"/>
                  <a:pt x="2288" y="766"/>
                  <a:pt x="1978" y="494"/>
                </a:cubicBezTo>
                <a:close/>
              </a:path>
            </a:pathLst>
          </a:custGeom>
          <a:solidFill>
            <a:srgbClr val="58B7B2">
              <a:alpha val="100000"/>
            </a:srgbClr>
          </a:solidFill>
          <a:ln w="9525">
            <a:noFill/>
          </a:ln>
        </p:spPr>
        <p:txBody>
          <a:bodyPr/>
          <a:p>
            <a:endParaRPr lang="zh-CN" altLang="en-US"/>
          </a:p>
        </p:txBody>
      </p:sp>
      <p:sp>
        <p:nvSpPr>
          <p:cNvPr id="5" name="Freeform 28"/>
          <p:cNvSpPr/>
          <p:nvPr/>
        </p:nvSpPr>
        <p:spPr>
          <a:xfrm>
            <a:off x="8053388" y="5238750"/>
            <a:ext cx="1898650" cy="4056063"/>
          </a:xfrm>
          <a:custGeom>
            <a:avLst/>
            <a:gdLst/>
            <a:ahLst/>
            <a:cxnLst>
              <a:cxn ang="0">
                <a:pos x="2147483647" y="2147483647"/>
              </a:cxn>
              <a:cxn ang="0">
                <a:pos x="2147483647" y="0"/>
              </a:cxn>
              <a:cxn ang="0">
                <a:pos x="2147483647" y="2147483647"/>
              </a:cxn>
              <a:cxn ang="0">
                <a:pos x="2147483647" y="2147483647"/>
              </a:cxn>
              <a:cxn ang="0">
                <a:pos x="0" y="2147483647"/>
              </a:cxn>
              <a:cxn ang="0">
                <a:pos x="2147483647" y="2147483647"/>
              </a:cxn>
              <a:cxn ang="0">
                <a:pos x="2147483647" y="2147483647"/>
              </a:cxn>
              <a:cxn ang="0">
                <a:pos x="2147483647" y="2147483647"/>
              </a:cxn>
            </a:cxnLst>
            <a:pathLst>
              <a:path w="1295" h="2922">
                <a:moveTo>
                  <a:pt x="1139" y="613"/>
                </a:moveTo>
                <a:cubicBezTo>
                  <a:pt x="1067" y="390"/>
                  <a:pt x="962" y="176"/>
                  <a:pt x="826" y="0"/>
                </a:cubicBezTo>
                <a:cubicBezTo>
                  <a:pt x="974" y="307"/>
                  <a:pt x="900" y="580"/>
                  <a:pt x="779" y="710"/>
                </a:cubicBezTo>
                <a:cubicBezTo>
                  <a:pt x="603" y="903"/>
                  <a:pt x="49" y="1425"/>
                  <a:pt x="4" y="1467"/>
                </a:cubicBezTo>
                <a:cubicBezTo>
                  <a:pt x="0" y="1470"/>
                  <a:pt x="0" y="1470"/>
                  <a:pt x="0" y="1470"/>
                </a:cubicBezTo>
                <a:cubicBezTo>
                  <a:pt x="242" y="2922"/>
                  <a:pt x="242" y="2922"/>
                  <a:pt x="242" y="2922"/>
                </a:cubicBezTo>
                <a:cubicBezTo>
                  <a:pt x="610" y="2704"/>
                  <a:pt x="891" y="2377"/>
                  <a:pt x="1054" y="1998"/>
                </a:cubicBezTo>
                <a:cubicBezTo>
                  <a:pt x="1239" y="1571"/>
                  <a:pt x="1295" y="1091"/>
                  <a:pt x="1139" y="613"/>
                </a:cubicBezTo>
                <a:close/>
              </a:path>
            </a:pathLst>
          </a:custGeom>
          <a:solidFill>
            <a:srgbClr val="A11B5A">
              <a:alpha val="100000"/>
            </a:srgbClr>
          </a:solidFill>
          <a:ln w="9525">
            <a:noFill/>
          </a:ln>
        </p:spPr>
        <p:txBody>
          <a:bodyPr/>
          <a:p>
            <a:endParaRPr lang="zh-CN" altLang="en-US"/>
          </a:p>
        </p:txBody>
      </p:sp>
      <p:sp>
        <p:nvSpPr>
          <p:cNvPr id="6" name="Freeform 29"/>
          <p:cNvSpPr/>
          <p:nvPr/>
        </p:nvSpPr>
        <p:spPr>
          <a:xfrm>
            <a:off x="4997450" y="8047038"/>
            <a:ext cx="4325938" cy="1681162"/>
          </a:xfrm>
          <a:custGeom>
            <a:avLst/>
            <a:gdLst/>
            <a:ahLst/>
            <a:cxnLst>
              <a:cxn ang="0">
                <a:pos x="2147483647" y="2147483647"/>
              </a:cxn>
              <a:cxn ang="0">
                <a:pos x="2147483647" y="2147483647"/>
              </a:cxn>
              <a:cxn ang="0">
                <a:pos x="2147483647" y="0"/>
              </a:cxn>
              <a:cxn ang="0">
                <a:pos x="0" y="2147483647"/>
              </a:cxn>
              <a:cxn ang="0">
                <a:pos x="2147483647" y="2147483647"/>
              </a:cxn>
              <a:cxn ang="0">
                <a:pos x="2147483647" y="2147483647"/>
              </a:cxn>
              <a:cxn ang="0">
                <a:pos x="2147483647" y="2147483647"/>
              </a:cxn>
              <a:cxn ang="0">
                <a:pos x="2147483647" y="2147483647"/>
              </a:cxn>
            </a:cxnLst>
            <a:pathLst>
              <a:path w="2952" h="1208">
                <a:moveTo>
                  <a:pt x="2269" y="506"/>
                </a:moveTo>
                <a:cubicBezTo>
                  <a:pt x="2032" y="398"/>
                  <a:pt x="1364" y="31"/>
                  <a:pt x="1310" y="2"/>
                </a:cubicBezTo>
                <a:cubicBezTo>
                  <a:pt x="1306" y="0"/>
                  <a:pt x="1306" y="0"/>
                  <a:pt x="1306" y="0"/>
                </a:cubicBezTo>
                <a:cubicBezTo>
                  <a:pt x="0" y="678"/>
                  <a:pt x="0" y="678"/>
                  <a:pt x="0" y="678"/>
                </a:cubicBezTo>
                <a:cubicBezTo>
                  <a:pt x="321" y="961"/>
                  <a:pt x="718" y="1127"/>
                  <a:pt x="1129" y="1165"/>
                </a:cubicBezTo>
                <a:cubicBezTo>
                  <a:pt x="1592" y="1208"/>
                  <a:pt x="2073" y="1090"/>
                  <a:pt x="2479" y="795"/>
                </a:cubicBezTo>
                <a:cubicBezTo>
                  <a:pt x="2669" y="657"/>
                  <a:pt x="2826" y="492"/>
                  <a:pt x="2952" y="309"/>
                </a:cubicBezTo>
                <a:cubicBezTo>
                  <a:pt x="2706" y="544"/>
                  <a:pt x="2431" y="580"/>
                  <a:pt x="2269" y="506"/>
                </a:cubicBezTo>
                <a:close/>
              </a:path>
            </a:pathLst>
          </a:custGeom>
          <a:solidFill>
            <a:srgbClr val="CC4209">
              <a:alpha val="100000"/>
            </a:srgbClr>
          </a:solidFill>
          <a:ln w="9525">
            <a:noFill/>
          </a:ln>
        </p:spPr>
        <p:txBody>
          <a:bodyPr/>
          <a:p>
            <a:endParaRPr lang="zh-CN" altLang="en-US"/>
          </a:p>
        </p:txBody>
      </p:sp>
      <p:sp>
        <p:nvSpPr>
          <p:cNvPr id="7" name="Freeform 30"/>
          <p:cNvSpPr/>
          <p:nvPr/>
        </p:nvSpPr>
        <p:spPr>
          <a:xfrm>
            <a:off x="3956050" y="5832475"/>
            <a:ext cx="2149475" cy="3735388"/>
          </a:xfrm>
          <a:custGeom>
            <a:avLst/>
            <a:gdLst/>
            <a:ahLst/>
            <a:cxnLst>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Lst>
            <a:pathLst>
              <a:path w="1468" h="2692">
                <a:moveTo>
                  <a:pt x="1069" y="2104"/>
                </a:moveTo>
                <a:cubicBezTo>
                  <a:pt x="1099" y="1845"/>
                  <a:pt x="1241" y="1097"/>
                  <a:pt x="1253" y="1036"/>
                </a:cubicBezTo>
                <a:cubicBezTo>
                  <a:pt x="1253" y="1032"/>
                  <a:pt x="1253" y="1032"/>
                  <a:pt x="1253" y="1032"/>
                </a:cubicBezTo>
                <a:cubicBezTo>
                  <a:pt x="204" y="0"/>
                  <a:pt x="204" y="0"/>
                  <a:pt x="204" y="0"/>
                </a:cubicBezTo>
                <a:cubicBezTo>
                  <a:pt x="34" y="392"/>
                  <a:pt x="0" y="821"/>
                  <a:pt x="90" y="1224"/>
                </a:cubicBezTo>
                <a:cubicBezTo>
                  <a:pt x="192" y="1678"/>
                  <a:pt x="454" y="2098"/>
                  <a:pt x="860" y="2393"/>
                </a:cubicBezTo>
                <a:cubicBezTo>
                  <a:pt x="1049" y="2531"/>
                  <a:pt x="1255" y="2630"/>
                  <a:pt x="1468" y="2692"/>
                </a:cubicBezTo>
                <a:cubicBezTo>
                  <a:pt x="1168" y="2531"/>
                  <a:pt x="1049" y="2280"/>
                  <a:pt x="1069" y="2104"/>
                </a:cubicBezTo>
                <a:close/>
              </a:path>
            </a:pathLst>
          </a:custGeom>
          <a:solidFill>
            <a:srgbClr val="F47C0D">
              <a:alpha val="100000"/>
            </a:srgbClr>
          </a:solidFill>
          <a:ln w="9525">
            <a:noFill/>
          </a:ln>
        </p:spPr>
        <p:txBody>
          <a:bodyPr/>
          <a:p>
            <a:endParaRPr lang="zh-CN" altLang="en-US"/>
          </a:p>
        </p:txBody>
      </p:sp>
      <p:sp>
        <p:nvSpPr>
          <p:cNvPr id="8" name="Freeform 32"/>
          <p:cNvSpPr>
            <a:spLocks noEditPoints="1"/>
          </p:cNvSpPr>
          <p:nvPr/>
        </p:nvSpPr>
        <p:spPr>
          <a:xfrm>
            <a:off x="5160963" y="5100638"/>
            <a:ext cx="365125" cy="485775"/>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pathLst>
              <a:path w="252" h="346">
                <a:moveTo>
                  <a:pt x="126" y="0"/>
                </a:moveTo>
                <a:cubicBezTo>
                  <a:pt x="142" y="0"/>
                  <a:pt x="157" y="2"/>
                  <a:pt x="169" y="6"/>
                </a:cubicBezTo>
                <a:cubicBezTo>
                  <a:pt x="182" y="11"/>
                  <a:pt x="193" y="17"/>
                  <a:pt x="202" y="24"/>
                </a:cubicBezTo>
                <a:cubicBezTo>
                  <a:pt x="211" y="32"/>
                  <a:pt x="219" y="41"/>
                  <a:pt x="226" y="52"/>
                </a:cubicBezTo>
                <a:cubicBezTo>
                  <a:pt x="232" y="63"/>
                  <a:pt x="237" y="75"/>
                  <a:pt x="241" y="88"/>
                </a:cubicBezTo>
                <a:cubicBezTo>
                  <a:pt x="245" y="101"/>
                  <a:pt x="248" y="114"/>
                  <a:pt x="250" y="129"/>
                </a:cubicBezTo>
                <a:cubicBezTo>
                  <a:pt x="251" y="143"/>
                  <a:pt x="252" y="158"/>
                  <a:pt x="252" y="173"/>
                </a:cubicBezTo>
                <a:cubicBezTo>
                  <a:pt x="252" y="188"/>
                  <a:pt x="251" y="203"/>
                  <a:pt x="250" y="217"/>
                </a:cubicBezTo>
                <a:cubicBezTo>
                  <a:pt x="248" y="232"/>
                  <a:pt x="245" y="246"/>
                  <a:pt x="241" y="258"/>
                </a:cubicBezTo>
                <a:cubicBezTo>
                  <a:pt x="237" y="271"/>
                  <a:pt x="232" y="283"/>
                  <a:pt x="226" y="294"/>
                </a:cubicBezTo>
                <a:cubicBezTo>
                  <a:pt x="219" y="304"/>
                  <a:pt x="211" y="314"/>
                  <a:pt x="202" y="322"/>
                </a:cubicBezTo>
                <a:cubicBezTo>
                  <a:pt x="193" y="329"/>
                  <a:pt x="182" y="336"/>
                  <a:pt x="169" y="340"/>
                </a:cubicBezTo>
                <a:cubicBezTo>
                  <a:pt x="157" y="344"/>
                  <a:pt x="142" y="346"/>
                  <a:pt x="126" y="346"/>
                </a:cubicBezTo>
                <a:cubicBezTo>
                  <a:pt x="110" y="346"/>
                  <a:pt x="96" y="344"/>
                  <a:pt x="83" y="340"/>
                </a:cubicBezTo>
                <a:cubicBezTo>
                  <a:pt x="71" y="336"/>
                  <a:pt x="60" y="329"/>
                  <a:pt x="50" y="322"/>
                </a:cubicBezTo>
                <a:cubicBezTo>
                  <a:pt x="41" y="314"/>
                  <a:pt x="33" y="304"/>
                  <a:pt x="27" y="294"/>
                </a:cubicBezTo>
                <a:cubicBezTo>
                  <a:pt x="20" y="283"/>
                  <a:pt x="15" y="271"/>
                  <a:pt x="11" y="258"/>
                </a:cubicBezTo>
                <a:cubicBezTo>
                  <a:pt x="7" y="246"/>
                  <a:pt x="4" y="232"/>
                  <a:pt x="3" y="217"/>
                </a:cubicBezTo>
                <a:cubicBezTo>
                  <a:pt x="1" y="203"/>
                  <a:pt x="0" y="188"/>
                  <a:pt x="0" y="173"/>
                </a:cubicBezTo>
                <a:cubicBezTo>
                  <a:pt x="0" y="158"/>
                  <a:pt x="1" y="143"/>
                  <a:pt x="3" y="129"/>
                </a:cubicBezTo>
                <a:cubicBezTo>
                  <a:pt x="4" y="114"/>
                  <a:pt x="7" y="101"/>
                  <a:pt x="11" y="88"/>
                </a:cubicBezTo>
                <a:cubicBezTo>
                  <a:pt x="15" y="75"/>
                  <a:pt x="20" y="63"/>
                  <a:pt x="27" y="52"/>
                </a:cubicBezTo>
                <a:cubicBezTo>
                  <a:pt x="33" y="41"/>
                  <a:pt x="41" y="32"/>
                  <a:pt x="50" y="24"/>
                </a:cubicBezTo>
                <a:cubicBezTo>
                  <a:pt x="60" y="17"/>
                  <a:pt x="71" y="11"/>
                  <a:pt x="83" y="6"/>
                </a:cubicBezTo>
                <a:cubicBezTo>
                  <a:pt x="96" y="2"/>
                  <a:pt x="110" y="0"/>
                  <a:pt x="126" y="0"/>
                </a:cubicBezTo>
                <a:close/>
                <a:moveTo>
                  <a:pt x="126" y="45"/>
                </a:moveTo>
                <a:cubicBezTo>
                  <a:pt x="117" y="45"/>
                  <a:pt x="109" y="47"/>
                  <a:pt x="102" y="50"/>
                </a:cubicBezTo>
                <a:cubicBezTo>
                  <a:pt x="96" y="54"/>
                  <a:pt x="90" y="58"/>
                  <a:pt x="85" y="65"/>
                </a:cubicBezTo>
                <a:cubicBezTo>
                  <a:pt x="80" y="71"/>
                  <a:pt x="77" y="78"/>
                  <a:pt x="74" y="86"/>
                </a:cubicBezTo>
                <a:cubicBezTo>
                  <a:pt x="71" y="94"/>
                  <a:pt x="69" y="103"/>
                  <a:pt x="67" y="113"/>
                </a:cubicBezTo>
                <a:cubicBezTo>
                  <a:pt x="66" y="122"/>
                  <a:pt x="65" y="132"/>
                  <a:pt x="64" y="142"/>
                </a:cubicBezTo>
                <a:cubicBezTo>
                  <a:pt x="63" y="153"/>
                  <a:pt x="63" y="163"/>
                  <a:pt x="63" y="173"/>
                </a:cubicBezTo>
                <a:cubicBezTo>
                  <a:pt x="63" y="183"/>
                  <a:pt x="63" y="193"/>
                  <a:pt x="64" y="204"/>
                </a:cubicBezTo>
                <a:cubicBezTo>
                  <a:pt x="65" y="214"/>
                  <a:pt x="66" y="224"/>
                  <a:pt x="67" y="233"/>
                </a:cubicBezTo>
                <a:cubicBezTo>
                  <a:pt x="69" y="243"/>
                  <a:pt x="71" y="252"/>
                  <a:pt x="74" y="260"/>
                </a:cubicBezTo>
                <a:cubicBezTo>
                  <a:pt x="77" y="268"/>
                  <a:pt x="80" y="275"/>
                  <a:pt x="85" y="281"/>
                </a:cubicBezTo>
                <a:cubicBezTo>
                  <a:pt x="90" y="288"/>
                  <a:pt x="96" y="292"/>
                  <a:pt x="102" y="296"/>
                </a:cubicBezTo>
                <a:cubicBezTo>
                  <a:pt x="109" y="299"/>
                  <a:pt x="117" y="301"/>
                  <a:pt x="126" y="301"/>
                </a:cubicBezTo>
                <a:cubicBezTo>
                  <a:pt x="135" y="301"/>
                  <a:pt x="143" y="299"/>
                  <a:pt x="150" y="296"/>
                </a:cubicBezTo>
                <a:cubicBezTo>
                  <a:pt x="157" y="292"/>
                  <a:pt x="163" y="288"/>
                  <a:pt x="167" y="281"/>
                </a:cubicBezTo>
                <a:cubicBezTo>
                  <a:pt x="172" y="275"/>
                  <a:pt x="176" y="268"/>
                  <a:pt x="179" y="260"/>
                </a:cubicBezTo>
                <a:cubicBezTo>
                  <a:pt x="182" y="252"/>
                  <a:pt x="184" y="243"/>
                  <a:pt x="185" y="233"/>
                </a:cubicBezTo>
                <a:cubicBezTo>
                  <a:pt x="187" y="224"/>
                  <a:pt x="188" y="214"/>
                  <a:pt x="189" y="204"/>
                </a:cubicBezTo>
                <a:cubicBezTo>
                  <a:pt x="189" y="193"/>
                  <a:pt x="189" y="183"/>
                  <a:pt x="189" y="173"/>
                </a:cubicBezTo>
                <a:cubicBezTo>
                  <a:pt x="189" y="163"/>
                  <a:pt x="189" y="153"/>
                  <a:pt x="189" y="142"/>
                </a:cubicBezTo>
                <a:cubicBezTo>
                  <a:pt x="188" y="132"/>
                  <a:pt x="187" y="122"/>
                  <a:pt x="185" y="113"/>
                </a:cubicBezTo>
                <a:cubicBezTo>
                  <a:pt x="184" y="103"/>
                  <a:pt x="182" y="94"/>
                  <a:pt x="179" y="86"/>
                </a:cubicBezTo>
                <a:cubicBezTo>
                  <a:pt x="176" y="78"/>
                  <a:pt x="172" y="71"/>
                  <a:pt x="167" y="65"/>
                </a:cubicBezTo>
                <a:cubicBezTo>
                  <a:pt x="163" y="58"/>
                  <a:pt x="157" y="54"/>
                  <a:pt x="150" y="50"/>
                </a:cubicBezTo>
                <a:cubicBezTo>
                  <a:pt x="143" y="47"/>
                  <a:pt x="135" y="45"/>
                  <a:pt x="126" y="45"/>
                </a:cubicBezTo>
                <a:close/>
              </a:path>
            </a:pathLst>
          </a:custGeom>
          <a:solidFill>
            <a:srgbClr val="FFFFFF">
              <a:alpha val="100000"/>
            </a:srgbClr>
          </a:solidFill>
          <a:ln w="9525">
            <a:noFill/>
          </a:ln>
        </p:spPr>
        <p:txBody>
          <a:bodyPr/>
          <a:p>
            <a:endParaRPr lang="zh-CN" altLang="en-US"/>
          </a:p>
        </p:txBody>
      </p:sp>
      <p:sp>
        <p:nvSpPr>
          <p:cNvPr id="9" name="Freeform 33"/>
          <p:cNvSpPr/>
          <p:nvPr/>
        </p:nvSpPr>
        <p:spPr>
          <a:xfrm>
            <a:off x="5592763" y="5108575"/>
            <a:ext cx="203200" cy="469900"/>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pathLst>
              <a:path w="142" h="341">
                <a:moveTo>
                  <a:pt x="33" y="93"/>
                </a:moveTo>
                <a:cubicBezTo>
                  <a:pt x="29" y="95"/>
                  <a:pt x="25" y="96"/>
                  <a:pt x="22" y="96"/>
                </a:cubicBezTo>
                <a:cubicBezTo>
                  <a:pt x="19" y="96"/>
                  <a:pt x="16" y="96"/>
                  <a:pt x="13" y="94"/>
                </a:cubicBezTo>
                <a:cubicBezTo>
                  <a:pt x="11" y="93"/>
                  <a:pt x="8" y="91"/>
                  <a:pt x="6" y="89"/>
                </a:cubicBezTo>
                <a:cubicBezTo>
                  <a:pt x="4" y="87"/>
                  <a:pt x="3" y="85"/>
                  <a:pt x="2" y="82"/>
                </a:cubicBezTo>
                <a:cubicBezTo>
                  <a:pt x="1" y="80"/>
                  <a:pt x="0" y="77"/>
                  <a:pt x="0" y="74"/>
                </a:cubicBezTo>
                <a:cubicBezTo>
                  <a:pt x="0" y="71"/>
                  <a:pt x="1" y="68"/>
                  <a:pt x="2" y="64"/>
                </a:cubicBezTo>
                <a:cubicBezTo>
                  <a:pt x="4" y="61"/>
                  <a:pt x="7" y="58"/>
                  <a:pt x="11" y="56"/>
                </a:cubicBezTo>
                <a:cubicBezTo>
                  <a:pt x="96" y="5"/>
                  <a:pt x="96" y="5"/>
                  <a:pt x="96" y="5"/>
                </a:cubicBezTo>
                <a:cubicBezTo>
                  <a:pt x="99" y="3"/>
                  <a:pt x="101" y="2"/>
                  <a:pt x="104" y="2"/>
                </a:cubicBezTo>
                <a:cubicBezTo>
                  <a:pt x="107" y="1"/>
                  <a:pt x="110" y="1"/>
                  <a:pt x="112" y="0"/>
                </a:cubicBezTo>
                <a:cubicBezTo>
                  <a:pt x="116" y="0"/>
                  <a:pt x="120" y="1"/>
                  <a:pt x="123" y="2"/>
                </a:cubicBezTo>
                <a:cubicBezTo>
                  <a:pt x="127" y="4"/>
                  <a:pt x="130" y="6"/>
                  <a:pt x="133" y="8"/>
                </a:cubicBezTo>
                <a:cubicBezTo>
                  <a:pt x="136" y="11"/>
                  <a:pt x="138" y="14"/>
                  <a:pt x="140" y="18"/>
                </a:cubicBezTo>
                <a:cubicBezTo>
                  <a:pt x="141" y="22"/>
                  <a:pt x="142" y="26"/>
                  <a:pt x="142" y="31"/>
                </a:cubicBezTo>
                <a:cubicBezTo>
                  <a:pt x="142" y="311"/>
                  <a:pt x="142" y="311"/>
                  <a:pt x="142" y="311"/>
                </a:cubicBezTo>
                <a:cubicBezTo>
                  <a:pt x="142" y="316"/>
                  <a:pt x="141" y="321"/>
                  <a:pt x="140" y="325"/>
                </a:cubicBezTo>
                <a:cubicBezTo>
                  <a:pt x="138" y="328"/>
                  <a:pt x="135" y="331"/>
                  <a:pt x="133" y="334"/>
                </a:cubicBezTo>
                <a:cubicBezTo>
                  <a:pt x="130" y="336"/>
                  <a:pt x="126" y="338"/>
                  <a:pt x="123" y="339"/>
                </a:cubicBezTo>
                <a:cubicBezTo>
                  <a:pt x="119" y="341"/>
                  <a:pt x="115" y="341"/>
                  <a:pt x="111" y="341"/>
                </a:cubicBezTo>
                <a:cubicBezTo>
                  <a:pt x="107" y="341"/>
                  <a:pt x="104" y="341"/>
                  <a:pt x="100" y="339"/>
                </a:cubicBezTo>
                <a:cubicBezTo>
                  <a:pt x="96" y="338"/>
                  <a:pt x="93" y="336"/>
                  <a:pt x="90" y="334"/>
                </a:cubicBezTo>
                <a:cubicBezTo>
                  <a:pt x="87" y="331"/>
                  <a:pt x="85" y="328"/>
                  <a:pt x="83" y="325"/>
                </a:cubicBezTo>
                <a:cubicBezTo>
                  <a:pt x="81" y="321"/>
                  <a:pt x="80" y="316"/>
                  <a:pt x="80" y="311"/>
                </a:cubicBezTo>
                <a:cubicBezTo>
                  <a:pt x="80" y="63"/>
                  <a:pt x="80" y="63"/>
                  <a:pt x="80" y="63"/>
                </a:cubicBezTo>
                <a:lnTo>
                  <a:pt x="33" y="93"/>
                </a:lnTo>
                <a:close/>
              </a:path>
            </a:pathLst>
          </a:custGeom>
          <a:solidFill>
            <a:srgbClr val="FFFFFF">
              <a:alpha val="100000"/>
            </a:srgbClr>
          </a:solidFill>
          <a:ln w="9525">
            <a:noFill/>
          </a:ln>
        </p:spPr>
        <p:txBody>
          <a:bodyPr/>
          <a:p>
            <a:endParaRPr lang="zh-CN" altLang="en-US"/>
          </a:p>
        </p:txBody>
      </p:sp>
      <p:sp>
        <p:nvSpPr>
          <p:cNvPr id="10" name="Freeform 34"/>
          <p:cNvSpPr>
            <a:spLocks noEditPoints="1"/>
          </p:cNvSpPr>
          <p:nvPr/>
        </p:nvSpPr>
        <p:spPr>
          <a:xfrm>
            <a:off x="7808913" y="5046663"/>
            <a:ext cx="366712" cy="477837"/>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pathLst>
              <a:path w="253" h="347">
                <a:moveTo>
                  <a:pt x="127" y="0"/>
                </a:moveTo>
                <a:cubicBezTo>
                  <a:pt x="143" y="0"/>
                  <a:pt x="157" y="2"/>
                  <a:pt x="170" y="6"/>
                </a:cubicBezTo>
                <a:cubicBezTo>
                  <a:pt x="182" y="11"/>
                  <a:pt x="193" y="17"/>
                  <a:pt x="202" y="25"/>
                </a:cubicBezTo>
                <a:cubicBezTo>
                  <a:pt x="212" y="32"/>
                  <a:pt x="220" y="42"/>
                  <a:pt x="226" y="52"/>
                </a:cubicBezTo>
                <a:cubicBezTo>
                  <a:pt x="232" y="63"/>
                  <a:pt x="237" y="75"/>
                  <a:pt x="241" y="88"/>
                </a:cubicBezTo>
                <a:cubicBezTo>
                  <a:pt x="245" y="101"/>
                  <a:pt x="248" y="114"/>
                  <a:pt x="250" y="129"/>
                </a:cubicBezTo>
                <a:cubicBezTo>
                  <a:pt x="252" y="143"/>
                  <a:pt x="253" y="158"/>
                  <a:pt x="253" y="173"/>
                </a:cubicBezTo>
                <a:cubicBezTo>
                  <a:pt x="253" y="188"/>
                  <a:pt x="252" y="203"/>
                  <a:pt x="250" y="218"/>
                </a:cubicBezTo>
                <a:cubicBezTo>
                  <a:pt x="248" y="232"/>
                  <a:pt x="245" y="246"/>
                  <a:pt x="241" y="259"/>
                </a:cubicBezTo>
                <a:cubicBezTo>
                  <a:pt x="237" y="271"/>
                  <a:pt x="232" y="283"/>
                  <a:pt x="226" y="294"/>
                </a:cubicBezTo>
                <a:cubicBezTo>
                  <a:pt x="220" y="305"/>
                  <a:pt x="212" y="314"/>
                  <a:pt x="202" y="322"/>
                </a:cubicBezTo>
                <a:cubicBezTo>
                  <a:pt x="193" y="330"/>
                  <a:pt x="182" y="336"/>
                  <a:pt x="170" y="340"/>
                </a:cubicBezTo>
                <a:cubicBezTo>
                  <a:pt x="157" y="344"/>
                  <a:pt x="143" y="347"/>
                  <a:pt x="127" y="347"/>
                </a:cubicBezTo>
                <a:cubicBezTo>
                  <a:pt x="111" y="347"/>
                  <a:pt x="96" y="344"/>
                  <a:pt x="84" y="340"/>
                </a:cubicBezTo>
                <a:cubicBezTo>
                  <a:pt x="71" y="336"/>
                  <a:pt x="60" y="330"/>
                  <a:pt x="51" y="322"/>
                </a:cubicBezTo>
                <a:cubicBezTo>
                  <a:pt x="41" y="314"/>
                  <a:pt x="34" y="305"/>
                  <a:pt x="27" y="294"/>
                </a:cubicBezTo>
                <a:cubicBezTo>
                  <a:pt x="21" y="283"/>
                  <a:pt x="16" y="271"/>
                  <a:pt x="12" y="259"/>
                </a:cubicBezTo>
                <a:cubicBezTo>
                  <a:pt x="8" y="246"/>
                  <a:pt x="5" y="232"/>
                  <a:pt x="3" y="218"/>
                </a:cubicBezTo>
                <a:cubicBezTo>
                  <a:pt x="1" y="203"/>
                  <a:pt x="0" y="188"/>
                  <a:pt x="0" y="173"/>
                </a:cubicBezTo>
                <a:cubicBezTo>
                  <a:pt x="0" y="158"/>
                  <a:pt x="1" y="143"/>
                  <a:pt x="3" y="129"/>
                </a:cubicBezTo>
                <a:cubicBezTo>
                  <a:pt x="5" y="114"/>
                  <a:pt x="8" y="101"/>
                  <a:pt x="12" y="88"/>
                </a:cubicBezTo>
                <a:cubicBezTo>
                  <a:pt x="16" y="75"/>
                  <a:pt x="21" y="63"/>
                  <a:pt x="27" y="52"/>
                </a:cubicBezTo>
                <a:cubicBezTo>
                  <a:pt x="34" y="42"/>
                  <a:pt x="41" y="32"/>
                  <a:pt x="51" y="25"/>
                </a:cubicBezTo>
                <a:cubicBezTo>
                  <a:pt x="60" y="17"/>
                  <a:pt x="71" y="11"/>
                  <a:pt x="83" y="6"/>
                </a:cubicBezTo>
                <a:cubicBezTo>
                  <a:pt x="96" y="2"/>
                  <a:pt x="110" y="0"/>
                  <a:pt x="127" y="0"/>
                </a:cubicBezTo>
                <a:close/>
                <a:moveTo>
                  <a:pt x="127" y="45"/>
                </a:moveTo>
                <a:cubicBezTo>
                  <a:pt x="117" y="45"/>
                  <a:pt x="109" y="47"/>
                  <a:pt x="103" y="50"/>
                </a:cubicBezTo>
                <a:cubicBezTo>
                  <a:pt x="96" y="54"/>
                  <a:pt x="90" y="59"/>
                  <a:pt x="86" y="65"/>
                </a:cubicBezTo>
                <a:cubicBezTo>
                  <a:pt x="81" y="71"/>
                  <a:pt x="77" y="78"/>
                  <a:pt x="74" y="86"/>
                </a:cubicBezTo>
                <a:cubicBezTo>
                  <a:pt x="71" y="94"/>
                  <a:pt x="69" y="103"/>
                  <a:pt x="68" y="113"/>
                </a:cubicBezTo>
                <a:cubicBezTo>
                  <a:pt x="66" y="122"/>
                  <a:pt x="65" y="132"/>
                  <a:pt x="64" y="142"/>
                </a:cubicBezTo>
                <a:cubicBezTo>
                  <a:pt x="64" y="153"/>
                  <a:pt x="64" y="163"/>
                  <a:pt x="64" y="173"/>
                </a:cubicBezTo>
                <a:cubicBezTo>
                  <a:pt x="64" y="183"/>
                  <a:pt x="64" y="193"/>
                  <a:pt x="64" y="204"/>
                </a:cubicBezTo>
                <a:cubicBezTo>
                  <a:pt x="65" y="214"/>
                  <a:pt x="66" y="224"/>
                  <a:pt x="68" y="233"/>
                </a:cubicBezTo>
                <a:cubicBezTo>
                  <a:pt x="69" y="243"/>
                  <a:pt x="71" y="252"/>
                  <a:pt x="74" y="260"/>
                </a:cubicBezTo>
                <a:cubicBezTo>
                  <a:pt x="77" y="268"/>
                  <a:pt x="81" y="275"/>
                  <a:pt x="86" y="282"/>
                </a:cubicBezTo>
                <a:cubicBezTo>
                  <a:pt x="90" y="288"/>
                  <a:pt x="96" y="293"/>
                  <a:pt x="103" y="296"/>
                </a:cubicBezTo>
                <a:cubicBezTo>
                  <a:pt x="109" y="299"/>
                  <a:pt x="117" y="301"/>
                  <a:pt x="127" y="301"/>
                </a:cubicBezTo>
                <a:cubicBezTo>
                  <a:pt x="136" y="301"/>
                  <a:pt x="144" y="299"/>
                  <a:pt x="150" y="296"/>
                </a:cubicBezTo>
                <a:cubicBezTo>
                  <a:pt x="157" y="293"/>
                  <a:pt x="163" y="288"/>
                  <a:pt x="168" y="282"/>
                </a:cubicBezTo>
                <a:cubicBezTo>
                  <a:pt x="172" y="275"/>
                  <a:pt x="176" y="268"/>
                  <a:pt x="179" y="260"/>
                </a:cubicBezTo>
                <a:cubicBezTo>
                  <a:pt x="182" y="252"/>
                  <a:pt x="184" y="243"/>
                  <a:pt x="186" y="233"/>
                </a:cubicBezTo>
                <a:cubicBezTo>
                  <a:pt x="187" y="224"/>
                  <a:pt x="188" y="214"/>
                  <a:pt x="189" y="204"/>
                </a:cubicBezTo>
                <a:cubicBezTo>
                  <a:pt x="189" y="193"/>
                  <a:pt x="190" y="183"/>
                  <a:pt x="190" y="173"/>
                </a:cubicBezTo>
                <a:cubicBezTo>
                  <a:pt x="190" y="163"/>
                  <a:pt x="189" y="153"/>
                  <a:pt x="189" y="142"/>
                </a:cubicBezTo>
                <a:cubicBezTo>
                  <a:pt x="188" y="132"/>
                  <a:pt x="187" y="122"/>
                  <a:pt x="186" y="113"/>
                </a:cubicBezTo>
                <a:cubicBezTo>
                  <a:pt x="184" y="103"/>
                  <a:pt x="182" y="94"/>
                  <a:pt x="179" y="86"/>
                </a:cubicBezTo>
                <a:cubicBezTo>
                  <a:pt x="176" y="78"/>
                  <a:pt x="172" y="71"/>
                  <a:pt x="168" y="65"/>
                </a:cubicBezTo>
                <a:cubicBezTo>
                  <a:pt x="163" y="59"/>
                  <a:pt x="157" y="54"/>
                  <a:pt x="150" y="50"/>
                </a:cubicBezTo>
                <a:cubicBezTo>
                  <a:pt x="144" y="47"/>
                  <a:pt x="136" y="45"/>
                  <a:pt x="127" y="45"/>
                </a:cubicBezTo>
                <a:close/>
              </a:path>
            </a:pathLst>
          </a:custGeom>
          <a:solidFill>
            <a:srgbClr val="FFFFFF">
              <a:alpha val="100000"/>
            </a:srgbClr>
          </a:solidFill>
          <a:ln w="9525">
            <a:noFill/>
          </a:ln>
        </p:spPr>
        <p:txBody>
          <a:bodyPr/>
          <a:p>
            <a:endParaRPr lang="zh-CN" altLang="en-US"/>
          </a:p>
        </p:txBody>
      </p:sp>
      <p:sp>
        <p:nvSpPr>
          <p:cNvPr id="172045" name="Freeform 35"/>
          <p:cNvSpPr/>
          <p:nvPr/>
        </p:nvSpPr>
        <p:spPr>
          <a:xfrm>
            <a:off x="8240713" y="5053013"/>
            <a:ext cx="342900" cy="471487"/>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pathLst>
              <a:path w="234" h="339">
                <a:moveTo>
                  <a:pt x="115" y="48"/>
                </a:moveTo>
                <a:cubicBezTo>
                  <a:pt x="109" y="48"/>
                  <a:pt x="103" y="48"/>
                  <a:pt x="97" y="50"/>
                </a:cubicBezTo>
                <a:cubicBezTo>
                  <a:pt x="91" y="51"/>
                  <a:pt x="85" y="52"/>
                  <a:pt x="80" y="54"/>
                </a:cubicBezTo>
                <a:cubicBezTo>
                  <a:pt x="74" y="56"/>
                  <a:pt x="69" y="58"/>
                  <a:pt x="64" y="60"/>
                </a:cubicBezTo>
                <a:cubicBezTo>
                  <a:pt x="58" y="62"/>
                  <a:pt x="54" y="64"/>
                  <a:pt x="49" y="66"/>
                </a:cubicBezTo>
                <a:cubicBezTo>
                  <a:pt x="47" y="67"/>
                  <a:pt x="45" y="68"/>
                  <a:pt x="43" y="68"/>
                </a:cubicBezTo>
                <a:cubicBezTo>
                  <a:pt x="41" y="69"/>
                  <a:pt x="39" y="69"/>
                  <a:pt x="37" y="69"/>
                </a:cubicBezTo>
                <a:cubicBezTo>
                  <a:pt x="31" y="69"/>
                  <a:pt x="25" y="67"/>
                  <a:pt x="22" y="62"/>
                </a:cubicBezTo>
                <a:cubicBezTo>
                  <a:pt x="18" y="58"/>
                  <a:pt x="16" y="53"/>
                  <a:pt x="16" y="47"/>
                </a:cubicBezTo>
                <a:cubicBezTo>
                  <a:pt x="16" y="43"/>
                  <a:pt x="17" y="39"/>
                  <a:pt x="19" y="35"/>
                </a:cubicBezTo>
                <a:cubicBezTo>
                  <a:pt x="22" y="31"/>
                  <a:pt x="26" y="27"/>
                  <a:pt x="32" y="24"/>
                </a:cubicBezTo>
                <a:cubicBezTo>
                  <a:pt x="39" y="21"/>
                  <a:pt x="45" y="17"/>
                  <a:pt x="53" y="15"/>
                </a:cubicBezTo>
                <a:cubicBezTo>
                  <a:pt x="60" y="12"/>
                  <a:pt x="68" y="9"/>
                  <a:pt x="76" y="7"/>
                </a:cubicBezTo>
                <a:cubicBezTo>
                  <a:pt x="84" y="5"/>
                  <a:pt x="92" y="3"/>
                  <a:pt x="100" y="2"/>
                </a:cubicBezTo>
                <a:cubicBezTo>
                  <a:pt x="108" y="1"/>
                  <a:pt x="115" y="0"/>
                  <a:pt x="122" y="0"/>
                </a:cubicBezTo>
                <a:cubicBezTo>
                  <a:pt x="138" y="0"/>
                  <a:pt x="152" y="2"/>
                  <a:pt x="165" y="6"/>
                </a:cubicBezTo>
                <a:cubicBezTo>
                  <a:pt x="179" y="9"/>
                  <a:pt x="190" y="15"/>
                  <a:pt x="200" y="22"/>
                </a:cubicBezTo>
                <a:cubicBezTo>
                  <a:pt x="210" y="29"/>
                  <a:pt x="217" y="38"/>
                  <a:pt x="223" y="49"/>
                </a:cubicBezTo>
                <a:cubicBezTo>
                  <a:pt x="228" y="59"/>
                  <a:pt x="231" y="71"/>
                  <a:pt x="231" y="85"/>
                </a:cubicBezTo>
                <a:cubicBezTo>
                  <a:pt x="231" y="97"/>
                  <a:pt x="229" y="109"/>
                  <a:pt x="224" y="121"/>
                </a:cubicBezTo>
                <a:cubicBezTo>
                  <a:pt x="220" y="133"/>
                  <a:pt x="213" y="145"/>
                  <a:pt x="206" y="158"/>
                </a:cubicBezTo>
                <a:cubicBezTo>
                  <a:pt x="198" y="170"/>
                  <a:pt x="189" y="182"/>
                  <a:pt x="178" y="195"/>
                </a:cubicBezTo>
                <a:cubicBezTo>
                  <a:pt x="168" y="207"/>
                  <a:pt x="157" y="219"/>
                  <a:pt x="145" y="230"/>
                </a:cubicBezTo>
                <a:cubicBezTo>
                  <a:pt x="133" y="242"/>
                  <a:pt x="122" y="253"/>
                  <a:pt x="109" y="263"/>
                </a:cubicBezTo>
                <a:cubicBezTo>
                  <a:pt x="97" y="274"/>
                  <a:pt x="85" y="283"/>
                  <a:pt x="74" y="292"/>
                </a:cubicBezTo>
                <a:cubicBezTo>
                  <a:pt x="211" y="292"/>
                  <a:pt x="211" y="292"/>
                  <a:pt x="211" y="292"/>
                </a:cubicBezTo>
                <a:cubicBezTo>
                  <a:pt x="215" y="292"/>
                  <a:pt x="218" y="293"/>
                  <a:pt x="221" y="294"/>
                </a:cubicBezTo>
                <a:cubicBezTo>
                  <a:pt x="224" y="296"/>
                  <a:pt x="227" y="298"/>
                  <a:pt x="228" y="300"/>
                </a:cubicBezTo>
                <a:cubicBezTo>
                  <a:pt x="230" y="302"/>
                  <a:pt x="232" y="305"/>
                  <a:pt x="233" y="307"/>
                </a:cubicBezTo>
                <a:cubicBezTo>
                  <a:pt x="234" y="310"/>
                  <a:pt x="234" y="313"/>
                  <a:pt x="234" y="316"/>
                </a:cubicBezTo>
                <a:cubicBezTo>
                  <a:pt x="234" y="319"/>
                  <a:pt x="234" y="322"/>
                  <a:pt x="233" y="325"/>
                </a:cubicBezTo>
                <a:cubicBezTo>
                  <a:pt x="232" y="328"/>
                  <a:pt x="230" y="330"/>
                  <a:pt x="228" y="332"/>
                </a:cubicBezTo>
                <a:cubicBezTo>
                  <a:pt x="227" y="334"/>
                  <a:pt x="224" y="336"/>
                  <a:pt x="221" y="337"/>
                </a:cubicBezTo>
                <a:cubicBezTo>
                  <a:pt x="218" y="339"/>
                  <a:pt x="215" y="339"/>
                  <a:pt x="211" y="339"/>
                </a:cubicBezTo>
                <a:cubicBezTo>
                  <a:pt x="33" y="339"/>
                  <a:pt x="33" y="339"/>
                  <a:pt x="33" y="339"/>
                </a:cubicBezTo>
                <a:cubicBezTo>
                  <a:pt x="22" y="339"/>
                  <a:pt x="13" y="337"/>
                  <a:pt x="8" y="331"/>
                </a:cubicBezTo>
                <a:cubicBezTo>
                  <a:pt x="3" y="326"/>
                  <a:pt x="0" y="319"/>
                  <a:pt x="0" y="312"/>
                </a:cubicBezTo>
                <a:cubicBezTo>
                  <a:pt x="0" y="306"/>
                  <a:pt x="1" y="300"/>
                  <a:pt x="4" y="295"/>
                </a:cubicBezTo>
                <a:cubicBezTo>
                  <a:pt x="7" y="289"/>
                  <a:pt x="12" y="284"/>
                  <a:pt x="17" y="278"/>
                </a:cubicBezTo>
                <a:cubicBezTo>
                  <a:pt x="19" y="277"/>
                  <a:pt x="21" y="275"/>
                  <a:pt x="25" y="272"/>
                </a:cubicBezTo>
                <a:cubicBezTo>
                  <a:pt x="28" y="269"/>
                  <a:pt x="32" y="266"/>
                  <a:pt x="36" y="262"/>
                </a:cubicBezTo>
                <a:cubicBezTo>
                  <a:pt x="40" y="258"/>
                  <a:pt x="44" y="255"/>
                  <a:pt x="49" y="251"/>
                </a:cubicBezTo>
                <a:cubicBezTo>
                  <a:pt x="53" y="247"/>
                  <a:pt x="58" y="243"/>
                  <a:pt x="62" y="238"/>
                </a:cubicBezTo>
                <a:cubicBezTo>
                  <a:pt x="67" y="234"/>
                  <a:pt x="71" y="230"/>
                  <a:pt x="75" y="226"/>
                </a:cubicBezTo>
                <a:cubicBezTo>
                  <a:pt x="79" y="222"/>
                  <a:pt x="83" y="219"/>
                  <a:pt x="86" y="216"/>
                </a:cubicBezTo>
                <a:cubicBezTo>
                  <a:pt x="97" y="205"/>
                  <a:pt x="108" y="193"/>
                  <a:pt x="118" y="182"/>
                </a:cubicBezTo>
                <a:cubicBezTo>
                  <a:pt x="129" y="171"/>
                  <a:pt x="138" y="159"/>
                  <a:pt x="145" y="149"/>
                </a:cubicBezTo>
                <a:cubicBezTo>
                  <a:pt x="153" y="138"/>
                  <a:pt x="159" y="127"/>
                  <a:pt x="163" y="118"/>
                </a:cubicBezTo>
                <a:cubicBezTo>
                  <a:pt x="168" y="108"/>
                  <a:pt x="170" y="99"/>
                  <a:pt x="170" y="91"/>
                </a:cubicBezTo>
                <a:cubicBezTo>
                  <a:pt x="170" y="84"/>
                  <a:pt x="168" y="77"/>
                  <a:pt x="165" y="72"/>
                </a:cubicBezTo>
                <a:cubicBezTo>
                  <a:pt x="162" y="67"/>
                  <a:pt x="158" y="62"/>
                  <a:pt x="153" y="59"/>
                </a:cubicBezTo>
                <a:cubicBezTo>
                  <a:pt x="148" y="55"/>
                  <a:pt x="142" y="52"/>
                  <a:pt x="135" y="51"/>
                </a:cubicBezTo>
                <a:cubicBezTo>
                  <a:pt x="129" y="49"/>
                  <a:pt x="122" y="48"/>
                  <a:pt x="115" y="48"/>
                </a:cubicBezTo>
                <a:close/>
              </a:path>
            </a:pathLst>
          </a:custGeom>
          <a:solidFill>
            <a:srgbClr val="FFFFFF">
              <a:alpha val="100000"/>
            </a:srgbClr>
          </a:solidFill>
          <a:ln w="9525">
            <a:noFill/>
          </a:ln>
        </p:spPr>
        <p:txBody>
          <a:bodyPr/>
          <a:p>
            <a:endParaRPr lang="zh-CN" altLang="en-US"/>
          </a:p>
        </p:txBody>
      </p:sp>
      <p:sp>
        <p:nvSpPr>
          <p:cNvPr id="12" name="Freeform 36"/>
          <p:cNvSpPr>
            <a:spLocks noEditPoints="1"/>
          </p:cNvSpPr>
          <p:nvPr/>
        </p:nvSpPr>
        <p:spPr>
          <a:xfrm>
            <a:off x="8566150" y="7105650"/>
            <a:ext cx="366713" cy="477838"/>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pathLst>
              <a:path w="252" h="347">
                <a:moveTo>
                  <a:pt x="126" y="0"/>
                </a:moveTo>
                <a:cubicBezTo>
                  <a:pt x="142" y="0"/>
                  <a:pt x="156" y="3"/>
                  <a:pt x="169" y="7"/>
                </a:cubicBezTo>
                <a:cubicBezTo>
                  <a:pt x="181" y="11"/>
                  <a:pt x="192" y="17"/>
                  <a:pt x="202" y="25"/>
                </a:cubicBezTo>
                <a:cubicBezTo>
                  <a:pt x="211" y="33"/>
                  <a:pt x="219" y="42"/>
                  <a:pt x="225" y="53"/>
                </a:cubicBezTo>
                <a:cubicBezTo>
                  <a:pt x="232" y="64"/>
                  <a:pt x="237" y="75"/>
                  <a:pt x="241" y="88"/>
                </a:cubicBezTo>
                <a:cubicBezTo>
                  <a:pt x="245" y="101"/>
                  <a:pt x="248" y="115"/>
                  <a:pt x="249" y="129"/>
                </a:cubicBezTo>
                <a:cubicBezTo>
                  <a:pt x="251" y="144"/>
                  <a:pt x="252" y="158"/>
                  <a:pt x="252" y="174"/>
                </a:cubicBezTo>
                <a:cubicBezTo>
                  <a:pt x="252" y="189"/>
                  <a:pt x="251" y="204"/>
                  <a:pt x="249" y="218"/>
                </a:cubicBezTo>
                <a:cubicBezTo>
                  <a:pt x="248" y="233"/>
                  <a:pt x="245" y="246"/>
                  <a:pt x="241" y="259"/>
                </a:cubicBezTo>
                <a:cubicBezTo>
                  <a:pt x="237" y="272"/>
                  <a:pt x="232" y="284"/>
                  <a:pt x="225" y="294"/>
                </a:cubicBezTo>
                <a:cubicBezTo>
                  <a:pt x="219" y="305"/>
                  <a:pt x="211" y="314"/>
                  <a:pt x="202" y="322"/>
                </a:cubicBezTo>
                <a:cubicBezTo>
                  <a:pt x="192" y="330"/>
                  <a:pt x="181" y="336"/>
                  <a:pt x="169" y="341"/>
                </a:cubicBezTo>
                <a:cubicBezTo>
                  <a:pt x="156" y="345"/>
                  <a:pt x="142" y="347"/>
                  <a:pt x="126" y="347"/>
                </a:cubicBezTo>
                <a:cubicBezTo>
                  <a:pt x="110" y="347"/>
                  <a:pt x="96" y="345"/>
                  <a:pt x="83" y="341"/>
                </a:cubicBezTo>
                <a:cubicBezTo>
                  <a:pt x="70" y="336"/>
                  <a:pt x="59" y="330"/>
                  <a:pt x="50" y="322"/>
                </a:cubicBezTo>
                <a:cubicBezTo>
                  <a:pt x="41" y="314"/>
                  <a:pt x="33" y="305"/>
                  <a:pt x="27" y="294"/>
                </a:cubicBezTo>
                <a:cubicBezTo>
                  <a:pt x="20" y="284"/>
                  <a:pt x="15" y="272"/>
                  <a:pt x="11" y="259"/>
                </a:cubicBezTo>
                <a:cubicBezTo>
                  <a:pt x="7" y="246"/>
                  <a:pt x="4" y="233"/>
                  <a:pt x="2" y="218"/>
                </a:cubicBezTo>
                <a:cubicBezTo>
                  <a:pt x="1" y="204"/>
                  <a:pt x="0" y="189"/>
                  <a:pt x="0" y="174"/>
                </a:cubicBezTo>
                <a:cubicBezTo>
                  <a:pt x="0" y="158"/>
                  <a:pt x="1" y="144"/>
                  <a:pt x="2" y="129"/>
                </a:cubicBezTo>
                <a:cubicBezTo>
                  <a:pt x="4" y="115"/>
                  <a:pt x="7" y="101"/>
                  <a:pt x="11" y="88"/>
                </a:cubicBezTo>
                <a:cubicBezTo>
                  <a:pt x="15" y="75"/>
                  <a:pt x="20" y="64"/>
                  <a:pt x="27" y="53"/>
                </a:cubicBezTo>
                <a:cubicBezTo>
                  <a:pt x="33" y="42"/>
                  <a:pt x="41" y="33"/>
                  <a:pt x="50" y="25"/>
                </a:cubicBezTo>
                <a:cubicBezTo>
                  <a:pt x="59" y="17"/>
                  <a:pt x="70" y="11"/>
                  <a:pt x="83" y="7"/>
                </a:cubicBezTo>
                <a:cubicBezTo>
                  <a:pt x="95" y="3"/>
                  <a:pt x="110" y="0"/>
                  <a:pt x="126" y="0"/>
                </a:cubicBezTo>
                <a:close/>
                <a:moveTo>
                  <a:pt x="126" y="46"/>
                </a:moveTo>
                <a:cubicBezTo>
                  <a:pt x="117" y="46"/>
                  <a:pt x="109" y="47"/>
                  <a:pt x="102" y="51"/>
                </a:cubicBezTo>
                <a:cubicBezTo>
                  <a:pt x="95" y="54"/>
                  <a:pt x="90" y="59"/>
                  <a:pt x="85" y="65"/>
                </a:cubicBezTo>
                <a:cubicBezTo>
                  <a:pt x="80" y="71"/>
                  <a:pt x="76" y="79"/>
                  <a:pt x="74" y="87"/>
                </a:cubicBezTo>
                <a:cubicBezTo>
                  <a:pt x="71" y="95"/>
                  <a:pt x="69" y="104"/>
                  <a:pt x="67" y="113"/>
                </a:cubicBezTo>
                <a:cubicBezTo>
                  <a:pt x="65" y="123"/>
                  <a:pt x="64" y="133"/>
                  <a:pt x="64" y="143"/>
                </a:cubicBezTo>
                <a:cubicBezTo>
                  <a:pt x="63" y="153"/>
                  <a:pt x="63" y="164"/>
                  <a:pt x="63" y="174"/>
                </a:cubicBezTo>
                <a:cubicBezTo>
                  <a:pt x="63" y="184"/>
                  <a:pt x="63" y="194"/>
                  <a:pt x="64" y="204"/>
                </a:cubicBezTo>
                <a:cubicBezTo>
                  <a:pt x="64" y="215"/>
                  <a:pt x="65" y="224"/>
                  <a:pt x="67" y="234"/>
                </a:cubicBezTo>
                <a:cubicBezTo>
                  <a:pt x="69" y="243"/>
                  <a:pt x="71" y="252"/>
                  <a:pt x="74" y="261"/>
                </a:cubicBezTo>
                <a:cubicBezTo>
                  <a:pt x="76" y="269"/>
                  <a:pt x="80" y="276"/>
                  <a:pt x="85" y="282"/>
                </a:cubicBezTo>
                <a:cubicBezTo>
                  <a:pt x="90" y="288"/>
                  <a:pt x="95" y="293"/>
                  <a:pt x="102" y="297"/>
                </a:cubicBezTo>
                <a:cubicBezTo>
                  <a:pt x="109" y="300"/>
                  <a:pt x="117" y="302"/>
                  <a:pt x="126" y="302"/>
                </a:cubicBezTo>
                <a:cubicBezTo>
                  <a:pt x="135" y="302"/>
                  <a:pt x="143" y="300"/>
                  <a:pt x="150" y="297"/>
                </a:cubicBezTo>
                <a:cubicBezTo>
                  <a:pt x="157" y="293"/>
                  <a:pt x="162" y="288"/>
                  <a:pt x="167" y="282"/>
                </a:cubicBezTo>
                <a:cubicBezTo>
                  <a:pt x="172" y="276"/>
                  <a:pt x="176" y="269"/>
                  <a:pt x="178" y="261"/>
                </a:cubicBezTo>
                <a:cubicBezTo>
                  <a:pt x="181" y="252"/>
                  <a:pt x="184" y="243"/>
                  <a:pt x="185" y="234"/>
                </a:cubicBezTo>
                <a:cubicBezTo>
                  <a:pt x="187" y="224"/>
                  <a:pt x="188" y="215"/>
                  <a:pt x="188" y="204"/>
                </a:cubicBezTo>
                <a:cubicBezTo>
                  <a:pt x="189" y="194"/>
                  <a:pt x="189" y="184"/>
                  <a:pt x="189" y="174"/>
                </a:cubicBezTo>
                <a:cubicBezTo>
                  <a:pt x="189" y="164"/>
                  <a:pt x="189" y="153"/>
                  <a:pt x="188" y="143"/>
                </a:cubicBezTo>
                <a:cubicBezTo>
                  <a:pt x="188" y="133"/>
                  <a:pt x="187" y="123"/>
                  <a:pt x="185" y="113"/>
                </a:cubicBezTo>
                <a:cubicBezTo>
                  <a:pt x="184" y="104"/>
                  <a:pt x="181" y="95"/>
                  <a:pt x="178" y="87"/>
                </a:cubicBezTo>
                <a:cubicBezTo>
                  <a:pt x="176" y="79"/>
                  <a:pt x="172" y="71"/>
                  <a:pt x="167" y="65"/>
                </a:cubicBezTo>
                <a:cubicBezTo>
                  <a:pt x="162" y="59"/>
                  <a:pt x="157" y="54"/>
                  <a:pt x="150" y="51"/>
                </a:cubicBezTo>
                <a:cubicBezTo>
                  <a:pt x="143" y="47"/>
                  <a:pt x="135" y="46"/>
                  <a:pt x="126" y="46"/>
                </a:cubicBezTo>
                <a:close/>
              </a:path>
            </a:pathLst>
          </a:custGeom>
          <a:solidFill>
            <a:srgbClr val="FFFFFF">
              <a:alpha val="100000"/>
            </a:srgbClr>
          </a:solidFill>
          <a:ln w="9525">
            <a:noFill/>
          </a:ln>
        </p:spPr>
        <p:txBody>
          <a:bodyPr/>
          <a:p>
            <a:endParaRPr lang="zh-CN" altLang="en-US"/>
          </a:p>
        </p:txBody>
      </p:sp>
      <p:sp>
        <p:nvSpPr>
          <p:cNvPr id="13" name="Freeform 37"/>
          <p:cNvSpPr/>
          <p:nvPr/>
        </p:nvSpPr>
        <p:spPr>
          <a:xfrm>
            <a:off x="9023350" y="7097713"/>
            <a:ext cx="333375" cy="485775"/>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pathLst>
              <a:path w="224" h="350">
                <a:moveTo>
                  <a:pt x="89" y="151"/>
                </a:moveTo>
                <a:cubicBezTo>
                  <a:pt x="99" y="151"/>
                  <a:pt x="107" y="150"/>
                  <a:pt x="115" y="148"/>
                </a:cubicBezTo>
                <a:cubicBezTo>
                  <a:pt x="124" y="145"/>
                  <a:pt x="131" y="142"/>
                  <a:pt x="137" y="138"/>
                </a:cubicBezTo>
                <a:cubicBezTo>
                  <a:pt x="143" y="133"/>
                  <a:pt x="147" y="128"/>
                  <a:pt x="151" y="121"/>
                </a:cubicBezTo>
                <a:cubicBezTo>
                  <a:pt x="154" y="115"/>
                  <a:pt x="156" y="107"/>
                  <a:pt x="156" y="98"/>
                </a:cubicBezTo>
                <a:cubicBezTo>
                  <a:pt x="156" y="90"/>
                  <a:pt x="154" y="83"/>
                  <a:pt x="151" y="76"/>
                </a:cubicBezTo>
                <a:cubicBezTo>
                  <a:pt x="148" y="70"/>
                  <a:pt x="143" y="65"/>
                  <a:pt x="138" y="61"/>
                </a:cubicBezTo>
                <a:cubicBezTo>
                  <a:pt x="132" y="57"/>
                  <a:pt x="126" y="54"/>
                  <a:pt x="119" y="52"/>
                </a:cubicBezTo>
                <a:cubicBezTo>
                  <a:pt x="111" y="50"/>
                  <a:pt x="103" y="49"/>
                  <a:pt x="95" y="49"/>
                </a:cubicBezTo>
                <a:cubicBezTo>
                  <a:pt x="88" y="49"/>
                  <a:pt x="80" y="49"/>
                  <a:pt x="72" y="51"/>
                </a:cubicBezTo>
                <a:cubicBezTo>
                  <a:pt x="64" y="52"/>
                  <a:pt x="57" y="54"/>
                  <a:pt x="50" y="55"/>
                </a:cubicBezTo>
                <a:cubicBezTo>
                  <a:pt x="43" y="57"/>
                  <a:pt x="38" y="58"/>
                  <a:pt x="33" y="60"/>
                </a:cubicBezTo>
                <a:cubicBezTo>
                  <a:pt x="28" y="61"/>
                  <a:pt x="24" y="62"/>
                  <a:pt x="22" y="62"/>
                </a:cubicBezTo>
                <a:cubicBezTo>
                  <a:pt x="19" y="62"/>
                  <a:pt x="16" y="61"/>
                  <a:pt x="13" y="60"/>
                </a:cubicBezTo>
                <a:cubicBezTo>
                  <a:pt x="10" y="59"/>
                  <a:pt x="8" y="57"/>
                  <a:pt x="6" y="55"/>
                </a:cubicBezTo>
                <a:cubicBezTo>
                  <a:pt x="4" y="53"/>
                  <a:pt x="3" y="50"/>
                  <a:pt x="2" y="47"/>
                </a:cubicBezTo>
                <a:cubicBezTo>
                  <a:pt x="1" y="45"/>
                  <a:pt x="0" y="42"/>
                  <a:pt x="0" y="39"/>
                </a:cubicBezTo>
                <a:cubicBezTo>
                  <a:pt x="0" y="34"/>
                  <a:pt x="2" y="30"/>
                  <a:pt x="5" y="25"/>
                </a:cubicBezTo>
                <a:cubicBezTo>
                  <a:pt x="7" y="21"/>
                  <a:pt x="12" y="18"/>
                  <a:pt x="19" y="16"/>
                </a:cubicBezTo>
                <a:cubicBezTo>
                  <a:pt x="30" y="11"/>
                  <a:pt x="42" y="7"/>
                  <a:pt x="56" y="4"/>
                </a:cubicBezTo>
                <a:cubicBezTo>
                  <a:pt x="69" y="1"/>
                  <a:pt x="83" y="0"/>
                  <a:pt x="98" y="0"/>
                </a:cubicBezTo>
                <a:cubicBezTo>
                  <a:pt x="116" y="0"/>
                  <a:pt x="132" y="2"/>
                  <a:pt x="147" y="6"/>
                </a:cubicBezTo>
                <a:cubicBezTo>
                  <a:pt x="161" y="10"/>
                  <a:pt x="174" y="16"/>
                  <a:pt x="185" y="24"/>
                </a:cubicBezTo>
                <a:cubicBezTo>
                  <a:pt x="195" y="32"/>
                  <a:pt x="203" y="42"/>
                  <a:pt x="209" y="53"/>
                </a:cubicBezTo>
                <a:cubicBezTo>
                  <a:pt x="215" y="65"/>
                  <a:pt x="218" y="78"/>
                  <a:pt x="218" y="93"/>
                </a:cubicBezTo>
                <a:cubicBezTo>
                  <a:pt x="218" y="103"/>
                  <a:pt x="216" y="112"/>
                  <a:pt x="213" y="121"/>
                </a:cubicBezTo>
                <a:cubicBezTo>
                  <a:pt x="210" y="129"/>
                  <a:pt x="205" y="137"/>
                  <a:pt x="199" y="143"/>
                </a:cubicBezTo>
                <a:cubicBezTo>
                  <a:pt x="194" y="150"/>
                  <a:pt x="187" y="155"/>
                  <a:pt x="179" y="160"/>
                </a:cubicBezTo>
                <a:cubicBezTo>
                  <a:pt x="172" y="164"/>
                  <a:pt x="164" y="167"/>
                  <a:pt x="155" y="169"/>
                </a:cubicBezTo>
                <a:cubicBezTo>
                  <a:pt x="155" y="170"/>
                  <a:pt x="155" y="170"/>
                  <a:pt x="155" y="170"/>
                </a:cubicBezTo>
                <a:cubicBezTo>
                  <a:pt x="166" y="172"/>
                  <a:pt x="176" y="176"/>
                  <a:pt x="184" y="180"/>
                </a:cubicBezTo>
                <a:cubicBezTo>
                  <a:pt x="193" y="185"/>
                  <a:pt x="200" y="191"/>
                  <a:pt x="206" y="199"/>
                </a:cubicBezTo>
                <a:cubicBezTo>
                  <a:pt x="212" y="206"/>
                  <a:pt x="217" y="215"/>
                  <a:pt x="220" y="224"/>
                </a:cubicBezTo>
                <a:cubicBezTo>
                  <a:pt x="223" y="234"/>
                  <a:pt x="224" y="244"/>
                  <a:pt x="224" y="255"/>
                </a:cubicBezTo>
                <a:cubicBezTo>
                  <a:pt x="224" y="272"/>
                  <a:pt x="221" y="286"/>
                  <a:pt x="215" y="298"/>
                </a:cubicBezTo>
                <a:cubicBezTo>
                  <a:pt x="208" y="310"/>
                  <a:pt x="199" y="320"/>
                  <a:pt x="188" y="328"/>
                </a:cubicBezTo>
                <a:cubicBezTo>
                  <a:pt x="176" y="336"/>
                  <a:pt x="163" y="341"/>
                  <a:pt x="149" y="345"/>
                </a:cubicBezTo>
                <a:cubicBezTo>
                  <a:pt x="134" y="349"/>
                  <a:pt x="118" y="350"/>
                  <a:pt x="102" y="350"/>
                </a:cubicBezTo>
                <a:cubicBezTo>
                  <a:pt x="95" y="350"/>
                  <a:pt x="88" y="350"/>
                  <a:pt x="81" y="349"/>
                </a:cubicBezTo>
                <a:cubicBezTo>
                  <a:pt x="74" y="348"/>
                  <a:pt x="66" y="347"/>
                  <a:pt x="59" y="345"/>
                </a:cubicBezTo>
                <a:cubicBezTo>
                  <a:pt x="52" y="344"/>
                  <a:pt x="45" y="342"/>
                  <a:pt x="38" y="339"/>
                </a:cubicBezTo>
                <a:cubicBezTo>
                  <a:pt x="31" y="337"/>
                  <a:pt x="24" y="334"/>
                  <a:pt x="18" y="331"/>
                </a:cubicBezTo>
                <a:cubicBezTo>
                  <a:pt x="12" y="329"/>
                  <a:pt x="8" y="326"/>
                  <a:pt x="6" y="322"/>
                </a:cubicBezTo>
                <a:cubicBezTo>
                  <a:pt x="3" y="318"/>
                  <a:pt x="2" y="314"/>
                  <a:pt x="2" y="310"/>
                </a:cubicBezTo>
                <a:cubicBezTo>
                  <a:pt x="2" y="307"/>
                  <a:pt x="3" y="304"/>
                  <a:pt x="4" y="301"/>
                </a:cubicBezTo>
                <a:cubicBezTo>
                  <a:pt x="5" y="299"/>
                  <a:pt x="6" y="296"/>
                  <a:pt x="8" y="294"/>
                </a:cubicBezTo>
                <a:cubicBezTo>
                  <a:pt x="10" y="292"/>
                  <a:pt x="13" y="291"/>
                  <a:pt x="15" y="289"/>
                </a:cubicBezTo>
                <a:cubicBezTo>
                  <a:pt x="18" y="288"/>
                  <a:pt x="21" y="287"/>
                  <a:pt x="25" y="287"/>
                </a:cubicBezTo>
                <a:cubicBezTo>
                  <a:pt x="26" y="287"/>
                  <a:pt x="27" y="287"/>
                  <a:pt x="27" y="288"/>
                </a:cubicBezTo>
                <a:cubicBezTo>
                  <a:pt x="28" y="288"/>
                  <a:pt x="29" y="288"/>
                  <a:pt x="30" y="288"/>
                </a:cubicBezTo>
                <a:cubicBezTo>
                  <a:pt x="34" y="289"/>
                  <a:pt x="38" y="291"/>
                  <a:pt x="43" y="292"/>
                </a:cubicBezTo>
                <a:cubicBezTo>
                  <a:pt x="48" y="294"/>
                  <a:pt x="53" y="296"/>
                  <a:pt x="59" y="297"/>
                </a:cubicBezTo>
                <a:cubicBezTo>
                  <a:pt x="65" y="299"/>
                  <a:pt x="71" y="300"/>
                  <a:pt x="78" y="301"/>
                </a:cubicBezTo>
                <a:cubicBezTo>
                  <a:pt x="85" y="302"/>
                  <a:pt x="92" y="303"/>
                  <a:pt x="99" y="303"/>
                </a:cubicBezTo>
                <a:cubicBezTo>
                  <a:pt x="108" y="303"/>
                  <a:pt x="117" y="302"/>
                  <a:pt x="124" y="299"/>
                </a:cubicBezTo>
                <a:cubicBezTo>
                  <a:pt x="132" y="297"/>
                  <a:pt x="138" y="294"/>
                  <a:pt x="144" y="290"/>
                </a:cubicBezTo>
                <a:cubicBezTo>
                  <a:pt x="149" y="286"/>
                  <a:pt x="154" y="280"/>
                  <a:pt x="157" y="274"/>
                </a:cubicBezTo>
                <a:cubicBezTo>
                  <a:pt x="160" y="268"/>
                  <a:pt x="161" y="261"/>
                  <a:pt x="161" y="252"/>
                </a:cubicBezTo>
                <a:cubicBezTo>
                  <a:pt x="161" y="243"/>
                  <a:pt x="159" y="235"/>
                  <a:pt x="156" y="227"/>
                </a:cubicBezTo>
                <a:cubicBezTo>
                  <a:pt x="152" y="220"/>
                  <a:pt x="148" y="214"/>
                  <a:pt x="141" y="209"/>
                </a:cubicBezTo>
                <a:cubicBezTo>
                  <a:pt x="135" y="204"/>
                  <a:pt x="128" y="200"/>
                  <a:pt x="119" y="197"/>
                </a:cubicBezTo>
                <a:cubicBezTo>
                  <a:pt x="110" y="195"/>
                  <a:pt x="101" y="193"/>
                  <a:pt x="91" y="193"/>
                </a:cubicBezTo>
                <a:cubicBezTo>
                  <a:pt x="74" y="193"/>
                  <a:pt x="74" y="193"/>
                  <a:pt x="74" y="193"/>
                </a:cubicBezTo>
                <a:cubicBezTo>
                  <a:pt x="70" y="193"/>
                  <a:pt x="67" y="193"/>
                  <a:pt x="65" y="191"/>
                </a:cubicBezTo>
                <a:cubicBezTo>
                  <a:pt x="62" y="190"/>
                  <a:pt x="60" y="189"/>
                  <a:pt x="58" y="187"/>
                </a:cubicBezTo>
                <a:cubicBezTo>
                  <a:pt x="57" y="185"/>
                  <a:pt x="55" y="183"/>
                  <a:pt x="54" y="180"/>
                </a:cubicBezTo>
                <a:cubicBezTo>
                  <a:pt x="54" y="178"/>
                  <a:pt x="53" y="175"/>
                  <a:pt x="53" y="172"/>
                </a:cubicBezTo>
                <a:cubicBezTo>
                  <a:pt x="53" y="167"/>
                  <a:pt x="55" y="162"/>
                  <a:pt x="58" y="158"/>
                </a:cubicBezTo>
                <a:cubicBezTo>
                  <a:pt x="62" y="154"/>
                  <a:pt x="67" y="151"/>
                  <a:pt x="74" y="151"/>
                </a:cubicBezTo>
                <a:lnTo>
                  <a:pt x="89" y="151"/>
                </a:lnTo>
                <a:close/>
              </a:path>
            </a:pathLst>
          </a:custGeom>
          <a:solidFill>
            <a:srgbClr val="FFFFFF">
              <a:alpha val="100000"/>
            </a:srgbClr>
          </a:solidFill>
          <a:ln w="9525">
            <a:noFill/>
          </a:ln>
        </p:spPr>
        <p:txBody>
          <a:bodyPr/>
          <a:p>
            <a:endParaRPr lang="zh-CN" altLang="en-US"/>
          </a:p>
        </p:txBody>
      </p:sp>
      <p:sp>
        <p:nvSpPr>
          <p:cNvPr id="14" name="Freeform 38"/>
          <p:cNvSpPr>
            <a:spLocks noEditPoints="1"/>
          </p:cNvSpPr>
          <p:nvPr/>
        </p:nvSpPr>
        <p:spPr>
          <a:xfrm>
            <a:off x="6538913" y="8772525"/>
            <a:ext cx="371475" cy="477838"/>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pathLst>
              <a:path w="253" h="347">
                <a:moveTo>
                  <a:pt x="127" y="0"/>
                </a:moveTo>
                <a:cubicBezTo>
                  <a:pt x="143" y="0"/>
                  <a:pt x="157" y="2"/>
                  <a:pt x="169" y="6"/>
                </a:cubicBezTo>
                <a:cubicBezTo>
                  <a:pt x="182" y="11"/>
                  <a:pt x="193" y="17"/>
                  <a:pt x="202" y="25"/>
                </a:cubicBezTo>
                <a:cubicBezTo>
                  <a:pt x="212" y="32"/>
                  <a:pt x="219" y="42"/>
                  <a:pt x="226" y="52"/>
                </a:cubicBezTo>
                <a:cubicBezTo>
                  <a:pt x="232" y="63"/>
                  <a:pt x="237" y="75"/>
                  <a:pt x="241" y="88"/>
                </a:cubicBezTo>
                <a:cubicBezTo>
                  <a:pt x="245" y="101"/>
                  <a:pt x="248" y="114"/>
                  <a:pt x="250" y="129"/>
                </a:cubicBezTo>
                <a:cubicBezTo>
                  <a:pt x="252" y="143"/>
                  <a:pt x="253" y="158"/>
                  <a:pt x="253" y="173"/>
                </a:cubicBezTo>
                <a:cubicBezTo>
                  <a:pt x="253" y="188"/>
                  <a:pt x="252" y="203"/>
                  <a:pt x="250" y="218"/>
                </a:cubicBezTo>
                <a:cubicBezTo>
                  <a:pt x="248" y="232"/>
                  <a:pt x="245" y="246"/>
                  <a:pt x="241" y="259"/>
                </a:cubicBezTo>
                <a:cubicBezTo>
                  <a:pt x="237" y="271"/>
                  <a:pt x="232" y="283"/>
                  <a:pt x="226" y="294"/>
                </a:cubicBezTo>
                <a:cubicBezTo>
                  <a:pt x="219" y="305"/>
                  <a:pt x="212" y="314"/>
                  <a:pt x="202" y="322"/>
                </a:cubicBezTo>
                <a:cubicBezTo>
                  <a:pt x="193" y="330"/>
                  <a:pt x="182" y="336"/>
                  <a:pt x="169" y="340"/>
                </a:cubicBezTo>
                <a:cubicBezTo>
                  <a:pt x="157" y="344"/>
                  <a:pt x="143" y="347"/>
                  <a:pt x="127" y="347"/>
                </a:cubicBezTo>
                <a:cubicBezTo>
                  <a:pt x="110" y="347"/>
                  <a:pt x="96" y="344"/>
                  <a:pt x="83" y="340"/>
                </a:cubicBezTo>
                <a:cubicBezTo>
                  <a:pt x="71" y="336"/>
                  <a:pt x="60" y="330"/>
                  <a:pt x="51" y="322"/>
                </a:cubicBezTo>
                <a:cubicBezTo>
                  <a:pt x="41" y="314"/>
                  <a:pt x="33" y="305"/>
                  <a:pt x="27" y="294"/>
                </a:cubicBezTo>
                <a:cubicBezTo>
                  <a:pt x="21" y="283"/>
                  <a:pt x="15" y="271"/>
                  <a:pt x="11" y="259"/>
                </a:cubicBezTo>
                <a:cubicBezTo>
                  <a:pt x="8" y="246"/>
                  <a:pt x="5" y="232"/>
                  <a:pt x="3" y="218"/>
                </a:cubicBezTo>
                <a:cubicBezTo>
                  <a:pt x="1" y="203"/>
                  <a:pt x="0" y="188"/>
                  <a:pt x="0" y="173"/>
                </a:cubicBezTo>
                <a:cubicBezTo>
                  <a:pt x="0" y="158"/>
                  <a:pt x="1" y="143"/>
                  <a:pt x="3" y="129"/>
                </a:cubicBezTo>
                <a:cubicBezTo>
                  <a:pt x="5" y="114"/>
                  <a:pt x="8" y="101"/>
                  <a:pt x="11" y="88"/>
                </a:cubicBezTo>
                <a:cubicBezTo>
                  <a:pt x="15" y="75"/>
                  <a:pt x="21" y="63"/>
                  <a:pt x="27" y="52"/>
                </a:cubicBezTo>
                <a:cubicBezTo>
                  <a:pt x="33" y="42"/>
                  <a:pt x="41" y="32"/>
                  <a:pt x="51" y="25"/>
                </a:cubicBezTo>
                <a:cubicBezTo>
                  <a:pt x="60" y="17"/>
                  <a:pt x="71" y="11"/>
                  <a:pt x="83" y="6"/>
                </a:cubicBezTo>
                <a:cubicBezTo>
                  <a:pt x="96" y="2"/>
                  <a:pt x="110" y="0"/>
                  <a:pt x="127" y="0"/>
                </a:cubicBezTo>
                <a:close/>
                <a:moveTo>
                  <a:pt x="127" y="45"/>
                </a:moveTo>
                <a:cubicBezTo>
                  <a:pt x="117" y="45"/>
                  <a:pt x="109" y="47"/>
                  <a:pt x="103" y="50"/>
                </a:cubicBezTo>
                <a:cubicBezTo>
                  <a:pt x="96" y="54"/>
                  <a:pt x="90" y="59"/>
                  <a:pt x="85" y="65"/>
                </a:cubicBezTo>
                <a:cubicBezTo>
                  <a:pt x="81" y="71"/>
                  <a:pt x="77" y="78"/>
                  <a:pt x="74" y="86"/>
                </a:cubicBezTo>
                <a:cubicBezTo>
                  <a:pt x="71" y="95"/>
                  <a:pt x="69" y="103"/>
                  <a:pt x="67" y="113"/>
                </a:cubicBezTo>
                <a:cubicBezTo>
                  <a:pt x="66" y="122"/>
                  <a:pt x="65" y="132"/>
                  <a:pt x="64" y="142"/>
                </a:cubicBezTo>
                <a:cubicBezTo>
                  <a:pt x="64" y="153"/>
                  <a:pt x="63" y="163"/>
                  <a:pt x="63" y="173"/>
                </a:cubicBezTo>
                <a:cubicBezTo>
                  <a:pt x="63" y="183"/>
                  <a:pt x="64" y="193"/>
                  <a:pt x="64" y="204"/>
                </a:cubicBezTo>
                <a:cubicBezTo>
                  <a:pt x="65" y="214"/>
                  <a:pt x="66" y="224"/>
                  <a:pt x="67" y="233"/>
                </a:cubicBezTo>
                <a:cubicBezTo>
                  <a:pt x="69" y="243"/>
                  <a:pt x="71" y="252"/>
                  <a:pt x="74" y="260"/>
                </a:cubicBezTo>
                <a:cubicBezTo>
                  <a:pt x="77" y="268"/>
                  <a:pt x="81" y="275"/>
                  <a:pt x="85" y="282"/>
                </a:cubicBezTo>
                <a:cubicBezTo>
                  <a:pt x="90" y="288"/>
                  <a:pt x="96" y="293"/>
                  <a:pt x="103" y="296"/>
                </a:cubicBezTo>
                <a:cubicBezTo>
                  <a:pt x="109" y="299"/>
                  <a:pt x="117" y="301"/>
                  <a:pt x="127" y="301"/>
                </a:cubicBezTo>
                <a:cubicBezTo>
                  <a:pt x="136" y="301"/>
                  <a:pt x="144" y="299"/>
                  <a:pt x="150" y="296"/>
                </a:cubicBezTo>
                <a:cubicBezTo>
                  <a:pt x="157" y="293"/>
                  <a:pt x="163" y="288"/>
                  <a:pt x="168" y="282"/>
                </a:cubicBezTo>
                <a:cubicBezTo>
                  <a:pt x="172" y="275"/>
                  <a:pt x="176" y="268"/>
                  <a:pt x="179" y="260"/>
                </a:cubicBezTo>
                <a:cubicBezTo>
                  <a:pt x="182" y="252"/>
                  <a:pt x="184" y="243"/>
                  <a:pt x="186" y="233"/>
                </a:cubicBezTo>
                <a:cubicBezTo>
                  <a:pt x="187" y="224"/>
                  <a:pt x="188" y="214"/>
                  <a:pt x="189" y="204"/>
                </a:cubicBezTo>
                <a:cubicBezTo>
                  <a:pt x="189" y="193"/>
                  <a:pt x="190" y="183"/>
                  <a:pt x="190" y="173"/>
                </a:cubicBezTo>
                <a:cubicBezTo>
                  <a:pt x="190" y="163"/>
                  <a:pt x="189" y="153"/>
                  <a:pt x="189" y="142"/>
                </a:cubicBezTo>
                <a:cubicBezTo>
                  <a:pt x="188" y="132"/>
                  <a:pt x="187" y="122"/>
                  <a:pt x="186" y="113"/>
                </a:cubicBezTo>
                <a:cubicBezTo>
                  <a:pt x="184" y="103"/>
                  <a:pt x="182" y="95"/>
                  <a:pt x="179" y="86"/>
                </a:cubicBezTo>
                <a:cubicBezTo>
                  <a:pt x="176" y="78"/>
                  <a:pt x="172" y="71"/>
                  <a:pt x="168" y="65"/>
                </a:cubicBezTo>
                <a:cubicBezTo>
                  <a:pt x="163" y="59"/>
                  <a:pt x="157" y="54"/>
                  <a:pt x="150" y="50"/>
                </a:cubicBezTo>
                <a:cubicBezTo>
                  <a:pt x="144" y="47"/>
                  <a:pt x="136" y="45"/>
                  <a:pt x="127" y="45"/>
                </a:cubicBezTo>
                <a:close/>
              </a:path>
            </a:pathLst>
          </a:custGeom>
          <a:solidFill>
            <a:srgbClr val="FFFFFF">
              <a:alpha val="100000"/>
            </a:srgbClr>
          </a:solidFill>
          <a:ln w="9525">
            <a:noFill/>
          </a:ln>
        </p:spPr>
        <p:txBody>
          <a:bodyPr/>
          <a:p>
            <a:endParaRPr lang="zh-CN" altLang="en-US"/>
          </a:p>
        </p:txBody>
      </p:sp>
      <p:sp>
        <p:nvSpPr>
          <p:cNvPr id="15" name="Freeform 39"/>
          <p:cNvSpPr>
            <a:spLocks noEditPoints="1"/>
          </p:cNvSpPr>
          <p:nvPr/>
        </p:nvSpPr>
        <p:spPr>
          <a:xfrm>
            <a:off x="6953250" y="8772525"/>
            <a:ext cx="398463" cy="477838"/>
          </a:xfrm>
          <a:custGeom>
            <a:avLst/>
            <a:gdLst/>
            <a:ahLst/>
            <a:cxnLst>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pathLst>
              <a:path w="271" h="341">
                <a:moveTo>
                  <a:pt x="126" y="31"/>
                </a:moveTo>
                <a:cubicBezTo>
                  <a:pt x="133" y="19"/>
                  <a:pt x="140" y="11"/>
                  <a:pt x="149" y="6"/>
                </a:cubicBezTo>
                <a:cubicBezTo>
                  <a:pt x="158" y="2"/>
                  <a:pt x="167" y="0"/>
                  <a:pt x="178" y="0"/>
                </a:cubicBezTo>
                <a:cubicBezTo>
                  <a:pt x="183" y="0"/>
                  <a:pt x="189" y="0"/>
                  <a:pt x="194" y="2"/>
                </a:cubicBezTo>
                <a:cubicBezTo>
                  <a:pt x="199" y="3"/>
                  <a:pt x="204" y="6"/>
                  <a:pt x="208" y="9"/>
                </a:cubicBezTo>
                <a:cubicBezTo>
                  <a:pt x="212" y="13"/>
                  <a:pt x="215" y="17"/>
                  <a:pt x="217" y="23"/>
                </a:cubicBezTo>
                <a:cubicBezTo>
                  <a:pt x="220" y="28"/>
                  <a:pt x="221" y="34"/>
                  <a:pt x="221" y="42"/>
                </a:cubicBezTo>
                <a:cubicBezTo>
                  <a:pt x="221" y="227"/>
                  <a:pt x="221" y="227"/>
                  <a:pt x="221" y="227"/>
                </a:cubicBezTo>
                <a:cubicBezTo>
                  <a:pt x="250" y="227"/>
                  <a:pt x="250" y="227"/>
                  <a:pt x="250" y="227"/>
                </a:cubicBezTo>
                <a:cubicBezTo>
                  <a:pt x="253" y="227"/>
                  <a:pt x="256" y="228"/>
                  <a:pt x="259" y="229"/>
                </a:cubicBezTo>
                <a:cubicBezTo>
                  <a:pt x="262" y="230"/>
                  <a:pt x="264" y="232"/>
                  <a:pt x="266" y="234"/>
                </a:cubicBezTo>
                <a:cubicBezTo>
                  <a:pt x="268" y="236"/>
                  <a:pt x="269" y="238"/>
                  <a:pt x="270" y="241"/>
                </a:cubicBezTo>
                <a:cubicBezTo>
                  <a:pt x="271" y="244"/>
                  <a:pt x="271" y="246"/>
                  <a:pt x="271" y="249"/>
                </a:cubicBezTo>
                <a:cubicBezTo>
                  <a:pt x="271" y="252"/>
                  <a:pt x="271" y="254"/>
                  <a:pt x="270" y="257"/>
                </a:cubicBezTo>
                <a:cubicBezTo>
                  <a:pt x="269" y="260"/>
                  <a:pt x="268" y="262"/>
                  <a:pt x="266" y="264"/>
                </a:cubicBezTo>
                <a:cubicBezTo>
                  <a:pt x="264" y="266"/>
                  <a:pt x="262" y="268"/>
                  <a:pt x="259" y="269"/>
                </a:cubicBezTo>
                <a:cubicBezTo>
                  <a:pt x="256" y="270"/>
                  <a:pt x="253" y="271"/>
                  <a:pt x="250" y="271"/>
                </a:cubicBezTo>
                <a:cubicBezTo>
                  <a:pt x="221" y="271"/>
                  <a:pt x="221" y="271"/>
                  <a:pt x="221" y="271"/>
                </a:cubicBezTo>
                <a:cubicBezTo>
                  <a:pt x="221" y="314"/>
                  <a:pt x="221" y="314"/>
                  <a:pt x="221" y="314"/>
                </a:cubicBezTo>
                <a:cubicBezTo>
                  <a:pt x="221" y="318"/>
                  <a:pt x="220" y="322"/>
                  <a:pt x="218" y="326"/>
                </a:cubicBezTo>
                <a:cubicBezTo>
                  <a:pt x="216" y="329"/>
                  <a:pt x="214" y="332"/>
                  <a:pt x="211" y="334"/>
                </a:cubicBezTo>
                <a:cubicBezTo>
                  <a:pt x="208" y="337"/>
                  <a:pt x="205" y="338"/>
                  <a:pt x="202" y="340"/>
                </a:cubicBezTo>
                <a:cubicBezTo>
                  <a:pt x="198" y="341"/>
                  <a:pt x="195" y="341"/>
                  <a:pt x="191" y="341"/>
                </a:cubicBezTo>
                <a:cubicBezTo>
                  <a:pt x="188" y="341"/>
                  <a:pt x="184" y="341"/>
                  <a:pt x="181" y="340"/>
                </a:cubicBezTo>
                <a:cubicBezTo>
                  <a:pt x="177" y="338"/>
                  <a:pt x="174" y="337"/>
                  <a:pt x="171" y="334"/>
                </a:cubicBezTo>
                <a:cubicBezTo>
                  <a:pt x="168" y="332"/>
                  <a:pt x="166" y="329"/>
                  <a:pt x="164" y="326"/>
                </a:cubicBezTo>
                <a:cubicBezTo>
                  <a:pt x="162" y="322"/>
                  <a:pt x="161" y="318"/>
                  <a:pt x="161" y="314"/>
                </a:cubicBezTo>
                <a:cubicBezTo>
                  <a:pt x="161" y="271"/>
                  <a:pt x="161" y="271"/>
                  <a:pt x="161" y="271"/>
                </a:cubicBezTo>
                <a:cubicBezTo>
                  <a:pt x="30" y="271"/>
                  <a:pt x="30" y="271"/>
                  <a:pt x="30" y="271"/>
                </a:cubicBezTo>
                <a:cubicBezTo>
                  <a:pt x="21" y="271"/>
                  <a:pt x="14" y="268"/>
                  <a:pt x="8" y="263"/>
                </a:cubicBezTo>
                <a:cubicBezTo>
                  <a:pt x="3" y="258"/>
                  <a:pt x="0" y="252"/>
                  <a:pt x="0" y="244"/>
                </a:cubicBezTo>
                <a:cubicBezTo>
                  <a:pt x="0" y="242"/>
                  <a:pt x="1" y="239"/>
                  <a:pt x="2" y="236"/>
                </a:cubicBezTo>
                <a:cubicBezTo>
                  <a:pt x="2" y="233"/>
                  <a:pt x="4" y="230"/>
                  <a:pt x="6" y="227"/>
                </a:cubicBezTo>
                <a:lnTo>
                  <a:pt x="126" y="31"/>
                </a:lnTo>
                <a:close/>
                <a:moveTo>
                  <a:pt x="54" y="227"/>
                </a:moveTo>
                <a:cubicBezTo>
                  <a:pt x="161" y="227"/>
                  <a:pt x="161" y="227"/>
                  <a:pt x="161" y="227"/>
                </a:cubicBezTo>
                <a:cubicBezTo>
                  <a:pt x="161" y="50"/>
                  <a:pt x="161" y="50"/>
                  <a:pt x="161" y="50"/>
                </a:cubicBezTo>
                <a:lnTo>
                  <a:pt x="54" y="227"/>
                </a:lnTo>
                <a:close/>
              </a:path>
            </a:pathLst>
          </a:custGeom>
          <a:solidFill>
            <a:srgbClr val="FFFFFF">
              <a:alpha val="100000"/>
            </a:srgbClr>
          </a:solidFill>
          <a:ln w="9525">
            <a:noFill/>
          </a:ln>
        </p:spPr>
        <p:txBody>
          <a:bodyPr/>
          <a:p>
            <a:endParaRPr lang="zh-CN" altLang="en-US"/>
          </a:p>
        </p:txBody>
      </p:sp>
      <p:sp>
        <p:nvSpPr>
          <p:cNvPr id="16" name="Freeform 40"/>
          <p:cNvSpPr>
            <a:spLocks noEditPoints="1"/>
          </p:cNvSpPr>
          <p:nvPr/>
        </p:nvSpPr>
        <p:spPr>
          <a:xfrm>
            <a:off x="4622800" y="7313613"/>
            <a:ext cx="374650" cy="485775"/>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pathLst>
              <a:path w="252" h="347">
                <a:moveTo>
                  <a:pt x="126" y="0"/>
                </a:moveTo>
                <a:cubicBezTo>
                  <a:pt x="142" y="0"/>
                  <a:pt x="156" y="2"/>
                  <a:pt x="169" y="7"/>
                </a:cubicBezTo>
                <a:cubicBezTo>
                  <a:pt x="181" y="11"/>
                  <a:pt x="192" y="17"/>
                  <a:pt x="201" y="25"/>
                </a:cubicBezTo>
                <a:cubicBezTo>
                  <a:pt x="211" y="33"/>
                  <a:pt x="219" y="42"/>
                  <a:pt x="225" y="53"/>
                </a:cubicBezTo>
                <a:cubicBezTo>
                  <a:pt x="231" y="63"/>
                  <a:pt x="237" y="75"/>
                  <a:pt x="241" y="88"/>
                </a:cubicBezTo>
                <a:cubicBezTo>
                  <a:pt x="245" y="101"/>
                  <a:pt x="247" y="115"/>
                  <a:pt x="249" y="129"/>
                </a:cubicBezTo>
                <a:cubicBezTo>
                  <a:pt x="251" y="143"/>
                  <a:pt x="252" y="158"/>
                  <a:pt x="252" y="173"/>
                </a:cubicBezTo>
                <a:cubicBezTo>
                  <a:pt x="252" y="189"/>
                  <a:pt x="251" y="203"/>
                  <a:pt x="249" y="218"/>
                </a:cubicBezTo>
                <a:cubicBezTo>
                  <a:pt x="247" y="232"/>
                  <a:pt x="245" y="246"/>
                  <a:pt x="241" y="259"/>
                </a:cubicBezTo>
                <a:cubicBezTo>
                  <a:pt x="237" y="272"/>
                  <a:pt x="231" y="283"/>
                  <a:pt x="225" y="294"/>
                </a:cubicBezTo>
                <a:cubicBezTo>
                  <a:pt x="219" y="305"/>
                  <a:pt x="211" y="314"/>
                  <a:pt x="201" y="322"/>
                </a:cubicBezTo>
                <a:cubicBezTo>
                  <a:pt x="192" y="330"/>
                  <a:pt x="181" y="336"/>
                  <a:pt x="169" y="340"/>
                </a:cubicBezTo>
                <a:cubicBezTo>
                  <a:pt x="156" y="345"/>
                  <a:pt x="142" y="347"/>
                  <a:pt x="126" y="347"/>
                </a:cubicBezTo>
                <a:cubicBezTo>
                  <a:pt x="110" y="347"/>
                  <a:pt x="95" y="345"/>
                  <a:pt x="83" y="340"/>
                </a:cubicBezTo>
                <a:cubicBezTo>
                  <a:pt x="70" y="336"/>
                  <a:pt x="59" y="330"/>
                  <a:pt x="50" y="322"/>
                </a:cubicBezTo>
                <a:cubicBezTo>
                  <a:pt x="41" y="314"/>
                  <a:pt x="33" y="305"/>
                  <a:pt x="26" y="294"/>
                </a:cubicBezTo>
                <a:cubicBezTo>
                  <a:pt x="20" y="283"/>
                  <a:pt x="15" y="272"/>
                  <a:pt x="11" y="259"/>
                </a:cubicBezTo>
                <a:cubicBezTo>
                  <a:pt x="7" y="246"/>
                  <a:pt x="4" y="232"/>
                  <a:pt x="2" y="218"/>
                </a:cubicBezTo>
                <a:cubicBezTo>
                  <a:pt x="0" y="203"/>
                  <a:pt x="0" y="189"/>
                  <a:pt x="0" y="173"/>
                </a:cubicBezTo>
                <a:cubicBezTo>
                  <a:pt x="0" y="158"/>
                  <a:pt x="0" y="143"/>
                  <a:pt x="2" y="129"/>
                </a:cubicBezTo>
                <a:cubicBezTo>
                  <a:pt x="4" y="115"/>
                  <a:pt x="7" y="101"/>
                  <a:pt x="11" y="88"/>
                </a:cubicBezTo>
                <a:cubicBezTo>
                  <a:pt x="15" y="75"/>
                  <a:pt x="20" y="63"/>
                  <a:pt x="26" y="53"/>
                </a:cubicBezTo>
                <a:cubicBezTo>
                  <a:pt x="33" y="42"/>
                  <a:pt x="41" y="33"/>
                  <a:pt x="50" y="25"/>
                </a:cubicBezTo>
                <a:cubicBezTo>
                  <a:pt x="59" y="17"/>
                  <a:pt x="70" y="11"/>
                  <a:pt x="83" y="7"/>
                </a:cubicBezTo>
                <a:cubicBezTo>
                  <a:pt x="95" y="2"/>
                  <a:pt x="110" y="0"/>
                  <a:pt x="126" y="0"/>
                </a:cubicBezTo>
                <a:close/>
                <a:moveTo>
                  <a:pt x="126" y="45"/>
                </a:moveTo>
                <a:cubicBezTo>
                  <a:pt x="116" y="45"/>
                  <a:pt x="108" y="47"/>
                  <a:pt x="102" y="50"/>
                </a:cubicBezTo>
                <a:cubicBezTo>
                  <a:pt x="95" y="54"/>
                  <a:pt x="89" y="59"/>
                  <a:pt x="85" y="65"/>
                </a:cubicBezTo>
                <a:cubicBezTo>
                  <a:pt x="80" y="71"/>
                  <a:pt x="76" y="78"/>
                  <a:pt x="73" y="87"/>
                </a:cubicBezTo>
                <a:cubicBezTo>
                  <a:pt x="70" y="95"/>
                  <a:pt x="68" y="104"/>
                  <a:pt x="67" y="113"/>
                </a:cubicBezTo>
                <a:cubicBezTo>
                  <a:pt x="65" y="123"/>
                  <a:pt x="64" y="132"/>
                  <a:pt x="64" y="143"/>
                </a:cubicBezTo>
                <a:cubicBezTo>
                  <a:pt x="63" y="153"/>
                  <a:pt x="63" y="163"/>
                  <a:pt x="63" y="173"/>
                </a:cubicBezTo>
                <a:cubicBezTo>
                  <a:pt x="63" y="183"/>
                  <a:pt x="63" y="194"/>
                  <a:pt x="64" y="204"/>
                </a:cubicBezTo>
                <a:cubicBezTo>
                  <a:pt x="64" y="214"/>
                  <a:pt x="65" y="224"/>
                  <a:pt x="67" y="234"/>
                </a:cubicBezTo>
                <a:cubicBezTo>
                  <a:pt x="68" y="243"/>
                  <a:pt x="70" y="252"/>
                  <a:pt x="73" y="260"/>
                </a:cubicBezTo>
                <a:cubicBezTo>
                  <a:pt x="76" y="268"/>
                  <a:pt x="80" y="276"/>
                  <a:pt x="85" y="282"/>
                </a:cubicBezTo>
                <a:cubicBezTo>
                  <a:pt x="89" y="288"/>
                  <a:pt x="95" y="293"/>
                  <a:pt x="102" y="296"/>
                </a:cubicBezTo>
                <a:cubicBezTo>
                  <a:pt x="108" y="300"/>
                  <a:pt x="116" y="301"/>
                  <a:pt x="126" y="301"/>
                </a:cubicBezTo>
                <a:cubicBezTo>
                  <a:pt x="135" y="301"/>
                  <a:pt x="143" y="300"/>
                  <a:pt x="150" y="296"/>
                </a:cubicBezTo>
                <a:cubicBezTo>
                  <a:pt x="156" y="293"/>
                  <a:pt x="162" y="288"/>
                  <a:pt x="167" y="282"/>
                </a:cubicBezTo>
                <a:cubicBezTo>
                  <a:pt x="172" y="276"/>
                  <a:pt x="175" y="268"/>
                  <a:pt x="178" y="260"/>
                </a:cubicBezTo>
                <a:cubicBezTo>
                  <a:pt x="181" y="252"/>
                  <a:pt x="183" y="243"/>
                  <a:pt x="185" y="234"/>
                </a:cubicBezTo>
                <a:cubicBezTo>
                  <a:pt x="186" y="224"/>
                  <a:pt x="188" y="214"/>
                  <a:pt x="188" y="204"/>
                </a:cubicBezTo>
                <a:cubicBezTo>
                  <a:pt x="189" y="194"/>
                  <a:pt x="189" y="183"/>
                  <a:pt x="189" y="173"/>
                </a:cubicBezTo>
                <a:cubicBezTo>
                  <a:pt x="189" y="163"/>
                  <a:pt x="189" y="153"/>
                  <a:pt x="188" y="143"/>
                </a:cubicBezTo>
                <a:cubicBezTo>
                  <a:pt x="188" y="132"/>
                  <a:pt x="186" y="123"/>
                  <a:pt x="185" y="113"/>
                </a:cubicBezTo>
                <a:cubicBezTo>
                  <a:pt x="183" y="104"/>
                  <a:pt x="181" y="95"/>
                  <a:pt x="178" y="87"/>
                </a:cubicBezTo>
                <a:cubicBezTo>
                  <a:pt x="175" y="78"/>
                  <a:pt x="172" y="71"/>
                  <a:pt x="167" y="65"/>
                </a:cubicBezTo>
                <a:cubicBezTo>
                  <a:pt x="162" y="59"/>
                  <a:pt x="156" y="54"/>
                  <a:pt x="150" y="50"/>
                </a:cubicBezTo>
                <a:cubicBezTo>
                  <a:pt x="143" y="47"/>
                  <a:pt x="135" y="45"/>
                  <a:pt x="126" y="45"/>
                </a:cubicBezTo>
                <a:close/>
              </a:path>
            </a:pathLst>
          </a:custGeom>
          <a:solidFill>
            <a:srgbClr val="FFFFFF">
              <a:alpha val="100000"/>
            </a:srgbClr>
          </a:solidFill>
          <a:ln w="9525">
            <a:noFill/>
          </a:ln>
        </p:spPr>
        <p:txBody>
          <a:bodyPr/>
          <a:p>
            <a:endParaRPr lang="zh-CN" altLang="en-US"/>
          </a:p>
        </p:txBody>
      </p:sp>
      <p:sp>
        <p:nvSpPr>
          <p:cNvPr id="17" name="Freeform 41"/>
          <p:cNvSpPr/>
          <p:nvPr/>
        </p:nvSpPr>
        <p:spPr>
          <a:xfrm>
            <a:off x="5095875" y="7313613"/>
            <a:ext cx="342900" cy="477837"/>
          </a:xfrm>
          <a:custGeom>
            <a:avLst/>
            <a:gdLst/>
            <a:ahLst/>
            <a:cxnLst>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pathLst>
              <a:path w="234" h="347">
                <a:moveTo>
                  <a:pt x="5" y="28"/>
                </a:moveTo>
                <a:cubicBezTo>
                  <a:pt x="5" y="18"/>
                  <a:pt x="8" y="11"/>
                  <a:pt x="13" y="7"/>
                </a:cubicBezTo>
                <a:cubicBezTo>
                  <a:pt x="18" y="2"/>
                  <a:pt x="26" y="0"/>
                  <a:pt x="37" y="0"/>
                </a:cubicBezTo>
                <a:cubicBezTo>
                  <a:pt x="198" y="0"/>
                  <a:pt x="198" y="0"/>
                  <a:pt x="198" y="0"/>
                </a:cubicBezTo>
                <a:cubicBezTo>
                  <a:pt x="202" y="0"/>
                  <a:pt x="205" y="1"/>
                  <a:pt x="207" y="2"/>
                </a:cubicBezTo>
                <a:cubicBezTo>
                  <a:pt x="210" y="3"/>
                  <a:pt x="212" y="5"/>
                  <a:pt x="214" y="7"/>
                </a:cubicBezTo>
                <a:cubicBezTo>
                  <a:pt x="216" y="9"/>
                  <a:pt x="217" y="12"/>
                  <a:pt x="218" y="14"/>
                </a:cubicBezTo>
                <a:cubicBezTo>
                  <a:pt x="219" y="17"/>
                  <a:pt x="219" y="19"/>
                  <a:pt x="219" y="22"/>
                </a:cubicBezTo>
                <a:cubicBezTo>
                  <a:pt x="219" y="25"/>
                  <a:pt x="219" y="28"/>
                  <a:pt x="218" y="31"/>
                </a:cubicBezTo>
                <a:cubicBezTo>
                  <a:pt x="217" y="33"/>
                  <a:pt x="216" y="36"/>
                  <a:pt x="214" y="38"/>
                </a:cubicBezTo>
                <a:cubicBezTo>
                  <a:pt x="212" y="40"/>
                  <a:pt x="210" y="41"/>
                  <a:pt x="207" y="43"/>
                </a:cubicBezTo>
                <a:cubicBezTo>
                  <a:pt x="205" y="44"/>
                  <a:pt x="202" y="45"/>
                  <a:pt x="198" y="45"/>
                </a:cubicBezTo>
                <a:cubicBezTo>
                  <a:pt x="56" y="45"/>
                  <a:pt x="56" y="45"/>
                  <a:pt x="56" y="45"/>
                </a:cubicBezTo>
                <a:cubicBezTo>
                  <a:pt x="55" y="153"/>
                  <a:pt x="55" y="153"/>
                  <a:pt x="55" y="153"/>
                </a:cubicBezTo>
                <a:cubicBezTo>
                  <a:pt x="65" y="142"/>
                  <a:pt x="77" y="134"/>
                  <a:pt x="90" y="129"/>
                </a:cubicBezTo>
                <a:cubicBezTo>
                  <a:pt x="103" y="124"/>
                  <a:pt x="117" y="121"/>
                  <a:pt x="132" y="121"/>
                </a:cubicBezTo>
                <a:cubicBezTo>
                  <a:pt x="147" y="121"/>
                  <a:pt x="161" y="124"/>
                  <a:pt x="174" y="129"/>
                </a:cubicBezTo>
                <a:cubicBezTo>
                  <a:pt x="186" y="135"/>
                  <a:pt x="197" y="143"/>
                  <a:pt x="206" y="153"/>
                </a:cubicBezTo>
                <a:cubicBezTo>
                  <a:pt x="215" y="163"/>
                  <a:pt x="222" y="175"/>
                  <a:pt x="227" y="189"/>
                </a:cubicBezTo>
                <a:cubicBezTo>
                  <a:pt x="232" y="202"/>
                  <a:pt x="234" y="217"/>
                  <a:pt x="234" y="234"/>
                </a:cubicBezTo>
                <a:cubicBezTo>
                  <a:pt x="234" y="251"/>
                  <a:pt x="231" y="267"/>
                  <a:pt x="225" y="281"/>
                </a:cubicBezTo>
                <a:cubicBezTo>
                  <a:pt x="219" y="295"/>
                  <a:pt x="210" y="307"/>
                  <a:pt x="199" y="316"/>
                </a:cubicBezTo>
                <a:cubicBezTo>
                  <a:pt x="188" y="326"/>
                  <a:pt x="175" y="334"/>
                  <a:pt x="159" y="339"/>
                </a:cubicBezTo>
                <a:cubicBezTo>
                  <a:pt x="144" y="345"/>
                  <a:pt x="128" y="347"/>
                  <a:pt x="110" y="347"/>
                </a:cubicBezTo>
                <a:cubicBezTo>
                  <a:pt x="99" y="347"/>
                  <a:pt x="88" y="346"/>
                  <a:pt x="77" y="344"/>
                </a:cubicBezTo>
                <a:cubicBezTo>
                  <a:pt x="67" y="342"/>
                  <a:pt x="57" y="339"/>
                  <a:pt x="48" y="335"/>
                </a:cubicBezTo>
                <a:cubicBezTo>
                  <a:pt x="39" y="331"/>
                  <a:pt x="31" y="326"/>
                  <a:pt x="24" y="319"/>
                </a:cubicBezTo>
                <a:cubicBezTo>
                  <a:pt x="17" y="313"/>
                  <a:pt x="11" y="306"/>
                  <a:pt x="6" y="297"/>
                </a:cubicBezTo>
                <a:cubicBezTo>
                  <a:pt x="4" y="294"/>
                  <a:pt x="3" y="292"/>
                  <a:pt x="2" y="289"/>
                </a:cubicBezTo>
                <a:cubicBezTo>
                  <a:pt x="1" y="287"/>
                  <a:pt x="0" y="284"/>
                  <a:pt x="0" y="281"/>
                </a:cubicBezTo>
                <a:cubicBezTo>
                  <a:pt x="0" y="276"/>
                  <a:pt x="2" y="271"/>
                  <a:pt x="6" y="267"/>
                </a:cubicBezTo>
                <a:cubicBezTo>
                  <a:pt x="10" y="263"/>
                  <a:pt x="14" y="261"/>
                  <a:pt x="19" y="261"/>
                </a:cubicBezTo>
                <a:cubicBezTo>
                  <a:pt x="22" y="261"/>
                  <a:pt x="25" y="262"/>
                  <a:pt x="27" y="263"/>
                </a:cubicBezTo>
                <a:cubicBezTo>
                  <a:pt x="30" y="264"/>
                  <a:pt x="32" y="266"/>
                  <a:pt x="35" y="268"/>
                </a:cubicBezTo>
                <a:cubicBezTo>
                  <a:pt x="42" y="280"/>
                  <a:pt x="51" y="289"/>
                  <a:pt x="64" y="294"/>
                </a:cubicBezTo>
                <a:cubicBezTo>
                  <a:pt x="76" y="300"/>
                  <a:pt x="90" y="303"/>
                  <a:pt x="105" y="303"/>
                </a:cubicBezTo>
                <a:cubicBezTo>
                  <a:pt x="116" y="303"/>
                  <a:pt x="126" y="301"/>
                  <a:pt x="134" y="298"/>
                </a:cubicBezTo>
                <a:cubicBezTo>
                  <a:pt x="142" y="294"/>
                  <a:pt x="149" y="289"/>
                  <a:pt x="155" y="283"/>
                </a:cubicBezTo>
                <a:cubicBezTo>
                  <a:pt x="160" y="277"/>
                  <a:pt x="164" y="269"/>
                  <a:pt x="167" y="260"/>
                </a:cubicBezTo>
                <a:cubicBezTo>
                  <a:pt x="170" y="251"/>
                  <a:pt x="172" y="242"/>
                  <a:pt x="172" y="231"/>
                </a:cubicBezTo>
                <a:cubicBezTo>
                  <a:pt x="172" y="221"/>
                  <a:pt x="170" y="212"/>
                  <a:pt x="168" y="203"/>
                </a:cubicBezTo>
                <a:cubicBezTo>
                  <a:pt x="165" y="195"/>
                  <a:pt x="161" y="187"/>
                  <a:pt x="156" y="181"/>
                </a:cubicBezTo>
                <a:cubicBezTo>
                  <a:pt x="151" y="175"/>
                  <a:pt x="145" y="170"/>
                  <a:pt x="138" y="167"/>
                </a:cubicBezTo>
                <a:cubicBezTo>
                  <a:pt x="131" y="163"/>
                  <a:pt x="123" y="162"/>
                  <a:pt x="114" y="162"/>
                </a:cubicBezTo>
                <a:cubicBezTo>
                  <a:pt x="106" y="162"/>
                  <a:pt x="100" y="163"/>
                  <a:pt x="94" y="164"/>
                </a:cubicBezTo>
                <a:cubicBezTo>
                  <a:pt x="88" y="166"/>
                  <a:pt x="83" y="168"/>
                  <a:pt x="78" y="171"/>
                </a:cubicBezTo>
                <a:cubicBezTo>
                  <a:pt x="73" y="174"/>
                  <a:pt x="69" y="177"/>
                  <a:pt x="66" y="181"/>
                </a:cubicBezTo>
                <a:cubicBezTo>
                  <a:pt x="63" y="184"/>
                  <a:pt x="61" y="187"/>
                  <a:pt x="59" y="191"/>
                </a:cubicBezTo>
                <a:cubicBezTo>
                  <a:pt x="56" y="196"/>
                  <a:pt x="52" y="200"/>
                  <a:pt x="47" y="203"/>
                </a:cubicBezTo>
                <a:cubicBezTo>
                  <a:pt x="42" y="207"/>
                  <a:pt x="36" y="208"/>
                  <a:pt x="30" y="208"/>
                </a:cubicBezTo>
                <a:cubicBezTo>
                  <a:pt x="27" y="208"/>
                  <a:pt x="24" y="208"/>
                  <a:pt x="21" y="207"/>
                </a:cubicBezTo>
                <a:cubicBezTo>
                  <a:pt x="18" y="206"/>
                  <a:pt x="15" y="204"/>
                  <a:pt x="13" y="202"/>
                </a:cubicBezTo>
                <a:cubicBezTo>
                  <a:pt x="11" y="200"/>
                  <a:pt x="9" y="197"/>
                  <a:pt x="8" y="194"/>
                </a:cubicBezTo>
                <a:cubicBezTo>
                  <a:pt x="6" y="190"/>
                  <a:pt x="5" y="187"/>
                  <a:pt x="5" y="182"/>
                </a:cubicBezTo>
                <a:lnTo>
                  <a:pt x="5" y="28"/>
                </a:lnTo>
                <a:close/>
              </a:path>
            </a:pathLst>
          </a:custGeom>
          <a:solidFill>
            <a:srgbClr val="FFFFFF">
              <a:alpha val="100000"/>
            </a:srgbClr>
          </a:solidFill>
          <a:ln w="9525">
            <a:noFill/>
          </a:ln>
        </p:spPr>
        <p:txBody>
          <a:bodyPr/>
          <a:p>
            <a:endParaRPr lang="zh-CN" altLang="en-US"/>
          </a:p>
        </p:txBody>
      </p:sp>
      <p:sp>
        <p:nvSpPr>
          <p:cNvPr id="18" name="文本框 20"/>
          <p:cNvSpPr txBox="1"/>
          <p:nvPr/>
        </p:nvSpPr>
        <p:spPr>
          <a:xfrm>
            <a:off x="2282825" y="4127500"/>
            <a:ext cx="2000250" cy="419100"/>
          </a:xfrm>
          <a:prstGeom prst="rect">
            <a:avLst/>
          </a:prstGeom>
          <a:noFill/>
          <a:ln w="9525">
            <a:noFill/>
          </a:ln>
        </p:spPr>
        <p:txBody>
          <a:bodyPr lIns="140717" tIns="70359" rIns="140717" bIns="70359">
            <a:spAutoFit/>
          </a:bodyPr>
          <a:p>
            <a:pPr algn="just">
              <a:buClr>
                <a:schemeClr val="accent1"/>
              </a:buClr>
              <a:buSzPct val="60000"/>
              <a:buFont typeface="Wingdings" panose="05000000000000000000" pitchFamily="2" charset="2"/>
            </a:pPr>
            <a:r>
              <a:rPr lang="zh-CN" altLang="en-US" dirty="0">
                <a:solidFill>
                  <a:srgbClr val="000000"/>
                </a:solidFill>
                <a:latin typeface="黑体" panose="02010609060101010101" pitchFamily="49" charset="-122"/>
              </a:rPr>
              <a:t>保税区</a:t>
            </a:r>
            <a:endParaRPr lang="zh-CN" altLang="en-US" dirty="0">
              <a:solidFill>
                <a:srgbClr val="000000"/>
              </a:solidFill>
              <a:latin typeface="黑体" panose="02010609060101010101" pitchFamily="49" charset="-122"/>
            </a:endParaRPr>
          </a:p>
        </p:txBody>
      </p:sp>
      <p:sp>
        <p:nvSpPr>
          <p:cNvPr id="19" name="Freeform 3824"/>
          <p:cNvSpPr/>
          <p:nvPr/>
        </p:nvSpPr>
        <p:spPr>
          <a:xfrm>
            <a:off x="1565275" y="7799388"/>
            <a:ext cx="3435350" cy="792162"/>
          </a:xfrm>
          <a:custGeom>
            <a:avLst/>
            <a:gdLst/>
            <a:ahLst/>
            <a:cxnLst>
              <a:cxn ang="0">
                <a:pos x="2147483647" y="0"/>
              </a:cxn>
              <a:cxn ang="0">
                <a:pos x="0" y="0"/>
              </a:cxn>
              <a:cxn ang="0">
                <a:pos x="0" y="2147483647"/>
              </a:cxn>
              <a:cxn ang="0">
                <a:pos x="2147483647" y="2147483647"/>
              </a:cxn>
              <a:cxn ang="0">
                <a:pos x="2147483647" y="2147483647"/>
              </a:cxn>
              <a:cxn ang="0">
                <a:pos x="2147483647" y="2147483647"/>
              </a:cxn>
              <a:cxn ang="0">
                <a:pos x="2147483647" y="0"/>
              </a:cxn>
            </a:cxnLst>
            <a:pathLst>
              <a:path w="2099" h="807">
                <a:moveTo>
                  <a:pt x="1460" y="0"/>
                </a:moveTo>
                <a:lnTo>
                  <a:pt x="0" y="0"/>
                </a:lnTo>
                <a:lnTo>
                  <a:pt x="0" y="10"/>
                </a:lnTo>
                <a:lnTo>
                  <a:pt x="1455" y="10"/>
                </a:lnTo>
                <a:lnTo>
                  <a:pt x="2091" y="807"/>
                </a:lnTo>
                <a:lnTo>
                  <a:pt x="2099" y="802"/>
                </a:lnTo>
                <a:lnTo>
                  <a:pt x="1460" y="0"/>
                </a:lnTo>
                <a:close/>
              </a:path>
            </a:pathLst>
          </a:custGeom>
          <a:solidFill>
            <a:srgbClr val="F47C0D">
              <a:alpha val="100000"/>
            </a:srgbClr>
          </a:solidFill>
          <a:ln w="28575" cap="flat" cmpd="sng">
            <a:solidFill>
              <a:srgbClr val="FF9900">
                <a:alpha val="100000"/>
              </a:srgbClr>
            </a:solidFill>
            <a:prstDash val="solid"/>
            <a:round/>
            <a:headEnd type="none" w="med" len="med"/>
            <a:tailEnd type="none" w="med" len="med"/>
          </a:ln>
        </p:spPr>
        <p:txBody>
          <a:bodyPr/>
          <a:p>
            <a:endParaRPr lang="zh-CN" altLang="en-US"/>
          </a:p>
        </p:txBody>
      </p:sp>
      <p:sp>
        <p:nvSpPr>
          <p:cNvPr id="20" name="Freeform 3824"/>
          <p:cNvSpPr/>
          <p:nvPr/>
        </p:nvSpPr>
        <p:spPr>
          <a:xfrm>
            <a:off x="1855788" y="4843463"/>
            <a:ext cx="3354387" cy="792162"/>
          </a:xfrm>
          <a:custGeom>
            <a:avLst/>
            <a:gdLst/>
            <a:ahLst/>
            <a:cxnLst>
              <a:cxn ang="0">
                <a:pos x="2147483647" y="0"/>
              </a:cxn>
              <a:cxn ang="0">
                <a:pos x="0" y="0"/>
              </a:cxn>
              <a:cxn ang="0">
                <a:pos x="0" y="2147483647"/>
              </a:cxn>
              <a:cxn ang="0">
                <a:pos x="2147483647" y="2147483647"/>
              </a:cxn>
              <a:cxn ang="0">
                <a:pos x="2147483647" y="2147483647"/>
              </a:cxn>
              <a:cxn ang="0">
                <a:pos x="2147483647" y="2147483647"/>
              </a:cxn>
              <a:cxn ang="0">
                <a:pos x="2147483647" y="0"/>
              </a:cxn>
            </a:cxnLst>
            <a:pathLst>
              <a:path w="2099" h="807">
                <a:moveTo>
                  <a:pt x="1460" y="0"/>
                </a:moveTo>
                <a:lnTo>
                  <a:pt x="0" y="0"/>
                </a:lnTo>
                <a:lnTo>
                  <a:pt x="0" y="10"/>
                </a:lnTo>
                <a:lnTo>
                  <a:pt x="1455" y="10"/>
                </a:lnTo>
                <a:lnTo>
                  <a:pt x="2091" y="807"/>
                </a:lnTo>
                <a:lnTo>
                  <a:pt x="2099" y="802"/>
                </a:lnTo>
                <a:lnTo>
                  <a:pt x="1460" y="0"/>
                </a:lnTo>
                <a:close/>
              </a:path>
            </a:pathLst>
          </a:custGeom>
          <a:solidFill>
            <a:srgbClr val="B9B824">
              <a:alpha val="100000"/>
            </a:srgbClr>
          </a:solidFill>
          <a:ln w="28575" cap="flat" cmpd="sng">
            <a:solidFill>
              <a:srgbClr val="98AC00">
                <a:alpha val="100000"/>
              </a:srgbClr>
            </a:solidFill>
            <a:prstDash val="solid"/>
            <a:round/>
            <a:headEnd type="none" w="med" len="med"/>
            <a:tailEnd type="none" w="med" len="med"/>
          </a:ln>
        </p:spPr>
        <p:txBody>
          <a:bodyPr/>
          <a:p>
            <a:endParaRPr lang="zh-CN" altLang="en-US"/>
          </a:p>
        </p:txBody>
      </p:sp>
      <p:sp>
        <p:nvSpPr>
          <p:cNvPr id="21" name="文本框 23"/>
          <p:cNvSpPr txBox="1"/>
          <p:nvPr/>
        </p:nvSpPr>
        <p:spPr>
          <a:xfrm>
            <a:off x="1973263" y="7097713"/>
            <a:ext cx="3379787" cy="419100"/>
          </a:xfrm>
          <a:prstGeom prst="rect">
            <a:avLst/>
          </a:prstGeom>
          <a:noFill/>
          <a:ln w="9525">
            <a:noFill/>
          </a:ln>
        </p:spPr>
        <p:txBody>
          <a:bodyPr lIns="140717" tIns="70359" rIns="140717" bIns="70359">
            <a:spAutoFit/>
          </a:bodyPr>
          <a:p>
            <a:pPr algn="just">
              <a:buClr>
                <a:schemeClr val="accent1"/>
              </a:buClr>
              <a:buSzPct val="60000"/>
              <a:buFont typeface="Wingdings" panose="05000000000000000000" pitchFamily="2" charset="2"/>
            </a:pPr>
            <a:r>
              <a:rPr lang="zh-CN" altLang="en-US" dirty="0">
                <a:solidFill>
                  <a:srgbClr val="000000"/>
                </a:solidFill>
                <a:latin typeface="黑体" panose="02010609060101010101" pitchFamily="49" charset="-122"/>
                <a:sym typeface="Arial" panose="020B0604020202020204" pitchFamily="34" charset="0"/>
              </a:rPr>
              <a:t>自贸区</a:t>
            </a:r>
            <a:endParaRPr lang="zh-CN" altLang="en-US" dirty="0">
              <a:solidFill>
                <a:srgbClr val="000000"/>
              </a:solidFill>
              <a:latin typeface="黑体" panose="02010609060101010101" pitchFamily="49" charset="-122"/>
              <a:sym typeface="Arial" panose="020B0604020202020204" pitchFamily="34" charset="0"/>
            </a:endParaRPr>
          </a:p>
        </p:txBody>
      </p:sp>
      <p:sp>
        <p:nvSpPr>
          <p:cNvPr id="22" name="Freeform 3824"/>
          <p:cNvSpPr/>
          <p:nvPr/>
        </p:nvSpPr>
        <p:spPr>
          <a:xfrm flipH="1" flipV="1">
            <a:off x="7740650" y="9010650"/>
            <a:ext cx="4333875" cy="793750"/>
          </a:xfrm>
          <a:custGeom>
            <a:avLst/>
            <a:gdLst/>
            <a:ahLst/>
            <a:cxnLst>
              <a:cxn ang="0">
                <a:pos x="2147483647" y="0"/>
              </a:cxn>
              <a:cxn ang="0">
                <a:pos x="0" y="0"/>
              </a:cxn>
              <a:cxn ang="0">
                <a:pos x="0" y="2147483647"/>
              </a:cxn>
              <a:cxn ang="0">
                <a:pos x="2147483647" y="2147483647"/>
              </a:cxn>
              <a:cxn ang="0">
                <a:pos x="2147483647" y="2147483647"/>
              </a:cxn>
              <a:cxn ang="0">
                <a:pos x="2147483647" y="2147483647"/>
              </a:cxn>
              <a:cxn ang="0">
                <a:pos x="2147483647" y="0"/>
              </a:cxn>
            </a:cxnLst>
            <a:pathLst>
              <a:path w="2099" h="807">
                <a:moveTo>
                  <a:pt x="1460" y="0"/>
                </a:moveTo>
                <a:lnTo>
                  <a:pt x="0" y="0"/>
                </a:lnTo>
                <a:lnTo>
                  <a:pt x="0" y="10"/>
                </a:lnTo>
                <a:lnTo>
                  <a:pt x="1455" y="10"/>
                </a:lnTo>
                <a:lnTo>
                  <a:pt x="2091" y="807"/>
                </a:lnTo>
                <a:lnTo>
                  <a:pt x="2099" y="802"/>
                </a:lnTo>
                <a:lnTo>
                  <a:pt x="1460" y="0"/>
                </a:lnTo>
                <a:close/>
              </a:path>
            </a:pathLst>
          </a:custGeom>
          <a:solidFill>
            <a:srgbClr val="CC4209">
              <a:alpha val="100000"/>
            </a:srgbClr>
          </a:solidFill>
          <a:ln w="28575" cap="flat" cmpd="sng">
            <a:solidFill>
              <a:srgbClr val="FF6E00">
                <a:alpha val="100000"/>
              </a:srgbClr>
            </a:solidFill>
            <a:prstDash val="solid"/>
            <a:round/>
            <a:headEnd type="none" w="med" len="med"/>
            <a:tailEnd type="none" w="med" len="med"/>
          </a:ln>
        </p:spPr>
        <p:txBody>
          <a:bodyPr/>
          <a:p>
            <a:endParaRPr lang="zh-CN" altLang="en-US"/>
          </a:p>
        </p:txBody>
      </p:sp>
      <p:sp>
        <p:nvSpPr>
          <p:cNvPr id="11287" name="文本框 25"/>
          <p:cNvSpPr txBox="1"/>
          <p:nvPr/>
        </p:nvSpPr>
        <p:spPr>
          <a:xfrm>
            <a:off x="9661525" y="9134475"/>
            <a:ext cx="3436938" cy="419100"/>
          </a:xfrm>
          <a:prstGeom prst="rect">
            <a:avLst/>
          </a:prstGeom>
          <a:noFill/>
          <a:ln w="9525">
            <a:noFill/>
          </a:ln>
        </p:spPr>
        <p:txBody>
          <a:bodyPr lIns="140717" tIns="70359" rIns="140717" bIns="70359">
            <a:spAutoFit/>
          </a:bodyPr>
          <a:p>
            <a:pPr algn="just">
              <a:buClr>
                <a:schemeClr val="accent1"/>
              </a:buClr>
              <a:buSzPct val="60000"/>
              <a:buFont typeface="Wingdings" panose="05000000000000000000" pitchFamily="2" charset="2"/>
            </a:pPr>
            <a:r>
              <a:rPr lang="zh-CN" altLang="en-US" dirty="0">
                <a:solidFill>
                  <a:srgbClr val="000000"/>
                </a:solidFill>
                <a:latin typeface="黑体" panose="02010609060101010101" pitchFamily="49" charset="-122"/>
                <a:sym typeface="Arial" panose="020B0604020202020204" pitchFamily="34" charset="0"/>
              </a:rPr>
              <a:t>保税港区</a:t>
            </a:r>
            <a:endParaRPr lang="zh-CN" altLang="en-US" dirty="0">
              <a:solidFill>
                <a:srgbClr val="000000"/>
              </a:solidFill>
              <a:latin typeface="黑体" panose="02010609060101010101" pitchFamily="49" charset="-122"/>
              <a:sym typeface="Arial" panose="020B0604020202020204" pitchFamily="34" charset="0"/>
            </a:endParaRPr>
          </a:p>
        </p:txBody>
      </p:sp>
      <p:sp>
        <p:nvSpPr>
          <p:cNvPr id="11288" name="Freeform 3824"/>
          <p:cNvSpPr/>
          <p:nvPr/>
        </p:nvSpPr>
        <p:spPr>
          <a:xfrm flipH="1" flipV="1">
            <a:off x="9448800" y="6711950"/>
            <a:ext cx="3495675" cy="790575"/>
          </a:xfrm>
          <a:custGeom>
            <a:avLst/>
            <a:gdLst/>
            <a:ahLst/>
            <a:cxnLst>
              <a:cxn ang="0">
                <a:pos x="2147483647" y="0"/>
              </a:cxn>
              <a:cxn ang="0">
                <a:pos x="0" y="0"/>
              </a:cxn>
              <a:cxn ang="0">
                <a:pos x="0" y="2147483647"/>
              </a:cxn>
              <a:cxn ang="0">
                <a:pos x="2147483647" y="2147483647"/>
              </a:cxn>
              <a:cxn ang="0">
                <a:pos x="2147483647" y="2147483647"/>
              </a:cxn>
              <a:cxn ang="0">
                <a:pos x="2147483647" y="2147483647"/>
              </a:cxn>
              <a:cxn ang="0">
                <a:pos x="2147483647" y="0"/>
              </a:cxn>
            </a:cxnLst>
            <a:pathLst>
              <a:path w="2099" h="807">
                <a:moveTo>
                  <a:pt x="1460" y="0"/>
                </a:moveTo>
                <a:lnTo>
                  <a:pt x="0" y="0"/>
                </a:lnTo>
                <a:lnTo>
                  <a:pt x="0" y="10"/>
                </a:lnTo>
                <a:lnTo>
                  <a:pt x="1455" y="10"/>
                </a:lnTo>
                <a:lnTo>
                  <a:pt x="2091" y="807"/>
                </a:lnTo>
                <a:lnTo>
                  <a:pt x="2099" y="802"/>
                </a:lnTo>
                <a:lnTo>
                  <a:pt x="1460" y="0"/>
                </a:lnTo>
                <a:close/>
              </a:path>
            </a:pathLst>
          </a:custGeom>
          <a:solidFill>
            <a:srgbClr val="A11B5A">
              <a:alpha val="100000"/>
            </a:srgbClr>
          </a:solidFill>
          <a:ln w="28575" cap="flat" cmpd="sng">
            <a:solidFill>
              <a:srgbClr val="CC0066">
                <a:alpha val="100000"/>
              </a:srgbClr>
            </a:solidFill>
            <a:prstDash val="solid"/>
            <a:round/>
            <a:headEnd type="none" w="med" len="med"/>
            <a:tailEnd type="none" w="med" len="med"/>
          </a:ln>
        </p:spPr>
        <p:txBody>
          <a:bodyPr/>
          <a:p>
            <a:endParaRPr lang="zh-CN" altLang="en-US"/>
          </a:p>
        </p:txBody>
      </p:sp>
      <p:sp>
        <p:nvSpPr>
          <p:cNvPr id="11290" name="Freeform 3824"/>
          <p:cNvSpPr/>
          <p:nvPr/>
        </p:nvSpPr>
        <p:spPr>
          <a:xfrm flipH="1">
            <a:off x="8640763" y="4887913"/>
            <a:ext cx="3433762" cy="792162"/>
          </a:xfrm>
          <a:custGeom>
            <a:avLst/>
            <a:gdLst/>
            <a:ahLst/>
            <a:cxnLst>
              <a:cxn ang="0">
                <a:pos x="2147483647" y="0"/>
              </a:cxn>
              <a:cxn ang="0">
                <a:pos x="0" y="0"/>
              </a:cxn>
              <a:cxn ang="0">
                <a:pos x="0" y="2147483647"/>
              </a:cxn>
              <a:cxn ang="0">
                <a:pos x="2147483647" y="2147483647"/>
              </a:cxn>
              <a:cxn ang="0">
                <a:pos x="2147483647" y="2147483647"/>
              </a:cxn>
              <a:cxn ang="0">
                <a:pos x="2147483647" y="2147483647"/>
              </a:cxn>
              <a:cxn ang="0">
                <a:pos x="2147483647" y="0"/>
              </a:cxn>
            </a:cxnLst>
            <a:pathLst>
              <a:path w="2099" h="807">
                <a:moveTo>
                  <a:pt x="1460" y="0"/>
                </a:moveTo>
                <a:lnTo>
                  <a:pt x="0" y="0"/>
                </a:lnTo>
                <a:lnTo>
                  <a:pt x="0" y="10"/>
                </a:lnTo>
                <a:lnTo>
                  <a:pt x="1455" y="10"/>
                </a:lnTo>
                <a:lnTo>
                  <a:pt x="2091" y="807"/>
                </a:lnTo>
                <a:lnTo>
                  <a:pt x="2099" y="802"/>
                </a:lnTo>
                <a:lnTo>
                  <a:pt x="1460" y="0"/>
                </a:lnTo>
                <a:close/>
              </a:path>
            </a:pathLst>
          </a:custGeom>
          <a:solidFill>
            <a:srgbClr val="58B7B2">
              <a:alpha val="100000"/>
            </a:srgbClr>
          </a:solidFill>
          <a:ln w="28575" cap="flat" cmpd="sng">
            <a:solidFill>
              <a:srgbClr val="33CCCC">
                <a:alpha val="100000"/>
              </a:srgbClr>
            </a:solidFill>
            <a:prstDash val="solid"/>
            <a:round/>
            <a:headEnd type="none" w="med" len="med"/>
            <a:tailEnd type="none" w="med" len="med"/>
          </a:ln>
        </p:spPr>
        <p:txBody>
          <a:bodyPr/>
          <a:p>
            <a:endParaRPr lang="zh-CN" altLang="en-US"/>
          </a:p>
        </p:txBody>
      </p:sp>
      <p:sp>
        <p:nvSpPr>
          <p:cNvPr id="11291" name="文本框 29"/>
          <p:cNvSpPr txBox="1"/>
          <p:nvPr/>
        </p:nvSpPr>
        <p:spPr>
          <a:xfrm>
            <a:off x="9871075" y="4127500"/>
            <a:ext cx="2844800" cy="419100"/>
          </a:xfrm>
          <a:prstGeom prst="rect">
            <a:avLst/>
          </a:prstGeom>
          <a:noFill/>
          <a:ln w="9525">
            <a:noFill/>
          </a:ln>
        </p:spPr>
        <p:txBody>
          <a:bodyPr lIns="140717" tIns="70359" rIns="140717" bIns="70359">
            <a:spAutoFit/>
          </a:bodyPr>
          <a:p>
            <a:pPr algn="just">
              <a:buClr>
                <a:schemeClr val="accent1"/>
              </a:buClr>
              <a:buSzPct val="60000"/>
              <a:buFont typeface="Wingdings" panose="05000000000000000000" pitchFamily="2" charset="2"/>
            </a:pPr>
            <a:r>
              <a:rPr lang="zh-CN" altLang="en-US" dirty="0">
                <a:solidFill>
                  <a:srgbClr val="000000"/>
                </a:solidFill>
                <a:latin typeface="黑体" panose="02010609060101010101" pitchFamily="49" charset="-122"/>
                <a:sym typeface="Arial" panose="020B0604020202020204" pitchFamily="34" charset="0"/>
              </a:rPr>
              <a:t>出口加工区</a:t>
            </a:r>
            <a:endParaRPr lang="zh-CN" altLang="en-US" dirty="0">
              <a:solidFill>
                <a:srgbClr val="000000"/>
              </a:solidFill>
              <a:latin typeface="黑体" panose="02010609060101010101" pitchFamily="49" charset="-122"/>
              <a:sym typeface="Arial" panose="020B0604020202020204" pitchFamily="34" charset="0"/>
            </a:endParaRPr>
          </a:p>
        </p:txBody>
      </p:sp>
      <p:sp>
        <p:nvSpPr>
          <p:cNvPr id="172061" name="文本框 1"/>
          <p:cNvSpPr txBox="1"/>
          <p:nvPr/>
        </p:nvSpPr>
        <p:spPr>
          <a:xfrm>
            <a:off x="5840413" y="6508750"/>
            <a:ext cx="2943225" cy="619125"/>
          </a:xfrm>
          <a:prstGeom prst="rect">
            <a:avLst/>
          </a:prstGeom>
          <a:noFill/>
          <a:ln w="9525">
            <a:noFill/>
          </a:ln>
        </p:spPr>
        <p:txBody>
          <a:bodyPr lIns="140717" tIns="70359" rIns="140717" bIns="70359">
            <a:spAutoFit/>
          </a:bodyPr>
          <a:p>
            <a:r>
              <a:rPr lang="zh-CN" altLang="en-US" sz="3100" dirty="0">
                <a:latin typeface="黑体" panose="02010609060101010101" pitchFamily="49" charset="-122"/>
              </a:rPr>
              <a:t>特殊监管区</a:t>
            </a:r>
            <a:endParaRPr lang="zh-CN" altLang="en-US" sz="3100" dirty="0">
              <a:latin typeface="黑体" panose="02010609060101010101" pitchFamily="49" charset="-122"/>
            </a:endParaRPr>
          </a:p>
        </p:txBody>
      </p:sp>
      <p:sp>
        <p:nvSpPr>
          <p:cNvPr id="23" name="文本框 29"/>
          <p:cNvSpPr txBox="1"/>
          <p:nvPr/>
        </p:nvSpPr>
        <p:spPr>
          <a:xfrm>
            <a:off x="10498138" y="6769100"/>
            <a:ext cx="3182937" cy="419100"/>
          </a:xfrm>
          <a:prstGeom prst="rect">
            <a:avLst/>
          </a:prstGeom>
          <a:noFill/>
          <a:ln w="9525">
            <a:noFill/>
          </a:ln>
        </p:spPr>
        <p:txBody>
          <a:bodyPr lIns="140717" tIns="70359" rIns="140717" bIns="70359">
            <a:spAutoFit/>
          </a:bodyPr>
          <a:p>
            <a:pPr algn="just">
              <a:buClr>
                <a:schemeClr val="accent1"/>
              </a:buClr>
              <a:buSzPct val="60000"/>
              <a:buFont typeface="Wingdings" panose="05000000000000000000" pitchFamily="2" charset="2"/>
            </a:pPr>
            <a:r>
              <a:rPr lang="zh-CN" altLang="en-US" dirty="0">
                <a:solidFill>
                  <a:srgbClr val="000000"/>
                </a:solidFill>
                <a:latin typeface="黑体" panose="02010609060101010101" pitchFamily="49" charset="-122"/>
                <a:sym typeface="Arial" panose="020B0604020202020204" pitchFamily="34" charset="0"/>
              </a:rPr>
              <a:t>保税物流园区</a:t>
            </a:r>
            <a:endParaRPr lang="zh-CN" altLang="en-US" dirty="0">
              <a:solidFill>
                <a:srgbClr val="000000"/>
              </a:solidFill>
              <a:latin typeface="黑体" panose="02010609060101010101" pitchFamily="49" charset="-122"/>
              <a:sym typeface="Arial" panose="020B0604020202020204"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5"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heckerboard(across)">
                                      <p:cBhvr>
                                        <p:cTn id="10" dur="500"/>
                                        <p:tgtEl>
                                          <p:spTgt spid="8"/>
                                        </p:tgtEl>
                                      </p:cBhvr>
                                    </p:animEffect>
                                  </p:childTnLst>
                                </p:cTn>
                              </p:par>
                              <p:par>
                                <p:cTn id="11" presetID="5" presetClass="entr" presetSubtype="1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heckerboard(across)">
                                      <p:cBhvr>
                                        <p:cTn id="13" dur="500"/>
                                        <p:tgtEl>
                                          <p:spTgt spid="9"/>
                                        </p:tgtEl>
                                      </p:cBhvr>
                                    </p:animEffect>
                                  </p:childTnLst>
                                </p:cTn>
                              </p:par>
                            </p:childTnLst>
                          </p:cTn>
                        </p:par>
                        <p:par>
                          <p:cTn id="14" fill="hold">
                            <p:stCondLst>
                              <p:cond delay="500"/>
                            </p:stCondLst>
                            <p:childTnLst>
                              <p:par>
                                <p:cTn id="15" presetID="8" presetClass="entr" presetSubtype="16"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diamond(in)">
                                      <p:cBhvr>
                                        <p:cTn id="17" dur="500"/>
                                        <p:tgtEl>
                                          <p:spTgt spid="20"/>
                                        </p:tgtEl>
                                      </p:cBhvr>
                                    </p:animEffect>
                                  </p:childTnLst>
                                </p:cTn>
                              </p:par>
                            </p:childTnLst>
                          </p:cTn>
                        </p:par>
                        <p:par>
                          <p:cTn id="18" fill="hold">
                            <p:stCondLst>
                              <p:cond delay="1000"/>
                            </p:stCondLst>
                            <p:childTnLst>
                              <p:par>
                                <p:cTn id="19" presetID="27" presetClass="entr" presetSubtype="0" fill="hold" grpId="0" nodeType="afterEffect">
                                  <p:stCondLst>
                                    <p:cond delay="0"/>
                                  </p:stCondLst>
                                  <p:iterate type="lt">
                                    <p:tmPct val="50000"/>
                                  </p:iterate>
                                  <p:childTnLst>
                                    <p:set>
                                      <p:cBhvr>
                                        <p:cTn id="20" dur="1" fill="hold">
                                          <p:stCondLst>
                                            <p:cond delay="0"/>
                                          </p:stCondLst>
                                        </p:cTn>
                                        <p:tgtEl>
                                          <p:spTgt spid="18"/>
                                        </p:tgtEl>
                                        <p:attrNameLst>
                                          <p:attrName>style.visibility</p:attrName>
                                        </p:attrNameLst>
                                      </p:cBhvr>
                                      <p:to>
                                        <p:strVal val="visible"/>
                                      </p:to>
                                    </p:set>
                                    <p:anim calcmode="discrete" valueType="clr">
                                      <p:cBhvr override="childStyle">
                                        <p:cTn id="21"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8"/>
                                        </p:tgtEl>
                                        <p:attrNameLst>
                                          <p:attrName>fillcolor</p:attrName>
                                        </p:attrNameLst>
                                      </p:cBhvr>
                                      <p:tavLst>
                                        <p:tav tm="0">
                                          <p:val>
                                            <p:clrVal>
                                              <a:schemeClr val="accent2"/>
                                            </p:clrVal>
                                          </p:val>
                                        </p:tav>
                                        <p:tav tm="50000">
                                          <p:val>
                                            <p:clrVal>
                                              <a:schemeClr val="hlink"/>
                                            </p:clrVal>
                                          </p:val>
                                        </p:tav>
                                      </p:tavLst>
                                    </p:anim>
                                    <p:set>
                                      <p:cBhvr>
                                        <p:cTn id="23" dur="80"/>
                                        <p:tgtEl>
                                          <p:spTgt spid="18"/>
                                        </p:tgtEl>
                                        <p:attrNameLst>
                                          <p:attrName>fill.type</p:attrName>
                                        </p:attrNameLst>
                                      </p:cBhvr>
                                      <p:to>
                                        <p:strVal val="solid"/>
                                      </p:to>
                                    </p:set>
                                  </p:childTnLst>
                                </p:cTn>
                              </p:par>
                            </p:childTnLst>
                          </p:cTn>
                        </p:par>
                        <p:par>
                          <p:cTn id="24" fill="hold">
                            <p:stCondLst>
                              <p:cond delay="1159"/>
                            </p:stCondLst>
                            <p:childTnLst>
                              <p:par>
                                <p:cTn id="25" presetID="5" presetClass="entr" presetSubtype="1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checkerboard(across)">
                                      <p:cBhvr>
                                        <p:cTn id="27" dur="500"/>
                                        <p:tgtEl>
                                          <p:spTgt spid="3"/>
                                        </p:tgtEl>
                                      </p:cBhvr>
                                    </p:animEffect>
                                  </p:childTnLst>
                                </p:cTn>
                              </p:par>
                              <p:par>
                                <p:cTn id="28" presetID="5" presetClass="entr" presetSubtype="10"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checkerboard(across)">
                                      <p:cBhvr>
                                        <p:cTn id="30" dur="500"/>
                                        <p:tgtEl>
                                          <p:spTgt spid="10"/>
                                        </p:tgtEl>
                                      </p:cBhvr>
                                    </p:animEffect>
                                  </p:childTnLst>
                                </p:cTn>
                              </p:par>
                            </p:childTnLst>
                          </p:cTn>
                        </p:par>
                        <p:par>
                          <p:cTn id="31" fill="hold">
                            <p:stCondLst>
                              <p:cond delay="1659"/>
                            </p:stCondLst>
                            <p:childTnLst>
                              <p:par>
                                <p:cTn id="32" presetID="8" presetClass="entr" presetSubtype="16" fill="hold" nodeType="afterEffect">
                                  <p:stCondLst>
                                    <p:cond delay="0"/>
                                  </p:stCondLst>
                                  <p:childTnLst>
                                    <p:set>
                                      <p:cBhvr>
                                        <p:cTn id="33" dur="1" fill="hold">
                                          <p:stCondLst>
                                            <p:cond delay="0"/>
                                          </p:stCondLst>
                                        </p:cTn>
                                        <p:tgtEl>
                                          <p:spTgt spid="11290"/>
                                        </p:tgtEl>
                                        <p:attrNameLst>
                                          <p:attrName>style.visibility</p:attrName>
                                        </p:attrNameLst>
                                      </p:cBhvr>
                                      <p:to>
                                        <p:strVal val="visible"/>
                                      </p:to>
                                    </p:set>
                                    <p:animEffect transition="in" filter="diamond(in)">
                                      <p:cBhvr>
                                        <p:cTn id="34" dur="500"/>
                                        <p:tgtEl>
                                          <p:spTgt spid="11290"/>
                                        </p:tgtEl>
                                      </p:cBhvr>
                                    </p:animEffect>
                                  </p:childTnLst>
                                </p:cTn>
                              </p:par>
                            </p:childTnLst>
                          </p:cTn>
                        </p:par>
                        <p:par>
                          <p:cTn id="35" fill="hold">
                            <p:stCondLst>
                              <p:cond delay="2159"/>
                            </p:stCondLst>
                            <p:childTnLst>
                              <p:par>
                                <p:cTn id="36" presetID="27" presetClass="entr" presetSubtype="0" fill="hold" grpId="0" nodeType="afterEffect">
                                  <p:stCondLst>
                                    <p:cond delay="0"/>
                                  </p:stCondLst>
                                  <p:iterate type="lt">
                                    <p:tmPct val="50000"/>
                                  </p:iterate>
                                  <p:childTnLst>
                                    <p:set>
                                      <p:cBhvr>
                                        <p:cTn id="37" dur="1" fill="hold">
                                          <p:stCondLst>
                                            <p:cond delay="0"/>
                                          </p:stCondLst>
                                        </p:cTn>
                                        <p:tgtEl>
                                          <p:spTgt spid="11291"/>
                                        </p:tgtEl>
                                        <p:attrNameLst>
                                          <p:attrName>style.visibility</p:attrName>
                                        </p:attrNameLst>
                                      </p:cBhvr>
                                      <p:to>
                                        <p:strVal val="visible"/>
                                      </p:to>
                                    </p:set>
                                    <p:anim calcmode="discrete" valueType="clr">
                                      <p:cBhvr override="childStyle">
                                        <p:cTn id="38" dur="80"/>
                                        <p:tgtEl>
                                          <p:spTgt spid="11291"/>
                                        </p:tgtEl>
                                        <p:attrNameLst>
                                          <p:attrName>style.color</p:attrName>
                                        </p:attrNameLst>
                                      </p:cBhvr>
                                      <p:tavLst>
                                        <p:tav tm="0">
                                          <p:val>
                                            <p:clrVal>
                                              <a:schemeClr val="accent2"/>
                                            </p:clrVal>
                                          </p:val>
                                        </p:tav>
                                        <p:tav tm="50000">
                                          <p:val>
                                            <p:clrVal>
                                              <a:schemeClr val="hlink"/>
                                            </p:clrVal>
                                          </p:val>
                                        </p:tav>
                                      </p:tavLst>
                                    </p:anim>
                                    <p:anim calcmode="discrete" valueType="clr">
                                      <p:cBhvr>
                                        <p:cTn id="39" dur="80"/>
                                        <p:tgtEl>
                                          <p:spTgt spid="11291"/>
                                        </p:tgtEl>
                                        <p:attrNameLst>
                                          <p:attrName>fillcolor</p:attrName>
                                        </p:attrNameLst>
                                      </p:cBhvr>
                                      <p:tavLst>
                                        <p:tav tm="0">
                                          <p:val>
                                            <p:clrVal>
                                              <a:schemeClr val="accent2"/>
                                            </p:clrVal>
                                          </p:val>
                                        </p:tav>
                                        <p:tav tm="50000">
                                          <p:val>
                                            <p:clrVal>
                                              <a:schemeClr val="hlink"/>
                                            </p:clrVal>
                                          </p:val>
                                        </p:tav>
                                      </p:tavLst>
                                    </p:anim>
                                    <p:set>
                                      <p:cBhvr>
                                        <p:cTn id="40" dur="80"/>
                                        <p:tgtEl>
                                          <p:spTgt spid="11291"/>
                                        </p:tgtEl>
                                        <p:attrNameLst>
                                          <p:attrName>fill.type</p:attrName>
                                        </p:attrNameLst>
                                      </p:cBhvr>
                                      <p:to>
                                        <p:strVal val="solid"/>
                                      </p:to>
                                    </p:set>
                                  </p:childTnLst>
                                </p:cTn>
                              </p:par>
                            </p:childTnLst>
                          </p:cTn>
                        </p:par>
                        <p:par>
                          <p:cTn id="41" fill="hold">
                            <p:stCondLst>
                              <p:cond delay="2400"/>
                            </p:stCondLst>
                            <p:childTnLst>
                              <p:par>
                                <p:cTn id="42" presetID="5" presetClass="entr" presetSubtype="10"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checkerboard(across)">
                                      <p:cBhvr>
                                        <p:cTn id="44" dur="500"/>
                                        <p:tgtEl>
                                          <p:spTgt spid="5"/>
                                        </p:tgtEl>
                                      </p:cBhvr>
                                    </p:animEffect>
                                  </p:childTnLst>
                                </p:cTn>
                              </p:par>
                              <p:par>
                                <p:cTn id="45" presetID="5" presetClass="entr" presetSubtype="10"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checkerboard(across)">
                                      <p:cBhvr>
                                        <p:cTn id="47" dur="500"/>
                                        <p:tgtEl>
                                          <p:spTgt spid="13"/>
                                        </p:tgtEl>
                                      </p:cBhvr>
                                    </p:animEffect>
                                  </p:childTnLst>
                                </p:cTn>
                              </p:par>
                              <p:par>
                                <p:cTn id="48" presetID="5" presetClass="entr" presetSubtype="10" fill="hold"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checkerboard(across)">
                                      <p:cBhvr>
                                        <p:cTn id="50" dur="500"/>
                                        <p:tgtEl>
                                          <p:spTgt spid="12"/>
                                        </p:tgtEl>
                                      </p:cBhvr>
                                    </p:animEffect>
                                  </p:childTnLst>
                                </p:cTn>
                              </p:par>
                            </p:childTnLst>
                          </p:cTn>
                        </p:par>
                        <p:par>
                          <p:cTn id="51" fill="hold">
                            <p:stCondLst>
                              <p:cond delay="2900"/>
                            </p:stCondLst>
                            <p:childTnLst>
                              <p:par>
                                <p:cTn id="52" presetID="8" presetClass="entr" presetSubtype="16" fill="hold" nodeType="afterEffect">
                                  <p:stCondLst>
                                    <p:cond delay="0"/>
                                  </p:stCondLst>
                                  <p:childTnLst>
                                    <p:set>
                                      <p:cBhvr>
                                        <p:cTn id="53" dur="1" fill="hold">
                                          <p:stCondLst>
                                            <p:cond delay="0"/>
                                          </p:stCondLst>
                                        </p:cTn>
                                        <p:tgtEl>
                                          <p:spTgt spid="11288"/>
                                        </p:tgtEl>
                                        <p:attrNameLst>
                                          <p:attrName>style.visibility</p:attrName>
                                        </p:attrNameLst>
                                      </p:cBhvr>
                                      <p:to>
                                        <p:strVal val="visible"/>
                                      </p:to>
                                    </p:set>
                                    <p:animEffect transition="in" filter="diamond(in)">
                                      <p:cBhvr>
                                        <p:cTn id="54" dur="500"/>
                                        <p:tgtEl>
                                          <p:spTgt spid="11288"/>
                                        </p:tgtEl>
                                      </p:cBhvr>
                                    </p:animEffect>
                                  </p:childTnLst>
                                </p:cTn>
                              </p:par>
                            </p:childTnLst>
                          </p:cTn>
                        </p:par>
                        <p:par>
                          <p:cTn id="55" fill="hold">
                            <p:stCondLst>
                              <p:cond delay="3400"/>
                            </p:stCondLst>
                            <p:childTnLst>
                              <p:par>
                                <p:cTn id="56" presetID="27" presetClass="entr" presetSubtype="0" fill="hold" grpId="0" nodeType="afterEffect">
                                  <p:stCondLst>
                                    <p:cond delay="0"/>
                                  </p:stCondLst>
                                  <p:iterate type="lt">
                                    <p:tmPct val="50000"/>
                                  </p:iterate>
                                  <p:childTnLst>
                                    <p:set>
                                      <p:cBhvr>
                                        <p:cTn id="57" dur="1" fill="hold">
                                          <p:stCondLst>
                                            <p:cond delay="0"/>
                                          </p:stCondLst>
                                        </p:cTn>
                                        <p:tgtEl>
                                          <p:spTgt spid="23"/>
                                        </p:tgtEl>
                                        <p:attrNameLst>
                                          <p:attrName>style.visibility</p:attrName>
                                        </p:attrNameLst>
                                      </p:cBhvr>
                                      <p:to>
                                        <p:strVal val="visible"/>
                                      </p:to>
                                    </p:set>
                                    <p:anim calcmode="discrete" valueType="clr">
                                      <p:cBhvr override="childStyle">
                                        <p:cTn id="58"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59" dur="80"/>
                                        <p:tgtEl>
                                          <p:spTgt spid="23"/>
                                        </p:tgtEl>
                                        <p:attrNameLst>
                                          <p:attrName>fillcolor</p:attrName>
                                        </p:attrNameLst>
                                      </p:cBhvr>
                                      <p:tavLst>
                                        <p:tav tm="0">
                                          <p:val>
                                            <p:clrVal>
                                              <a:schemeClr val="accent2"/>
                                            </p:clrVal>
                                          </p:val>
                                        </p:tav>
                                        <p:tav tm="50000">
                                          <p:val>
                                            <p:clrVal>
                                              <a:schemeClr val="hlink"/>
                                            </p:clrVal>
                                          </p:val>
                                        </p:tav>
                                      </p:tavLst>
                                    </p:anim>
                                    <p:set>
                                      <p:cBhvr>
                                        <p:cTn id="60" dur="80"/>
                                        <p:tgtEl>
                                          <p:spTgt spid="23"/>
                                        </p:tgtEl>
                                        <p:attrNameLst>
                                          <p:attrName>fill.type</p:attrName>
                                        </p:attrNameLst>
                                      </p:cBhvr>
                                      <p:to>
                                        <p:strVal val="solid"/>
                                      </p:to>
                                    </p:set>
                                  </p:childTnLst>
                                </p:cTn>
                              </p:par>
                            </p:childTnLst>
                          </p:cTn>
                        </p:par>
                        <p:par>
                          <p:cTn id="61" fill="hold">
                            <p:stCondLst>
                              <p:cond delay="3680"/>
                            </p:stCondLst>
                            <p:childTnLst>
                              <p:par>
                                <p:cTn id="62" presetID="5" presetClass="entr" presetSubtype="10" fill="hold" nodeType="after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checkerboard(across)">
                                      <p:cBhvr>
                                        <p:cTn id="64" dur="500"/>
                                        <p:tgtEl>
                                          <p:spTgt spid="6"/>
                                        </p:tgtEl>
                                      </p:cBhvr>
                                    </p:animEffect>
                                  </p:childTnLst>
                                </p:cTn>
                              </p:par>
                              <p:par>
                                <p:cTn id="65" presetID="5" presetClass="entr" presetSubtype="10" fill="hold" nodeType="with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checkerboard(across)">
                                      <p:cBhvr>
                                        <p:cTn id="67" dur="500"/>
                                        <p:tgtEl>
                                          <p:spTgt spid="15"/>
                                        </p:tgtEl>
                                      </p:cBhvr>
                                    </p:animEffect>
                                  </p:childTnLst>
                                </p:cTn>
                              </p:par>
                              <p:par>
                                <p:cTn id="68" presetID="5" presetClass="entr" presetSubtype="10" fill="hold" nodeType="with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checkerboard(across)">
                                      <p:cBhvr>
                                        <p:cTn id="70" dur="500"/>
                                        <p:tgtEl>
                                          <p:spTgt spid="14"/>
                                        </p:tgtEl>
                                      </p:cBhvr>
                                    </p:animEffect>
                                  </p:childTnLst>
                                </p:cTn>
                              </p:par>
                            </p:childTnLst>
                          </p:cTn>
                        </p:par>
                        <p:par>
                          <p:cTn id="71" fill="hold">
                            <p:stCondLst>
                              <p:cond delay="4180"/>
                            </p:stCondLst>
                            <p:childTnLst>
                              <p:par>
                                <p:cTn id="72" presetID="8" presetClass="entr" presetSubtype="16" fill="hold" nodeType="after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diamond(in)">
                                      <p:cBhvr>
                                        <p:cTn id="74" dur="500"/>
                                        <p:tgtEl>
                                          <p:spTgt spid="22"/>
                                        </p:tgtEl>
                                      </p:cBhvr>
                                    </p:animEffect>
                                  </p:childTnLst>
                                </p:cTn>
                              </p:par>
                            </p:childTnLst>
                          </p:cTn>
                        </p:par>
                        <p:par>
                          <p:cTn id="75" fill="hold">
                            <p:stCondLst>
                              <p:cond delay="4680"/>
                            </p:stCondLst>
                            <p:childTnLst>
                              <p:par>
                                <p:cTn id="76" presetID="27" presetClass="entr" presetSubtype="0" fill="hold" grpId="0" nodeType="afterEffect">
                                  <p:stCondLst>
                                    <p:cond delay="0"/>
                                  </p:stCondLst>
                                  <p:iterate type="lt">
                                    <p:tmPct val="50000"/>
                                  </p:iterate>
                                  <p:childTnLst>
                                    <p:set>
                                      <p:cBhvr>
                                        <p:cTn id="77" dur="1" fill="hold">
                                          <p:stCondLst>
                                            <p:cond delay="0"/>
                                          </p:stCondLst>
                                        </p:cTn>
                                        <p:tgtEl>
                                          <p:spTgt spid="11287"/>
                                        </p:tgtEl>
                                        <p:attrNameLst>
                                          <p:attrName>style.visibility</p:attrName>
                                        </p:attrNameLst>
                                      </p:cBhvr>
                                      <p:to>
                                        <p:strVal val="visible"/>
                                      </p:to>
                                    </p:set>
                                    <p:anim calcmode="discrete" valueType="clr">
                                      <p:cBhvr override="childStyle">
                                        <p:cTn id="78" dur="80"/>
                                        <p:tgtEl>
                                          <p:spTgt spid="11287"/>
                                        </p:tgtEl>
                                        <p:attrNameLst>
                                          <p:attrName>style.color</p:attrName>
                                        </p:attrNameLst>
                                      </p:cBhvr>
                                      <p:tavLst>
                                        <p:tav tm="0">
                                          <p:val>
                                            <p:clrVal>
                                              <a:schemeClr val="accent2"/>
                                            </p:clrVal>
                                          </p:val>
                                        </p:tav>
                                        <p:tav tm="50000">
                                          <p:val>
                                            <p:clrVal>
                                              <a:schemeClr val="hlink"/>
                                            </p:clrVal>
                                          </p:val>
                                        </p:tav>
                                      </p:tavLst>
                                    </p:anim>
                                    <p:anim calcmode="discrete" valueType="clr">
                                      <p:cBhvr>
                                        <p:cTn id="79" dur="80"/>
                                        <p:tgtEl>
                                          <p:spTgt spid="11287"/>
                                        </p:tgtEl>
                                        <p:attrNameLst>
                                          <p:attrName>fillcolor</p:attrName>
                                        </p:attrNameLst>
                                      </p:cBhvr>
                                      <p:tavLst>
                                        <p:tav tm="0">
                                          <p:val>
                                            <p:clrVal>
                                              <a:schemeClr val="accent2"/>
                                            </p:clrVal>
                                          </p:val>
                                        </p:tav>
                                        <p:tav tm="50000">
                                          <p:val>
                                            <p:clrVal>
                                              <a:schemeClr val="hlink"/>
                                            </p:clrVal>
                                          </p:val>
                                        </p:tav>
                                      </p:tavLst>
                                    </p:anim>
                                    <p:set>
                                      <p:cBhvr>
                                        <p:cTn id="80" dur="80"/>
                                        <p:tgtEl>
                                          <p:spTgt spid="11287"/>
                                        </p:tgtEl>
                                        <p:attrNameLst>
                                          <p:attrName>fill.type</p:attrName>
                                        </p:attrNameLst>
                                      </p:cBhvr>
                                      <p:to>
                                        <p:strVal val="solid"/>
                                      </p:to>
                                    </p:set>
                                  </p:childTnLst>
                                </p:cTn>
                              </p:par>
                            </p:childTnLst>
                          </p:cTn>
                        </p:par>
                        <p:par>
                          <p:cTn id="81" fill="hold">
                            <p:stCondLst>
                              <p:cond delay="4880"/>
                            </p:stCondLst>
                            <p:childTnLst>
                              <p:par>
                                <p:cTn id="82" presetID="5" presetClass="entr" presetSubtype="10" fill="hold" nodeType="afterEffect">
                                  <p:stCondLst>
                                    <p:cond delay="0"/>
                                  </p:stCondLst>
                                  <p:childTnLst>
                                    <p:set>
                                      <p:cBhvr>
                                        <p:cTn id="83" dur="1" fill="hold">
                                          <p:stCondLst>
                                            <p:cond delay="0"/>
                                          </p:stCondLst>
                                        </p:cTn>
                                        <p:tgtEl>
                                          <p:spTgt spid="7"/>
                                        </p:tgtEl>
                                        <p:attrNameLst>
                                          <p:attrName>style.visibility</p:attrName>
                                        </p:attrNameLst>
                                      </p:cBhvr>
                                      <p:to>
                                        <p:strVal val="visible"/>
                                      </p:to>
                                    </p:set>
                                    <p:animEffect transition="in" filter="checkerboard(across)">
                                      <p:cBhvr>
                                        <p:cTn id="84" dur="500"/>
                                        <p:tgtEl>
                                          <p:spTgt spid="7"/>
                                        </p:tgtEl>
                                      </p:cBhvr>
                                    </p:animEffect>
                                  </p:childTnLst>
                                </p:cTn>
                              </p:par>
                              <p:par>
                                <p:cTn id="85" presetID="5" presetClass="entr" presetSubtype="10" fill="hold" nodeType="with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checkerboard(across)">
                                      <p:cBhvr>
                                        <p:cTn id="87" dur="500"/>
                                        <p:tgtEl>
                                          <p:spTgt spid="16"/>
                                        </p:tgtEl>
                                      </p:cBhvr>
                                    </p:animEffect>
                                  </p:childTnLst>
                                </p:cTn>
                              </p:par>
                              <p:par>
                                <p:cTn id="88" presetID="5" presetClass="entr" presetSubtype="10" fill="hold" nodeType="with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checkerboard(across)">
                                      <p:cBhvr>
                                        <p:cTn id="90" dur="500"/>
                                        <p:tgtEl>
                                          <p:spTgt spid="17"/>
                                        </p:tgtEl>
                                      </p:cBhvr>
                                    </p:animEffect>
                                  </p:childTnLst>
                                </p:cTn>
                              </p:par>
                            </p:childTnLst>
                          </p:cTn>
                        </p:par>
                        <p:par>
                          <p:cTn id="91" fill="hold">
                            <p:stCondLst>
                              <p:cond delay="5380"/>
                            </p:stCondLst>
                            <p:childTnLst>
                              <p:par>
                                <p:cTn id="92" presetID="8" presetClass="entr" presetSubtype="16" fill="hold" nodeType="afterEffect">
                                  <p:stCondLst>
                                    <p:cond delay="0"/>
                                  </p:stCondLst>
                                  <p:childTnLst>
                                    <p:set>
                                      <p:cBhvr>
                                        <p:cTn id="93" dur="1" fill="hold">
                                          <p:stCondLst>
                                            <p:cond delay="0"/>
                                          </p:stCondLst>
                                        </p:cTn>
                                        <p:tgtEl>
                                          <p:spTgt spid="19"/>
                                        </p:tgtEl>
                                        <p:attrNameLst>
                                          <p:attrName>style.visibility</p:attrName>
                                        </p:attrNameLst>
                                      </p:cBhvr>
                                      <p:to>
                                        <p:strVal val="visible"/>
                                      </p:to>
                                    </p:set>
                                    <p:animEffect transition="in" filter="diamond(in)">
                                      <p:cBhvr>
                                        <p:cTn id="94" dur="500"/>
                                        <p:tgtEl>
                                          <p:spTgt spid="19"/>
                                        </p:tgtEl>
                                      </p:cBhvr>
                                    </p:animEffect>
                                  </p:childTnLst>
                                </p:cTn>
                              </p:par>
                            </p:childTnLst>
                          </p:cTn>
                        </p:par>
                        <p:par>
                          <p:cTn id="95" fill="hold">
                            <p:stCondLst>
                              <p:cond delay="5880"/>
                            </p:stCondLst>
                            <p:childTnLst>
                              <p:par>
                                <p:cTn id="96" presetID="27" presetClass="entr" presetSubtype="0" fill="hold" grpId="0" nodeType="afterEffect">
                                  <p:stCondLst>
                                    <p:cond delay="0"/>
                                  </p:stCondLst>
                                  <p:iterate type="lt">
                                    <p:tmPct val="50000"/>
                                  </p:iterate>
                                  <p:childTnLst>
                                    <p:set>
                                      <p:cBhvr>
                                        <p:cTn id="97" dur="1" fill="hold">
                                          <p:stCondLst>
                                            <p:cond delay="0"/>
                                          </p:stCondLst>
                                        </p:cTn>
                                        <p:tgtEl>
                                          <p:spTgt spid="21"/>
                                        </p:tgtEl>
                                        <p:attrNameLst>
                                          <p:attrName>style.visibility</p:attrName>
                                        </p:attrNameLst>
                                      </p:cBhvr>
                                      <p:to>
                                        <p:strVal val="visible"/>
                                      </p:to>
                                    </p:set>
                                    <p:anim calcmode="discrete" valueType="clr">
                                      <p:cBhvr override="childStyle">
                                        <p:cTn id="98" dur="80"/>
                                        <p:tgtEl>
                                          <p:spTgt spid="21"/>
                                        </p:tgtEl>
                                        <p:attrNameLst>
                                          <p:attrName>style.color</p:attrName>
                                        </p:attrNameLst>
                                      </p:cBhvr>
                                      <p:tavLst>
                                        <p:tav tm="0">
                                          <p:val>
                                            <p:clrVal>
                                              <a:schemeClr val="accent2"/>
                                            </p:clrVal>
                                          </p:val>
                                        </p:tav>
                                        <p:tav tm="50000">
                                          <p:val>
                                            <p:clrVal>
                                              <a:schemeClr val="hlink"/>
                                            </p:clrVal>
                                          </p:val>
                                        </p:tav>
                                      </p:tavLst>
                                    </p:anim>
                                    <p:anim calcmode="discrete" valueType="clr">
                                      <p:cBhvr>
                                        <p:cTn id="99" dur="80"/>
                                        <p:tgtEl>
                                          <p:spTgt spid="21"/>
                                        </p:tgtEl>
                                        <p:attrNameLst>
                                          <p:attrName>fillcolor</p:attrName>
                                        </p:attrNameLst>
                                      </p:cBhvr>
                                      <p:tavLst>
                                        <p:tav tm="0">
                                          <p:val>
                                            <p:clrVal>
                                              <a:schemeClr val="accent2"/>
                                            </p:clrVal>
                                          </p:val>
                                        </p:tav>
                                        <p:tav tm="50000">
                                          <p:val>
                                            <p:clrVal>
                                              <a:schemeClr val="hlink"/>
                                            </p:clrVal>
                                          </p:val>
                                        </p:tav>
                                      </p:tavLst>
                                    </p:anim>
                                    <p:set>
                                      <p:cBhvr>
                                        <p:cTn id="100" dur="80"/>
                                        <p:tgtEl>
                                          <p:spTgt spid="2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p:bldP spid="21" grpId="0" bldLvl="0"/>
      <p:bldP spid="11287" grpId="0" bldLvl="0"/>
      <p:bldP spid="11291" grpId="0" bldLvl="0"/>
      <p:bldP spid="23" grpId="0" bldLvl="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标题 1"/>
          <p:cNvSpPr>
            <a:spLocks noGrp="1"/>
          </p:cNvSpPr>
          <p:nvPr>
            <p:ph type="title" idx="4294967295"/>
          </p:nvPr>
        </p:nvSpPr>
        <p:spPr>
          <a:ln>
            <a:miter/>
          </a:ln>
        </p:spPr>
        <p:txBody>
          <a:bodyPr vert="horz" wrap="square" lIns="140717" tIns="70359" rIns="140717" bIns="70359"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0" i="0" u="none" strike="noStrike" kern="0" cap="none" spc="0" normalizeH="0" baseline="0" noProof="1" smtClean="0">
                <a:ln>
                  <a:noFill/>
                </a:ln>
                <a:solidFill>
                  <a:schemeClr val="bg1"/>
                </a:solidFill>
                <a:effectLst>
                  <a:outerShdw blurRad="38100" dist="38100" dir="2700000">
                    <a:srgbClr val="FFFFFF"/>
                  </a:outerShdw>
                </a:effectLst>
                <a:uLnTx/>
                <a:uFillTx/>
                <a:latin typeface="楷体" panose="02010609060101010101" pitchFamily="49" charset="-122"/>
                <a:ea typeface="楷体" panose="02010609060101010101" pitchFamily="49" charset="-122"/>
                <a:cs typeface="+mj-cs"/>
              </a:rPr>
              <a:t>请思考</a:t>
            </a:r>
            <a:endParaRPr kumimoji="0" lang="zh-CN" altLang="en-US" sz="6200" b="0" i="0" u="none" strike="noStrike" kern="0" cap="none" spc="0" normalizeH="0" baseline="0" noProof="1">
              <a:ln>
                <a:noFill/>
              </a:ln>
              <a:solidFill>
                <a:schemeClr val="bg1"/>
              </a:solidFill>
              <a:effectLst>
                <a:outerShdw blurRad="38100" dist="38100" dir="2700000">
                  <a:srgbClr val="FFFFFF"/>
                </a:outerShdw>
              </a:effectLst>
              <a:uLnTx/>
              <a:uFillTx/>
              <a:latin typeface="楷体" panose="02010609060101010101" pitchFamily="49" charset="-122"/>
              <a:ea typeface="楷体" panose="02010609060101010101" pitchFamily="49" charset="-122"/>
              <a:cs typeface="+mj-cs"/>
            </a:endParaRPr>
          </a:p>
        </p:txBody>
      </p:sp>
      <p:grpSp>
        <p:nvGrpSpPr>
          <p:cNvPr id="173059" name="组合 10"/>
          <p:cNvGrpSpPr/>
          <p:nvPr/>
        </p:nvGrpSpPr>
        <p:grpSpPr>
          <a:xfrm flipV="1">
            <a:off x="9696450" y="-39687"/>
            <a:ext cx="4735513" cy="1501775"/>
            <a:chOff x="0" y="0"/>
            <a:chExt cx="7110389" cy="2443343"/>
          </a:xfrm>
        </p:grpSpPr>
        <p:grpSp>
          <p:nvGrpSpPr>
            <p:cNvPr id="173070" name="组合 1"/>
            <p:cNvGrpSpPr/>
            <p:nvPr/>
          </p:nvGrpSpPr>
          <p:grpSpPr>
            <a:xfrm>
              <a:off x="1583972" y="0"/>
              <a:ext cx="3528130" cy="2443343"/>
              <a:chOff x="0" y="0"/>
              <a:chExt cx="3182548" cy="2036641"/>
            </a:xfrm>
          </p:grpSpPr>
          <p:sp>
            <p:nvSpPr>
              <p:cNvPr id="173077"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73078" name="等腰三角形 7"/>
              <p:cNvSpPr/>
              <p:nvPr/>
            </p:nvSpPr>
            <p:spPr>
              <a:xfrm rot="5400000">
                <a:off x="1366923" y="221015"/>
                <a:ext cx="2036640" cy="1594610"/>
              </a:xfrm>
              <a:custGeom>
                <a:avLst/>
                <a:gdLst/>
                <a:ahLst/>
                <a:cxnLst>
                  <a:cxn ang="0">
                    <a:pos x="0" y="1820182"/>
                  </a:cxn>
                  <a:cxn ang="0">
                    <a:pos x="25216" y="0"/>
                  </a:cxn>
                  <a:cxn ang="0">
                    <a:pos x="873680" y="3129667"/>
                  </a:cxn>
                  <a:cxn ang="0">
                    <a:pos x="0" y="1820182"/>
                  </a:cxn>
                </a:cxnLst>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73071" name="组合 4"/>
            <p:cNvGrpSpPr/>
            <p:nvPr/>
          </p:nvGrpSpPr>
          <p:grpSpPr>
            <a:xfrm>
              <a:off x="3568070" y="27383"/>
              <a:ext cx="3542319" cy="1708211"/>
              <a:chOff x="0" y="0"/>
              <a:chExt cx="4223383" cy="2036640"/>
            </a:xfrm>
          </p:grpSpPr>
          <p:sp>
            <p:nvSpPr>
              <p:cNvPr id="173075"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73076" name="等腰三角形 7"/>
              <p:cNvSpPr/>
              <p:nvPr/>
            </p:nvSpPr>
            <p:spPr>
              <a:xfrm rot="5400000">
                <a:off x="2140878" y="-45865"/>
                <a:ext cx="2036640" cy="2128370"/>
              </a:xfrm>
              <a:custGeom>
                <a:avLst/>
                <a:gdLst/>
                <a:ahLst/>
                <a:cxnLst>
                  <a:cxn ang="0">
                    <a:pos x="0" y="2867766"/>
                  </a:cxn>
                  <a:cxn ang="0">
                    <a:pos x="13248" y="0"/>
                  </a:cxn>
                  <a:cxn ang="0">
                    <a:pos x="873680" y="4177249"/>
                  </a:cxn>
                  <a:cxn ang="0">
                    <a:pos x="0" y="2867766"/>
                  </a:cxn>
                </a:cxnLst>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73072" name="组合 7"/>
            <p:cNvGrpSpPr/>
            <p:nvPr/>
          </p:nvGrpSpPr>
          <p:grpSpPr>
            <a:xfrm>
              <a:off x="0" y="53826"/>
              <a:ext cx="3027130" cy="1839448"/>
              <a:chOff x="0" y="0"/>
              <a:chExt cx="2451714" cy="1534624"/>
            </a:xfrm>
          </p:grpSpPr>
          <p:sp>
            <p:nvSpPr>
              <p:cNvPr id="173073"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73074" name="等腰三角形 7"/>
              <p:cNvSpPr/>
              <p:nvPr/>
            </p:nvSpPr>
            <p:spPr>
              <a:xfrm rot="5400000">
                <a:off x="1057686" y="140596"/>
                <a:ext cx="1534624" cy="1253415"/>
              </a:xfrm>
              <a:custGeom>
                <a:avLst/>
                <a:gdLst/>
                <a:ahLst/>
                <a:cxnLst>
                  <a:cxn ang="0">
                    <a:pos x="15272" y="1836554"/>
                  </a:cxn>
                  <a:cxn ang="0">
                    <a:pos x="0" y="0"/>
                  </a:cxn>
                  <a:cxn ang="0">
                    <a:pos x="947502" y="3023273"/>
                  </a:cxn>
                  <a:cxn ang="0">
                    <a:pos x="15272" y="1836554"/>
                  </a:cxn>
                </a:cxnLst>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cxnSp>
        <p:nvCxnSpPr>
          <p:cNvPr id="173060" name="直接连接符 36"/>
          <p:cNvCxnSpPr/>
          <p:nvPr/>
        </p:nvCxnSpPr>
        <p:spPr>
          <a:xfrm flipV="1">
            <a:off x="1304925" y="4468813"/>
            <a:ext cx="11969750" cy="15875"/>
          </a:xfrm>
          <a:prstGeom prst="line">
            <a:avLst/>
          </a:prstGeom>
          <a:ln w="19050" cap="flat" cmpd="sng">
            <a:solidFill>
              <a:schemeClr val="bg1"/>
            </a:solidFill>
            <a:prstDash val="dash"/>
            <a:miter/>
            <a:headEnd type="none" w="med" len="med"/>
            <a:tailEnd type="none" w="med" len="med"/>
          </a:ln>
        </p:spPr>
      </p:cxnSp>
      <p:cxnSp>
        <p:nvCxnSpPr>
          <p:cNvPr id="173061" name="直接连接符 36"/>
          <p:cNvCxnSpPr/>
          <p:nvPr/>
        </p:nvCxnSpPr>
        <p:spPr>
          <a:xfrm flipV="1">
            <a:off x="1304925" y="8763000"/>
            <a:ext cx="11969750" cy="19050"/>
          </a:xfrm>
          <a:prstGeom prst="line">
            <a:avLst/>
          </a:prstGeom>
          <a:ln w="19050" cap="flat" cmpd="sng">
            <a:solidFill>
              <a:schemeClr val="bg1"/>
            </a:solidFill>
            <a:prstDash val="dash"/>
            <a:headEnd type="none" w="med" len="med"/>
            <a:tailEnd type="none" w="med" len="med"/>
          </a:ln>
        </p:spPr>
      </p:cxnSp>
      <p:sp>
        <p:nvSpPr>
          <p:cNvPr id="173062" name="矩形 24"/>
          <p:cNvSpPr/>
          <p:nvPr/>
        </p:nvSpPr>
        <p:spPr>
          <a:xfrm>
            <a:off x="-169862" y="8977313"/>
            <a:ext cx="14741525" cy="538162"/>
          </a:xfrm>
          <a:prstGeom prst="rect">
            <a:avLst/>
          </a:prstGeom>
          <a:solidFill>
            <a:srgbClr val="9DC3E6"/>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grpSp>
        <p:nvGrpSpPr>
          <p:cNvPr id="173063" name="组合 51"/>
          <p:cNvGrpSpPr/>
          <p:nvPr/>
        </p:nvGrpSpPr>
        <p:grpSpPr>
          <a:xfrm rot="-5400000">
            <a:off x="9312275" y="-1541462"/>
            <a:ext cx="1292225" cy="10731500"/>
            <a:chOff x="0" y="0"/>
            <a:chExt cx="1682091" cy="3788585"/>
          </a:xfrm>
        </p:grpSpPr>
        <p:sp>
          <p:nvSpPr>
            <p:cNvPr id="173067" name="矩形 47"/>
            <p:cNvSpPr/>
            <p:nvPr/>
          </p:nvSpPr>
          <p:spPr>
            <a:xfrm rot="5400000">
              <a:off x="-908423" y="1465106"/>
              <a:ext cx="3492917" cy="562704"/>
            </a:xfrm>
            <a:prstGeom prst="rect">
              <a:avLst/>
            </a:prstGeom>
            <a:solidFill>
              <a:schemeClr val="accent1"/>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73068" name="矩形 49"/>
            <p:cNvSpPr/>
            <p:nvPr/>
          </p:nvSpPr>
          <p:spPr>
            <a:xfrm rot="5400000">
              <a:off x="55692" y="2012525"/>
              <a:ext cx="2690077" cy="562704"/>
            </a:xfrm>
            <a:prstGeom prst="rect">
              <a:avLst/>
            </a:prstGeom>
            <a:solidFill>
              <a:srgbClr val="9DC3E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173069" name="矩形 50"/>
            <p:cNvSpPr/>
            <p:nvPr/>
          </p:nvSpPr>
          <p:spPr>
            <a:xfrm rot="5400000">
              <a:off x="-717765" y="2508116"/>
              <a:ext cx="1998234" cy="562704"/>
            </a:xfrm>
            <a:prstGeom prst="rect">
              <a:avLst/>
            </a:prstGeom>
            <a:solidFill>
              <a:srgbClr val="BDD7EE"/>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grpSp>
      <p:sp>
        <p:nvSpPr>
          <p:cNvPr id="173064" name="矩形 15"/>
          <p:cNvSpPr/>
          <p:nvPr/>
        </p:nvSpPr>
        <p:spPr>
          <a:xfrm>
            <a:off x="395288" y="2965450"/>
            <a:ext cx="12768262" cy="3200400"/>
          </a:xfrm>
          <a:prstGeom prst="rect">
            <a:avLst/>
          </a:prstGeom>
          <a:solidFill>
            <a:srgbClr val="2E75B6"/>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sp>
        <p:nvSpPr>
          <p:cNvPr id="173065" name="内容占位符 2"/>
          <p:cNvSpPr>
            <a:spLocks noGrp="1"/>
          </p:cNvSpPr>
          <p:nvPr/>
        </p:nvSpPr>
        <p:spPr>
          <a:xfrm>
            <a:off x="735013" y="3181350"/>
            <a:ext cx="11779250" cy="2449513"/>
          </a:xfrm>
          <a:prstGeom prst="rect">
            <a:avLst/>
          </a:prstGeom>
          <a:noFill/>
          <a:ln w="9525">
            <a:noFill/>
          </a:ln>
        </p:spPr>
        <p:txBody>
          <a:bodyPr lIns="140717" tIns="70359" rIns="140717" bIns="70359"/>
          <a:p>
            <a:pPr eaLnBrk="0" hangingPunct="0">
              <a:spcBef>
                <a:spcPct val="20000"/>
              </a:spcBef>
            </a:pPr>
            <a:r>
              <a:rPr lang="zh-CN" altLang="en-US" sz="4300" dirty="0">
                <a:solidFill>
                  <a:schemeClr val="bg1"/>
                </a:solidFill>
                <a:latin typeface="黑体" panose="02010609060101010101" pitchFamily="49" charset="-122"/>
              </a:rPr>
              <a:t>台湾、香港、澳门都是中华人民共和国神圣领土的一部分，那么根据报关的原则，从中国大陆运往这三个地区的货物是否要进行报关呢？</a:t>
            </a:r>
            <a:endParaRPr lang="zh-CN" altLang="en-US" sz="4300" b="1" dirty="0">
              <a:solidFill>
                <a:schemeClr val="bg1"/>
              </a:solidFill>
              <a:latin typeface="黑体" panose="02010609060101010101" pitchFamily="49" charset="-122"/>
            </a:endParaRPr>
          </a:p>
        </p:txBody>
      </p:sp>
      <p:pic>
        <p:nvPicPr>
          <p:cNvPr id="173066" name="Picture 14" descr="office6\wpsassist\cache\A000220150318Q36PPIC"/>
          <p:cNvPicPr>
            <a:picLocks noChangeAspect="1"/>
          </p:cNvPicPr>
          <p:nvPr/>
        </p:nvPicPr>
        <p:blipFill>
          <a:blip r:embed="rId1"/>
          <a:stretch>
            <a:fillRect/>
          </a:stretch>
        </p:blipFill>
        <p:spPr>
          <a:xfrm>
            <a:off x="8448675" y="5327650"/>
            <a:ext cx="5692775" cy="4360863"/>
          </a:xfrm>
          <a:prstGeom prst="rect">
            <a:avLst/>
          </a:prstGeom>
          <a:noFill/>
          <a:ln w="9525">
            <a:noFill/>
          </a:ln>
        </p:spPr>
      </p:pic>
    </p:spTree>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74082" name="组合 12"/>
          <p:cNvGrpSpPr/>
          <p:nvPr/>
        </p:nvGrpSpPr>
        <p:grpSpPr>
          <a:xfrm>
            <a:off x="227013" y="215900"/>
            <a:ext cx="3130550" cy="979488"/>
            <a:chOff x="192503" y="144379"/>
            <a:chExt cx="2649947" cy="657727"/>
          </a:xfrm>
        </p:grpSpPr>
        <p:sp>
          <p:nvSpPr>
            <p:cNvPr id="174089" name="矩形 5"/>
            <p:cNvSpPr/>
            <p:nvPr/>
          </p:nvSpPr>
          <p:spPr>
            <a:xfrm>
              <a:off x="1117382" y="176464"/>
              <a:ext cx="1725068" cy="433496"/>
            </a:xfrm>
            <a:prstGeom prst="rect">
              <a:avLst/>
            </a:prstGeom>
            <a:noFill/>
            <a:ln w="9525">
              <a:noFill/>
            </a:ln>
          </p:spPr>
          <p:txBody>
            <a:bodyPr wrap="none">
              <a:spAutoFit/>
            </a:bodyPr>
            <a:p>
              <a:pPr defTabSz="1181100">
                <a:buNone/>
              </a:pPr>
              <a:r>
                <a:rPr lang="zh-CN" altLang="en-US" sz="3600" b="1" dirty="0">
                  <a:solidFill>
                    <a:srgbClr val="595959"/>
                  </a:solidFill>
                  <a:latin typeface="思源宋体 CN Heavy"/>
                  <a:ea typeface="思源宋体 CN Heavy"/>
                </a:rPr>
                <a:t>问题引入</a:t>
              </a:r>
              <a:endParaRPr lang="en-US" altLang="zh-CN" sz="3600" b="1" dirty="0">
                <a:solidFill>
                  <a:srgbClr val="595959"/>
                </a:solidFill>
                <a:latin typeface="思源宋体 CN Heavy"/>
                <a:ea typeface="思源宋体 CN Heavy"/>
              </a:endParaRPr>
            </a:p>
          </p:txBody>
        </p:sp>
        <p:grpSp>
          <p:nvGrpSpPr>
            <p:cNvPr id="174090" name="组合 11"/>
            <p:cNvGrpSpPr/>
            <p:nvPr/>
          </p:nvGrpSpPr>
          <p:grpSpPr>
            <a:xfrm>
              <a:off x="192503" y="144379"/>
              <a:ext cx="866276" cy="657727"/>
              <a:chOff x="641682" y="721895"/>
              <a:chExt cx="866276" cy="657727"/>
            </a:xfrm>
          </p:grpSpPr>
          <p:grpSp>
            <p:nvGrpSpPr>
              <p:cNvPr id="174091" name="组合 9"/>
              <p:cNvGrpSpPr/>
              <p:nvPr/>
            </p:nvGrpSpPr>
            <p:grpSpPr>
              <a:xfrm>
                <a:off x="898358" y="721895"/>
                <a:ext cx="609600" cy="609600"/>
                <a:chOff x="898358" y="721895"/>
                <a:chExt cx="609600" cy="609600"/>
              </a:xfrm>
            </p:grpSpPr>
            <p:sp>
              <p:nvSpPr>
                <p:cNvPr id="8" name="椭圆 7"/>
                <p:cNvSpPr/>
                <p:nvPr/>
              </p:nvSpPr>
              <p:spPr>
                <a:xfrm>
                  <a:off x="898358" y="721895"/>
                  <a:ext cx="609600" cy="609600"/>
                </a:xfrm>
                <a:prstGeom prst="ellipse">
                  <a:avLst/>
                </a:prstGeom>
                <a:solidFill>
                  <a:srgbClr val="016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181735" rtl="0" eaLnBrk="1" fontAlgn="auto" latinLnBrk="0" hangingPunct="1">
                    <a:lnSpc>
                      <a:spcPct val="100000"/>
                    </a:lnSpc>
                    <a:spcBef>
                      <a:spcPts val="0"/>
                    </a:spcBef>
                    <a:spcAft>
                      <a:spcPts val="0"/>
                    </a:spcAft>
                    <a:buClrTx/>
                    <a:buSzTx/>
                    <a:buFontTx/>
                    <a:buNone/>
                    <a:defRPr/>
                  </a:pPr>
                  <a:endParaRPr kumimoji="0" lang="zh-CN" altLang="en-US" sz="23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9" name="椭圆 8"/>
                <p:cNvSpPr/>
                <p:nvPr/>
              </p:nvSpPr>
              <p:spPr>
                <a:xfrm>
                  <a:off x="986590" y="810127"/>
                  <a:ext cx="433136" cy="433136"/>
                </a:xfrm>
                <a:prstGeom prst="ellipse">
                  <a:avLst/>
                </a:prstGeom>
                <a:solidFill>
                  <a:srgbClr val="FF84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181735" rtl="0" eaLnBrk="1" fontAlgn="auto" latinLnBrk="0" hangingPunct="1">
                    <a:lnSpc>
                      <a:spcPct val="100000"/>
                    </a:lnSpc>
                    <a:spcBef>
                      <a:spcPts val="0"/>
                    </a:spcBef>
                    <a:spcAft>
                      <a:spcPts val="0"/>
                    </a:spcAft>
                    <a:buClrTx/>
                    <a:buSzTx/>
                    <a:buFontTx/>
                    <a:buNone/>
                    <a:defRPr/>
                  </a:pPr>
                  <a:endParaRPr kumimoji="0" lang="zh-CN" altLang="en-US" sz="23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sp>
            <p:nvSpPr>
              <p:cNvPr id="11" name="椭圆 10"/>
              <p:cNvSpPr/>
              <p:nvPr/>
            </p:nvSpPr>
            <p:spPr>
              <a:xfrm>
                <a:off x="641682" y="1155032"/>
                <a:ext cx="224590" cy="224590"/>
              </a:xfrm>
              <a:prstGeom prst="ellipse">
                <a:avLst/>
              </a:prstGeom>
              <a:solidFill>
                <a:srgbClr val="016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181735" rtl="0" eaLnBrk="1" fontAlgn="auto" latinLnBrk="0" hangingPunct="1">
                  <a:lnSpc>
                    <a:spcPct val="100000"/>
                  </a:lnSpc>
                  <a:spcBef>
                    <a:spcPts val="0"/>
                  </a:spcBef>
                  <a:spcAft>
                    <a:spcPts val="0"/>
                  </a:spcAft>
                  <a:buClrTx/>
                  <a:buSzTx/>
                  <a:buFontTx/>
                  <a:buNone/>
                  <a:defRPr/>
                </a:pPr>
                <a:endParaRPr kumimoji="0" lang="zh-CN" altLang="en-US" sz="23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grpSp>
      <p:grpSp>
        <p:nvGrpSpPr>
          <p:cNvPr id="14" name="组合 13"/>
          <p:cNvGrpSpPr/>
          <p:nvPr/>
        </p:nvGrpSpPr>
        <p:grpSpPr>
          <a:xfrm>
            <a:off x="1530350" y="2503488"/>
            <a:ext cx="5670550" cy="5746750"/>
            <a:chOff x="974072" y="1308294"/>
            <a:chExt cx="3180359" cy="5029005"/>
          </a:xfrm>
        </p:grpSpPr>
        <p:sp>
          <p:nvSpPr>
            <p:cNvPr id="15" name="Rectangle: Rounded Corners 39"/>
            <p:cNvSpPr/>
            <p:nvPr/>
          </p:nvSpPr>
          <p:spPr>
            <a:xfrm>
              <a:off x="974072" y="1308294"/>
              <a:ext cx="3180358" cy="5029005"/>
            </a:xfrm>
            <a:prstGeom prst="roundRect">
              <a:avLst>
                <a:gd name="adj" fmla="val 0"/>
              </a:avLst>
            </a:prstGeom>
            <a:solidFill>
              <a:sysClr val="window" lastClr="FFFFFF"/>
            </a:solidFill>
            <a:ln w="12700" cap="flat" cmpd="sng" algn="ctr">
              <a:noFill/>
              <a:prstDash val="solid"/>
              <a:miter lim="800000"/>
            </a:ln>
            <a:effectLst>
              <a:outerShdw blurRad="762000" algn="ctr" rotWithShape="0">
                <a:prstClr val="black">
                  <a:alpha val="15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sym typeface="思源宋体 CN" panose="02020400000000000000" pitchFamily="18" charset="-122"/>
              </a:endParaRPr>
            </a:p>
          </p:txBody>
        </p:sp>
        <p:sp>
          <p:nvSpPr>
            <p:cNvPr id="17" name="Rectangle 4"/>
            <p:cNvSpPr/>
            <p:nvPr/>
          </p:nvSpPr>
          <p:spPr>
            <a:xfrm>
              <a:off x="974073" y="1308294"/>
              <a:ext cx="3180358" cy="5029004"/>
            </a:xfrm>
            <a:prstGeom prst="rect">
              <a:avLst/>
            </a:prstGeom>
            <a:solidFill>
              <a:sysClr val="window" lastClr="FFFFFF"/>
            </a:solidFill>
            <a:ln w="12700" cap="flat" cmpd="sng" algn="ctr">
              <a:noFill/>
              <a:prstDash val="solid"/>
              <a:miter lim="800000"/>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800" b="0" i="0" u="none" strike="noStrike" kern="0" cap="none" spc="0" normalizeH="0" baseline="0" noProof="0" dirty="0">
                <a:ln>
                  <a:noFill/>
                </a:ln>
                <a:solidFill>
                  <a:prstClr val="black">
                    <a:lumMod val="75000"/>
                    <a:lumOff val="25000"/>
                  </a:prstClr>
                </a:solidFill>
                <a:effectLst/>
                <a:uLnTx/>
                <a:uFillTx/>
                <a:latin typeface="思源宋体 CN" panose="02020400000000000000" pitchFamily="18" charset="-122"/>
                <a:ea typeface="宋体" panose="02010600030101010101" pitchFamily="2" charset="-122"/>
                <a:cs typeface="+mn-cs"/>
              </a:endParaRPr>
            </a:p>
          </p:txBody>
        </p:sp>
      </p:grpSp>
      <p:sp>
        <p:nvSpPr>
          <p:cNvPr id="34" name="文本框 33"/>
          <p:cNvSpPr txBox="1"/>
          <p:nvPr/>
        </p:nvSpPr>
        <p:spPr>
          <a:xfrm>
            <a:off x="1781175" y="2879725"/>
            <a:ext cx="5168900" cy="5091113"/>
          </a:xfrm>
          <a:prstGeom prst="rect">
            <a:avLst/>
          </a:prstGeom>
          <a:noFill/>
        </p:spPr>
        <p:txBody>
          <a:bodyPr wrap="square" lIns="118204" tIns="59102" rIns="118204" bIns="59102">
            <a:spAutoFit/>
          </a:bodyPr>
          <a:lstStyle/>
          <a:p>
            <a:pPr marR="0" indent="591185" defTabSz="591185">
              <a:lnSpc>
                <a:spcPct val="150000"/>
              </a:lnSpc>
              <a:spcBef>
                <a:spcPts val="775"/>
              </a:spcBef>
              <a:buClrTx/>
              <a:buSzTx/>
              <a:buFontTx/>
              <a:buNone/>
              <a:defRPr/>
            </a:pPr>
            <a:r>
              <a:rPr kumimoji="0" sz="2300"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rPr>
              <a:t>随着跨境贸易的迅速发展，国与国之间的交易日益频繁，海关也和快递一样，与人们的生活密切相连。而交易容易、过海关难的繁琐事务让很多企业望而却步、倍感烦恼，海关如何降低成本、推动贸易便利摆在政府面前，如今，海关通关一体化已在全国实施，那么，啥叫通关一体化改革？</a:t>
            </a:r>
            <a:endParaRPr kumimoji="0" sz="2300"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endParaRPr>
          </a:p>
        </p:txBody>
      </p:sp>
      <p:pic>
        <p:nvPicPr>
          <p:cNvPr id="36" name="图片 4" descr="240466-1404032109189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632948" y="1942532"/>
            <a:ext cx="6264695" cy="63083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16" name="标题 1"/>
          <p:cNvSpPr txBox="1"/>
          <p:nvPr/>
        </p:nvSpPr>
        <p:spPr bwMode="auto">
          <a:xfrm>
            <a:off x="720725" y="409575"/>
            <a:ext cx="12960350" cy="838200"/>
          </a:xfrm>
          <a:prstGeom prst="rect">
            <a:avLst/>
          </a:prstGeom>
          <a:noFill/>
          <a:ln>
            <a:noFill/>
            <a:miter/>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0717" tIns="70359" rIns="140717" bIns="70359" numCol="1" anchor="ctr" anchorCtr="1" compatLnSpc="1"/>
          <a:lstStyle>
            <a:lvl1pPr algn="r" rtl="0" eaLnBrk="0" fontAlgn="base" hangingPunct="0">
              <a:spcBef>
                <a:spcPct val="0"/>
              </a:spcBef>
              <a:spcAft>
                <a:spcPct val="0"/>
              </a:spcAft>
              <a:defRPr sz="4300">
                <a:solidFill>
                  <a:schemeClr val="bg1"/>
                </a:solidFill>
                <a:latin typeface="+mj-lt"/>
                <a:ea typeface="+mj-ea"/>
                <a:cs typeface="+mj-cs"/>
              </a:defRPr>
            </a:lvl1pPr>
            <a:lvl2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5pPr>
            <a:lvl6pPr marL="70358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6pPr>
            <a:lvl7pPr marL="140716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7pPr>
            <a:lvl8pPr marL="211074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8pPr>
            <a:lvl9pPr marL="281432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9pPr>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1" smtClean="0">
                <a:ln>
                  <a:noFill/>
                </a:ln>
                <a:solidFill>
                  <a:schemeClr val="bg1"/>
                </a:solidFill>
                <a:effectLst>
                  <a:outerShdw blurRad="38100" dist="38100" dir="2700000">
                    <a:srgbClr val="FFFFFF"/>
                  </a:outerShdw>
                </a:effectLst>
                <a:uLnTx/>
                <a:uFillTx/>
                <a:latin typeface="楷体_GB2312" pitchFamily="49" charset="-122"/>
                <a:ea typeface="楷体" panose="02010609060101010101" pitchFamily="49" charset="-122"/>
                <a:cs typeface="+mj-cs"/>
              </a:rPr>
              <a:t>知识点</a:t>
            </a:r>
            <a:endParaRPr kumimoji="0" lang="zh-CN" altLang="en-US" sz="62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楷体" panose="02010609060101010101" pitchFamily="49" charset="-122"/>
              <a:cs typeface="+mj-cs"/>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iterate type="lt">
                                    <p:tmPct val="10000"/>
                                  </p:iterate>
                                  <p:childTnLst>
                                    <p:set>
                                      <p:cBhvr>
                                        <p:cTn id="14" dur="1" fill="hold">
                                          <p:stCondLst>
                                            <p:cond delay="0"/>
                                          </p:stCondLst>
                                        </p:cTn>
                                        <p:tgtEl>
                                          <p:spTgt spid="34">
                                            <p:txEl>
                                              <p:charRg st="0" end="128"/>
                                            </p:txEl>
                                          </p:spTgt>
                                        </p:tgtEl>
                                        <p:attrNameLst>
                                          <p:attrName>style.visibility</p:attrName>
                                        </p:attrNameLst>
                                      </p:cBhvr>
                                      <p:to>
                                        <p:strVal val="visible"/>
                                      </p:to>
                                    </p:set>
                                    <p:animEffect transition="in" filter="fade">
                                      <p:cBhvr>
                                        <p:cTn id="15" dur="500"/>
                                        <p:tgtEl>
                                          <p:spTgt spid="34">
                                            <p:txEl>
                                              <p:charRg st="0" end="12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75106" name="组合 12"/>
          <p:cNvGrpSpPr/>
          <p:nvPr/>
        </p:nvGrpSpPr>
        <p:grpSpPr>
          <a:xfrm>
            <a:off x="227013" y="215900"/>
            <a:ext cx="2701925" cy="979488"/>
            <a:chOff x="192503" y="144379"/>
            <a:chExt cx="2287393" cy="657727"/>
          </a:xfrm>
        </p:grpSpPr>
        <p:sp>
          <p:nvSpPr>
            <p:cNvPr id="175122" name="矩形 5"/>
            <p:cNvSpPr/>
            <p:nvPr/>
          </p:nvSpPr>
          <p:spPr>
            <a:xfrm>
              <a:off x="1147011" y="202318"/>
              <a:ext cx="1332885" cy="433496"/>
            </a:xfrm>
            <a:prstGeom prst="rect">
              <a:avLst/>
            </a:prstGeom>
            <a:noFill/>
            <a:ln w="9525">
              <a:noFill/>
            </a:ln>
          </p:spPr>
          <p:txBody>
            <a:bodyPr wrap="none">
              <a:spAutoFit/>
            </a:bodyPr>
            <a:p>
              <a:pPr defTabSz="1181100">
                <a:buNone/>
              </a:pPr>
              <a:r>
                <a:rPr lang="zh-CN" altLang="en-US" sz="3600" b="1" dirty="0">
                  <a:solidFill>
                    <a:srgbClr val="595959"/>
                  </a:solidFill>
                  <a:latin typeface="思源宋体 CN Heavy"/>
                  <a:ea typeface="思源宋体 CN Heavy"/>
                </a:rPr>
                <a:t>知识点</a:t>
              </a:r>
              <a:endParaRPr lang="en-US" altLang="zh-CN" sz="3600" b="1" dirty="0">
                <a:solidFill>
                  <a:srgbClr val="595959"/>
                </a:solidFill>
                <a:latin typeface="思源宋体 CN Heavy"/>
                <a:ea typeface="思源宋体 CN Heavy"/>
              </a:endParaRPr>
            </a:p>
          </p:txBody>
        </p:sp>
        <p:grpSp>
          <p:nvGrpSpPr>
            <p:cNvPr id="175123" name="组合 11"/>
            <p:cNvGrpSpPr/>
            <p:nvPr/>
          </p:nvGrpSpPr>
          <p:grpSpPr>
            <a:xfrm>
              <a:off x="192503" y="144379"/>
              <a:ext cx="866276" cy="657727"/>
              <a:chOff x="641682" y="721895"/>
              <a:chExt cx="866276" cy="657727"/>
            </a:xfrm>
          </p:grpSpPr>
          <p:grpSp>
            <p:nvGrpSpPr>
              <p:cNvPr id="175124" name="组合 9"/>
              <p:cNvGrpSpPr/>
              <p:nvPr/>
            </p:nvGrpSpPr>
            <p:grpSpPr>
              <a:xfrm>
                <a:off x="898358" y="721895"/>
                <a:ext cx="609600" cy="609600"/>
                <a:chOff x="898358" y="721895"/>
                <a:chExt cx="609600" cy="609600"/>
              </a:xfrm>
            </p:grpSpPr>
            <p:sp>
              <p:nvSpPr>
                <p:cNvPr id="8" name="椭圆 7"/>
                <p:cNvSpPr/>
                <p:nvPr/>
              </p:nvSpPr>
              <p:spPr>
                <a:xfrm>
                  <a:off x="898358" y="721895"/>
                  <a:ext cx="609600" cy="609600"/>
                </a:xfrm>
                <a:prstGeom prst="ellipse">
                  <a:avLst/>
                </a:prstGeom>
                <a:solidFill>
                  <a:srgbClr val="016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181735" rtl="0" eaLnBrk="1" fontAlgn="auto" latinLnBrk="0" hangingPunct="1">
                    <a:lnSpc>
                      <a:spcPct val="100000"/>
                    </a:lnSpc>
                    <a:spcBef>
                      <a:spcPts val="0"/>
                    </a:spcBef>
                    <a:spcAft>
                      <a:spcPts val="0"/>
                    </a:spcAft>
                    <a:buClrTx/>
                    <a:buSzTx/>
                    <a:buFontTx/>
                    <a:buNone/>
                    <a:defRPr/>
                  </a:pPr>
                  <a:endParaRPr kumimoji="0" lang="zh-CN" altLang="en-US" sz="23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9" name="椭圆 8"/>
                <p:cNvSpPr/>
                <p:nvPr/>
              </p:nvSpPr>
              <p:spPr>
                <a:xfrm>
                  <a:off x="986590" y="810127"/>
                  <a:ext cx="433136" cy="433136"/>
                </a:xfrm>
                <a:prstGeom prst="ellipse">
                  <a:avLst/>
                </a:prstGeom>
                <a:solidFill>
                  <a:srgbClr val="FF84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181735" rtl="0" eaLnBrk="1" fontAlgn="auto" latinLnBrk="0" hangingPunct="1">
                    <a:lnSpc>
                      <a:spcPct val="100000"/>
                    </a:lnSpc>
                    <a:spcBef>
                      <a:spcPts val="0"/>
                    </a:spcBef>
                    <a:spcAft>
                      <a:spcPts val="0"/>
                    </a:spcAft>
                    <a:buClrTx/>
                    <a:buSzTx/>
                    <a:buFontTx/>
                    <a:buNone/>
                    <a:defRPr/>
                  </a:pPr>
                  <a:endParaRPr kumimoji="0" lang="zh-CN" altLang="en-US" sz="23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sp>
            <p:nvSpPr>
              <p:cNvPr id="11" name="椭圆 10"/>
              <p:cNvSpPr/>
              <p:nvPr/>
            </p:nvSpPr>
            <p:spPr>
              <a:xfrm>
                <a:off x="641682" y="1155032"/>
                <a:ext cx="224590" cy="224590"/>
              </a:xfrm>
              <a:prstGeom prst="ellipse">
                <a:avLst/>
              </a:prstGeom>
              <a:solidFill>
                <a:srgbClr val="016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181735" rtl="0" eaLnBrk="1" fontAlgn="auto" latinLnBrk="0" hangingPunct="1">
                  <a:lnSpc>
                    <a:spcPct val="100000"/>
                  </a:lnSpc>
                  <a:spcBef>
                    <a:spcPts val="0"/>
                  </a:spcBef>
                  <a:spcAft>
                    <a:spcPts val="0"/>
                  </a:spcAft>
                  <a:buClrTx/>
                  <a:buSzTx/>
                  <a:buFontTx/>
                  <a:buNone/>
                  <a:defRPr/>
                </a:pPr>
                <a:endParaRPr kumimoji="0" lang="zh-CN" altLang="en-US" sz="23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grpSp>
      <p:grpSp>
        <p:nvGrpSpPr>
          <p:cNvPr id="2" name="组合 1"/>
          <p:cNvGrpSpPr/>
          <p:nvPr/>
        </p:nvGrpSpPr>
        <p:grpSpPr>
          <a:xfrm>
            <a:off x="1146175" y="2801938"/>
            <a:ext cx="4610100" cy="5210175"/>
            <a:chOff x="970547" y="1879600"/>
            <a:chExt cx="3902097" cy="3493700"/>
          </a:xfrm>
        </p:grpSpPr>
        <p:sp>
          <p:nvSpPr>
            <p:cNvPr id="15" name="Rectangle: Rounded Corners 39"/>
            <p:cNvSpPr/>
            <p:nvPr/>
          </p:nvSpPr>
          <p:spPr>
            <a:xfrm>
              <a:off x="970547" y="1879600"/>
              <a:ext cx="3902097" cy="3493700"/>
            </a:xfrm>
            <a:prstGeom prst="roundRect">
              <a:avLst>
                <a:gd name="adj" fmla="val 0"/>
              </a:avLst>
            </a:prstGeom>
            <a:solidFill>
              <a:sysClr val="window" lastClr="FFFFFF"/>
            </a:solidFill>
            <a:ln w="12700" cap="flat" cmpd="sng" algn="ctr">
              <a:noFill/>
              <a:prstDash val="solid"/>
              <a:miter lim="800000"/>
            </a:ln>
            <a:effectLst>
              <a:outerShdw blurRad="762000" algn="ctr" rotWithShape="0">
                <a:prstClr val="black">
                  <a:alpha val="15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sym typeface="思源宋体 CN" panose="02020400000000000000" pitchFamily="18" charset="-122"/>
              </a:endParaRPr>
            </a:p>
          </p:txBody>
        </p:sp>
        <p:sp>
          <p:nvSpPr>
            <p:cNvPr id="18" name="TextBox 76"/>
            <p:cNvSpPr txBox="1"/>
            <p:nvPr/>
          </p:nvSpPr>
          <p:spPr>
            <a:xfrm>
              <a:off x="1305510" y="2259596"/>
              <a:ext cx="3232167" cy="330283"/>
            </a:xfrm>
            <a:prstGeom prst="rect">
              <a:avLst/>
            </a:prstGeom>
            <a:noFill/>
          </p:spPr>
          <p:txBody>
            <a:bodyPr wrap="square" rtlCol="0">
              <a:spAutoFit/>
            </a:bodyPr>
            <a:lstStyle/>
            <a:p>
              <a:pPr marR="0" algn="ctr" defTabSz="914400">
                <a:buClrTx/>
                <a:buSzTx/>
                <a:buFontTx/>
                <a:buNone/>
                <a:defRPr/>
              </a:pPr>
              <a:r>
                <a:rPr kumimoji="0" lang="zh-CN" altLang="en-US" sz="2600" b="1" kern="0" cap="none" spc="0" normalizeH="0" baseline="0" noProof="0" dirty="0" smtClean="0">
                  <a:solidFill>
                    <a:prstClr val="black">
                      <a:lumMod val="65000"/>
                      <a:lumOff val="35000"/>
                    </a:prstClr>
                  </a:solidFill>
                  <a:latin typeface="思源宋体 CN" panose="02020400000000000000" pitchFamily="18" charset="-122"/>
                  <a:ea typeface="思源宋体 CN" panose="02020400000000000000" pitchFamily="18" charset="-122"/>
                  <a:cs typeface="+mn-cs"/>
                </a:rPr>
                <a:t>通关</a:t>
              </a:r>
              <a:r>
                <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rPr>
                <a:t>一体化改革的概念</a:t>
              </a:r>
              <a:endPar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endParaRPr>
            </a:p>
          </p:txBody>
        </p:sp>
      </p:grpSp>
      <p:sp>
        <p:nvSpPr>
          <p:cNvPr id="19" name="文本框 18"/>
          <p:cNvSpPr txBox="1"/>
          <p:nvPr/>
        </p:nvSpPr>
        <p:spPr>
          <a:xfrm>
            <a:off x="1276350" y="4267200"/>
            <a:ext cx="4349750" cy="2197100"/>
          </a:xfrm>
          <a:prstGeom prst="rect">
            <a:avLst/>
          </a:prstGeom>
          <a:noFill/>
        </p:spPr>
        <p:txBody>
          <a:bodyPr wrap="square" lIns="118204" tIns="59102" rIns="118204" bIns="59102" rtlCol="0">
            <a:spAutoFit/>
          </a:bodyPr>
          <a:lstStyle/>
          <a:p>
            <a:pPr marR="0" defTabSz="591185">
              <a:lnSpc>
                <a:spcPct val="150000"/>
              </a:lnSpc>
              <a:buClrTx/>
              <a:buSzTx/>
              <a:buFontTx/>
              <a:buNone/>
              <a:defRPr/>
            </a:pPr>
            <a:r>
              <a:rPr kumimoji="0" lang="zh-CN" altLang="en-US"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rPr>
              <a:t> 通关一体化改革，是指企业可以任意选择通关或者报关地点和口岸，在全国任何一个地方都可办理相关手续。全国通关一体化，可以让企业通关成本更低、更便捷。</a:t>
            </a:r>
            <a:endParaRPr kumimoji="0"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endParaRPr>
          </a:p>
        </p:txBody>
      </p:sp>
      <p:grpSp>
        <p:nvGrpSpPr>
          <p:cNvPr id="143" name="组合 142"/>
          <p:cNvGrpSpPr/>
          <p:nvPr/>
        </p:nvGrpSpPr>
        <p:grpSpPr>
          <a:xfrm>
            <a:off x="7162800" y="6229350"/>
            <a:ext cx="1011238" cy="1277938"/>
            <a:chOff x="5365788" y="2308778"/>
            <a:chExt cx="1440000" cy="1440000"/>
          </a:xfrm>
        </p:grpSpPr>
        <p:sp>
          <p:nvSpPr>
            <p:cNvPr id="144" name="Rectangle 58"/>
            <p:cNvSpPr>
              <a:spLocks noChangeArrowheads="1"/>
            </p:cNvSpPr>
            <p:nvPr/>
          </p:nvSpPr>
          <p:spPr bwMode="auto">
            <a:xfrm rot="2700000">
              <a:off x="5365788" y="2308778"/>
              <a:ext cx="1440000" cy="1440000"/>
            </a:xfrm>
            <a:prstGeom prst="rect">
              <a:avLst/>
            </a:prstGeom>
            <a:solidFill>
              <a:srgbClr val="FF8463"/>
            </a:solidFill>
            <a:ln w="25400" cap="flat" cmpd="sng" algn="ctr">
              <a:noFill/>
              <a:prstDash val="solid"/>
            </a:ln>
            <a:effectLst>
              <a:outerShdw blurRad="190500" dist="38100" dir="2700000" algn="tl" rotWithShape="0">
                <a:prstClr val="black">
                  <a:alpha val="20000"/>
                </a:prstClr>
              </a:outerShdw>
            </a:effectLst>
          </p:spPr>
          <p:txBody>
            <a:bodyPr rtlCol="0" anchor="ctr"/>
            <a:lstStyle/>
            <a:p>
              <a:pPr marL="0" marR="0" lvl="0" indent="0" algn="ctr" defTabSz="1181735" rtl="0" eaLnBrk="1" fontAlgn="auto" latinLnBrk="0" hangingPunct="1">
                <a:lnSpc>
                  <a:spcPct val="100000"/>
                </a:lnSpc>
                <a:spcBef>
                  <a:spcPts val="0"/>
                </a:spcBef>
                <a:spcAft>
                  <a:spcPts val="0"/>
                </a:spcAft>
                <a:buClrTx/>
                <a:buSzTx/>
                <a:buFontTx/>
                <a:buNone/>
                <a:defRPr/>
              </a:pPr>
              <a:endParaRPr kumimoji="0" lang="en-US" sz="2100" b="0" i="0" u="none" strike="noStrike" kern="0" cap="none" spc="0" normalizeH="0" baseline="0" noProof="0" dirty="0">
                <a:ln>
                  <a:noFill/>
                </a:ln>
                <a:solidFill>
                  <a:prstClr val="black">
                    <a:lumMod val="75000"/>
                    <a:lumOff val="25000"/>
                  </a:prstClr>
                </a:solidFill>
                <a:effectLst/>
                <a:uLnTx/>
                <a:uFillTx/>
                <a:latin typeface="思源宋体 CN" panose="02020400000000000000" pitchFamily="18" charset="-122"/>
                <a:ea typeface="思源宋体 CN" panose="02020400000000000000" pitchFamily="18" charset="-122"/>
                <a:cs typeface="+mn-cs"/>
              </a:endParaRPr>
            </a:p>
          </p:txBody>
        </p:sp>
        <p:sp>
          <p:nvSpPr>
            <p:cNvPr id="175119" name="Freeform 28"/>
            <p:cNvSpPr>
              <a:spLocks noEditPoints="1"/>
            </p:cNvSpPr>
            <p:nvPr/>
          </p:nvSpPr>
          <p:spPr>
            <a:xfrm>
              <a:off x="5713458" y="2669884"/>
              <a:ext cx="721832" cy="688172"/>
            </a:xfrm>
            <a:custGeom>
              <a:avLst/>
              <a:gdLst/>
              <a:ahLst/>
              <a:cxnLst>
                <a:cxn ang="0">
                  <a:pos x="276948" y="293247"/>
                </a:cxn>
                <a:cxn ang="0">
                  <a:pos x="238646" y="181253"/>
                </a:cxn>
                <a:cxn ang="0">
                  <a:pos x="238646" y="172411"/>
                </a:cxn>
                <a:cxn ang="0">
                  <a:pos x="484659" y="172411"/>
                </a:cxn>
                <a:cxn ang="0">
                  <a:pos x="484659" y="181253"/>
                </a:cxn>
                <a:cxn ang="0">
                  <a:pos x="446357" y="293247"/>
                </a:cxn>
                <a:cxn ang="0">
                  <a:pos x="575992" y="359559"/>
                </a:cxn>
                <a:cxn ang="0">
                  <a:pos x="655541" y="253459"/>
                </a:cxn>
                <a:cxn ang="0">
                  <a:pos x="655541" y="253459"/>
                </a:cxn>
                <a:cxn ang="0">
                  <a:pos x="599562" y="138519"/>
                </a:cxn>
                <a:cxn ang="0">
                  <a:pos x="552422" y="137045"/>
                </a:cxn>
                <a:cxn ang="0">
                  <a:pos x="496444" y="253459"/>
                </a:cxn>
                <a:cxn ang="0">
                  <a:pos x="496444" y="253459"/>
                </a:cxn>
                <a:cxn ang="0">
                  <a:pos x="575992" y="359559"/>
                </a:cxn>
                <a:cxn ang="0">
                  <a:pos x="506756" y="254933"/>
                </a:cxn>
                <a:cxn ang="0">
                  <a:pos x="514121" y="218093"/>
                </a:cxn>
                <a:cxn ang="0">
                  <a:pos x="633444" y="197463"/>
                </a:cxn>
                <a:cxn ang="0">
                  <a:pos x="639337" y="235776"/>
                </a:cxn>
                <a:cxn ang="0">
                  <a:pos x="621659" y="319772"/>
                </a:cxn>
                <a:cxn ang="0">
                  <a:pos x="530326" y="319772"/>
                </a:cxn>
                <a:cxn ang="0">
                  <a:pos x="201818" y="325666"/>
                </a:cxn>
                <a:cxn ang="0">
                  <a:pos x="226861" y="253459"/>
                </a:cxn>
                <a:cxn ang="0">
                  <a:pos x="226861" y="247565"/>
                </a:cxn>
                <a:cxn ang="0">
                  <a:pos x="145840" y="135571"/>
                </a:cxn>
                <a:cxn ang="0">
                  <a:pos x="67764" y="247565"/>
                </a:cxn>
                <a:cxn ang="0">
                  <a:pos x="67764" y="253459"/>
                </a:cxn>
                <a:cxn ang="0">
                  <a:pos x="91334" y="325666"/>
                </a:cxn>
                <a:cxn ang="0">
                  <a:pos x="100173" y="319772"/>
                </a:cxn>
                <a:cxn ang="0">
                  <a:pos x="82495" y="235776"/>
                </a:cxn>
                <a:cxn ang="0">
                  <a:pos x="89861" y="197463"/>
                </a:cxn>
                <a:cxn ang="0">
                  <a:pos x="209184" y="218093"/>
                </a:cxn>
                <a:cxn ang="0">
                  <a:pos x="215076" y="254933"/>
                </a:cxn>
                <a:cxn ang="0">
                  <a:pos x="147313" y="349244"/>
                </a:cxn>
                <a:cxn ang="0">
                  <a:pos x="385959" y="428818"/>
                </a:cxn>
                <a:cxn ang="0">
                  <a:pos x="371228" y="461237"/>
                </a:cxn>
                <a:cxn ang="0">
                  <a:pos x="462562" y="389031"/>
                </a:cxn>
                <a:cxn ang="0">
                  <a:pos x="592197" y="643964"/>
                </a:cxn>
                <a:cxn ang="0">
                  <a:pos x="175302" y="688172"/>
                </a:cxn>
                <a:cxn ang="0">
                  <a:pos x="129635" y="492183"/>
                </a:cxn>
                <a:cxn ang="0">
                  <a:pos x="340292" y="608598"/>
                </a:cxn>
                <a:cxn ang="0">
                  <a:pos x="350604" y="453869"/>
                </a:cxn>
                <a:cxn ang="0">
                  <a:pos x="337346" y="424397"/>
                </a:cxn>
                <a:cxn ang="0">
                  <a:pos x="381540" y="421450"/>
                </a:cxn>
                <a:cxn ang="0">
                  <a:pos x="385959" y="428818"/>
                </a:cxn>
                <a:cxn ang="0">
                  <a:pos x="721832" y="449449"/>
                </a:cxn>
                <a:cxn ang="0">
                  <a:pos x="606928" y="459764"/>
                </a:cxn>
                <a:cxn ang="0">
                  <a:pos x="612821" y="571757"/>
                </a:cxn>
                <a:cxn ang="0">
                  <a:pos x="721832" y="546706"/>
                </a:cxn>
                <a:cxn ang="0">
                  <a:pos x="23570" y="571757"/>
                </a:cxn>
                <a:cxn ang="0">
                  <a:pos x="109011" y="492183"/>
                </a:cxn>
                <a:cxn ang="0">
                  <a:pos x="204765" y="383136"/>
                </a:cxn>
                <a:cxn ang="0">
                  <a:pos x="0" y="546706"/>
                </a:cxn>
                <a:cxn ang="0">
                  <a:pos x="360916" y="328613"/>
                </a:cxn>
                <a:cxn ang="0">
                  <a:pos x="466981" y="182727"/>
                </a:cxn>
                <a:cxn ang="0">
                  <a:pos x="456669" y="125256"/>
                </a:cxn>
                <a:cxn ang="0">
                  <a:pos x="403637" y="89890"/>
                </a:cxn>
                <a:cxn ang="0">
                  <a:pos x="318195" y="89890"/>
                </a:cxn>
                <a:cxn ang="0">
                  <a:pos x="272528" y="94311"/>
                </a:cxn>
                <a:cxn ang="0">
                  <a:pos x="262217" y="154728"/>
                </a:cxn>
                <a:cxn ang="0">
                  <a:pos x="290206" y="282932"/>
                </a:cxn>
              </a:cxnLst>
              <a:pathLst>
                <a:path w="490" h="467">
                  <a:moveTo>
                    <a:pt x="245" y="235"/>
                  </a:moveTo>
                  <a:cubicBezTo>
                    <a:pt x="224" y="235"/>
                    <a:pt x="203" y="220"/>
                    <a:pt x="188" y="199"/>
                  </a:cubicBezTo>
                  <a:cubicBezTo>
                    <a:pt x="172" y="178"/>
                    <a:pt x="162" y="150"/>
                    <a:pt x="162" y="123"/>
                  </a:cubicBezTo>
                  <a:cubicBezTo>
                    <a:pt x="162" y="123"/>
                    <a:pt x="162" y="123"/>
                    <a:pt x="162" y="123"/>
                  </a:cubicBezTo>
                  <a:cubicBezTo>
                    <a:pt x="162" y="122"/>
                    <a:pt x="162" y="122"/>
                    <a:pt x="162" y="122"/>
                  </a:cubicBezTo>
                  <a:cubicBezTo>
                    <a:pt x="162" y="121"/>
                    <a:pt x="162" y="119"/>
                    <a:pt x="162" y="117"/>
                  </a:cubicBezTo>
                  <a:cubicBezTo>
                    <a:pt x="162" y="52"/>
                    <a:pt x="151" y="0"/>
                    <a:pt x="245" y="0"/>
                  </a:cubicBezTo>
                  <a:cubicBezTo>
                    <a:pt x="340" y="0"/>
                    <a:pt x="329" y="52"/>
                    <a:pt x="329" y="117"/>
                  </a:cubicBezTo>
                  <a:cubicBezTo>
                    <a:pt x="329" y="119"/>
                    <a:pt x="329" y="121"/>
                    <a:pt x="329" y="122"/>
                  </a:cubicBezTo>
                  <a:cubicBezTo>
                    <a:pt x="329" y="123"/>
                    <a:pt x="329" y="123"/>
                    <a:pt x="329" y="123"/>
                  </a:cubicBezTo>
                  <a:cubicBezTo>
                    <a:pt x="329" y="123"/>
                    <a:pt x="329" y="123"/>
                    <a:pt x="329" y="123"/>
                  </a:cubicBezTo>
                  <a:cubicBezTo>
                    <a:pt x="329" y="150"/>
                    <a:pt x="318" y="178"/>
                    <a:pt x="303" y="199"/>
                  </a:cubicBezTo>
                  <a:cubicBezTo>
                    <a:pt x="287" y="220"/>
                    <a:pt x="266" y="235"/>
                    <a:pt x="245" y="235"/>
                  </a:cubicBezTo>
                  <a:close/>
                  <a:moveTo>
                    <a:pt x="391" y="244"/>
                  </a:moveTo>
                  <a:cubicBezTo>
                    <a:pt x="404" y="244"/>
                    <a:pt x="418" y="235"/>
                    <a:pt x="428" y="221"/>
                  </a:cubicBezTo>
                  <a:cubicBezTo>
                    <a:pt x="438" y="208"/>
                    <a:pt x="445" y="190"/>
                    <a:pt x="445" y="172"/>
                  </a:cubicBezTo>
                  <a:cubicBezTo>
                    <a:pt x="445" y="172"/>
                    <a:pt x="445" y="172"/>
                    <a:pt x="445" y="172"/>
                  </a:cubicBezTo>
                  <a:cubicBezTo>
                    <a:pt x="445" y="172"/>
                    <a:pt x="445" y="172"/>
                    <a:pt x="445" y="172"/>
                  </a:cubicBezTo>
                  <a:cubicBezTo>
                    <a:pt x="445" y="170"/>
                    <a:pt x="445" y="169"/>
                    <a:pt x="445" y="168"/>
                  </a:cubicBezTo>
                  <a:cubicBezTo>
                    <a:pt x="445" y="131"/>
                    <a:pt x="451" y="99"/>
                    <a:pt x="407" y="94"/>
                  </a:cubicBezTo>
                  <a:cubicBezTo>
                    <a:pt x="402" y="93"/>
                    <a:pt x="397" y="92"/>
                    <a:pt x="391" y="92"/>
                  </a:cubicBezTo>
                  <a:cubicBezTo>
                    <a:pt x="385" y="92"/>
                    <a:pt x="380" y="93"/>
                    <a:pt x="375" y="93"/>
                  </a:cubicBezTo>
                  <a:cubicBezTo>
                    <a:pt x="331" y="99"/>
                    <a:pt x="337" y="130"/>
                    <a:pt x="337" y="168"/>
                  </a:cubicBezTo>
                  <a:cubicBezTo>
                    <a:pt x="337" y="169"/>
                    <a:pt x="337" y="170"/>
                    <a:pt x="337" y="172"/>
                  </a:cubicBezTo>
                  <a:cubicBezTo>
                    <a:pt x="337" y="172"/>
                    <a:pt x="337" y="172"/>
                    <a:pt x="337" y="172"/>
                  </a:cubicBezTo>
                  <a:cubicBezTo>
                    <a:pt x="337" y="172"/>
                    <a:pt x="337" y="172"/>
                    <a:pt x="337" y="172"/>
                  </a:cubicBezTo>
                  <a:cubicBezTo>
                    <a:pt x="337" y="190"/>
                    <a:pt x="344" y="208"/>
                    <a:pt x="354" y="221"/>
                  </a:cubicBezTo>
                  <a:cubicBezTo>
                    <a:pt x="364" y="235"/>
                    <a:pt x="377" y="244"/>
                    <a:pt x="391" y="244"/>
                  </a:cubicBezTo>
                  <a:close/>
                  <a:moveTo>
                    <a:pt x="360" y="217"/>
                  </a:moveTo>
                  <a:cubicBezTo>
                    <a:pt x="351" y="204"/>
                    <a:pt x="345" y="188"/>
                    <a:pt x="344" y="173"/>
                  </a:cubicBezTo>
                  <a:cubicBezTo>
                    <a:pt x="348" y="160"/>
                    <a:pt x="348" y="160"/>
                    <a:pt x="348" y="160"/>
                  </a:cubicBezTo>
                  <a:cubicBezTo>
                    <a:pt x="349" y="156"/>
                    <a:pt x="349" y="152"/>
                    <a:pt x="349" y="148"/>
                  </a:cubicBezTo>
                  <a:cubicBezTo>
                    <a:pt x="349" y="142"/>
                    <a:pt x="349" y="138"/>
                    <a:pt x="352" y="134"/>
                  </a:cubicBezTo>
                  <a:cubicBezTo>
                    <a:pt x="354" y="127"/>
                    <a:pt x="429" y="127"/>
                    <a:pt x="430" y="134"/>
                  </a:cubicBezTo>
                  <a:cubicBezTo>
                    <a:pt x="433" y="138"/>
                    <a:pt x="433" y="142"/>
                    <a:pt x="433" y="148"/>
                  </a:cubicBezTo>
                  <a:cubicBezTo>
                    <a:pt x="433" y="152"/>
                    <a:pt x="433" y="156"/>
                    <a:pt x="434" y="160"/>
                  </a:cubicBezTo>
                  <a:cubicBezTo>
                    <a:pt x="437" y="173"/>
                    <a:pt x="437" y="173"/>
                    <a:pt x="437" y="173"/>
                  </a:cubicBezTo>
                  <a:cubicBezTo>
                    <a:pt x="437" y="188"/>
                    <a:pt x="431" y="204"/>
                    <a:pt x="422" y="217"/>
                  </a:cubicBezTo>
                  <a:cubicBezTo>
                    <a:pt x="413" y="229"/>
                    <a:pt x="402" y="237"/>
                    <a:pt x="391" y="237"/>
                  </a:cubicBezTo>
                  <a:cubicBezTo>
                    <a:pt x="380" y="237"/>
                    <a:pt x="368" y="229"/>
                    <a:pt x="360" y="217"/>
                  </a:cubicBezTo>
                  <a:close/>
                  <a:moveTo>
                    <a:pt x="100" y="244"/>
                  </a:moveTo>
                  <a:cubicBezTo>
                    <a:pt x="113" y="244"/>
                    <a:pt x="127" y="235"/>
                    <a:pt x="137" y="221"/>
                  </a:cubicBezTo>
                  <a:cubicBezTo>
                    <a:pt x="147" y="208"/>
                    <a:pt x="154" y="190"/>
                    <a:pt x="154" y="172"/>
                  </a:cubicBezTo>
                  <a:cubicBezTo>
                    <a:pt x="154" y="172"/>
                    <a:pt x="154" y="172"/>
                    <a:pt x="154" y="172"/>
                  </a:cubicBezTo>
                  <a:cubicBezTo>
                    <a:pt x="154" y="172"/>
                    <a:pt x="154" y="172"/>
                    <a:pt x="154" y="172"/>
                  </a:cubicBezTo>
                  <a:cubicBezTo>
                    <a:pt x="154" y="170"/>
                    <a:pt x="154" y="169"/>
                    <a:pt x="154" y="168"/>
                  </a:cubicBezTo>
                  <a:cubicBezTo>
                    <a:pt x="154" y="130"/>
                    <a:pt x="160" y="99"/>
                    <a:pt x="114" y="93"/>
                  </a:cubicBezTo>
                  <a:cubicBezTo>
                    <a:pt x="110" y="92"/>
                    <a:pt x="105" y="92"/>
                    <a:pt x="99" y="92"/>
                  </a:cubicBezTo>
                  <a:cubicBezTo>
                    <a:pt x="93" y="92"/>
                    <a:pt x="87" y="93"/>
                    <a:pt x="82" y="94"/>
                  </a:cubicBezTo>
                  <a:cubicBezTo>
                    <a:pt x="40" y="100"/>
                    <a:pt x="46" y="131"/>
                    <a:pt x="46" y="168"/>
                  </a:cubicBezTo>
                  <a:cubicBezTo>
                    <a:pt x="46" y="169"/>
                    <a:pt x="46" y="170"/>
                    <a:pt x="46" y="172"/>
                  </a:cubicBezTo>
                  <a:cubicBezTo>
                    <a:pt x="46" y="172"/>
                    <a:pt x="46" y="172"/>
                    <a:pt x="46" y="172"/>
                  </a:cubicBezTo>
                  <a:cubicBezTo>
                    <a:pt x="46" y="172"/>
                    <a:pt x="46" y="172"/>
                    <a:pt x="46" y="172"/>
                  </a:cubicBezTo>
                  <a:cubicBezTo>
                    <a:pt x="46" y="190"/>
                    <a:pt x="52" y="208"/>
                    <a:pt x="62" y="221"/>
                  </a:cubicBezTo>
                  <a:cubicBezTo>
                    <a:pt x="72" y="235"/>
                    <a:pt x="86" y="244"/>
                    <a:pt x="100" y="244"/>
                  </a:cubicBezTo>
                  <a:close/>
                  <a:moveTo>
                    <a:pt x="68" y="217"/>
                  </a:moveTo>
                  <a:cubicBezTo>
                    <a:pt x="59" y="204"/>
                    <a:pt x="53" y="188"/>
                    <a:pt x="53" y="173"/>
                  </a:cubicBezTo>
                  <a:cubicBezTo>
                    <a:pt x="56" y="160"/>
                    <a:pt x="56" y="160"/>
                    <a:pt x="56" y="160"/>
                  </a:cubicBezTo>
                  <a:cubicBezTo>
                    <a:pt x="57" y="156"/>
                    <a:pt x="57" y="152"/>
                    <a:pt x="58" y="148"/>
                  </a:cubicBezTo>
                  <a:cubicBezTo>
                    <a:pt x="58" y="142"/>
                    <a:pt x="58" y="138"/>
                    <a:pt x="61" y="134"/>
                  </a:cubicBezTo>
                  <a:cubicBezTo>
                    <a:pt x="63" y="127"/>
                    <a:pt x="138" y="127"/>
                    <a:pt x="139" y="134"/>
                  </a:cubicBezTo>
                  <a:cubicBezTo>
                    <a:pt x="141" y="138"/>
                    <a:pt x="142" y="142"/>
                    <a:pt x="142" y="148"/>
                  </a:cubicBezTo>
                  <a:cubicBezTo>
                    <a:pt x="142" y="152"/>
                    <a:pt x="142" y="156"/>
                    <a:pt x="143" y="160"/>
                  </a:cubicBezTo>
                  <a:cubicBezTo>
                    <a:pt x="146" y="173"/>
                    <a:pt x="146" y="173"/>
                    <a:pt x="146" y="173"/>
                  </a:cubicBezTo>
                  <a:cubicBezTo>
                    <a:pt x="146" y="188"/>
                    <a:pt x="140" y="204"/>
                    <a:pt x="131" y="217"/>
                  </a:cubicBezTo>
                  <a:cubicBezTo>
                    <a:pt x="122" y="229"/>
                    <a:pt x="111" y="237"/>
                    <a:pt x="100" y="237"/>
                  </a:cubicBezTo>
                  <a:cubicBezTo>
                    <a:pt x="89" y="237"/>
                    <a:pt x="77" y="229"/>
                    <a:pt x="68" y="217"/>
                  </a:cubicBezTo>
                  <a:close/>
                  <a:moveTo>
                    <a:pt x="262" y="291"/>
                  </a:moveTo>
                  <a:cubicBezTo>
                    <a:pt x="253" y="308"/>
                    <a:pt x="253" y="308"/>
                    <a:pt x="253" y="308"/>
                  </a:cubicBezTo>
                  <a:cubicBezTo>
                    <a:pt x="252" y="310"/>
                    <a:pt x="251" y="311"/>
                    <a:pt x="252" y="313"/>
                  </a:cubicBezTo>
                  <a:cubicBezTo>
                    <a:pt x="260" y="412"/>
                    <a:pt x="260" y="412"/>
                    <a:pt x="260" y="412"/>
                  </a:cubicBezTo>
                  <a:cubicBezTo>
                    <a:pt x="285" y="360"/>
                    <a:pt x="299" y="326"/>
                    <a:pt x="314" y="264"/>
                  </a:cubicBezTo>
                  <a:cubicBezTo>
                    <a:pt x="364" y="275"/>
                    <a:pt x="402" y="298"/>
                    <a:pt x="402" y="334"/>
                  </a:cubicBezTo>
                  <a:cubicBezTo>
                    <a:pt x="402" y="437"/>
                    <a:pt x="402" y="437"/>
                    <a:pt x="402" y="437"/>
                  </a:cubicBezTo>
                  <a:cubicBezTo>
                    <a:pt x="402" y="454"/>
                    <a:pt x="388" y="467"/>
                    <a:pt x="371" y="467"/>
                  </a:cubicBezTo>
                  <a:cubicBezTo>
                    <a:pt x="287" y="467"/>
                    <a:pt x="203" y="467"/>
                    <a:pt x="119" y="467"/>
                  </a:cubicBezTo>
                  <a:cubicBezTo>
                    <a:pt x="102" y="467"/>
                    <a:pt x="88" y="454"/>
                    <a:pt x="88" y="437"/>
                  </a:cubicBezTo>
                  <a:cubicBezTo>
                    <a:pt x="88" y="402"/>
                    <a:pt x="88" y="368"/>
                    <a:pt x="88" y="334"/>
                  </a:cubicBezTo>
                  <a:cubicBezTo>
                    <a:pt x="88" y="298"/>
                    <a:pt x="126" y="275"/>
                    <a:pt x="176" y="264"/>
                  </a:cubicBezTo>
                  <a:cubicBezTo>
                    <a:pt x="191" y="327"/>
                    <a:pt x="206" y="360"/>
                    <a:pt x="231" y="413"/>
                  </a:cubicBezTo>
                  <a:cubicBezTo>
                    <a:pt x="239" y="313"/>
                    <a:pt x="239" y="313"/>
                    <a:pt x="239" y="313"/>
                  </a:cubicBezTo>
                  <a:cubicBezTo>
                    <a:pt x="239" y="311"/>
                    <a:pt x="239" y="310"/>
                    <a:pt x="238" y="308"/>
                  </a:cubicBezTo>
                  <a:cubicBezTo>
                    <a:pt x="229" y="291"/>
                    <a:pt x="229" y="291"/>
                    <a:pt x="229" y="291"/>
                  </a:cubicBezTo>
                  <a:cubicBezTo>
                    <a:pt x="228" y="290"/>
                    <a:pt x="228" y="289"/>
                    <a:pt x="229" y="288"/>
                  </a:cubicBezTo>
                  <a:cubicBezTo>
                    <a:pt x="229" y="287"/>
                    <a:pt x="230" y="286"/>
                    <a:pt x="231" y="286"/>
                  </a:cubicBezTo>
                  <a:cubicBezTo>
                    <a:pt x="241" y="286"/>
                    <a:pt x="250" y="286"/>
                    <a:pt x="259" y="286"/>
                  </a:cubicBezTo>
                  <a:cubicBezTo>
                    <a:pt x="261" y="286"/>
                    <a:pt x="262" y="287"/>
                    <a:pt x="262" y="288"/>
                  </a:cubicBezTo>
                  <a:cubicBezTo>
                    <a:pt x="263" y="289"/>
                    <a:pt x="263" y="290"/>
                    <a:pt x="262" y="291"/>
                  </a:cubicBezTo>
                  <a:close/>
                  <a:moveTo>
                    <a:pt x="490" y="371"/>
                  </a:moveTo>
                  <a:cubicBezTo>
                    <a:pt x="490" y="305"/>
                    <a:pt x="490" y="305"/>
                    <a:pt x="490" y="305"/>
                  </a:cubicBezTo>
                  <a:cubicBezTo>
                    <a:pt x="490" y="263"/>
                    <a:pt x="410" y="248"/>
                    <a:pt x="351" y="260"/>
                  </a:cubicBezTo>
                  <a:cubicBezTo>
                    <a:pt x="376" y="269"/>
                    <a:pt x="402" y="286"/>
                    <a:pt x="412" y="312"/>
                  </a:cubicBezTo>
                  <a:cubicBezTo>
                    <a:pt x="415" y="319"/>
                    <a:pt x="416" y="326"/>
                    <a:pt x="416" y="334"/>
                  </a:cubicBezTo>
                  <a:cubicBezTo>
                    <a:pt x="416" y="388"/>
                    <a:pt x="416" y="388"/>
                    <a:pt x="416" y="388"/>
                  </a:cubicBezTo>
                  <a:cubicBezTo>
                    <a:pt x="435" y="388"/>
                    <a:pt x="454" y="388"/>
                    <a:pt x="474" y="388"/>
                  </a:cubicBezTo>
                  <a:cubicBezTo>
                    <a:pt x="483" y="388"/>
                    <a:pt x="490" y="380"/>
                    <a:pt x="490" y="371"/>
                  </a:cubicBezTo>
                  <a:close/>
                  <a:moveTo>
                    <a:pt x="0" y="371"/>
                  </a:moveTo>
                  <a:cubicBezTo>
                    <a:pt x="0" y="380"/>
                    <a:pt x="7" y="388"/>
                    <a:pt x="16" y="388"/>
                  </a:cubicBezTo>
                  <a:cubicBezTo>
                    <a:pt x="36" y="388"/>
                    <a:pt x="55" y="388"/>
                    <a:pt x="74" y="388"/>
                  </a:cubicBezTo>
                  <a:cubicBezTo>
                    <a:pt x="74" y="334"/>
                    <a:pt x="74" y="334"/>
                    <a:pt x="74" y="334"/>
                  </a:cubicBezTo>
                  <a:cubicBezTo>
                    <a:pt x="74" y="326"/>
                    <a:pt x="75" y="319"/>
                    <a:pt x="78" y="312"/>
                  </a:cubicBezTo>
                  <a:cubicBezTo>
                    <a:pt x="88" y="286"/>
                    <a:pt x="114" y="269"/>
                    <a:pt x="139" y="260"/>
                  </a:cubicBezTo>
                  <a:cubicBezTo>
                    <a:pt x="80" y="248"/>
                    <a:pt x="0" y="263"/>
                    <a:pt x="0" y="305"/>
                  </a:cubicBezTo>
                  <a:cubicBezTo>
                    <a:pt x="0" y="327"/>
                    <a:pt x="0" y="349"/>
                    <a:pt x="0" y="371"/>
                  </a:cubicBezTo>
                  <a:close/>
                  <a:moveTo>
                    <a:pt x="197" y="192"/>
                  </a:moveTo>
                  <a:cubicBezTo>
                    <a:pt x="211" y="210"/>
                    <a:pt x="228" y="223"/>
                    <a:pt x="245" y="223"/>
                  </a:cubicBezTo>
                  <a:cubicBezTo>
                    <a:pt x="262" y="223"/>
                    <a:pt x="280" y="210"/>
                    <a:pt x="293" y="192"/>
                  </a:cubicBezTo>
                  <a:cubicBezTo>
                    <a:pt x="307" y="173"/>
                    <a:pt x="317" y="148"/>
                    <a:pt x="317" y="124"/>
                  </a:cubicBezTo>
                  <a:cubicBezTo>
                    <a:pt x="312" y="105"/>
                    <a:pt x="312" y="105"/>
                    <a:pt x="312" y="105"/>
                  </a:cubicBezTo>
                  <a:cubicBezTo>
                    <a:pt x="310" y="98"/>
                    <a:pt x="310" y="91"/>
                    <a:pt x="310" y="85"/>
                  </a:cubicBezTo>
                  <a:cubicBezTo>
                    <a:pt x="310" y="77"/>
                    <a:pt x="310" y="70"/>
                    <a:pt x="305" y="64"/>
                  </a:cubicBezTo>
                  <a:cubicBezTo>
                    <a:pt x="298" y="54"/>
                    <a:pt x="287" y="57"/>
                    <a:pt x="274" y="61"/>
                  </a:cubicBezTo>
                  <a:cubicBezTo>
                    <a:pt x="265" y="64"/>
                    <a:pt x="256" y="66"/>
                    <a:pt x="245" y="66"/>
                  </a:cubicBezTo>
                  <a:cubicBezTo>
                    <a:pt x="235" y="66"/>
                    <a:pt x="225" y="64"/>
                    <a:pt x="216" y="61"/>
                  </a:cubicBezTo>
                  <a:cubicBezTo>
                    <a:pt x="216" y="61"/>
                    <a:pt x="216" y="61"/>
                    <a:pt x="216" y="61"/>
                  </a:cubicBezTo>
                  <a:cubicBezTo>
                    <a:pt x="203" y="57"/>
                    <a:pt x="192" y="54"/>
                    <a:pt x="185" y="64"/>
                  </a:cubicBezTo>
                  <a:cubicBezTo>
                    <a:pt x="181" y="70"/>
                    <a:pt x="180" y="77"/>
                    <a:pt x="180" y="85"/>
                  </a:cubicBezTo>
                  <a:cubicBezTo>
                    <a:pt x="180" y="91"/>
                    <a:pt x="180" y="98"/>
                    <a:pt x="178" y="105"/>
                  </a:cubicBezTo>
                  <a:cubicBezTo>
                    <a:pt x="174" y="124"/>
                    <a:pt x="174" y="124"/>
                    <a:pt x="174" y="124"/>
                  </a:cubicBezTo>
                  <a:cubicBezTo>
                    <a:pt x="174" y="148"/>
                    <a:pt x="183" y="173"/>
                    <a:pt x="197" y="192"/>
                  </a:cubicBezTo>
                  <a:close/>
                </a:path>
              </a:pathLst>
            </a:custGeom>
            <a:solidFill>
              <a:schemeClr val="bg1">
                <a:alpha val="100000"/>
              </a:schemeClr>
            </a:solidFill>
            <a:ln w="9525">
              <a:noFill/>
            </a:ln>
          </p:spPr>
          <p:txBody>
            <a:bodyPr/>
            <a:p>
              <a:endParaRPr lang="zh-CN" altLang="en-US"/>
            </a:p>
          </p:txBody>
        </p:sp>
      </p:grpSp>
      <p:grpSp>
        <p:nvGrpSpPr>
          <p:cNvPr id="5" name="组合 4"/>
          <p:cNvGrpSpPr/>
          <p:nvPr/>
        </p:nvGrpSpPr>
        <p:grpSpPr>
          <a:xfrm>
            <a:off x="7154863" y="3411538"/>
            <a:ext cx="1011237" cy="1277937"/>
            <a:chOff x="3727740" y="2308778"/>
            <a:chExt cx="1440000" cy="1440000"/>
          </a:xfrm>
        </p:grpSpPr>
        <p:sp>
          <p:nvSpPr>
            <p:cNvPr id="7" name="Rectangle 58"/>
            <p:cNvSpPr>
              <a:spLocks noChangeArrowheads="1"/>
            </p:cNvSpPr>
            <p:nvPr/>
          </p:nvSpPr>
          <p:spPr bwMode="auto">
            <a:xfrm rot="2700000">
              <a:off x="3727740" y="2308778"/>
              <a:ext cx="1440000" cy="1440000"/>
            </a:xfrm>
            <a:prstGeom prst="rect">
              <a:avLst/>
            </a:prstGeom>
            <a:solidFill>
              <a:srgbClr val="016E8B"/>
            </a:solidFill>
            <a:ln w="25400" cap="flat" cmpd="sng" algn="ctr">
              <a:noFill/>
              <a:prstDash val="solid"/>
            </a:ln>
            <a:effectLst>
              <a:outerShdw blurRad="190500" dist="38100" dir="2700000" algn="tl" rotWithShape="0">
                <a:prstClr val="black">
                  <a:alpha val="20000"/>
                </a:prstClr>
              </a:outerShdw>
            </a:effectLst>
          </p:spPr>
          <p:txBody>
            <a:bodyPr rtlCol="0" anchor="ctr"/>
            <a:lstStyle/>
            <a:p>
              <a:pPr marL="0" marR="0" lvl="0" indent="0" algn="ctr" defTabSz="1181735" rtl="0" eaLnBrk="1" fontAlgn="auto" latinLnBrk="0" hangingPunct="1">
                <a:lnSpc>
                  <a:spcPct val="100000"/>
                </a:lnSpc>
                <a:spcBef>
                  <a:spcPts val="0"/>
                </a:spcBef>
                <a:spcAft>
                  <a:spcPts val="0"/>
                </a:spcAft>
                <a:buClrTx/>
                <a:buSzTx/>
                <a:buFontTx/>
                <a:buNone/>
                <a:defRPr/>
              </a:pPr>
              <a:endParaRPr kumimoji="0" lang="en-US" sz="2100" b="0" i="0" u="none" strike="noStrike" kern="0" cap="none" spc="0" normalizeH="0" baseline="0" noProof="0" dirty="0">
                <a:ln>
                  <a:noFill/>
                </a:ln>
                <a:solidFill>
                  <a:prstClr val="black">
                    <a:lumMod val="75000"/>
                    <a:lumOff val="25000"/>
                  </a:prstClr>
                </a:solidFill>
                <a:effectLst/>
                <a:uLnTx/>
                <a:uFillTx/>
                <a:latin typeface="思源宋体 CN" panose="02020400000000000000" pitchFamily="18" charset="-122"/>
                <a:ea typeface="思源宋体 CN" panose="02020400000000000000" pitchFamily="18" charset="-122"/>
                <a:cs typeface="+mn-cs"/>
              </a:endParaRPr>
            </a:p>
          </p:txBody>
        </p:sp>
        <p:sp>
          <p:nvSpPr>
            <p:cNvPr id="175117" name="Freeform 29"/>
            <p:cNvSpPr>
              <a:spLocks noEditPoints="1"/>
            </p:cNvSpPr>
            <p:nvPr/>
          </p:nvSpPr>
          <p:spPr>
            <a:xfrm>
              <a:off x="4182953" y="2714625"/>
              <a:ext cx="506744" cy="598693"/>
            </a:xfrm>
            <a:custGeom>
              <a:avLst/>
              <a:gdLst/>
              <a:ahLst/>
              <a:cxnLst>
                <a:cxn ang="0">
                  <a:pos x="415047" y="0"/>
                </a:cxn>
                <a:cxn ang="0">
                  <a:pos x="400569" y="95356"/>
                </a:cxn>
                <a:cxn ang="0">
                  <a:pos x="418667" y="111048"/>
                </a:cxn>
                <a:cxn ang="0">
                  <a:pos x="434352" y="15692"/>
                </a:cxn>
                <a:cxn ang="0">
                  <a:pos x="232861" y="436949"/>
                </a:cxn>
                <a:cxn ang="0">
                  <a:pos x="174947" y="494887"/>
                </a:cxn>
                <a:cxn ang="0">
                  <a:pos x="232861" y="436949"/>
                </a:cxn>
                <a:cxn ang="0">
                  <a:pos x="276296" y="436949"/>
                </a:cxn>
                <a:cxn ang="0">
                  <a:pos x="333003" y="494887"/>
                </a:cxn>
                <a:cxn ang="0">
                  <a:pos x="132719" y="436949"/>
                </a:cxn>
                <a:cxn ang="0">
                  <a:pos x="74805" y="494887"/>
                </a:cxn>
                <a:cxn ang="0">
                  <a:pos x="132719" y="436949"/>
                </a:cxn>
                <a:cxn ang="0">
                  <a:pos x="376438" y="351249"/>
                </a:cxn>
                <a:cxn ang="0">
                  <a:pos x="434352" y="407980"/>
                </a:cxn>
                <a:cxn ang="0">
                  <a:pos x="232861" y="351249"/>
                </a:cxn>
                <a:cxn ang="0">
                  <a:pos x="174947" y="407980"/>
                </a:cxn>
                <a:cxn ang="0">
                  <a:pos x="232861" y="351249"/>
                </a:cxn>
                <a:cxn ang="0">
                  <a:pos x="276296" y="351249"/>
                </a:cxn>
                <a:cxn ang="0">
                  <a:pos x="333003" y="407980"/>
                </a:cxn>
                <a:cxn ang="0">
                  <a:pos x="132719" y="351249"/>
                </a:cxn>
                <a:cxn ang="0">
                  <a:pos x="74805" y="407980"/>
                </a:cxn>
                <a:cxn ang="0">
                  <a:pos x="132719" y="351249"/>
                </a:cxn>
                <a:cxn ang="0">
                  <a:pos x="376438" y="264342"/>
                </a:cxn>
                <a:cxn ang="0">
                  <a:pos x="434352" y="322280"/>
                </a:cxn>
                <a:cxn ang="0">
                  <a:pos x="232861" y="264342"/>
                </a:cxn>
                <a:cxn ang="0">
                  <a:pos x="174947" y="322280"/>
                </a:cxn>
                <a:cxn ang="0">
                  <a:pos x="232861" y="264342"/>
                </a:cxn>
                <a:cxn ang="0">
                  <a:pos x="276296" y="264342"/>
                </a:cxn>
                <a:cxn ang="0">
                  <a:pos x="333003" y="322280"/>
                </a:cxn>
                <a:cxn ang="0">
                  <a:pos x="92903" y="0"/>
                </a:cxn>
                <a:cxn ang="0">
                  <a:pos x="74805" y="15692"/>
                </a:cxn>
                <a:cxn ang="0">
                  <a:pos x="90490" y="111048"/>
                </a:cxn>
                <a:cxn ang="0">
                  <a:pos x="108588" y="95356"/>
                </a:cxn>
                <a:cxn ang="0">
                  <a:pos x="92903" y="0"/>
                </a:cxn>
                <a:cxn ang="0">
                  <a:pos x="472961" y="532306"/>
                </a:cxn>
                <a:cxn ang="0">
                  <a:pos x="41022" y="538341"/>
                </a:cxn>
                <a:cxn ang="0">
                  <a:pos x="33783" y="223303"/>
                </a:cxn>
                <a:cxn ang="0">
                  <a:pos x="465722" y="217268"/>
                </a:cxn>
                <a:cxn ang="0">
                  <a:pos x="472961" y="555239"/>
                </a:cxn>
                <a:cxn ang="0">
                  <a:pos x="33783" y="558861"/>
                </a:cxn>
                <a:cxn ang="0">
                  <a:pos x="472961" y="555239"/>
                </a:cxn>
                <a:cxn ang="0">
                  <a:pos x="472961" y="580587"/>
                </a:cxn>
                <a:cxn ang="0">
                  <a:pos x="33783" y="576966"/>
                </a:cxn>
                <a:cxn ang="0">
                  <a:pos x="465722" y="49489"/>
                </a:cxn>
                <a:cxn ang="0">
                  <a:pos x="506744" y="558861"/>
                </a:cxn>
                <a:cxn ang="0">
                  <a:pos x="41022" y="598693"/>
                </a:cxn>
                <a:cxn ang="0">
                  <a:pos x="0" y="90528"/>
                </a:cxn>
                <a:cxn ang="0">
                  <a:pos x="61533" y="49489"/>
                </a:cxn>
                <a:cxn ang="0">
                  <a:pos x="83251" y="127946"/>
                </a:cxn>
                <a:cxn ang="0">
                  <a:pos x="121860" y="106220"/>
                </a:cxn>
                <a:cxn ang="0">
                  <a:pos x="387297" y="49489"/>
                </a:cxn>
                <a:cxn ang="0">
                  <a:pos x="409015" y="127946"/>
                </a:cxn>
                <a:cxn ang="0">
                  <a:pos x="446417" y="106220"/>
                </a:cxn>
                <a:cxn ang="0">
                  <a:pos x="465722" y="49489"/>
                </a:cxn>
              </a:cxnLst>
              <a:pathLst>
                <a:path w="420" h="496">
                  <a:moveTo>
                    <a:pt x="347" y="0"/>
                  </a:moveTo>
                  <a:cubicBezTo>
                    <a:pt x="346" y="0"/>
                    <a:pt x="345" y="0"/>
                    <a:pt x="344" y="0"/>
                  </a:cubicBezTo>
                  <a:cubicBezTo>
                    <a:pt x="337" y="0"/>
                    <a:pt x="332" y="6"/>
                    <a:pt x="332" y="13"/>
                  </a:cubicBezTo>
                  <a:cubicBezTo>
                    <a:pt x="332" y="79"/>
                    <a:pt x="332" y="79"/>
                    <a:pt x="332" y="79"/>
                  </a:cubicBezTo>
                  <a:cubicBezTo>
                    <a:pt x="332" y="87"/>
                    <a:pt x="337" y="92"/>
                    <a:pt x="344" y="92"/>
                  </a:cubicBezTo>
                  <a:cubicBezTo>
                    <a:pt x="345" y="92"/>
                    <a:pt x="346" y="92"/>
                    <a:pt x="347" y="92"/>
                  </a:cubicBezTo>
                  <a:cubicBezTo>
                    <a:pt x="354" y="92"/>
                    <a:pt x="360" y="87"/>
                    <a:pt x="360" y="79"/>
                  </a:cubicBezTo>
                  <a:cubicBezTo>
                    <a:pt x="360" y="13"/>
                    <a:pt x="360" y="13"/>
                    <a:pt x="360" y="13"/>
                  </a:cubicBezTo>
                  <a:cubicBezTo>
                    <a:pt x="360" y="6"/>
                    <a:pt x="354" y="0"/>
                    <a:pt x="347" y="0"/>
                  </a:cubicBezTo>
                  <a:close/>
                  <a:moveTo>
                    <a:pt x="193" y="362"/>
                  </a:moveTo>
                  <a:cubicBezTo>
                    <a:pt x="177" y="362"/>
                    <a:pt x="161" y="362"/>
                    <a:pt x="145" y="362"/>
                  </a:cubicBezTo>
                  <a:cubicBezTo>
                    <a:pt x="145" y="378"/>
                    <a:pt x="145" y="394"/>
                    <a:pt x="145" y="410"/>
                  </a:cubicBezTo>
                  <a:cubicBezTo>
                    <a:pt x="161" y="410"/>
                    <a:pt x="177" y="410"/>
                    <a:pt x="193" y="410"/>
                  </a:cubicBezTo>
                  <a:cubicBezTo>
                    <a:pt x="193" y="394"/>
                    <a:pt x="193" y="378"/>
                    <a:pt x="193" y="362"/>
                  </a:cubicBezTo>
                  <a:close/>
                  <a:moveTo>
                    <a:pt x="276" y="362"/>
                  </a:moveTo>
                  <a:cubicBezTo>
                    <a:pt x="260" y="362"/>
                    <a:pt x="245" y="362"/>
                    <a:pt x="229" y="362"/>
                  </a:cubicBezTo>
                  <a:cubicBezTo>
                    <a:pt x="229" y="378"/>
                    <a:pt x="229" y="394"/>
                    <a:pt x="229" y="410"/>
                  </a:cubicBezTo>
                  <a:cubicBezTo>
                    <a:pt x="245" y="410"/>
                    <a:pt x="260" y="410"/>
                    <a:pt x="276" y="410"/>
                  </a:cubicBezTo>
                  <a:cubicBezTo>
                    <a:pt x="276" y="394"/>
                    <a:pt x="276" y="378"/>
                    <a:pt x="276" y="362"/>
                  </a:cubicBezTo>
                  <a:close/>
                  <a:moveTo>
                    <a:pt x="110" y="362"/>
                  </a:moveTo>
                  <a:cubicBezTo>
                    <a:pt x="62" y="362"/>
                    <a:pt x="62" y="362"/>
                    <a:pt x="62" y="362"/>
                  </a:cubicBezTo>
                  <a:cubicBezTo>
                    <a:pt x="62" y="410"/>
                    <a:pt x="62" y="410"/>
                    <a:pt x="62" y="410"/>
                  </a:cubicBezTo>
                  <a:cubicBezTo>
                    <a:pt x="110" y="410"/>
                    <a:pt x="110" y="410"/>
                    <a:pt x="110" y="410"/>
                  </a:cubicBezTo>
                  <a:cubicBezTo>
                    <a:pt x="110" y="362"/>
                    <a:pt x="110" y="362"/>
                    <a:pt x="110" y="362"/>
                  </a:cubicBezTo>
                  <a:close/>
                  <a:moveTo>
                    <a:pt x="360" y="291"/>
                  </a:moveTo>
                  <a:cubicBezTo>
                    <a:pt x="312" y="291"/>
                    <a:pt x="312" y="291"/>
                    <a:pt x="312" y="291"/>
                  </a:cubicBezTo>
                  <a:cubicBezTo>
                    <a:pt x="312" y="338"/>
                    <a:pt x="312" y="338"/>
                    <a:pt x="312" y="338"/>
                  </a:cubicBezTo>
                  <a:cubicBezTo>
                    <a:pt x="360" y="338"/>
                    <a:pt x="360" y="338"/>
                    <a:pt x="360" y="338"/>
                  </a:cubicBezTo>
                  <a:cubicBezTo>
                    <a:pt x="360" y="291"/>
                    <a:pt x="360" y="291"/>
                    <a:pt x="360" y="291"/>
                  </a:cubicBezTo>
                  <a:close/>
                  <a:moveTo>
                    <a:pt x="193" y="291"/>
                  </a:moveTo>
                  <a:cubicBezTo>
                    <a:pt x="177" y="291"/>
                    <a:pt x="161" y="291"/>
                    <a:pt x="145" y="291"/>
                  </a:cubicBezTo>
                  <a:cubicBezTo>
                    <a:pt x="145" y="306"/>
                    <a:pt x="145" y="322"/>
                    <a:pt x="145" y="338"/>
                  </a:cubicBezTo>
                  <a:cubicBezTo>
                    <a:pt x="161" y="338"/>
                    <a:pt x="177" y="338"/>
                    <a:pt x="193" y="338"/>
                  </a:cubicBezTo>
                  <a:cubicBezTo>
                    <a:pt x="193" y="322"/>
                    <a:pt x="193" y="306"/>
                    <a:pt x="193" y="291"/>
                  </a:cubicBezTo>
                  <a:close/>
                  <a:moveTo>
                    <a:pt x="276" y="291"/>
                  </a:moveTo>
                  <a:cubicBezTo>
                    <a:pt x="260" y="291"/>
                    <a:pt x="245" y="291"/>
                    <a:pt x="229" y="291"/>
                  </a:cubicBezTo>
                  <a:cubicBezTo>
                    <a:pt x="229" y="306"/>
                    <a:pt x="229" y="322"/>
                    <a:pt x="229" y="338"/>
                  </a:cubicBezTo>
                  <a:cubicBezTo>
                    <a:pt x="245" y="338"/>
                    <a:pt x="260" y="338"/>
                    <a:pt x="276" y="338"/>
                  </a:cubicBezTo>
                  <a:cubicBezTo>
                    <a:pt x="276" y="322"/>
                    <a:pt x="276" y="306"/>
                    <a:pt x="276" y="291"/>
                  </a:cubicBezTo>
                  <a:close/>
                  <a:moveTo>
                    <a:pt x="110" y="291"/>
                  </a:moveTo>
                  <a:cubicBezTo>
                    <a:pt x="62" y="291"/>
                    <a:pt x="62" y="291"/>
                    <a:pt x="62" y="291"/>
                  </a:cubicBezTo>
                  <a:cubicBezTo>
                    <a:pt x="62" y="338"/>
                    <a:pt x="62" y="338"/>
                    <a:pt x="62" y="338"/>
                  </a:cubicBezTo>
                  <a:cubicBezTo>
                    <a:pt x="110" y="338"/>
                    <a:pt x="110" y="338"/>
                    <a:pt x="110" y="338"/>
                  </a:cubicBezTo>
                  <a:cubicBezTo>
                    <a:pt x="110" y="291"/>
                    <a:pt x="110" y="291"/>
                    <a:pt x="110" y="291"/>
                  </a:cubicBezTo>
                  <a:close/>
                  <a:moveTo>
                    <a:pt x="360" y="219"/>
                  </a:moveTo>
                  <a:cubicBezTo>
                    <a:pt x="312" y="219"/>
                    <a:pt x="312" y="219"/>
                    <a:pt x="312" y="219"/>
                  </a:cubicBezTo>
                  <a:cubicBezTo>
                    <a:pt x="312" y="267"/>
                    <a:pt x="312" y="267"/>
                    <a:pt x="312" y="267"/>
                  </a:cubicBezTo>
                  <a:cubicBezTo>
                    <a:pt x="360" y="267"/>
                    <a:pt x="360" y="267"/>
                    <a:pt x="360" y="267"/>
                  </a:cubicBezTo>
                  <a:cubicBezTo>
                    <a:pt x="360" y="219"/>
                    <a:pt x="360" y="219"/>
                    <a:pt x="360" y="219"/>
                  </a:cubicBezTo>
                  <a:close/>
                  <a:moveTo>
                    <a:pt x="193" y="219"/>
                  </a:moveTo>
                  <a:cubicBezTo>
                    <a:pt x="177" y="219"/>
                    <a:pt x="161" y="219"/>
                    <a:pt x="145" y="219"/>
                  </a:cubicBezTo>
                  <a:cubicBezTo>
                    <a:pt x="145" y="235"/>
                    <a:pt x="145" y="251"/>
                    <a:pt x="145" y="267"/>
                  </a:cubicBezTo>
                  <a:cubicBezTo>
                    <a:pt x="161" y="267"/>
                    <a:pt x="177" y="267"/>
                    <a:pt x="193" y="267"/>
                  </a:cubicBezTo>
                  <a:cubicBezTo>
                    <a:pt x="193" y="251"/>
                    <a:pt x="193" y="235"/>
                    <a:pt x="193" y="219"/>
                  </a:cubicBezTo>
                  <a:close/>
                  <a:moveTo>
                    <a:pt x="276" y="219"/>
                  </a:moveTo>
                  <a:cubicBezTo>
                    <a:pt x="260" y="219"/>
                    <a:pt x="245" y="219"/>
                    <a:pt x="229" y="219"/>
                  </a:cubicBezTo>
                  <a:cubicBezTo>
                    <a:pt x="229" y="235"/>
                    <a:pt x="229" y="251"/>
                    <a:pt x="229" y="267"/>
                  </a:cubicBezTo>
                  <a:cubicBezTo>
                    <a:pt x="245" y="267"/>
                    <a:pt x="260" y="267"/>
                    <a:pt x="276" y="267"/>
                  </a:cubicBezTo>
                  <a:cubicBezTo>
                    <a:pt x="276" y="251"/>
                    <a:pt x="276" y="235"/>
                    <a:pt x="276" y="219"/>
                  </a:cubicBezTo>
                  <a:close/>
                  <a:moveTo>
                    <a:pt x="77" y="0"/>
                  </a:moveTo>
                  <a:cubicBezTo>
                    <a:pt x="76" y="0"/>
                    <a:pt x="76" y="0"/>
                    <a:pt x="75" y="0"/>
                  </a:cubicBezTo>
                  <a:cubicBezTo>
                    <a:pt x="68" y="0"/>
                    <a:pt x="62" y="6"/>
                    <a:pt x="62" y="13"/>
                  </a:cubicBezTo>
                  <a:cubicBezTo>
                    <a:pt x="62" y="79"/>
                    <a:pt x="62" y="79"/>
                    <a:pt x="62" y="79"/>
                  </a:cubicBezTo>
                  <a:cubicBezTo>
                    <a:pt x="62" y="87"/>
                    <a:pt x="68" y="92"/>
                    <a:pt x="75" y="92"/>
                  </a:cubicBezTo>
                  <a:cubicBezTo>
                    <a:pt x="76" y="92"/>
                    <a:pt x="76" y="92"/>
                    <a:pt x="77" y="92"/>
                  </a:cubicBezTo>
                  <a:cubicBezTo>
                    <a:pt x="84" y="92"/>
                    <a:pt x="90" y="87"/>
                    <a:pt x="90" y="79"/>
                  </a:cubicBezTo>
                  <a:cubicBezTo>
                    <a:pt x="90" y="13"/>
                    <a:pt x="90" y="13"/>
                    <a:pt x="90" y="13"/>
                  </a:cubicBezTo>
                  <a:cubicBezTo>
                    <a:pt x="90" y="6"/>
                    <a:pt x="84" y="0"/>
                    <a:pt x="77" y="0"/>
                  </a:cubicBezTo>
                  <a:close/>
                  <a:moveTo>
                    <a:pt x="392" y="185"/>
                  </a:moveTo>
                  <a:cubicBezTo>
                    <a:pt x="392" y="441"/>
                    <a:pt x="392" y="441"/>
                    <a:pt x="392" y="441"/>
                  </a:cubicBezTo>
                  <a:cubicBezTo>
                    <a:pt x="392" y="443"/>
                    <a:pt x="389" y="446"/>
                    <a:pt x="386" y="446"/>
                  </a:cubicBezTo>
                  <a:cubicBezTo>
                    <a:pt x="34" y="446"/>
                    <a:pt x="34" y="446"/>
                    <a:pt x="34" y="446"/>
                  </a:cubicBezTo>
                  <a:cubicBezTo>
                    <a:pt x="31" y="446"/>
                    <a:pt x="28" y="443"/>
                    <a:pt x="28" y="441"/>
                  </a:cubicBezTo>
                  <a:cubicBezTo>
                    <a:pt x="28" y="185"/>
                    <a:pt x="28" y="185"/>
                    <a:pt x="28" y="185"/>
                  </a:cubicBezTo>
                  <a:cubicBezTo>
                    <a:pt x="28" y="182"/>
                    <a:pt x="31" y="180"/>
                    <a:pt x="34" y="180"/>
                  </a:cubicBezTo>
                  <a:cubicBezTo>
                    <a:pt x="386" y="180"/>
                    <a:pt x="386" y="180"/>
                    <a:pt x="386" y="180"/>
                  </a:cubicBezTo>
                  <a:cubicBezTo>
                    <a:pt x="389" y="180"/>
                    <a:pt x="392" y="182"/>
                    <a:pt x="392" y="185"/>
                  </a:cubicBezTo>
                  <a:close/>
                  <a:moveTo>
                    <a:pt x="392" y="460"/>
                  </a:moveTo>
                  <a:cubicBezTo>
                    <a:pt x="392" y="463"/>
                    <a:pt x="392" y="463"/>
                    <a:pt x="392" y="463"/>
                  </a:cubicBezTo>
                  <a:cubicBezTo>
                    <a:pt x="28" y="463"/>
                    <a:pt x="28" y="463"/>
                    <a:pt x="28" y="463"/>
                  </a:cubicBezTo>
                  <a:cubicBezTo>
                    <a:pt x="28" y="460"/>
                    <a:pt x="28" y="460"/>
                    <a:pt x="28" y="460"/>
                  </a:cubicBezTo>
                  <a:cubicBezTo>
                    <a:pt x="392" y="460"/>
                    <a:pt x="392" y="460"/>
                    <a:pt x="392" y="460"/>
                  </a:cubicBezTo>
                  <a:close/>
                  <a:moveTo>
                    <a:pt x="392" y="478"/>
                  </a:moveTo>
                  <a:cubicBezTo>
                    <a:pt x="392" y="481"/>
                    <a:pt x="392" y="481"/>
                    <a:pt x="392" y="481"/>
                  </a:cubicBezTo>
                  <a:cubicBezTo>
                    <a:pt x="28" y="481"/>
                    <a:pt x="28" y="481"/>
                    <a:pt x="28" y="481"/>
                  </a:cubicBezTo>
                  <a:cubicBezTo>
                    <a:pt x="28" y="478"/>
                    <a:pt x="28" y="478"/>
                    <a:pt x="28" y="478"/>
                  </a:cubicBezTo>
                  <a:cubicBezTo>
                    <a:pt x="392" y="478"/>
                    <a:pt x="392" y="478"/>
                    <a:pt x="392" y="478"/>
                  </a:cubicBezTo>
                  <a:close/>
                  <a:moveTo>
                    <a:pt x="386" y="41"/>
                  </a:moveTo>
                  <a:cubicBezTo>
                    <a:pt x="405" y="41"/>
                    <a:pt x="420" y="56"/>
                    <a:pt x="420" y="75"/>
                  </a:cubicBezTo>
                  <a:cubicBezTo>
                    <a:pt x="420" y="463"/>
                    <a:pt x="420" y="463"/>
                    <a:pt x="420" y="463"/>
                  </a:cubicBezTo>
                  <a:cubicBezTo>
                    <a:pt x="420" y="481"/>
                    <a:pt x="405" y="496"/>
                    <a:pt x="386" y="496"/>
                  </a:cubicBezTo>
                  <a:cubicBezTo>
                    <a:pt x="269" y="496"/>
                    <a:pt x="151" y="496"/>
                    <a:pt x="34" y="496"/>
                  </a:cubicBezTo>
                  <a:cubicBezTo>
                    <a:pt x="15" y="496"/>
                    <a:pt x="0" y="481"/>
                    <a:pt x="0" y="463"/>
                  </a:cubicBezTo>
                  <a:cubicBezTo>
                    <a:pt x="0" y="75"/>
                    <a:pt x="0" y="75"/>
                    <a:pt x="0" y="75"/>
                  </a:cubicBezTo>
                  <a:cubicBezTo>
                    <a:pt x="0" y="56"/>
                    <a:pt x="15" y="41"/>
                    <a:pt x="34" y="41"/>
                  </a:cubicBezTo>
                  <a:cubicBezTo>
                    <a:pt x="51" y="41"/>
                    <a:pt x="51" y="41"/>
                    <a:pt x="51" y="41"/>
                  </a:cubicBezTo>
                  <a:cubicBezTo>
                    <a:pt x="51" y="57"/>
                    <a:pt x="51" y="72"/>
                    <a:pt x="51" y="88"/>
                  </a:cubicBezTo>
                  <a:cubicBezTo>
                    <a:pt x="51" y="98"/>
                    <a:pt x="59" y="106"/>
                    <a:pt x="69" y="106"/>
                  </a:cubicBezTo>
                  <a:cubicBezTo>
                    <a:pt x="74" y="106"/>
                    <a:pt x="78" y="106"/>
                    <a:pt x="83" y="106"/>
                  </a:cubicBezTo>
                  <a:cubicBezTo>
                    <a:pt x="93" y="106"/>
                    <a:pt x="101" y="98"/>
                    <a:pt x="101" y="88"/>
                  </a:cubicBezTo>
                  <a:cubicBezTo>
                    <a:pt x="101" y="72"/>
                    <a:pt x="101" y="57"/>
                    <a:pt x="101" y="41"/>
                  </a:cubicBezTo>
                  <a:cubicBezTo>
                    <a:pt x="321" y="41"/>
                    <a:pt x="321" y="41"/>
                    <a:pt x="321" y="41"/>
                  </a:cubicBezTo>
                  <a:cubicBezTo>
                    <a:pt x="321" y="57"/>
                    <a:pt x="321" y="72"/>
                    <a:pt x="321" y="88"/>
                  </a:cubicBezTo>
                  <a:cubicBezTo>
                    <a:pt x="321" y="98"/>
                    <a:pt x="329" y="106"/>
                    <a:pt x="339" y="106"/>
                  </a:cubicBezTo>
                  <a:cubicBezTo>
                    <a:pt x="343" y="106"/>
                    <a:pt x="348" y="106"/>
                    <a:pt x="352" y="106"/>
                  </a:cubicBezTo>
                  <a:cubicBezTo>
                    <a:pt x="362" y="106"/>
                    <a:pt x="370" y="98"/>
                    <a:pt x="370" y="88"/>
                  </a:cubicBezTo>
                  <a:cubicBezTo>
                    <a:pt x="370" y="72"/>
                    <a:pt x="370" y="57"/>
                    <a:pt x="370" y="41"/>
                  </a:cubicBezTo>
                  <a:lnTo>
                    <a:pt x="386" y="41"/>
                  </a:lnTo>
                  <a:close/>
                </a:path>
              </a:pathLst>
            </a:custGeom>
            <a:solidFill>
              <a:schemeClr val="bg1">
                <a:alpha val="100000"/>
              </a:schemeClr>
            </a:solidFill>
            <a:ln w="9525">
              <a:noFill/>
            </a:ln>
          </p:spPr>
          <p:txBody>
            <a:bodyPr/>
            <a:p>
              <a:endParaRPr lang="zh-CN" altLang="en-US"/>
            </a:p>
          </p:txBody>
        </p:sp>
      </p:grpSp>
      <p:pic>
        <p:nvPicPr>
          <p:cNvPr id="9229" name="图片 2" descr="u=93269435,1231042738&amp;fm=21&amp;gp=0"/>
          <p:cNvPicPr>
            <a:picLocks noChangeAspect="1"/>
          </p:cNvPicPr>
          <p:nvPr/>
        </p:nvPicPr>
        <p:blipFill>
          <a:blip r:embed="rId1"/>
          <a:stretch>
            <a:fillRect/>
          </a:stretch>
        </p:blipFill>
        <p:spPr>
          <a:xfrm>
            <a:off x="11282363" y="3138488"/>
            <a:ext cx="1431925" cy="1824037"/>
          </a:xfrm>
          <a:prstGeom prst="rect">
            <a:avLst/>
          </a:prstGeom>
          <a:noFill/>
          <a:ln w="9525">
            <a:noFill/>
          </a:ln>
        </p:spPr>
      </p:pic>
      <p:pic>
        <p:nvPicPr>
          <p:cNvPr id="9236" name="图片 20" descr="6667823831967829544"/>
          <p:cNvPicPr>
            <a:picLocks noChangeAspect="1"/>
          </p:cNvPicPr>
          <p:nvPr/>
        </p:nvPicPr>
        <p:blipFill>
          <a:blip r:embed="rId2"/>
          <a:stretch>
            <a:fillRect/>
          </a:stretch>
        </p:blipFill>
        <p:spPr>
          <a:xfrm>
            <a:off x="11129963" y="5910263"/>
            <a:ext cx="2562225" cy="1914525"/>
          </a:xfrm>
          <a:prstGeom prst="rect">
            <a:avLst/>
          </a:prstGeom>
          <a:noFill/>
          <a:ln w="9525">
            <a:noFill/>
          </a:ln>
        </p:spPr>
      </p:pic>
      <p:sp>
        <p:nvSpPr>
          <p:cNvPr id="3" name="矩形: 圆角 2"/>
          <p:cNvSpPr/>
          <p:nvPr/>
        </p:nvSpPr>
        <p:spPr>
          <a:xfrm>
            <a:off x="8839200" y="6484938"/>
            <a:ext cx="1914525" cy="766763"/>
          </a:xfrm>
          <a:prstGeom prst="roundRect">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8204" tIns="59102" rIns="118204" bIns="59102" rtlCol="0"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100" b="1" i="0" u="none" strike="noStrike" kern="0" cap="none" spc="0" normalizeH="0" baseline="0" noProof="0" dirty="0">
                <a:ln>
                  <a:noFill/>
                </a:ln>
                <a:solidFill>
                  <a:schemeClr val="bg1"/>
                </a:solidFill>
                <a:effectLst/>
                <a:uLnTx/>
                <a:uFillTx/>
                <a:latin typeface="思源宋体 CN" panose="02020400000000000000" pitchFamily="18" charset="-122"/>
                <a:ea typeface="思源宋体 CN" panose="02020400000000000000" pitchFamily="18" charset="-122"/>
                <a:cs typeface="+mn-cs"/>
              </a:rPr>
              <a:t>进出境</a:t>
            </a:r>
            <a:endParaRPr kumimoji="0" lang="zh-CN" altLang="en-US" sz="3100" b="1" i="0" u="none" strike="noStrike" kern="0" cap="none" spc="0" normalizeH="0" baseline="0" noProof="0" dirty="0">
              <a:ln>
                <a:noFill/>
              </a:ln>
              <a:solidFill>
                <a:schemeClr val="bg1"/>
              </a:solidFill>
              <a:effectLst/>
              <a:uLnTx/>
              <a:uFillTx/>
              <a:latin typeface="思源宋体 CN" panose="02020400000000000000" pitchFamily="18" charset="-122"/>
              <a:ea typeface="思源宋体 CN" panose="02020400000000000000" pitchFamily="18" charset="-122"/>
              <a:cs typeface="+mn-cs"/>
            </a:endParaRPr>
          </a:p>
        </p:txBody>
      </p:sp>
      <p:sp>
        <p:nvSpPr>
          <p:cNvPr id="27" name="矩形: 圆角 26"/>
          <p:cNvSpPr/>
          <p:nvPr/>
        </p:nvSpPr>
        <p:spPr>
          <a:xfrm>
            <a:off x="8839200" y="3667125"/>
            <a:ext cx="1914525" cy="766763"/>
          </a:xfrm>
          <a:prstGeom prst="roundRect">
            <a:avLst/>
          </a:prstGeom>
          <a:solidFill>
            <a:srgbClr val="FF846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8204" tIns="59102" rIns="118204" bIns="59102" rtlCol="0"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100" b="1" i="0" u="none" strike="noStrike" kern="0" cap="none" spc="0" normalizeH="0" baseline="0" noProof="0" dirty="0">
                <a:ln>
                  <a:noFill/>
                </a:ln>
                <a:solidFill>
                  <a:schemeClr val="bg1"/>
                </a:solidFill>
                <a:effectLst/>
                <a:uLnTx/>
                <a:uFillTx/>
                <a:latin typeface="思源宋体 CN" panose="02020400000000000000" pitchFamily="18" charset="-122"/>
                <a:ea typeface="思源宋体 CN" panose="02020400000000000000" pitchFamily="18" charset="-122"/>
                <a:cs typeface="+mn-cs"/>
              </a:rPr>
              <a:t>海  关</a:t>
            </a:r>
            <a:endParaRPr kumimoji="0" lang="zh-CN" altLang="en-US" sz="3100" b="1" i="0" u="none" strike="noStrike" kern="0" cap="none" spc="0" normalizeH="0" baseline="0" noProof="0" dirty="0">
              <a:ln>
                <a:noFill/>
              </a:ln>
              <a:solidFill>
                <a:schemeClr val="bg1"/>
              </a:solidFill>
              <a:effectLst/>
              <a:uLnTx/>
              <a:uFillTx/>
              <a:latin typeface="思源宋体 CN" panose="02020400000000000000" pitchFamily="18" charset="-122"/>
              <a:ea typeface="思源宋体 CN" panose="02020400000000000000" pitchFamily="18" charset="-122"/>
              <a:cs typeface="+mn-cs"/>
            </a:endParaRPr>
          </a:p>
        </p:txBody>
      </p:sp>
      <p:sp>
        <p:nvSpPr>
          <p:cNvPr id="23" name="标题 1"/>
          <p:cNvSpPr txBox="1"/>
          <p:nvPr/>
        </p:nvSpPr>
        <p:spPr bwMode="auto">
          <a:xfrm>
            <a:off x="720725" y="409575"/>
            <a:ext cx="12960350" cy="838200"/>
          </a:xfrm>
          <a:prstGeom prst="rect">
            <a:avLst/>
          </a:prstGeom>
          <a:noFill/>
          <a:ln>
            <a:noFill/>
            <a:miter/>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0717" tIns="70359" rIns="140717" bIns="70359" numCol="1" anchor="ctr" anchorCtr="1" compatLnSpc="1"/>
          <a:lstStyle>
            <a:lvl1pPr algn="r" rtl="0" eaLnBrk="0" fontAlgn="base" hangingPunct="0">
              <a:spcBef>
                <a:spcPct val="0"/>
              </a:spcBef>
              <a:spcAft>
                <a:spcPct val="0"/>
              </a:spcAft>
              <a:defRPr sz="4300">
                <a:solidFill>
                  <a:schemeClr val="bg1"/>
                </a:solidFill>
                <a:latin typeface="+mj-lt"/>
                <a:ea typeface="+mj-ea"/>
                <a:cs typeface="+mj-cs"/>
              </a:defRPr>
            </a:lvl1pPr>
            <a:lvl2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5pPr>
            <a:lvl6pPr marL="70358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6pPr>
            <a:lvl7pPr marL="140716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7pPr>
            <a:lvl8pPr marL="211074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8pPr>
            <a:lvl9pPr marL="281432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9pPr>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1" smtClean="0">
                <a:ln>
                  <a:noFill/>
                </a:ln>
                <a:solidFill>
                  <a:schemeClr val="bg1"/>
                </a:solidFill>
                <a:effectLst>
                  <a:outerShdw blurRad="38100" dist="38100" dir="2700000">
                    <a:srgbClr val="FFFFFF"/>
                  </a:outerShdw>
                </a:effectLst>
                <a:uLnTx/>
                <a:uFillTx/>
                <a:latin typeface="楷体_GB2312" pitchFamily="49" charset="-122"/>
                <a:ea typeface="楷体" panose="02010609060101010101" pitchFamily="49" charset="-122"/>
                <a:cs typeface="+mj-cs"/>
              </a:rPr>
              <a:t>知识点</a:t>
            </a:r>
            <a:endParaRPr kumimoji="0" lang="zh-CN" altLang="en-US" sz="62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楷体" panose="02010609060101010101" pitchFamily="49" charset="-122"/>
              <a:cs typeface="+mj-cs"/>
            </a:endParaRPr>
          </a:p>
        </p:txBody>
      </p:sp>
    </p:spTree>
    <p:custDataLst>
      <p:tags r:id="rId3"/>
    </p:custData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iterate type="lt">
                                    <p:tmPct val="10000"/>
                                  </p:iterate>
                                  <p:childTnLst>
                                    <p:set>
                                      <p:cBhvr>
                                        <p:cTn id="13" dur="1" fill="hold">
                                          <p:stCondLst>
                                            <p:cond delay="0"/>
                                          </p:stCondLst>
                                        </p:cTn>
                                        <p:tgtEl>
                                          <p:spTgt spid="19">
                                            <p:txEl>
                                              <p:charRg st="0" end="74"/>
                                            </p:txEl>
                                          </p:spTgt>
                                        </p:tgtEl>
                                        <p:attrNameLst>
                                          <p:attrName>style.visibility</p:attrName>
                                        </p:attrNameLst>
                                      </p:cBhvr>
                                      <p:to>
                                        <p:strVal val="visible"/>
                                      </p:to>
                                    </p:set>
                                    <p:animEffect transition="in" filter="fade">
                                      <p:cBhvr>
                                        <p:cTn id="14" dur="500"/>
                                        <p:tgtEl>
                                          <p:spTgt spid="19">
                                            <p:txEl>
                                              <p:charRg st="0" end="74"/>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229"/>
                                        </p:tgtEl>
                                        <p:attrNameLst>
                                          <p:attrName>style.visibility</p:attrName>
                                        </p:attrNameLst>
                                      </p:cBhvr>
                                      <p:to>
                                        <p:strVal val="visible"/>
                                      </p:to>
                                    </p:set>
                                    <p:anim calcmode="lin" valueType="num">
                                      <p:cBhvr additive="base">
                                        <p:cTn id="23" dur="500" fill="hold"/>
                                        <p:tgtEl>
                                          <p:spTgt spid="9229"/>
                                        </p:tgtEl>
                                        <p:attrNameLst>
                                          <p:attrName>ppt_x</p:attrName>
                                        </p:attrNameLst>
                                      </p:cBhvr>
                                      <p:tavLst>
                                        <p:tav tm="0">
                                          <p:val>
                                            <p:strVal val="#ppt_x"/>
                                          </p:val>
                                        </p:tav>
                                        <p:tav tm="100000">
                                          <p:val>
                                            <p:strVal val="#ppt_x"/>
                                          </p:val>
                                        </p:tav>
                                      </p:tavLst>
                                    </p:anim>
                                    <p:anim calcmode="lin" valueType="num">
                                      <p:cBhvr additive="base">
                                        <p:cTn id="24" dur="500" fill="hold"/>
                                        <p:tgtEl>
                                          <p:spTgt spid="922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43"/>
                                        </p:tgtEl>
                                        <p:attrNameLst>
                                          <p:attrName>style.visibility</p:attrName>
                                        </p:attrNameLst>
                                      </p:cBhvr>
                                      <p:to>
                                        <p:strVal val="visible"/>
                                      </p:to>
                                    </p:set>
                                    <p:anim calcmode="lin" valueType="num">
                                      <p:cBhvr additive="base">
                                        <p:cTn id="33" dur="500" fill="hold"/>
                                        <p:tgtEl>
                                          <p:spTgt spid="143"/>
                                        </p:tgtEl>
                                        <p:attrNameLst>
                                          <p:attrName>ppt_x</p:attrName>
                                        </p:attrNameLst>
                                      </p:cBhvr>
                                      <p:tavLst>
                                        <p:tav tm="0">
                                          <p:val>
                                            <p:strVal val="#ppt_x"/>
                                          </p:val>
                                        </p:tav>
                                        <p:tav tm="100000">
                                          <p:val>
                                            <p:strVal val="#ppt_x"/>
                                          </p:val>
                                        </p:tav>
                                      </p:tavLst>
                                    </p:anim>
                                    <p:anim calcmode="lin" valueType="num">
                                      <p:cBhvr additive="base">
                                        <p:cTn id="34" dur="500" fill="hold"/>
                                        <p:tgtEl>
                                          <p:spTgt spid="143"/>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9236"/>
                                        </p:tgtEl>
                                        <p:attrNameLst>
                                          <p:attrName>style.visibility</p:attrName>
                                        </p:attrNameLst>
                                      </p:cBhvr>
                                      <p:to>
                                        <p:strVal val="visible"/>
                                      </p:to>
                                    </p:set>
                                    <p:anim calcmode="lin" valueType="num">
                                      <p:cBhvr additive="base">
                                        <p:cTn id="37" dur="500" fill="hold"/>
                                        <p:tgtEl>
                                          <p:spTgt spid="9236"/>
                                        </p:tgtEl>
                                        <p:attrNameLst>
                                          <p:attrName>ppt_x</p:attrName>
                                        </p:attrNameLst>
                                      </p:cBhvr>
                                      <p:tavLst>
                                        <p:tav tm="0">
                                          <p:val>
                                            <p:strVal val="#ppt_x"/>
                                          </p:val>
                                        </p:tav>
                                        <p:tav tm="100000">
                                          <p:val>
                                            <p:strVal val="#ppt_x"/>
                                          </p:val>
                                        </p:tav>
                                      </p:tavLst>
                                    </p:anim>
                                    <p:anim calcmode="lin" valueType="num">
                                      <p:cBhvr additive="base">
                                        <p:cTn id="38" dur="500" fill="hold"/>
                                        <p:tgtEl>
                                          <p:spTgt spid="923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500" fill="hold"/>
                                        <p:tgtEl>
                                          <p:spTgt spid="3"/>
                                        </p:tgtEl>
                                        <p:attrNameLst>
                                          <p:attrName>ppt_x</p:attrName>
                                        </p:attrNameLst>
                                      </p:cBhvr>
                                      <p:tavLst>
                                        <p:tav tm="0">
                                          <p:val>
                                            <p:strVal val="#ppt_x"/>
                                          </p:val>
                                        </p:tav>
                                        <p:tav tm="100000">
                                          <p:val>
                                            <p:strVal val="#ppt_x"/>
                                          </p:val>
                                        </p:tav>
                                      </p:tavLst>
                                    </p:anim>
                                    <p:anim calcmode="lin" valueType="num">
                                      <p:cBhvr additive="base">
                                        <p:cTn id="4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5" name="Rectangle: Rounded Corners 7"/>
          <p:cNvSpPr/>
          <p:nvPr/>
        </p:nvSpPr>
        <p:spPr>
          <a:xfrm>
            <a:off x="0" y="1377950"/>
            <a:ext cx="14401800" cy="8229600"/>
          </a:xfrm>
          <a:prstGeom prst="roundRect">
            <a:avLst>
              <a:gd name="adj" fmla="val 0"/>
            </a:avLst>
          </a:prstGeom>
          <a:solidFill>
            <a:schemeClr val="bg1"/>
          </a:solidFill>
          <a:ln>
            <a:noFill/>
          </a:ln>
          <a:effectLst>
            <a:outerShdw blurRad="762000" dist="812800" dir="5400000" sx="90000" sy="90000" algn="t" rotWithShape="0">
              <a:schemeClr val="tx1">
                <a:lumMod val="95000"/>
                <a:lumOff val="5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18204" tIns="59102" rIns="118204" bIns="59102" rtlCol="0" anchor="ctr"/>
          <a:lstStyle/>
          <a:p>
            <a:pPr marL="0" marR="0" lvl="0" indent="0" algn="ctr" defTabSz="369570" rtl="0" eaLnBrk="1" fontAlgn="auto" latinLnBrk="0" hangingPunct="1">
              <a:lnSpc>
                <a:spcPct val="100000"/>
              </a:lnSpc>
              <a:spcBef>
                <a:spcPts val="0"/>
              </a:spcBef>
              <a:spcAft>
                <a:spcPts val="0"/>
              </a:spcAft>
              <a:buClrTx/>
              <a:buSzTx/>
              <a:buFontTx/>
              <a:buNone/>
              <a:defRPr/>
            </a:pPr>
            <a:endParaRPr kumimoji="0" lang="id-ID" sz="1500" b="0" i="0" u="none" strike="noStrike" kern="1200" cap="none" spc="0" normalizeH="0" baseline="0" noProof="0" dirty="0">
              <a:ln>
                <a:noFill/>
              </a:ln>
              <a:solidFill>
                <a:srgbClr val="FFFFFF"/>
              </a:solidFill>
              <a:effectLst/>
              <a:uLnTx/>
              <a:uFillTx/>
              <a:latin typeface="思源宋体 CN" panose="02020400000000000000" pitchFamily="18" charset="-122"/>
              <a:ea typeface="思源宋体 CN" panose="02020400000000000000" pitchFamily="18" charset="-122"/>
              <a:cs typeface="+mn-cs"/>
              <a:sym typeface="思源宋体 CN" panose="02020400000000000000" pitchFamily="18" charset="-122"/>
            </a:endParaRPr>
          </a:p>
        </p:txBody>
      </p:sp>
      <p:sp>
        <p:nvSpPr>
          <p:cNvPr id="176131" name="矩形 5"/>
          <p:cNvSpPr/>
          <p:nvPr/>
        </p:nvSpPr>
        <p:spPr>
          <a:xfrm>
            <a:off x="1319213" y="263525"/>
            <a:ext cx="2038350" cy="646113"/>
          </a:xfrm>
          <a:prstGeom prst="rect">
            <a:avLst/>
          </a:prstGeom>
          <a:noFill/>
          <a:ln w="9525">
            <a:noFill/>
          </a:ln>
        </p:spPr>
        <p:txBody>
          <a:bodyPr wrap="none">
            <a:spAutoFit/>
          </a:bodyPr>
          <a:p>
            <a:pPr defTabSz="1181100">
              <a:buNone/>
            </a:pPr>
            <a:r>
              <a:rPr lang="zh-CN" altLang="en-US" sz="3600" b="1" dirty="0">
                <a:solidFill>
                  <a:srgbClr val="595959"/>
                </a:solidFill>
                <a:latin typeface="思源宋体 CN Heavy"/>
                <a:ea typeface="思源宋体 CN Heavy"/>
              </a:rPr>
              <a:t>知识拓展</a:t>
            </a:r>
            <a:endParaRPr lang="zh-CN" altLang="en-US" sz="3600" b="1" dirty="0">
              <a:solidFill>
                <a:srgbClr val="595959"/>
              </a:solidFill>
              <a:latin typeface="思源宋体 CN Heavy"/>
              <a:ea typeface="思源宋体 CN Heavy"/>
            </a:endParaRPr>
          </a:p>
        </p:txBody>
      </p:sp>
      <p:grpSp>
        <p:nvGrpSpPr>
          <p:cNvPr id="5" name="组合 4"/>
          <p:cNvGrpSpPr/>
          <p:nvPr/>
        </p:nvGrpSpPr>
        <p:grpSpPr>
          <a:xfrm>
            <a:off x="890588" y="1803400"/>
            <a:ext cx="4419600" cy="754063"/>
            <a:chOff x="970547" y="1602775"/>
            <a:chExt cx="4476262" cy="505526"/>
          </a:xfrm>
        </p:grpSpPr>
        <p:sp>
          <p:nvSpPr>
            <p:cNvPr id="103" name="矩形 102"/>
            <p:cNvSpPr/>
            <p:nvPr/>
          </p:nvSpPr>
          <p:spPr>
            <a:xfrm>
              <a:off x="970547" y="1602775"/>
              <a:ext cx="4476262" cy="505526"/>
            </a:xfrm>
            <a:prstGeom prst="rect">
              <a:avLst/>
            </a:prstGeom>
            <a:solidFill>
              <a:schemeClr val="bg1"/>
            </a:solidFill>
            <a:ln w="12700" cap="flat" cmpd="sng" algn="ctr">
              <a:noFill/>
              <a:prstDash val="solid"/>
              <a:miter lim="800000"/>
            </a:ln>
            <a:effectLst>
              <a:outerShdw blurRad="762000" dist="63500" algn="tl" rotWithShape="0">
                <a:prstClr val="black">
                  <a:alpha val="15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1181735" rtl="0" eaLnBrk="1" fontAlgn="auto" latinLnBrk="0" hangingPunct="1">
                <a:lnSpc>
                  <a:spcPct val="100000"/>
                </a:lnSpc>
                <a:spcBef>
                  <a:spcPts val="0"/>
                </a:spcBef>
                <a:spcAft>
                  <a:spcPts val="0"/>
                </a:spcAft>
                <a:buClrTx/>
                <a:buSzTx/>
                <a:buFontTx/>
                <a:buNone/>
                <a:defRPr/>
              </a:pPr>
              <a:endParaRPr kumimoji="0" lang="zh-CN" altLang="en-US" sz="2300" b="0" i="0" u="none" strike="noStrike" kern="0" cap="none" spc="0" normalizeH="0" baseline="0" noProof="0" dirty="0">
                <a:ln>
                  <a:noFill/>
                </a:ln>
                <a:solidFill>
                  <a:schemeClr val="tx1">
                    <a:lumMod val="65000"/>
                    <a:lumOff val="35000"/>
                  </a:schemeClr>
                </a:solidFill>
                <a:effectLst/>
                <a:uLnTx/>
                <a:uFillTx/>
                <a:latin typeface="思源宋体 CN" panose="02020400000000000000" pitchFamily="18" charset="-122"/>
                <a:ea typeface="思源宋体 CN" panose="02020400000000000000" pitchFamily="18" charset="-122"/>
                <a:cs typeface="+mn-cs"/>
              </a:endParaRPr>
            </a:p>
          </p:txBody>
        </p:sp>
        <p:sp>
          <p:nvSpPr>
            <p:cNvPr id="2" name="矩形 1"/>
            <p:cNvSpPr/>
            <p:nvPr/>
          </p:nvSpPr>
          <p:spPr>
            <a:xfrm>
              <a:off x="1030067" y="1655483"/>
              <a:ext cx="4357220" cy="330283"/>
            </a:xfrm>
            <a:prstGeom prst="rect">
              <a:avLst/>
            </a:prstGeom>
          </p:spPr>
          <p:txBody>
            <a:bodyPr wrap="square">
              <a:spAutoFit/>
            </a:bodyPr>
            <a:lstStyle/>
            <a:p>
              <a:pPr marL="0" marR="0" lvl="0" indent="0" algn="ctr" defTabSz="591185" rtl="0" eaLnBrk="1" fontAlgn="base" latinLnBrk="0" hangingPunct="1">
                <a:lnSpc>
                  <a:spcPct val="100000"/>
                </a:lnSpc>
                <a:spcBef>
                  <a:spcPct val="0"/>
                </a:spcBef>
                <a:spcAft>
                  <a:spcPct val="0"/>
                </a:spcAft>
                <a:buClrTx/>
                <a:buSzTx/>
                <a:buFontTx/>
                <a:buNone/>
                <a:defRPr/>
              </a:pPr>
              <a:r>
                <a:rPr kumimoji="0" lang="zh-CN" altLang="en-US" sz="2600" b="1" i="0" u="none" strike="noStrike" kern="0" cap="none" spc="0" normalizeH="0" baseline="0" noProof="0" dirty="0" smtClean="0">
                  <a:ln>
                    <a:noFill/>
                  </a:ln>
                  <a:solidFill>
                    <a:schemeClr val="tx1"/>
                  </a:solidFill>
                  <a:effectLst/>
                  <a:uLnTx/>
                  <a:uFillTx/>
                  <a:latin typeface="思源宋体 CN" panose="02020400000000000000" pitchFamily="18" charset="-122"/>
                  <a:ea typeface="思源宋体 CN" panose="02020400000000000000" pitchFamily="18" charset="-122"/>
                  <a:cs typeface="+mn-cs"/>
                </a:rPr>
                <a:t>通关</a:t>
              </a:r>
              <a:r>
                <a:rPr kumimoji="0" lang="zh-CN" altLang="en-US" sz="2600" b="1" i="0" u="none" strike="noStrike" kern="0" cap="none" spc="0" normalizeH="0" baseline="0" noProof="0" dirty="0">
                  <a:ln>
                    <a:noFill/>
                  </a:ln>
                  <a:solidFill>
                    <a:schemeClr val="tx1"/>
                  </a:solidFill>
                  <a:effectLst/>
                  <a:uLnTx/>
                  <a:uFillTx/>
                  <a:latin typeface="思源宋体 CN" panose="02020400000000000000" pitchFamily="18" charset="-122"/>
                  <a:ea typeface="思源宋体 CN" panose="02020400000000000000" pitchFamily="18" charset="-122"/>
                  <a:cs typeface="+mn-cs"/>
                </a:rPr>
                <a:t>一体化对企业的好处</a:t>
              </a:r>
              <a:endParaRPr kumimoji="0" lang="zh-CN" altLang="en-US" sz="2600" b="1" i="0" u="none" strike="noStrike" kern="0" cap="none" spc="0" normalizeH="0" baseline="0" noProof="0" dirty="0">
                <a:ln>
                  <a:noFill/>
                </a:ln>
                <a:solidFill>
                  <a:schemeClr val="tx1"/>
                </a:solidFill>
                <a:effectLst/>
                <a:uLnTx/>
                <a:uFillTx/>
                <a:latin typeface="思源宋体 CN" panose="02020400000000000000" pitchFamily="18" charset="-122"/>
                <a:ea typeface="思源宋体 CN" panose="02020400000000000000" pitchFamily="18" charset="-122"/>
                <a:cs typeface="+mn-cs"/>
              </a:endParaRPr>
            </a:p>
          </p:txBody>
        </p:sp>
      </p:grpSp>
      <p:sp>
        <p:nvSpPr>
          <p:cNvPr id="3" name="文本框 2"/>
          <p:cNvSpPr txBox="1"/>
          <p:nvPr/>
        </p:nvSpPr>
        <p:spPr>
          <a:xfrm>
            <a:off x="3227388" y="3511550"/>
            <a:ext cx="7416800" cy="1319213"/>
          </a:xfrm>
          <a:prstGeom prst="rect">
            <a:avLst/>
          </a:prstGeom>
          <a:noFill/>
        </p:spPr>
        <p:txBody>
          <a:bodyPr wrap="square" lIns="118204" tIns="59102" rIns="118204" bIns="59102">
            <a:spAutoFit/>
          </a:bodyPr>
          <a:lstStyle/>
          <a:p>
            <a:pPr marR="0" defTabSz="914400">
              <a:lnSpc>
                <a:spcPct val="150000"/>
              </a:lnSpc>
              <a:spcBef>
                <a:spcPts val="775"/>
              </a:spcBef>
              <a:spcAft>
                <a:spcPts val="775"/>
              </a:spcAft>
              <a:buClr>
                <a:srgbClr val="FF0000"/>
              </a:buClr>
              <a:buSzTx/>
              <a:buFontTx/>
              <a:buNone/>
              <a:defRPr/>
            </a:pPr>
            <a:r>
              <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rPr>
              <a:t>可以选择任意地点进行报关、消除了申报的关区限制。</a:t>
            </a:r>
            <a:endPar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endParaRPr>
          </a:p>
        </p:txBody>
      </p:sp>
      <p:sp>
        <p:nvSpPr>
          <p:cNvPr id="7" name="任意多边形 6"/>
          <p:cNvSpPr/>
          <p:nvPr/>
        </p:nvSpPr>
        <p:spPr>
          <a:xfrm>
            <a:off x="2193925" y="3340100"/>
            <a:ext cx="817563" cy="1066800"/>
          </a:xfrm>
          <a:custGeom>
            <a:avLst/>
            <a:gdLst>
              <a:gd name="connsiteX0" fmla="*/ 0 w 696310"/>
              <a:gd name="connsiteY0" fmla="*/ 0 h 696310"/>
              <a:gd name="connsiteX1" fmla="*/ 459827 w 696310"/>
              <a:gd name="connsiteY1" fmla="*/ 0 h 696310"/>
              <a:gd name="connsiteX2" fmla="*/ 459827 w 696310"/>
              <a:gd name="connsiteY2" fmla="*/ 236483 h 696310"/>
              <a:gd name="connsiteX3" fmla="*/ 696310 w 696310"/>
              <a:gd name="connsiteY3" fmla="*/ 236483 h 696310"/>
              <a:gd name="connsiteX4" fmla="*/ 696310 w 696310"/>
              <a:gd name="connsiteY4" fmla="*/ 696310 h 696310"/>
              <a:gd name="connsiteX5" fmla="*/ 0 w 696310"/>
              <a:gd name="connsiteY5" fmla="*/ 696310 h 69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310" h="696310">
                <a:moveTo>
                  <a:pt x="0" y="0"/>
                </a:moveTo>
                <a:lnTo>
                  <a:pt x="459827" y="0"/>
                </a:lnTo>
                <a:lnTo>
                  <a:pt x="459827" y="236483"/>
                </a:lnTo>
                <a:lnTo>
                  <a:pt x="696310" y="236483"/>
                </a:lnTo>
                <a:lnTo>
                  <a:pt x="696310" y="696310"/>
                </a:lnTo>
                <a:lnTo>
                  <a:pt x="0" y="696310"/>
                </a:lnTo>
                <a:close/>
              </a:path>
            </a:pathLst>
          </a:cu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32686" rIns="0" bIns="0" numCol="1" spcCol="0" rtlCol="0" fromWordArt="0" anchor="ctr" anchorCtr="0" forceAA="0" compatLnSpc="1">
            <a:noAutofit/>
          </a:bodyPr>
          <a:lstStyle/>
          <a:p>
            <a:pPr marL="0" marR="0" lvl="0" indent="0" algn="l" defTabSz="914400" rtl="0" eaLnBrk="1" fontAlgn="base" latinLnBrk="0" hangingPunct="1">
              <a:lnSpc>
                <a:spcPct val="150000"/>
              </a:lnSpc>
              <a:spcBef>
                <a:spcPts val="775"/>
              </a:spcBef>
              <a:spcAft>
                <a:spcPts val="775"/>
              </a:spcAft>
              <a:buClr>
                <a:srgbClr val="FF0000"/>
              </a:buClr>
              <a:buSzTx/>
              <a:buFontTx/>
              <a:buNone/>
              <a:defRPr/>
            </a:pPr>
            <a:r>
              <a:rPr kumimoji="0" lang="zh-CN" altLang="en-US"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rPr>
              <a:t>优点</a:t>
            </a:r>
            <a:r>
              <a:rPr kumimoji="0" lang="en-US" altLang="zh-CN"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rPr>
              <a:t>1</a:t>
            </a:r>
            <a:endParaRPr kumimoji="0" lang="en-US" altLang="zh-CN"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endParaRPr>
          </a:p>
        </p:txBody>
      </p:sp>
      <p:sp>
        <p:nvSpPr>
          <p:cNvPr id="14" name="矩形 13"/>
          <p:cNvSpPr/>
          <p:nvPr/>
        </p:nvSpPr>
        <p:spPr>
          <a:xfrm>
            <a:off x="2770188" y="3340100"/>
            <a:ext cx="241300" cy="327025"/>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9223" rIns="232686" bIns="0" numCol="1" spcCol="0" rtlCol="0" fromWordArt="0" anchor="ctr" anchorCtr="0" forceAA="0" compatLnSpc="1">
            <a:normAutofit fontScale="62500" lnSpcReduction="20000"/>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500" b="0" i="0" u="none" strike="noStrike" kern="1200" cap="none" spc="0" normalizeH="0" baseline="0" noProof="1">
              <a:ln>
                <a:noFill/>
              </a:ln>
              <a:solidFill>
                <a:schemeClr val="lt1"/>
              </a:solidFill>
              <a:effectLst/>
              <a:uLnTx/>
              <a:uFillTx/>
              <a:latin typeface="+mn-lt"/>
              <a:ea typeface="+mn-ea"/>
              <a:cs typeface="+mn-cs"/>
              <a:sym typeface="Arial" panose="020B0604020202020204" pitchFamily="34" charset="0"/>
            </a:endParaRPr>
          </a:p>
        </p:txBody>
      </p:sp>
      <p:sp>
        <p:nvSpPr>
          <p:cNvPr id="47" name="任意多边形 46"/>
          <p:cNvSpPr/>
          <p:nvPr/>
        </p:nvSpPr>
        <p:spPr>
          <a:xfrm>
            <a:off x="2193925" y="5141913"/>
            <a:ext cx="836613" cy="1022350"/>
          </a:xfrm>
          <a:custGeom>
            <a:avLst/>
            <a:gdLst>
              <a:gd name="connsiteX0" fmla="*/ 0 w 696310"/>
              <a:gd name="connsiteY0" fmla="*/ 0 h 696310"/>
              <a:gd name="connsiteX1" fmla="*/ 459827 w 696310"/>
              <a:gd name="connsiteY1" fmla="*/ 0 h 696310"/>
              <a:gd name="connsiteX2" fmla="*/ 459827 w 696310"/>
              <a:gd name="connsiteY2" fmla="*/ 236483 h 696310"/>
              <a:gd name="connsiteX3" fmla="*/ 696310 w 696310"/>
              <a:gd name="connsiteY3" fmla="*/ 236483 h 696310"/>
              <a:gd name="connsiteX4" fmla="*/ 696310 w 696310"/>
              <a:gd name="connsiteY4" fmla="*/ 696310 h 696310"/>
              <a:gd name="connsiteX5" fmla="*/ 0 w 696310"/>
              <a:gd name="connsiteY5" fmla="*/ 696310 h 69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310" h="696310">
                <a:moveTo>
                  <a:pt x="0" y="0"/>
                </a:moveTo>
                <a:lnTo>
                  <a:pt x="459827" y="0"/>
                </a:lnTo>
                <a:lnTo>
                  <a:pt x="459827" y="236483"/>
                </a:lnTo>
                <a:lnTo>
                  <a:pt x="696310" y="236483"/>
                </a:lnTo>
                <a:lnTo>
                  <a:pt x="696310" y="696310"/>
                </a:lnTo>
                <a:lnTo>
                  <a:pt x="0" y="69631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32686" rIns="0" bIns="0" numCol="1" spcCol="0" rtlCol="0" fromWordArt="0" anchor="ctr" anchorCtr="0" forceAA="0" compatLnSpc="1">
            <a:normAutofit fontScale="97500"/>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rPr>
              <a:t>优点</a:t>
            </a:r>
            <a:r>
              <a:rPr kumimoji="0" lang="en-US" altLang="zh-CN"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rPr>
              <a:t>2</a:t>
            </a:r>
            <a:endParaRPr kumimoji="0" lang="en-US" altLang="zh-CN"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endParaRPr>
          </a:p>
        </p:txBody>
      </p:sp>
      <p:sp>
        <p:nvSpPr>
          <p:cNvPr id="17" name="文本框 16"/>
          <p:cNvSpPr txBox="1"/>
          <p:nvPr/>
        </p:nvSpPr>
        <p:spPr>
          <a:xfrm>
            <a:off x="3227388" y="4937125"/>
            <a:ext cx="9275763" cy="1319213"/>
          </a:xfrm>
          <a:prstGeom prst="rect">
            <a:avLst/>
          </a:prstGeom>
          <a:noFill/>
        </p:spPr>
        <p:txBody>
          <a:bodyPr wrap="square" lIns="118204" tIns="59102" rIns="118204" bIns="59102">
            <a:spAutoFit/>
          </a:bodyPr>
          <a:lstStyle/>
          <a:p>
            <a:pPr marR="0" defTabSz="914400">
              <a:lnSpc>
                <a:spcPct val="150000"/>
              </a:lnSpc>
              <a:spcBef>
                <a:spcPts val="775"/>
              </a:spcBef>
              <a:spcAft>
                <a:spcPts val="775"/>
              </a:spcAft>
              <a:buClr>
                <a:srgbClr val="FF0000"/>
              </a:buClr>
              <a:buSzTx/>
              <a:buFontTx/>
              <a:buNone/>
              <a:defRPr/>
            </a:pPr>
            <a:r>
              <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rPr>
              <a:t>海关执法更统一，在两个中心的处置下，全国通关的政策和规定在执行标准上更加一致。</a:t>
            </a:r>
            <a:endPar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endParaRPr>
          </a:p>
        </p:txBody>
      </p:sp>
      <p:sp>
        <p:nvSpPr>
          <p:cNvPr id="48" name="矩形 47"/>
          <p:cNvSpPr/>
          <p:nvPr/>
        </p:nvSpPr>
        <p:spPr>
          <a:xfrm>
            <a:off x="2770188" y="5141913"/>
            <a:ext cx="244475" cy="31432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9223" rIns="232686" bIns="0" numCol="1" spcCol="0" rtlCol="0" fromWordArt="0" anchor="ctr" anchorCtr="0" forceAA="0" compatLnSpc="1">
            <a:normAutofit fontScale="47500" lnSpcReduction="20000"/>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500" b="0" i="0" u="none" strike="noStrike" kern="1200" cap="none" spc="0" normalizeH="0" baseline="0" noProof="1">
              <a:ln>
                <a:noFill/>
              </a:ln>
              <a:solidFill>
                <a:schemeClr val="lt1"/>
              </a:solidFill>
              <a:effectLst/>
              <a:uLnTx/>
              <a:uFillTx/>
              <a:latin typeface="+mn-lt"/>
              <a:ea typeface="+mn-ea"/>
              <a:cs typeface="+mn-cs"/>
              <a:sym typeface="Arial" panose="020B0604020202020204" pitchFamily="34" charset="0"/>
            </a:endParaRPr>
          </a:p>
        </p:txBody>
      </p:sp>
      <p:sp>
        <p:nvSpPr>
          <p:cNvPr id="20" name="文本框 19"/>
          <p:cNvSpPr txBox="1"/>
          <p:nvPr/>
        </p:nvSpPr>
        <p:spPr>
          <a:xfrm>
            <a:off x="3227388" y="7175500"/>
            <a:ext cx="9275763" cy="1320800"/>
          </a:xfrm>
          <a:prstGeom prst="rect">
            <a:avLst/>
          </a:prstGeom>
          <a:noFill/>
        </p:spPr>
        <p:txBody>
          <a:bodyPr wrap="square" lIns="118204" tIns="59102" rIns="118204" bIns="59102">
            <a:spAutoFit/>
          </a:bodyPr>
          <a:lstStyle/>
          <a:p>
            <a:pPr marR="0" defTabSz="914400">
              <a:lnSpc>
                <a:spcPct val="150000"/>
              </a:lnSpc>
              <a:spcBef>
                <a:spcPts val="775"/>
              </a:spcBef>
              <a:spcAft>
                <a:spcPts val="775"/>
              </a:spcAft>
              <a:buClr>
                <a:srgbClr val="FF0000"/>
              </a:buClr>
              <a:buSzTx/>
              <a:buFontTx/>
              <a:buNone/>
              <a:defRPr/>
            </a:pPr>
            <a:r>
              <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rPr>
              <a:t>效率大大提高，简化了口岸通关环节的手续，压缩了口岸通关的时间。</a:t>
            </a:r>
            <a:endPar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endParaRPr>
          </a:p>
        </p:txBody>
      </p:sp>
      <p:sp>
        <p:nvSpPr>
          <p:cNvPr id="21" name="任意多边形 6"/>
          <p:cNvSpPr/>
          <p:nvPr/>
        </p:nvSpPr>
        <p:spPr>
          <a:xfrm>
            <a:off x="2193925" y="7040563"/>
            <a:ext cx="817563" cy="1066800"/>
          </a:xfrm>
          <a:custGeom>
            <a:avLst/>
            <a:gdLst>
              <a:gd name="connsiteX0" fmla="*/ 0 w 696310"/>
              <a:gd name="connsiteY0" fmla="*/ 0 h 696310"/>
              <a:gd name="connsiteX1" fmla="*/ 459827 w 696310"/>
              <a:gd name="connsiteY1" fmla="*/ 0 h 696310"/>
              <a:gd name="connsiteX2" fmla="*/ 459827 w 696310"/>
              <a:gd name="connsiteY2" fmla="*/ 236483 h 696310"/>
              <a:gd name="connsiteX3" fmla="*/ 696310 w 696310"/>
              <a:gd name="connsiteY3" fmla="*/ 236483 h 696310"/>
              <a:gd name="connsiteX4" fmla="*/ 696310 w 696310"/>
              <a:gd name="connsiteY4" fmla="*/ 696310 h 696310"/>
              <a:gd name="connsiteX5" fmla="*/ 0 w 696310"/>
              <a:gd name="connsiteY5" fmla="*/ 696310 h 69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310" h="696310">
                <a:moveTo>
                  <a:pt x="0" y="0"/>
                </a:moveTo>
                <a:lnTo>
                  <a:pt x="459827" y="0"/>
                </a:lnTo>
                <a:lnTo>
                  <a:pt x="459827" y="236483"/>
                </a:lnTo>
                <a:lnTo>
                  <a:pt x="696310" y="236483"/>
                </a:lnTo>
                <a:lnTo>
                  <a:pt x="696310" y="696310"/>
                </a:lnTo>
                <a:lnTo>
                  <a:pt x="0" y="69631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32686" rIns="0" bIns="0" numCol="1" spcCol="0" rtlCol="0" fromWordArt="0" anchor="ctr" anchorCtr="0" forceAA="0" compatLnSpc="1">
            <a:noAutofit/>
          </a:bodyPr>
          <a:lstStyle/>
          <a:p>
            <a:pPr marL="0" marR="0" lvl="0" indent="0" algn="l" defTabSz="914400" rtl="0" eaLnBrk="1" fontAlgn="base" latinLnBrk="0" hangingPunct="1">
              <a:lnSpc>
                <a:spcPct val="150000"/>
              </a:lnSpc>
              <a:spcBef>
                <a:spcPts val="775"/>
              </a:spcBef>
              <a:spcAft>
                <a:spcPts val="775"/>
              </a:spcAft>
              <a:buClr>
                <a:srgbClr val="FF0000"/>
              </a:buClr>
              <a:buSzTx/>
              <a:buFontTx/>
              <a:buNone/>
              <a:defRPr/>
            </a:pPr>
            <a:r>
              <a:rPr kumimoji="0" lang="zh-CN" altLang="en-US"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rPr>
              <a:t>优点</a:t>
            </a:r>
            <a:r>
              <a:rPr kumimoji="0" lang="en-US" altLang="zh-CN"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rPr>
              <a:t>3</a:t>
            </a:r>
            <a:endParaRPr kumimoji="0" lang="en-US" altLang="zh-CN"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endParaRPr>
          </a:p>
        </p:txBody>
      </p:sp>
      <p:sp>
        <p:nvSpPr>
          <p:cNvPr id="22" name="矩形 21"/>
          <p:cNvSpPr/>
          <p:nvPr/>
        </p:nvSpPr>
        <p:spPr>
          <a:xfrm>
            <a:off x="2770188" y="7040563"/>
            <a:ext cx="241300" cy="32702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9223" rIns="232686" bIns="0" numCol="1" spcCol="0" rtlCol="0" fromWordArt="0" anchor="ctr" anchorCtr="0" forceAA="0" compatLnSpc="1">
            <a:normAutofit fontScale="62500" lnSpcReduction="20000"/>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500" b="0" i="0" u="none" strike="noStrike" kern="1200" cap="none" spc="0" normalizeH="0" baseline="0" noProof="1">
              <a:ln>
                <a:noFill/>
              </a:ln>
              <a:solidFill>
                <a:schemeClr val="lt1"/>
              </a:solidFill>
              <a:effectLst/>
              <a:uLnTx/>
              <a:uFillTx/>
              <a:latin typeface="+mn-lt"/>
              <a:ea typeface="+mn-ea"/>
              <a:cs typeface="+mn-cs"/>
              <a:sym typeface="Arial" panose="020B0604020202020204" pitchFamily="34" charset="0"/>
            </a:endParaRPr>
          </a:p>
        </p:txBody>
      </p:sp>
      <p:sp>
        <p:nvSpPr>
          <p:cNvPr id="23" name="标题 1"/>
          <p:cNvSpPr txBox="1"/>
          <p:nvPr/>
        </p:nvSpPr>
        <p:spPr bwMode="auto">
          <a:xfrm>
            <a:off x="720725" y="409575"/>
            <a:ext cx="12960350" cy="838200"/>
          </a:xfrm>
          <a:prstGeom prst="rect">
            <a:avLst/>
          </a:prstGeom>
          <a:noFill/>
          <a:ln>
            <a:noFill/>
            <a:miter/>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0717" tIns="70359" rIns="140717" bIns="70359" numCol="1" anchor="ctr" anchorCtr="1" compatLnSpc="1"/>
          <a:lstStyle>
            <a:lvl1pPr algn="r" rtl="0" eaLnBrk="0" fontAlgn="base" hangingPunct="0">
              <a:spcBef>
                <a:spcPct val="0"/>
              </a:spcBef>
              <a:spcAft>
                <a:spcPct val="0"/>
              </a:spcAft>
              <a:defRPr sz="4300">
                <a:solidFill>
                  <a:schemeClr val="bg1"/>
                </a:solidFill>
                <a:latin typeface="+mj-lt"/>
                <a:ea typeface="+mj-ea"/>
                <a:cs typeface="+mj-cs"/>
              </a:defRPr>
            </a:lvl1pPr>
            <a:lvl2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5pPr>
            <a:lvl6pPr marL="70358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6pPr>
            <a:lvl7pPr marL="140716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7pPr>
            <a:lvl8pPr marL="211074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8pPr>
            <a:lvl9pPr marL="281432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9pPr>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1" smtClean="0">
                <a:ln>
                  <a:noFill/>
                </a:ln>
                <a:solidFill>
                  <a:schemeClr val="bg1"/>
                </a:solidFill>
                <a:effectLst>
                  <a:outerShdw blurRad="38100" dist="38100" dir="2700000">
                    <a:srgbClr val="FFFFFF"/>
                  </a:outerShdw>
                </a:effectLst>
                <a:uLnTx/>
                <a:uFillTx/>
                <a:latin typeface="楷体_GB2312" pitchFamily="49" charset="-122"/>
                <a:ea typeface="楷体" panose="02010609060101010101" pitchFamily="49" charset="-122"/>
                <a:cs typeface="+mj-cs"/>
              </a:rPr>
              <a:t>知识点</a:t>
            </a:r>
            <a:endParaRPr kumimoji="0" lang="zh-CN" altLang="en-US" sz="62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楷体" panose="02010609060101010101" pitchFamily="49" charset="-122"/>
              <a:cs typeface="+mj-cs"/>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000000"/>
                                          </p:val>
                                        </p:tav>
                                        <p:tav tm="100000">
                                          <p:val>
                                            <p:strVal val="#ppt_w"/>
                                          </p:val>
                                        </p:tav>
                                      </p:tavLst>
                                    </p:anim>
                                    <p:anim calcmode="lin" valueType="num">
                                      <p:cBhvr>
                                        <p:cTn id="15" dur="500" fill="hold"/>
                                        <p:tgtEl>
                                          <p:spTgt spid="14"/>
                                        </p:tgtEl>
                                        <p:attrNameLst>
                                          <p:attrName>ppt_h</p:attrName>
                                        </p:attrNameLst>
                                      </p:cBhvr>
                                      <p:tavLst>
                                        <p:tav tm="0">
                                          <p:val>
                                            <p:fltVal val="0.000000"/>
                                          </p:val>
                                        </p:tav>
                                        <p:tav tm="100000">
                                          <p:val>
                                            <p:strVal val="#ppt_h"/>
                                          </p:val>
                                        </p:tav>
                                      </p:tavLst>
                                    </p:anim>
                                    <p:animEffect transition="in" filter="fade">
                                      <p:cBhvr>
                                        <p:cTn id="16" dur="500"/>
                                        <p:tgtEl>
                                          <p:spTgt spid="14"/>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000000"/>
                                          </p:val>
                                        </p:tav>
                                        <p:tav tm="100000">
                                          <p:val>
                                            <p:strVal val="#ppt_w"/>
                                          </p:val>
                                        </p:tav>
                                      </p:tavLst>
                                    </p:anim>
                                    <p:anim calcmode="lin" valueType="num">
                                      <p:cBhvr>
                                        <p:cTn id="20" dur="500" fill="hold"/>
                                        <p:tgtEl>
                                          <p:spTgt spid="7"/>
                                        </p:tgtEl>
                                        <p:attrNameLst>
                                          <p:attrName>ppt_h</p:attrName>
                                        </p:attrNameLst>
                                      </p:cBhvr>
                                      <p:tavLst>
                                        <p:tav tm="0">
                                          <p:val>
                                            <p:fltVal val="0.000000"/>
                                          </p:val>
                                        </p:tav>
                                        <p:tav tm="100000">
                                          <p:val>
                                            <p:strVal val="#ppt_h"/>
                                          </p:val>
                                        </p:tav>
                                      </p:tavLst>
                                    </p:anim>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iterate type="lt">
                                    <p:tmPct val="10000"/>
                                  </p:iterate>
                                  <p:childTnLst>
                                    <p:set>
                                      <p:cBhvr>
                                        <p:cTn id="25" dur="1" fill="hold">
                                          <p:stCondLst>
                                            <p:cond delay="0"/>
                                          </p:stCondLst>
                                        </p:cTn>
                                        <p:tgtEl>
                                          <p:spTgt spid="3">
                                            <p:txEl>
                                              <p:charRg st="0" end="25"/>
                                            </p:txEl>
                                          </p:spTgt>
                                        </p:tgtEl>
                                        <p:attrNameLst>
                                          <p:attrName>style.visibility</p:attrName>
                                        </p:attrNameLst>
                                      </p:cBhvr>
                                      <p:to>
                                        <p:strVal val="visible"/>
                                      </p:to>
                                    </p:set>
                                    <p:animEffect transition="in" filter="fade">
                                      <p:cBhvr>
                                        <p:cTn id="26" dur="500"/>
                                        <p:tgtEl>
                                          <p:spTgt spid="3">
                                            <p:txEl>
                                              <p:charRg st="0" end="2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p:cTn id="31" dur="500" fill="hold"/>
                                        <p:tgtEl>
                                          <p:spTgt spid="47"/>
                                        </p:tgtEl>
                                        <p:attrNameLst>
                                          <p:attrName>ppt_w</p:attrName>
                                        </p:attrNameLst>
                                      </p:cBhvr>
                                      <p:tavLst>
                                        <p:tav tm="0">
                                          <p:val>
                                            <p:fltVal val="0.000000"/>
                                          </p:val>
                                        </p:tav>
                                        <p:tav tm="100000">
                                          <p:val>
                                            <p:strVal val="#ppt_w"/>
                                          </p:val>
                                        </p:tav>
                                      </p:tavLst>
                                    </p:anim>
                                    <p:anim calcmode="lin" valueType="num">
                                      <p:cBhvr>
                                        <p:cTn id="32" dur="500" fill="hold"/>
                                        <p:tgtEl>
                                          <p:spTgt spid="47"/>
                                        </p:tgtEl>
                                        <p:attrNameLst>
                                          <p:attrName>ppt_h</p:attrName>
                                        </p:attrNameLst>
                                      </p:cBhvr>
                                      <p:tavLst>
                                        <p:tav tm="0">
                                          <p:val>
                                            <p:fltVal val="0.000000"/>
                                          </p:val>
                                        </p:tav>
                                        <p:tav tm="100000">
                                          <p:val>
                                            <p:strVal val="#ppt_h"/>
                                          </p:val>
                                        </p:tav>
                                      </p:tavLst>
                                    </p:anim>
                                    <p:animEffect transition="in" filter="fade">
                                      <p:cBhvr>
                                        <p:cTn id="33" dur="500"/>
                                        <p:tgtEl>
                                          <p:spTgt spid="47"/>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48"/>
                                        </p:tgtEl>
                                        <p:attrNameLst>
                                          <p:attrName>style.visibility</p:attrName>
                                        </p:attrNameLst>
                                      </p:cBhvr>
                                      <p:to>
                                        <p:strVal val="visible"/>
                                      </p:to>
                                    </p:set>
                                    <p:anim calcmode="lin" valueType="num">
                                      <p:cBhvr>
                                        <p:cTn id="36" dur="500" fill="hold"/>
                                        <p:tgtEl>
                                          <p:spTgt spid="48"/>
                                        </p:tgtEl>
                                        <p:attrNameLst>
                                          <p:attrName>ppt_w</p:attrName>
                                        </p:attrNameLst>
                                      </p:cBhvr>
                                      <p:tavLst>
                                        <p:tav tm="0">
                                          <p:val>
                                            <p:fltVal val="0.000000"/>
                                          </p:val>
                                        </p:tav>
                                        <p:tav tm="100000">
                                          <p:val>
                                            <p:strVal val="#ppt_w"/>
                                          </p:val>
                                        </p:tav>
                                      </p:tavLst>
                                    </p:anim>
                                    <p:anim calcmode="lin" valueType="num">
                                      <p:cBhvr>
                                        <p:cTn id="37" dur="500" fill="hold"/>
                                        <p:tgtEl>
                                          <p:spTgt spid="48"/>
                                        </p:tgtEl>
                                        <p:attrNameLst>
                                          <p:attrName>ppt_h</p:attrName>
                                        </p:attrNameLst>
                                      </p:cBhvr>
                                      <p:tavLst>
                                        <p:tav tm="0">
                                          <p:val>
                                            <p:fltVal val="0.000000"/>
                                          </p:val>
                                        </p:tav>
                                        <p:tav tm="100000">
                                          <p:val>
                                            <p:strVal val="#ppt_h"/>
                                          </p:val>
                                        </p:tav>
                                      </p:tavLst>
                                    </p:anim>
                                    <p:animEffect transition="in" filter="fade">
                                      <p:cBhvr>
                                        <p:cTn id="38" dur="500"/>
                                        <p:tgtEl>
                                          <p:spTgt spid="4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iterate type="lt">
                                    <p:tmPct val="10000"/>
                                  </p:iterate>
                                  <p:childTnLst>
                                    <p:set>
                                      <p:cBhvr>
                                        <p:cTn id="42" dur="1" fill="hold">
                                          <p:stCondLst>
                                            <p:cond delay="0"/>
                                          </p:stCondLst>
                                        </p:cTn>
                                        <p:tgtEl>
                                          <p:spTgt spid="17">
                                            <p:txEl>
                                              <p:charRg st="0" end="40"/>
                                            </p:txEl>
                                          </p:spTgt>
                                        </p:tgtEl>
                                        <p:attrNameLst>
                                          <p:attrName>style.visibility</p:attrName>
                                        </p:attrNameLst>
                                      </p:cBhvr>
                                      <p:to>
                                        <p:strVal val="visible"/>
                                      </p:to>
                                    </p:set>
                                    <p:animEffect transition="in" filter="fade">
                                      <p:cBhvr>
                                        <p:cTn id="43" dur="500"/>
                                        <p:tgtEl>
                                          <p:spTgt spid="17">
                                            <p:txEl>
                                              <p:charRg st="0" end="4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p:cTn id="48" dur="500" fill="hold"/>
                                        <p:tgtEl>
                                          <p:spTgt spid="22"/>
                                        </p:tgtEl>
                                        <p:attrNameLst>
                                          <p:attrName>ppt_w</p:attrName>
                                        </p:attrNameLst>
                                      </p:cBhvr>
                                      <p:tavLst>
                                        <p:tav tm="0">
                                          <p:val>
                                            <p:fltVal val="0.000000"/>
                                          </p:val>
                                        </p:tav>
                                        <p:tav tm="100000">
                                          <p:val>
                                            <p:strVal val="#ppt_w"/>
                                          </p:val>
                                        </p:tav>
                                      </p:tavLst>
                                    </p:anim>
                                    <p:anim calcmode="lin" valueType="num">
                                      <p:cBhvr>
                                        <p:cTn id="49" dur="500" fill="hold"/>
                                        <p:tgtEl>
                                          <p:spTgt spid="22"/>
                                        </p:tgtEl>
                                        <p:attrNameLst>
                                          <p:attrName>ppt_h</p:attrName>
                                        </p:attrNameLst>
                                      </p:cBhvr>
                                      <p:tavLst>
                                        <p:tav tm="0">
                                          <p:val>
                                            <p:fltVal val="0.000000"/>
                                          </p:val>
                                        </p:tav>
                                        <p:tav tm="100000">
                                          <p:val>
                                            <p:strVal val="#ppt_h"/>
                                          </p:val>
                                        </p:tav>
                                      </p:tavLst>
                                    </p:anim>
                                    <p:animEffect transition="in" filter="fade">
                                      <p:cBhvr>
                                        <p:cTn id="50" dur="500"/>
                                        <p:tgtEl>
                                          <p:spTgt spid="22"/>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ppt_w</p:attrName>
                                        </p:attrNameLst>
                                      </p:cBhvr>
                                      <p:tavLst>
                                        <p:tav tm="0">
                                          <p:val>
                                            <p:fltVal val="0.000000"/>
                                          </p:val>
                                        </p:tav>
                                        <p:tav tm="100000">
                                          <p:val>
                                            <p:strVal val="#ppt_w"/>
                                          </p:val>
                                        </p:tav>
                                      </p:tavLst>
                                    </p:anim>
                                    <p:anim calcmode="lin" valueType="num">
                                      <p:cBhvr>
                                        <p:cTn id="54" dur="500" fill="hold"/>
                                        <p:tgtEl>
                                          <p:spTgt spid="21"/>
                                        </p:tgtEl>
                                        <p:attrNameLst>
                                          <p:attrName>ppt_h</p:attrName>
                                        </p:attrNameLst>
                                      </p:cBhvr>
                                      <p:tavLst>
                                        <p:tav tm="0">
                                          <p:val>
                                            <p:fltVal val="0.000000"/>
                                          </p:val>
                                        </p:tav>
                                        <p:tav tm="100000">
                                          <p:val>
                                            <p:strVal val="#ppt_h"/>
                                          </p:val>
                                        </p:tav>
                                      </p:tavLst>
                                    </p:anim>
                                    <p:animEffect transition="in" filter="fade">
                                      <p:cBhvr>
                                        <p:cTn id="55" dur="500"/>
                                        <p:tgtEl>
                                          <p:spTgt spid="21"/>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iterate type="lt">
                                    <p:tmPct val="10000"/>
                                  </p:iterate>
                                  <p:childTnLst>
                                    <p:set>
                                      <p:cBhvr>
                                        <p:cTn id="59" dur="1" fill="hold">
                                          <p:stCondLst>
                                            <p:cond delay="0"/>
                                          </p:stCondLst>
                                        </p:cTn>
                                        <p:tgtEl>
                                          <p:spTgt spid="20">
                                            <p:txEl>
                                              <p:charRg st="0" end="32"/>
                                            </p:txEl>
                                          </p:spTgt>
                                        </p:tgtEl>
                                        <p:attrNameLst>
                                          <p:attrName>style.visibility</p:attrName>
                                        </p:attrNameLst>
                                      </p:cBhvr>
                                      <p:to>
                                        <p:strVal val="visible"/>
                                      </p:to>
                                    </p:set>
                                    <p:animEffect transition="in" filter="fade">
                                      <p:cBhvr>
                                        <p:cTn id="60" dur="500"/>
                                        <p:tgtEl>
                                          <p:spTgt spid="20">
                                            <p:txEl>
                                              <p:charRg st="0" end="3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47" grpId="0" animBg="1"/>
      <p:bldP spid="48" grpId="0" animBg="1"/>
      <p:bldP spid="21" grpId="0" animBg="1"/>
      <p:bldP spid="22"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5" name="Rectangle: Rounded Corners 7"/>
          <p:cNvSpPr/>
          <p:nvPr/>
        </p:nvSpPr>
        <p:spPr>
          <a:xfrm>
            <a:off x="0" y="1377950"/>
            <a:ext cx="14401800" cy="8229600"/>
          </a:xfrm>
          <a:prstGeom prst="roundRect">
            <a:avLst>
              <a:gd name="adj" fmla="val 0"/>
            </a:avLst>
          </a:prstGeom>
          <a:solidFill>
            <a:schemeClr val="bg1"/>
          </a:solidFill>
          <a:ln>
            <a:noFill/>
          </a:ln>
          <a:effectLst>
            <a:outerShdw blurRad="762000" dist="812800" dir="5400000" sx="90000" sy="90000" algn="t" rotWithShape="0">
              <a:schemeClr val="tx1">
                <a:lumMod val="95000"/>
                <a:lumOff val="5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18204" tIns="59102" rIns="118204" bIns="59102" rtlCol="0" anchor="ctr"/>
          <a:lstStyle/>
          <a:p>
            <a:pPr marL="0" marR="0" lvl="0" indent="0" algn="ctr" defTabSz="369570" rtl="0" eaLnBrk="1" fontAlgn="auto" latinLnBrk="0" hangingPunct="1">
              <a:lnSpc>
                <a:spcPct val="100000"/>
              </a:lnSpc>
              <a:spcBef>
                <a:spcPts val="0"/>
              </a:spcBef>
              <a:spcAft>
                <a:spcPts val="0"/>
              </a:spcAft>
              <a:buClrTx/>
              <a:buSzTx/>
              <a:buFontTx/>
              <a:buNone/>
              <a:defRPr/>
            </a:pPr>
            <a:endParaRPr kumimoji="0" lang="id-ID" sz="1500" b="0" i="0" u="none" strike="noStrike" kern="1200" cap="none" spc="0" normalizeH="0" baseline="0" noProof="0" dirty="0">
              <a:ln>
                <a:noFill/>
              </a:ln>
              <a:solidFill>
                <a:srgbClr val="FFFFFF"/>
              </a:solidFill>
              <a:effectLst/>
              <a:uLnTx/>
              <a:uFillTx/>
              <a:latin typeface="思源宋体 CN" panose="02020400000000000000" pitchFamily="18" charset="-122"/>
              <a:ea typeface="思源宋体 CN" panose="02020400000000000000" pitchFamily="18" charset="-122"/>
              <a:cs typeface="+mn-cs"/>
              <a:sym typeface="思源宋体 CN" panose="02020400000000000000" pitchFamily="18" charset="-122"/>
            </a:endParaRPr>
          </a:p>
        </p:txBody>
      </p:sp>
      <p:grpSp>
        <p:nvGrpSpPr>
          <p:cNvPr id="23" name="组合 22"/>
          <p:cNvGrpSpPr/>
          <p:nvPr/>
        </p:nvGrpSpPr>
        <p:grpSpPr>
          <a:xfrm>
            <a:off x="890588" y="1803400"/>
            <a:ext cx="3665537" cy="754063"/>
            <a:chOff x="970547" y="1602775"/>
            <a:chExt cx="4476262" cy="505526"/>
          </a:xfrm>
        </p:grpSpPr>
        <p:sp>
          <p:nvSpPr>
            <p:cNvPr id="24" name="矩形 23"/>
            <p:cNvSpPr/>
            <p:nvPr/>
          </p:nvSpPr>
          <p:spPr>
            <a:xfrm>
              <a:off x="970547" y="1602775"/>
              <a:ext cx="4476262" cy="505526"/>
            </a:xfrm>
            <a:prstGeom prst="rect">
              <a:avLst/>
            </a:prstGeom>
            <a:solidFill>
              <a:schemeClr val="bg1"/>
            </a:solidFill>
            <a:ln w="12700" cap="flat" cmpd="sng" algn="ctr">
              <a:noFill/>
              <a:prstDash val="solid"/>
              <a:miter lim="800000"/>
            </a:ln>
            <a:effectLst>
              <a:outerShdw blurRad="762000" dist="63500" algn="tl" rotWithShape="0">
                <a:prstClr val="black">
                  <a:alpha val="15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1181735" rtl="0" eaLnBrk="1" fontAlgn="auto" latinLnBrk="0" hangingPunct="1">
                <a:lnSpc>
                  <a:spcPct val="100000"/>
                </a:lnSpc>
                <a:spcBef>
                  <a:spcPts val="0"/>
                </a:spcBef>
                <a:spcAft>
                  <a:spcPts val="0"/>
                </a:spcAft>
                <a:buClrTx/>
                <a:buSzTx/>
                <a:buFontTx/>
                <a:buNone/>
                <a:defRPr/>
              </a:pPr>
              <a:endParaRPr kumimoji="0" lang="zh-CN" altLang="en-US" sz="2300" b="0" i="0" u="none" strike="noStrike" kern="0" cap="none" spc="0" normalizeH="0" baseline="0" noProof="0" dirty="0">
                <a:ln>
                  <a:noFill/>
                </a:ln>
                <a:solidFill>
                  <a:schemeClr val="tx1">
                    <a:lumMod val="65000"/>
                    <a:lumOff val="35000"/>
                  </a:schemeClr>
                </a:solidFill>
                <a:effectLst/>
                <a:uLnTx/>
                <a:uFillTx/>
                <a:latin typeface="思源宋体 CN" panose="02020400000000000000" pitchFamily="18" charset="-122"/>
                <a:ea typeface="思源宋体 CN" panose="02020400000000000000" pitchFamily="18" charset="-122"/>
                <a:cs typeface="+mn-cs"/>
              </a:endParaRPr>
            </a:p>
          </p:txBody>
        </p:sp>
        <p:sp>
          <p:nvSpPr>
            <p:cNvPr id="25" name="矩形 24"/>
            <p:cNvSpPr/>
            <p:nvPr/>
          </p:nvSpPr>
          <p:spPr>
            <a:xfrm>
              <a:off x="1030068" y="1655483"/>
              <a:ext cx="4357220" cy="330283"/>
            </a:xfrm>
            <a:prstGeom prst="rect">
              <a:avLst/>
            </a:prstGeom>
          </p:spPr>
          <p:txBody>
            <a:bodyPr wrap="square">
              <a:spAutoFit/>
            </a:bodyPr>
            <a:lstStyle/>
            <a:p>
              <a:pPr marL="0" marR="0" lvl="0" indent="0" algn="ctr" defTabSz="591185" rtl="0" eaLnBrk="1" fontAlgn="base" latinLnBrk="0" hangingPunct="1">
                <a:lnSpc>
                  <a:spcPct val="100000"/>
                </a:lnSpc>
                <a:spcBef>
                  <a:spcPct val="0"/>
                </a:spcBef>
                <a:spcAft>
                  <a:spcPct val="0"/>
                </a:spcAft>
                <a:buClrTx/>
                <a:buSzTx/>
                <a:buFontTx/>
                <a:buNone/>
                <a:defRPr/>
              </a:pPr>
              <a:r>
                <a:rPr kumimoji="0" lang="zh-CN" altLang="en-US" sz="2600" b="1" i="0" u="none" strike="noStrike" kern="0" cap="none" spc="0" normalizeH="0" baseline="0" noProof="0" dirty="0" smtClean="0">
                  <a:ln>
                    <a:noFill/>
                  </a:ln>
                  <a:solidFill>
                    <a:schemeClr val="tx1"/>
                  </a:solidFill>
                  <a:effectLst/>
                  <a:uLnTx/>
                  <a:uFillTx/>
                  <a:latin typeface="思源宋体 CN" panose="02020400000000000000" pitchFamily="18" charset="-122"/>
                  <a:ea typeface="思源宋体 CN" panose="02020400000000000000" pitchFamily="18" charset="-122"/>
                  <a:cs typeface="+mn-cs"/>
                </a:rPr>
                <a:t>通关</a:t>
              </a:r>
              <a:r>
                <a:rPr kumimoji="0" lang="zh-CN" altLang="en-US" sz="2600" b="1" i="0" u="none" strike="noStrike" kern="0" cap="none" spc="0" normalizeH="0" baseline="0" noProof="0" dirty="0">
                  <a:ln>
                    <a:noFill/>
                  </a:ln>
                  <a:solidFill>
                    <a:schemeClr val="tx1"/>
                  </a:solidFill>
                  <a:effectLst/>
                  <a:uLnTx/>
                  <a:uFillTx/>
                  <a:latin typeface="思源宋体 CN" panose="02020400000000000000" pitchFamily="18" charset="-122"/>
                  <a:ea typeface="思源宋体 CN" panose="02020400000000000000" pitchFamily="18" charset="-122"/>
                  <a:cs typeface="+mn-cs"/>
                </a:rPr>
                <a:t>流程的变化</a:t>
              </a:r>
              <a:endParaRPr kumimoji="0" lang="zh-CN" altLang="en-US" sz="2600" b="1" i="0" u="none" strike="noStrike" kern="0" cap="none" spc="0" normalizeH="0" baseline="0" noProof="0" dirty="0">
                <a:ln>
                  <a:noFill/>
                </a:ln>
                <a:solidFill>
                  <a:schemeClr val="tx1"/>
                </a:solidFill>
                <a:effectLst/>
                <a:uLnTx/>
                <a:uFillTx/>
                <a:latin typeface="思源宋体 CN" panose="02020400000000000000" pitchFamily="18" charset="-122"/>
                <a:ea typeface="思源宋体 CN" panose="02020400000000000000" pitchFamily="18" charset="-122"/>
                <a:cs typeface="+mn-cs"/>
              </a:endParaRPr>
            </a:p>
          </p:txBody>
        </p:sp>
      </p:grpSp>
      <p:grpSp>
        <p:nvGrpSpPr>
          <p:cNvPr id="26" name="组合 25"/>
          <p:cNvGrpSpPr/>
          <p:nvPr/>
        </p:nvGrpSpPr>
        <p:grpSpPr>
          <a:xfrm>
            <a:off x="8475663" y="3641725"/>
            <a:ext cx="1700212" cy="2146300"/>
            <a:chOff x="5365788" y="2308778"/>
            <a:chExt cx="1440000" cy="1440000"/>
          </a:xfrm>
        </p:grpSpPr>
        <p:sp>
          <p:nvSpPr>
            <p:cNvPr id="32" name="Rectangle 58"/>
            <p:cNvSpPr>
              <a:spLocks noChangeArrowheads="1"/>
            </p:cNvSpPr>
            <p:nvPr/>
          </p:nvSpPr>
          <p:spPr bwMode="auto">
            <a:xfrm rot="2700000">
              <a:off x="5365788" y="2308778"/>
              <a:ext cx="1440000" cy="1440000"/>
            </a:xfrm>
            <a:prstGeom prst="rect">
              <a:avLst/>
            </a:prstGeom>
            <a:solidFill>
              <a:srgbClr val="FF8463"/>
            </a:solidFill>
            <a:ln w="25400" cap="flat" cmpd="sng" algn="ctr">
              <a:noFill/>
              <a:prstDash val="solid"/>
            </a:ln>
            <a:effectLst>
              <a:outerShdw blurRad="190500" dist="38100" dir="2700000" algn="tl" rotWithShape="0">
                <a:prstClr val="black">
                  <a:alpha val="20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181735" rtl="0" eaLnBrk="1" fontAlgn="auto" latinLnBrk="0" hangingPunct="1">
                <a:lnSpc>
                  <a:spcPct val="100000"/>
                </a:lnSpc>
                <a:spcBef>
                  <a:spcPts val="0"/>
                </a:spcBef>
                <a:spcAft>
                  <a:spcPts val="0"/>
                </a:spcAft>
                <a:buClrTx/>
                <a:buSzTx/>
                <a:buFontTx/>
                <a:buNone/>
                <a:defRPr/>
              </a:pPr>
              <a:endParaRPr kumimoji="0" lang="en-US" sz="2100" b="0" i="0" u="none" strike="noStrike" kern="0" cap="none" spc="0" normalizeH="0" baseline="0" noProof="0" dirty="0">
                <a:ln>
                  <a:noFill/>
                </a:ln>
                <a:solidFill>
                  <a:prstClr val="black">
                    <a:lumMod val="75000"/>
                    <a:lumOff val="25000"/>
                  </a:prstClr>
                </a:solidFill>
                <a:effectLst/>
                <a:uLnTx/>
                <a:uFillTx/>
                <a:latin typeface="思源宋体 CN" panose="02020400000000000000" pitchFamily="18" charset="-122"/>
                <a:ea typeface="思源宋体 CN" panose="02020400000000000000" pitchFamily="18" charset="-122"/>
                <a:cs typeface="+mn-cs"/>
              </a:endParaRPr>
            </a:p>
          </p:txBody>
        </p:sp>
        <p:sp>
          <p:nvSpPr>
            <p:cNvPr id="177163" name="Freeform 28"/>
            <p:cNvSpPr>
              <a:spLocks noEditPoints="1"/>
            </p:cNvSpPr>
            <p:nvPr/>
          </p:nvSpPr>
          <p:spPr>
            <a:xfrm>
              <a:off x="5713458" y="2669884"/>
              <a:ext cx="721832" cy="688172"/>
            </a:xfrm>
            <a:custGeom>
              <a:avLst/>
              <a:gdLst/>
              <a:ahLst/>
              <a:cxnLst>
                <a:cxn ang="0">
                  <a:pos x="276948" y="293247"/>
                </a:cxn>
                <a:cxn ang="0">
                  <a:pos x="238646" y="181253"/>
                </a:cxn>
                <a:cxn ang="0">
                  <a:pos x="238646" y="172411"/>
                </a:cxn>
                <a:cxn ang="0">
                  <a:pos x="484659" y="172411"/>
                </a:cxn>
                <a:cxn ang="0">
                  <a:pos x="484659" y="181253"/>
                </a:cxn>
                <a:cxn ang="0">
                  <a:pos x="446357" y="293247"/>
                </a:cxn>
                <a:cxn ang="0">
                  <a:pos x="575992" y="359559"/>
                </a:cxn>
                <a:cxn ang="0">
                  <a:pos x="655541" y="253459"/>
                </a:cxn>
                <a:cxn ang="0">
                  <a:pos x="655541" y="253459"/>
                </a:cxn>
                <a:cxn ang="0">
                  <a:pos x="599562" y="138519"/>
                </a:cxn>
                <a:cxn ang="0">
                  <a:pos x="552422" y="137045"/>
                </a:cxn>
                <a:cxn ang="0">
                  <a:pos x="496444" y="253459"/>
                </a:cxn>
                <a:cxn ang="0">
                  <a:pos x="496444" y="253459"/>
                </a:cxn>
                <a:cxn ang="0">
                  <a:pos x="575992" y="359559"/>
                </a:cxn>
                <a:cxn ang="0">
                  <a:pos x="506756" y="254933"/>
                </a:cxn>
                <a:cxn ang="0">
                  <a:pos x="514121" y="218093"/>
                </a:cxn>
                <a:cxn ang="0">
                  <a:pos x="633444" y="197463"/>
                </a:cxn>
                <a:cxn ang="0">
                  <a:pos x="639337" y="235776"/>
                </a:cxn>
                <a:cxn ang="0">
                  <a:pos x="621659" y="319772"/>
                </a:cxn>
                <a:cxn ang="0">
                  <a:pos x="530326" y="319772"/>
                </a:cxn>
                <a:cxn ang="0">
                  <a:pos x="201818" y="325666"/>
                </a:cxn>
                <a:cxn ang="0">
                  <a:pos x="226861" y="253459"/>
                </a:cxn>
                <a:cxn ang="0">
                  <a:pos x="226861" y="247565"/>
                </a:cxn>
                <a:cxn ang="0">
                  <a:pos x="145840" y="135571"/>
                </a:cxn>
                <a:cxn ang="0">
                  <a:pos x="67764" y="247565"/>
                </a:cxn>
                <a:cxn ang="0">
                  <a:pos x="67764" y="253459"/>
                </a:cxn>
                <a:cxn ang="0">
                  <a:pos x="91334" y="325666"/>
                </a:cxn>
                <a:cxn ang="0">
                  <a:pos x="100173" y="319772"/>
                </a:cxn>
                <a:cxn ang="0">
                  <a:pos x="82495" y="235776"/>
                </a:cxn>
                <a:cxn ang="0">
                  <a:pos x="89861" y="197463"/>
                </a:cxn>
                <a:cxn ang="0">
                  <a:pos x="209184" y="218093"/>
                </a:cxn>
                <a:cxn ang="0">
                  <a:pos x="215076" y="254933"/>
                </a:cxn>
                <a:cxn ang="0">
                  <a:pos x="147313" y="349244"/>
                </a:cxn>
                <a:cxn ang="0">
                  <a:pos x="385959" y="428818"/>
                </a:cxn>
                <a:cxn ang="0">
                  <a:pos x="371228" y="461237"/>
                </a:cxn>
                <a:cxn ang="0">
                  <a:pos x="462562" y="389031"/>
                </a:cxn>
                <a:cxn ang="0">
                  <a:pos x="592197" y="643964"/>
                </a:cxn>
                <a:cxn ang="0">
                  <a:pos x="175302" y="688172"/>
                </a:cxn>
                <a:cxn ang="0">
                  <a:pos x="129635" y="492183"/>
                </a:cxn>
                <a:cxn ang="0">
                  <a:pos x="340292" y="608598"/>
                </a:cxn>
                <a:cxn ang="0">
                  <a:pos x="350604" y="453869"/>
                </a:cxn>
                <a:cxn ang="0">
                  <a:pos x="337346" y="424397"/>
                </a:cxn>
                <a:cxn ang="0">
                  <a:pos x="381540" y="421450"/>
                </a:cxn>
                <a:cxn ang="0">
                  <a:pos x="385959" y="428818"/>
                </a:cxn>
                <a:cxn ang="0">
                  <a:pos x="721832" y="449449"/>
                </a:cxn>
                <a:cxn ang="0">
                  <a:pos x="606928" y="459764"/>
                </a:cxn>
                <a:cxn ang="0">
                  <a:pos x="612821" y="571757"/>
                </a:cxn>
                <a:cxn ang="0">
                  <a:pos x="721832" y="546706"/>
                </a:cxn>
                <a:cxn ang="0">
                  <a:pos x="23570" y="571757"/>
                </a:cxn>
                <a:cxn ang="0">
                  <a:pos x="109011" y="492183"/>
                </a:cxn>
                <a:cxn ang="0">
                  <a:pos x="204765" y="383136"/>
                </a:cxn>
                <a:cxn ang="0">
                  <a:pos x="0" y="546706"/>
                </a:cxn>
                <a:cxn ang="0">
                  <a:pos x="360916" y="328613"/>
                </a:cxn>
                <a:cxn ang="0">
                  <a:pos x="466981" y="182727"/>
                </a:cxn>
                <a:cxn ang="0">
                  <a:pos x="456669" y="125256"/>
                </a:cxn>
                <a:cxn ang="0">
                  <a:pos x="403637" y="89890"/>
                </a:cxn>
                <a:cxn ang="0">
                  <a:pos x="318195" y="89890"/>
                </a:cxn>
                <a:cxn ang="0">
                  <a:pos x="272528" y="94311"/>
                </a:cxn>
                <a:cxn ang="0">
                  <a:pos x="262217" y="154728"/>
                </a:cxn>
                <a:cxn ang="0">
                  <a:pos x="290206" y="282932"/>
                </a:cxn>
              </a:cxnLst>
              <a:pathLst>
                <a:path w="490" h="467">
                  <a:moveTo>
                    <a:pt x="245" y="235"/>
                  </a:moveTo>
                  <a:cubicBezTo>
                    <a:pt x="224" y="235"/>
                    <a:pt x="203" y="220"/>
                    <a:pt x="188" y="199"/>
                  </a:cubicBezTo>
                  <a:cubicBezTo>
                    <a:pt x="172" y="178"/>
                    <a:pt x="162" y="150"/>
                    <a:pt x="162" y="123"/>
                  </a:cubicBezTo>
                  <a:cubicBezTo>
                    <a:pt x="162" y="123"/>
                    <a:pt x="162" y="123"/>
                    <a:pt x="162" y="123"/>
                  </a:cubicBezTo>
                  <a:cubicBezTo>
                    <a:pt x="162" y="122"/>
                    <a:pt x="162" y="122"/>
                    <a:pt x="162" y="122"/>
                  </a:cubicBezTo>
                  <a:cubicBezTo>
                    <a:pt x="162" y="121"/>
                    <a:pt x="162" y="119"/>
                    <a:pt x="162" y="117"/>
                  </a:cubicBezTo>
                  <a:cubicBezTo>
                    <a:pt x="162" y="52"/>
                    <a:pt x="151" y="0"/>
                    <a:pt x="245" y="0"/>
                  </a:cubicBezTo>
                  <a:cubicBezTo>
                    <a:pt x="340" y="0"/>
                    <a:pt x="329" y="52"/>
                    <a:pt x="329" y="117"/>
                  </a:cubicBezTo>
                  <a:cubicBezTo>
                    <a:pt x="329" y="119"/>
                    <a:pt x="329" y="121"/>
                    <a:pt x="329" y="122"/>
                  </a:cubicBezTo>
                  <a:cubicBezTo>
                    <a:pt x="329" y="123"/>
                    <a:pt x="329" y="123"/>
                    <a:pt x="329" y="123"/>
                  </a:cubicBezTo>
                  <a:cubicBezTo>
                    <a:pt x="329" y="123"/>
                    <a:pt x="329" y="123"/>
                    <a:pt x="329" y="123"/>
                  </a:cubicBezTo>
                  <a:cubicBezTo>
                    <a:pt x="329" y="150"/>
                    <a:pt x="318" y="178"/>
                    <a:pt x="303" y="199"/>
                  </a:cubicBezTo>
                  <a:cubicBezTo>
                    <a:pt x="287" y="220"/>
                    <a:pt x="266" y="235"/>
                    <a:pt x="245" y="235"/>
                  </a:cubicBezTo>
                  <a:close/>
                  <a:moveTo>
                    <a:pt x="391" y="244"/>
                  </a:moveTo>
                  <a:cubicBezTo>
                    <a:pt x="404" y="244"/>
                    <a:pt x="418" y="235"/>
                    <a:pt x="428" y="221"/>
                  </a:cubicBezTo>
                  <a:cubicBezTo>
                    <a:pt x="438" y="208"/>
                    <a:pt x="445" y="190"/>
                    <a:pt x="445" y="172"/>
                  </a:cubicBezTo>
                  <a:cubicBezTo>
                    <a:pt x="445" y="172"/>
                    <a:pt x="445" y="172"/>
                    <a:pt x="445" y="172"/>
                  </a:cubicBezTo>
                  <a:cubicBezTo>
                    <a:pt x="445" y="172"/>
                    <a:pt x="445" y="172"/>
                    <a:pt x="445" y="172"/>
                  </a:cubicBezTo>
                  <a:cubicBezTo>
                    <a:pt x="445" y="170"/>
                    <a:pt x="445" y="169"/>
                    <a:pt x="445" y="168"/>
                  </a:cubicBezTo>
                  <a:cubicBezTo>
                    <a:pt x="445" y="131"/>
                    <a:pt x="451" y="99"/>
                    <a:pt x="407" y="94"/>
                  </a:cubicBezTo>
                  <a:cubicBezTo>
                    <a:pt x="402" y="93"/>
                    <a:pt x="397" y="92"/>
                    <a:pt x="391" y="92"/>
                  </a:cubicBezTo>
                  <a:cubicBezTo>
                    <a:pt x="385" y="92"/>
                    <a:pt x="380" y="93"/>
                    <a:pt x="375" y="93"/>
                  </a:cubicBezTo>
                  <a:cubicBezTo>
                    <a:pt x="331" y="99"/>
                    <a:pt x="337" y="130"/>
                    <a:pt x="337" y="168"/>
                  </a:cubicBezTo>
                  <a:cubicBezTo>
                    <a:pt x="337" y="169"/>
                    <a:pt x="337" y="170"/>
                    <a:pt x="337" y="172"/>
                  </a:cubicBezTo>
                  <a:cubicBezTo>
                    <a:pt x="337" y="172"/>
                    <a:pt x="337" y="172"/>
                    <a:pt x="337" y="172"/>
                  </a:cubicBezTo>
                  <a:cubicBezTo>
                    <a:pt x="337" y="172"/>
                    <a:pt x="337" y="172"/>
                    <a:pt x="337" y="172"/>
                  </a:cubicBezTo>
                  <a:cubicBezTo>
                    <a:pt x="337" y="190"/>
                    <a:pt x="344" y="208"/>
                    <a:pt x="354" y="221"/>
                  </a:cubicBezTo>
                  <a:cubicBezTo>
                    <a:pt x="364" y="235"/>
                    <a:pt x="377" y="244"/>
                    <a:pt x="391" y="244"/>
                  </a:cubicBezTo>
                  <a:close/>
                  <a:moveTo>
                    <a:pt x="360" y="217"/>
                  </a:moveTo>
                  <a:cubicBezTo>
                    <a:pt x="351" y="204"/>
                    <a:pt x="345" y="188"/>
                    <a:pt x="344" y="173"/>
                  </a:cubicBezTo>
                  <a:cubicBezTo>
                    <a:pt x="348" y="160"/>
                    <a:pt x="348" y="160"/>
                    <a:pt x="348" y="160"/>
                  </a:cubicBezTo>
                  <a:cubicBezTo>
                    <a:pt x="349" y="156"/>
                    <a:pt x="349" y="152"/>
                    <a:pt x="349" y="148"/>
                  </a:cubicBezTo>
                  <a:cubicBezTo>
                    <a:pt x="349" y="142"/>
                    <a:pt x="349" y="138"/>
                    <a:pt x="352" y="134"/>
                  </a:cubicBezTo>
                  <a:cubicBezTo>
                    <a:pt x="354" y="127"/>
                    <a:pt x="429" y="127"/>
                    <a:pt x="430" y="134"/>
                  </a:cubicBezTo>
                  <a:cubicBezTo>
                    <a:pt x="433" y="138"/>
                    <a:pt x="433" y="142"/>
                    <a:pt x="433" y="148"/>
                  </a:cubicBezTo>
                  <a:cubicBezTo>
                    <a:pt x="433" y="152"/>
                    <a:pt x="433" y="156"/>
                    <a:pt x="434" y="160"/>
                  </a:cubicBezTo>
                  <a:cubicBezTo>
                    <a:pt x="437" y="173"/>
                    <a:pt x="437" y="173"/>
                    <a:pt x="437" y="173"/>
                  </a:cubicBezTo>
                  <a:cubicBezTo>
                    <a:pt x="437" y="188"/>
                    <a:pt x="431" y="204"/>
                    <a:pt x="422" y="217"/>
                  </a:cubicBezTo>
                  <a:cubicBezTo>
                    <a:pt x="413" y="229"/>
                    <a:pt x="402" y="237"/>
                    <a:pt x="391" y="237"/>
                  </a:cubicBezTo>
                  <a:cubicBezTo>
                    <a:pt x="380" y="237"/>
                    <a:pt x="368" y="229"/>
                    <a:pt x="360" y="217"/>
                  </a:cubicBezTo>
                  <a:close/>
                  <a:moveTo>
                    <a:pt x="100" y="244"/>
                  </a:moveTo>
                  <a:cubicBezTo>
                    <a:pt x="113" y="244"/>
                    <a:pt x="127" y="235"/>
                    <a:pt x="137" y="221"/>
                  </a:cubicBezTo>
                  <a:cubicBezTo>
                    <a:pt x="147" y="208"/>
                    <a:pt x="154" y="190"/>
                    <a:pt x="154" y="172"/>
                  </a:cubicBezTo>
                  <a:cubicBezTo>
                    <a:pt x="154" y="172"/>
                    <a:pt x="154" y="172"/>
                    <a:pt x="154" y="172"/>
                  </a:cubicBezTo>
                  <a:cubicBezTo>
                    <a:pt x="154" y="172"/>
                    <a:pt x="154" y="172"/>
                    <a:pt x="154" y="172"/>
                  </a:cubicBezTo>
                  <a:cubicBezTo>
                    <a:pt x="154" y="170"/>
                    <a:pt x="154" y="169"/>
                    <a:pt x="154" y="168"/>
                  </a:cubicBezTo>
                  <a:cubicBezTo>
                    <a:pt x="154" y="130"/>
                    <a:pt x="160" y="99"/>
                    <a:pt x="114" y="93"/>
                  </a:cubicBezTo>
                  <a:cubicBezTo>
                    <a:pt x="110" y="92"/>
                    <a:pt x="105" y="92"/>
                    <a:pt x="99" y="92"/>
                  </a:cubicBezTo>
                  <a:cubicBezTo>
                    <a:pt x="93" y="92"/>
                    <a:pt x="87" y="93"/>
                    <a:pt x="82" y="94"/>
                  </a:cubicBezTo>
                  <a:cubicBezTo>
                    <a:pt x="40" y="100"/>
                    <a:pt x="46" y="131"/>
                    <a:pt x="46" y="168"/>
                  </a:cubicBezTo>
                  <a:cubicBezTo>
                    <a:pt x="46" y="169"/>
                    <a:pt x="46" y="170"/>
                    <a:pt x="46" y="172"/>
                  </a:cubicBezTo>
                  <a:cubicBezTo>
                    <a:pt x="46" y="172"/>
                    <a:pt x="46" y="172"/>
                    <a:pt x="46" y="172"/>
                  </a:cubicBezTo>
                  <a:cubicBezTo>
                    <a:pt x="46" y="172"/>
                    <a:pt x="46" y="172"/>
                    <a:pt x="46" y="172"/>
                  </a:cubicBezTo>
                  <a:cubicBezTo>
                    <a:pt x="46" y="190"/>
                    <a:pt x="52" y="208"/>
                    <a:pt x="62" y="221"/>
                  </a:cubicBezTo>
                  <a:cubicBezTo>
                    <a:pt x="72" y="235"/>
                    <a:pt x="86" y="244"/>
                    <a:pt x="100" y="244"/>
                  </a:cubicBezTo>
                  <a:close/>
                  <a:moveTo>
                    <a:pt x="68" y="217"/>
                  </a:moveTo>
                  <a:cubicBezTo>
                    <a:pt x="59" y="204"/>
                    <a:pt x="53" y="188"/>
                    <a:pt x="53" y="173"/>
                  </a:cubicBezTo>
                  <a:cubicBezTo>
                    <a:pt x="56" y="160"/>
                    <a:pt x="56" y="160"/>
                    <a:pt x="56" y="160"/>
                  </a:cubicBezTo>
                  <a:cubicBezTo>
                    <a:pt x="57" y="156"/>
                    <a:pt x="57" y="152"/>
                    <a:pt x="58" y="148"/>
                  </a:cubicBezTo>
                  <a:cubicBezTo>
                    <a:pt x="58" y="142"/>
                    <a:pt x="58" y="138"/>
                    <a:pt x="61" y="134"/>
                  </a:cubicBezTo>
                  <a:cubicBezTo>
                    <a:pt x="63" y="127"/>
                    <a:pt x="138" y="127"/>
                    <a:pt x="139" y="134"/>
                  </a:cubicBezTo>
                  <a:cubicBezTo>
                    <a:pt x="141" y="138"/>
                    <a:pt x="142" y="142"/>
                    <a:pt x="142" y="148"/>
                  </a:cubicBezTo>
                  <a:cubicBezTo>
                    <a:pt x="142" y="152"/>
                    <a:pt x="142" y="156"/>
                    <a:pt x="143" y="160"/>
                  </a:cubicBezTo>
                  <a:cubicBezTo>
                    <a:pt x="146" y="173"/>
                    <a:pt x="146" y="173"/>
                    <a:pt x="146" y="173"/>
                  </a:cubicBezTo>
                  <a:cubicBezTo>
                    <a:pt x="146" y="188"/>
                    <a:pt x="140" y="204"/>
                    <a:pt x="131" y="217"/>
                  </a:cubicBezTo>
                  <a:cubicBezTo>
                    <a:pt x="122" y="229"/>
                    <a:pt x="111" y="237"/>
                    <a:pt x="100" y="237"/>
                  </a:cubicBezTo>
                  <a:cubicBezTo>
                    <a:pt x="89" y="237"/>
                    <a:pt x="77" y="229"/>
                    <a:pt x="68" y="217"/>
                  </a:cubicBezTo>
                  <a:close/>
                  <a:moveTo>
                    <a:pt x="262" y="291"/>
                  </a:moveTo>
                  <a:cubicBezTo>
                    <a:pt x="253" y="308"/>
                    <a:pt x="253" y="308"/>
                    <a:pt x="253" y="308"/>
                  </a:cubicBezTo>
                  <a:cubicBezTo>
                    <a:pt x="252" y="310"/>
                    <a:pt x="251" y="311"/>
                    <a:pt x="252" y="313"/>
                  </a:cubicBezTo>
                  <a:cubicBezTo>
                    <a:pt x="260" y="412"/>
                    <a:pt x="260" y="412"/>
                    <a:pt x="260" y="412"/>
                  </a:cubicBezTo>
                  <a:cubicBezTo>
                    <a:pt x="285" y="360"/>
                    <a:pt x="299" y="326"/>
                    <a:pt x="314" y="264"/>
                  </a:cubicBezTo>
                  <a:cubicBezTo>
                    <a:pt x="364" y="275"/>
                    <a:pt x="402" y="298"/>
                    <a:pt x="402" y="334"/>
                  </a:cubicBezTo>
                  <a:cubicBezTo>
                    <a:pt x="402" y="437"/>
                    <a:pt x="402" y="437"/>
                    <a:pt x="402" y="437"/>
                  </a:cubicBezTo>
                  <a:cubicBezTo>
                    <a:pt x="402" y="454"/>
                    <a:pt x="388" y="467"/>
                    <a:pt x="371" y="467"/>
                  </a:cubicBezTo>
                  <a:cubicBezTo>
                    <a:pt x="287" y="467"/>
                    <a:pt x="203" y="467"/>
                    <a:pt x="119" y="467"/>
                  </a:cubicBezTo>
                  <a:cubicBezTo>
                    <a:pt x="102" y="467"/>
                    <a:pt x="88" y="454"/>
                    <a:pt x="88" y="437"/>
                  </a:cubicBezTo>
                  <a:cubicBezTo>
                    <a:pt x="88" y="402"/>
                    <a:pt x="88" y="368"/>
                    <a:pt x="88" y="334"/>
                  </a:cubicBezTo>
                  <a:cubicBezTo>
                    <a:pt x="88" y="298"/>
                    <a:pt x="126" y="275"/>
                    <a:pt x="176" y="264"/>
                  </a:cubicBezTo>
                  <a:cubicBezTo>
                    <a:pt x="191" y="327"/>
                    <a:pt x="206" y="360"/>
                    <a:pt x="231" y="413"/>
                  </a:cubicBezTo>
                  <a:cubicBezTo>
                    <a:pt x="239" y="313"/>
                    <a:pt x="239" y="313"/>
                    <a:pt x="239" y="313"/>
                  </a:cubicBezTo>
                  <a:cubicBezTo>
                    <a:pt x="239" y="311"/>
                    <a:pt x="239" y="310"/>
                    <a:pt x="238" y="308"/>
                  </a:cubicBezTo>
                  <a:cubicBezTo>
                    <a:pt x="229" y="291"/>
                    <a:pt x="229" y="291"/>
                    <a:pt x="229" y="291"/>
                  </a:cubicBezTo>
                  <a:cubicBezTo>
                    <a:pt x="228" y="290"/>
                    <a:pt x="228" y="289"/>
                    <a:pt x="229" y="288"/>
                  </a:cubicBezTo>
                  <a:cubicBezTo>
                    <a:pt x="229" y="287"/>
                    <a:pt x="230" y="286"/>
                    <a:pt x="231" y="286"/>
                  </a:cubicBezTo>
                  <a:cubicBezTo>
                    <a:pt x="241" y="286"/>
                    <a:pt x="250" y="286"/>
                    <a:pt x="259" y="286"/>
                  </a:cubicBezTo>
                  <a:cubicBezTo>
                    <a:pt x="261" y="286"/>
                    <a:pt x="262" y="287"/>
                    <a:pt x="262" y="288"/>
                  </a:cubicBezTo>
                  <a:cubicBezTo>
                    <a:pt x="263" y="289"/>
                    <a:pt x="263" y="290"/>
                    <a:pt x="262" y="291"/>
                  </a:cubicBezTo>
                  <a:close/>
                  <a:moveTo>
                    <a:pt x="490" y="371"/>
                  </a:moveTo>
                  <a:cubicBezTo>
                    <a:pt x="490" y="305"/>
                    <a:pt x="490" y="305"/>
                    <a:pt x="490" y="305"/>
                  </a:cubicBezTo>
                  <a:cubicBezTo>
                    <a:pt x="490" y="263"/>
                    <a:pt x="410" y="248"/>
                    <a:pt x="351" y="260"/>
                  </a:cubicBezTo>
                  <a:cubicBezTo>
                    <a:pt x="376" y="269"/>
                    <a:pt x="402" y="286"/>
                    <a:pt x="412" y="312"/>
                  </a:cubicBezTo>
                  <a:cubicBezTo>
                    <a:pt x="415" y="319"/>
                    <a:pt x="416" y="326"/>
                    <a:pt x="416" y="334"/>
                  </a:cubicBezTo>
                  <a:cubicBezTo>
                    <a:pt x="416" y="388"/>
                    <a:pt x="416" y="388"/>
                    <a:pt x="416" y="388"/>
                  </a:cubicBezTo>
                  <a:cubicBezTo>
                    <a:pt x="435" y="388"/>
                    <a:pt x="454" y="388"/>
                    <a:pt x="474" y="388"/>
                  </a:cubicBezTo>
                  <a:cubicBezTo>
                    <a:pt x="483" y="388"/>
                    <a:pt x="490" y="380"/>
                    <a:pt x="490" y="371"/>
                  </a:cubicBezTo>
                  <a:close/>
                  <a:moveTo>
                    <a:pt x="0" y="371"/>
                  </a:moveTo>
                  <a:cubicBezTo>
                    <a:pt x="0" y="380"/>
                    <a:pt x="7" y="388"/>
                    <a:pt x="16" y="388"/>
                  </a:cubicBezTo>
                  <a:cubicBezTo>
                    <a:pt x="36" y="388"/>
                    <a:pt x="55" y="388"/>
                    <a:pt x="74" y="388"/>
                  </a:cubicBezTo>
                  <a:cubicBezTo>
                    <a:pt x="74" y="334"/>
                    <a:pt x="74" y="334"/>
                    <a:pt x="74" y="334"/>
                  </a:cubicBezTo>
                  <a:cubicBezTo>
                    <a:pt x="74" y="326"/>
                    <a:pt x="75" y="319"/>
                    <a:pt x="78" y="312"/>
                  </a:cubicBezTo>
                  <a:cubicBezTo>
                    <a:pt x="88" y="286"/>
                    <a:pt x="114" y="269"/>
                    <a:pt x="139" y="260"/>
                  </a:cubicBezTo>
                  <a:cubicBezTo>
                    <a:pt x="80" y="248"/>
                    <a:pt x="0" y="263"/>
                    <a:pt x="0" y="305"/>
                  </a:cubicBezTo>
                  <a:cubicBezTo>
                    <a:pt x="0" y="327"/>
                    <a:pt x="0" y="349"/>
                    <a:pt x="0" y="371"/>
                  </a:cubicBezTo>
                  <a:close/>
                  <a:moveTo>
                    <a:pt x="197" y="192"/>
                  </a:moveTo>
                  <a:cubicBezTo>
                    <a:pt x="211" y="210"/>
                    <a:pt x="228" y="223"/>
                    <a:pt x="245" y="223"/>
                  </a:cubicBezTo>
                  <a:cubicBezTo>
                    <a:pt x="262" y="223"/>
                    <a:pt x="280" y="210"/>
                    <a:pt x="293" y="192"/>
                  </a:cubicBezTo>
                  <a:cubicBezTo>
                    <a:pt x="307" y="173"/>
                    <a:pt x="317" y="148"/>
                    <a:pt x="317" y="124"/>
                  </a:cubicBezTo>
                  <a:cubicBezTo>
                    <a:pt x="312" y="105"/>
                    <a:pt x="312" y="105"/>
                    <a:pt x="312" y="105"/>
                  </a:cubicBezTo>
                  <a:cubicBezTo>
                    <a:pt x="310" y="98"/>
                    <a:pt x="310" y="91"/>
                    <a:pt x="310" y="85"/>
                  </a:cubicBezTo>
                  <a:cubicBezTo>
                    <a:pt x="310" y="77"/>
                    <a:pt x="310" y="70"/>
                    <a:pt x="305" y="64"/>
                  </a:cubicBezTo>
                  <a:cubicBezTo>
                    <a:pt x="298" y="54"/>
                    <a:pt x="287" y="57"/>
                    <a:pt x="274" y="61"/>
                  </a:cubicBezTo>
                  <a:cubicBezTo>
                    <a:pt x="265" y="64"/>
                    <a:pt x="256" y="66"/>
                    <a:pt x="245" y="66"/>
                  </a:cubicBezTo>
                  <a:cubicBezTo>
                    <a:pt x="235" y="66"/>
                    <a:pt x="225" y="64"/>
                    <a:pt x="216" y="61"/>
                  </a:cubicBezTo>
                  <a:cubicBezTo>
                    <a:pt x="216" y="61"/>
                    <a:pt x="216" y="61"/>
                    <a:pt x="216" y="61"/>
                  </a:cubicBezTo>
                  <a:cubicBezTo>
                    <a:pt x="203" y="57"/>
                    <a:pt x="192" y="54"/>
                    <a:pt x="185" y="64"/>
                  </a:cubicBezTo>
                  <a:cubicBezTo>
                    <a:pt x="181" y="70"/>
                    <a:pt x="180" y="77"/>
                    <a:pt x="180" y="85"/>
                  </a:cubicBezTo>
                  <a:cubicBezTo>
                    <a:pt x="180" y="91"/>
                    <a:pt x="180" y="98"/>
                    <a:pt x="178" y="105"/>
                  </a:cubicBezTo>
                  <a:cubicBezTo>
                    <a:pt x="174" y="124"/>
                    <a:pt x="174" y="124"/>
                    <a:pt x="174" y="124"/>
                  </a:cubicBezTo>
                  <a:cubicBezTo>
                    <a:pt x="174" y="148"/>
                    <a:pt x="183" y="173"/>
                    <a:pt x="197" y="192"/>
                  </a:cubicBezTo>
                  <a:close/>
                </a:path>
              </a:pathLst>
            </a:custGeom>
            <a:solidFill>
              <a:schemeClr val="bg1">
                <a:alpha val="100000"/>
              </a:schemeClr>
            </a:solidFill>
            <a:ln w="9525">
              <a:noFill/>
            </a:ln>
          </p:spPr>
          <p:txBody>
            <a:bodyPr/>
            <a:p>
              <a:endParaRPr lang="zh-CN" altLang="en-US"/>
            </a:p>
          </p:txBody>
        </p:sp>
      </p:grpSp>
      <p:grpSp>
        <p:nvGrpSpPr>
          <p:cNvPr id="27" name="组合 26"/>
          <p:cNvGrpSpPr/>
          <p:nvPr/>
        </p:nvGrpSpPr>
        <p:grpSpPr>
          <a:xfrm>
            <a:off x="4021138" y="3641725"/>
            <a:ext cx="1701800" cy="2146300"/>
            <a:chOff x="3727740" y="2308778"/>
            <a:chExt cx="1440000" cy="1440000"/>
          </a:xfrm>
        </p:grpSpPr>
        <p:sp>
          <p:nvSpPr>
            <p:cNvPr id="30" name="Rectangle 58"/>
            <p:cNvSpPr>
              <a:spLocks noChangeArrowheads="1"/>
            </p:cNvSpPr>
            <p:nvPr/>
          </p:nvSpPr>
          <p:spPr bwMode="auto">
            <a:xfrm rot="2700000">
              <a:off x="3727740" y="2308778"/>
              <a:ext cx="1440000" cy="1440000"/>
            </a:xfrm>
            <a:prstGeom prst="rect">
              <a:avLst/>
            </a:prstGeom>
            <a:solidFill>
              <a:srgbClr val="016E8B"/>
            </a:solidFill>
            <a:ln w="25400" cap="flat" cmpd="sng" algn="ctr">
              <a:noFill/>
              <a:prstDash val="solid"/>
            </a:ln>
            <a:effectLst>
              <a:outerShdw blurRad="190500" dist="38100" dir="2700000" algn="tl" rotWithShape="0">
                <a:prstClr val="black">
                  <a:alpha val="20000"/>
                </a:prst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181735" rtl="0" eaLnBrk="1" fontAlgn="auto" latinLnBrk="0" hangingPunct="1">
                <a:lnSpc>
                  <a:spcPct val="100000"/>
                </a:lnSpc>
                <a:spcBef>
                  <a:spcPts val="0"/>
                </a:spcBef>
                <a:spcAft>
                  <a:spcPts val="0"/>
                </a:spcAft>
                <a:buClrTx/>
                <a:buSzTx/>
                <a:buFontTx/>
                <a:buNone/>
                <a:defRPr/>
              </a:pPr>
              <a:endParaRPr kumimoji="0" lang="en-US" sz="2100" b="0" i="0" u="none" strike="noStrike" kern="0" cap="none" spc="0" normalizeH="0" baseline="0" noProof="0" dirty="0">
                <a:ln>
                  <a:noFill/>
                </a:ln>
                <a:solidFill>
                  <a:prstClr val="black">
                    <a:lumMod val="75000"/>
                    <a:lumOff val="25000"/>
                  </a:prstClr>
                </a:solidFill>
                <a:effectLst/>
                <a:uLnTx/>
                <a:uFillTx/>
                <a:latin typeface="思源宋体 CN" panose="02020400000000000000" pitchFamily="18" charset="-122"/>
                <a:ea typeface="思源宋体 CN" panose="02020400000000000000" pitchFamily="18" charset="-122"/>
                <a:cs typeface="+mn-cs"/>
              </a:endParaRPr>
            </a:p>
          </p:txBody>
        </p:sp>
        <p:sp>
          <p:nvSpPr>
            <p:cNvPr id="177161" name="Freeform 29"/>
            <p:cNvSpPr>
              <a:spLocks noEditPoints="1"/>
            </p:cNvSpPr>
            <p:nvPr/>
          </p:nvSpPr>
          <p:spPr>
            <a:xfrm>
              <a:off x="4182953" y="2714625"/>
              <a:ext cx="506744" cy="598693"/>
            </a:xfrm>
            <a:custGeom>
              <a:avLst/>
              <a:gdLst/>
              <a:ahLst/>
              <a:cxnLst>
                <a:cxn ang="0">
                  <a:pos x="415047" y="0"/>
                </a:cxn>
                <a:cxn ang="0">
                  <a:pos x="400569" y="95356"/>
                </a:cxn>
                <a:cxn ang="0">
                  <a:pos x="418667" y="111048"/>
                </a:cxn>
                <a:cxn ang="0">
                  <a:pos x="434352" y="15692"/>
                </a:cxn>
                <a:cxn ang="0">
                  <a:pos x="232861" y="436949"/>
                </a:cxn>
                <a:cxn ang="0">
                  <a:pos x="174947" y="494887"/>
                </a:cxn>
                <a:cxn ang="0">
                  <a:pos x="232861" y="436949"/>
                </a:cxn>
                <a:cxn ang="0">
                  <a:pos x="276296" y="436949"/>
                </a:cxn>
                <a:cxn ang="0">
                  <a:pos x="333003" y="494887"/>
                </a:cxn>
                <a:cxn ang="0">
                  <a:pos x="132719" y="436949"/>
                </a:cxn>
                <a:cxn ang="0">
                  <a:pos x="74805" y="494887"/>
                </a:cxn>
                <a:cxn ang="0">
                  <a:pos x="132719" y="436949"/>
                </a:cxn>
                <a:cxn ang="0">
                  <a:pos x="376438" y="351249"/>
                </a:cxn>
                <a:cxn ang="0">
                  <a:pos x="434352" y="407980"/>
                </a:cxn>
                <a:cxn ang="0">
                  <a:pos x="232861" y="351249"/>
                </a:cxn>
                <a:cxn ang="0">
                  <a:pos x="174947" y="407980"/>
                </a:cxn>
                <a:cxn ang="0">
                  <a:pos x="232861" y="351249"/>
                </a:cxn>
                <a:cxn ang="0">
                  <a:pos x="276296" y="351249"/>
                </a:cxn>
                <a:cxn ang="0">
                  <a:pos x="333003" y="407980"/>
                </a:cxn>
                <a:cxn ang="0">
                  <a:pos x="132719" y="351249"/>
                </a:cxn>
                <a:cxn ang="0">
                  <a:pos x="74805" y="407980"/>
                </a:cxn>
                <a:cxn ang="0">
                  <a:pos x="132719" y="351249"/>
                </a:cxn>
                <a:cxn ang="0">
                  <a:pos x="376438" y="264342"/>
                </a:cxn>
                <a:cxn ang="0">
                  <a:pos x="434352" y="322280"/>
                </a:cxn>
                <a:cxn ang="0">
                  <a:pos x="232861" y="264342"/>
                </a:cxn>
                <a:cxn ang="0">
                  <a:pos x="174947" y="322280"/>
                </a:cxn>
                <a:cxn ang="0">
                  <a:pos x="232861" y="264342"/>
                </a:cxn>
                <a:cxn ang="0">
                  <a:pos x="276296" y="264342"/>
                </a:cxn>
                <a:cxn ang="0">
                  <a:pos x="333003" y="322280"/>
                </a:cxn>
                <a:cxn ang="0">
                  <a:pos x="92903" y="0"/>
                </a:cxn>
                <a:cxn ang="0">
                  <a:pos x="74805" y="15692"/>
                </a:cxn>
                <a:cxn ang="0">
                  <a:pos x="90490" y="111048"/>
                </a:cxn>
                <a:cxn ang="0">
                  <a:pos x="108588" y="95356"/>
                </a:cxn>
                <a:cxn ang="0">
                  <a:pos x="92903" y="0"/>
                </a:cxn>
                <a:cxn ang="0">
                  <a:pos x="472961" y="532306"/>
                </a:cxn>
                <a:cxn ang="0">
                  <a:pos x="41022" y="538341"/>
                </a:cxn>
                <a:cxn ang="0">
                  <a:pos x="33783" y="223303"/>
                </a:cxn>
                <a:cxn ang="0">
                  <a:pos x="465722" y="217268"/>
                </a:cxn>
                <a:cxn ang="0">
                  <a:pos x="472961" y="555239"/>
                </a:cxn>
                <a:cxn ang="0">
                  <a:pos x="33783" y="558861"/>
                </a:cxn>
                <a:cxn ang="0">
                  <a:pos x="472961" y="555239"/>
                </a:cxn>
                <a:cxn ang="0">
                  <a:pos x="472961" y="580587"/>
                </a:cxn>
                <a:cxn ang="0">
                  <a:pos x="33783" y="576966"/>
                </a:cxn>
                <a:cxn ang="0">
                  <a:pos x="465722" y="49489"/>
                </a:cxn>
                <a:cxn ang="0">
                  <a:pos x="506744" y="558861"/>
                </a:cxn>
                <a:cxn ang="0">
                  <a:pos x="41022" y="598693"/>
                </a:cxn>
                <a:cxn ang="0">
                  <a:pos x="0" y="90528"/>
                </a:cxn>
                <a:cxn ang="0">
                  <a:pos x="61533" y="49489"/>
                </a:cxn>
                <a:cxn ang="0">
                  <a:pos x="83251" y="127946"/>
                </a:cxn>
                <a:cxn ang="0">
                  <a:pos x="121860" y="106220"/>
                </a:cxn>
                <a:cxn ang="0">
                  <a:pos x="387297" y="49489"/>
                </a:cxn>
                <a:cxn ang="0">
                  <a:pos x="409015" y="127946"/>
                </a:cxn>
                <a:cxn ang="0">
                  <a:pos x="446417" y="106220"/>
                </a:cxn>
                <a:cxn ang="0">
                  <a:pos x="465722" y="49489"/>
                </a:cxn>
              </a:cxnLst>
              <a:pathLst>
                <a:path w="420" h="496">
                  <a:moveTo>
                    <a:pt x="347" y="0"/>
                  </a:moveTo>
                  <a:cubicBezTo>
                    <a:pt x="346" y="0"/>
                    <a:pt x="345" y="0"/>
                    <a:pt x="344" y="0"/>
                  </a:cubicBezTo>
                  <a:cubicBezTo>
                    <a:pt x="337" y="0"/>
                    <a:pt x="332" y="6"/>
                    <a:pt x="332" y="13"/>
                  </a:cubicBezTo>
                  <a:cubicBezTo>
                    <a:pt x="332" y="79"/>
                    <a:pt x="332" y="79"/>
                    <a:pt x="332" y="79"/>
                  </a:cubicBezTo>
                  <a:cubicBezTo>
                    <a:pt x="332" y="87"/>
                    <a:pt x="337" y="92"/>
                    <a:pt x="344" y="92"/>
                  </a:cubicBezTo>
                  <a:cubicBezTo>
                    <a:pt x="345" y="92"/>
                    <a:pt x="346" y="92"/>
                    <a:pt x="347" y="92"/>
                  </a:cubicBezTo>
                  <a:cubicBezTo>
                    <a:pt x="354" y="92"/>
                    <a:pt x="360" y="87"/>
                    <a:pt x="360" y="79"/>
                  </a:cubicBezTo>
                  <a:cubicBezTo>
                    <a:pt x="360" y="13"/>
                    <a:pt x="360" y="13"/>
                    <a:pt x="360" y="13"/>
                  </a:cubicBezTo>
                  <a:cubicBezTo>
                    <a:pt x="360" y="6"/>
                    <a:pt x="354" y="0"/>
                    <a:pt x="347" y="0"/>
                  </a:cubicBezTo>
                  <a:close/>
                  <a:moveTo>
                    <a:pt x="193" y="362"/>
                  </a:moveTo>
                  <a:cubicBezTo>
                    <a:pt x="177" y="362"/>
                    <a:pt x="161" y="362"/>
                    <a:pt x="145" y="362"/>
                  </a:cubicBezTo>
                  <a:cubicBezTo>
                    <a:pt x="145" y="378"/>
                    <a:pt x="145" y="394"/>
                    <a:pt x="145" y="410"/>
                  </a:cubicBezTo>
                  <a:cubicBezTo>
                    <a:pt x="161" y="410"/>
                    <a:pt x="177" y="410"/>
                    <a:pt x="193" y="410"/>
                  </a:cubicBezTo>
                  <a:cubicBezTo>
                    <a:pt x="193" y="394"/>
                    <a:pt x="193" y="378"/>
                    <a:pt x="193" y="362"/>
                  </a:cubicBezTo>
                  <a:close/>
                  <a:moveTo>
                    <a:pt x="276" y="362"/>
                  </a:moveTo>
                  <a:cubicBezTo>
                    <a:pt x="260" y="362"/>
                    <a:pt x="245" y="362"/>
                    <a:pt x="229" y="362"/>
                  </a:cubicBezTo>
                  <a:cubicBezTo>
                    <a:pt x="229" y="378"/>
                    <a:pt x="229" y="394"/>
                    <a:pt x="229" y="410"/>
                  </a:cubicBezTo>
                  <a:cubicBezTo>
                    <a:pt x="245" y="410"/>
                    <a:pt x="260" y="410"/>
                    <a:pt x="276" y="410"/>
                  </a:cubicBezTo>
                  <a:cubicBezTo>
                    <a:pt x="276" y="394"/>
                    <a:pt x="276" y="378"/>
                    <a:pt x="276" y="362"/>
                  </a:cubicBezTo>
                  <a:close/>
                  <a:moveTo>
                    <a:pt x="110" y="362"/>
                  </a:moveTo>
                  <a:cubicBezTo>
                    <a:pt x="62" y="362"/>
                    <a:pt x="62" y="362"/>
                    <a:pt x="62" y="362"/>
                  </a:cubicBezTo>
                  <a:cubicBezTo>
                    <a:pt x="62" y="410"/>
                    <a:pt x="62" y="410"/>
                    <a:pt x="62" y="410"/>
                  </a:cubicBezTo>
                  <a:cubicBezTo>
                    <a:pt x="110" y="410"/>
                    <a:pt x="110" y="410"/>
                    <a:pt x="110" y="410"/>
                  </a:cubicBezTo>
                  <a:cubicBezTo>
                    <a:pt x="110" y="362"/>
                    <a:pt x="110" y="362"/>
                    <a:pt x="110" y="362"/>
                  </a:cubicBezTo>
                  <a:close/>
                  <a:moveTo>
                    <a:pt x="360" y="291"/>
                  </a:moveTo>
                  <a:cubicBezTo>
                    <a:pt x="312" y="291"/>
                    <a:pt x="312" y="291"/>
                    <a:pt x="312" y="291"/>
                  </a:cubicBezTo>
                  <a:cubicBezTo>
                    <a:pt x="312" y="338"/>
                    <a:pt x="312" y="338"/>
                    <a:pt x="312" y="338"/>
                  </a:cubicBezTo>
                  <a:cubicBezTo>
                    <a:pt x="360" y="338"/>
                    <a:pt x="360" y="338"/>
                    <a:pt x="360" y="338"/>
                  </a:cubicBezTo>
                  <a:cubicBezTo>
                    <a:pt x="360" y="291"/>
                    <a:pt x="360" y="291"/>
                    <a:pt x="360" y="291"/>
                  </a:cubicBezTo>
                  <a:close/>
                  <a:moveTo>
                    <a:pt x="193" y="291"/>
                  </a:moveTo>
                  <a:cubicBezTo>
                    <a:pt x="177" y="291"/>
                    <a:pt x="161" y="291"/>
                    <a:pt x="145" y="291"/>
                  </a:cubicBezTo>
                  <a:cubicBezTo>
                    <a:pt x="145" y="306"/>
                    <a:pt x="145" y="322"/>
                    <a:pt x="145" y="338"/>
                  </a:cubicBezTo>
                  <a:cubicBezTo>
                    <a:pt x="161" y="338"/>
                    <a:pt x="177" y="338"/>
                    <a:pt x="193" y="338"/>
                  </a:cubicBezTo>
                  <a:cubicBezTo>
                    <a:pt x="193" y="322"/>
                    <a:pt x="193" y="306"/>
                    <a:pt x="193" y="291"/>
                  </a:cubicBezTo>
                  <a:close/>
                  <a:moveTo>
                    <a:pt x="276" y="291"/>
                  </a:moveTo>
                  <a:cubicBezTo>
                    <a:pt x="260" y="291"/>
                    <a:pt x="245" y="291"/>
                    <a:pt x="229" y="291"/>
                  </a:cubicBezTo>
                  <a:cubicBezTo>
                    <a:pt x="229" y="306"/>
                    <a:pt x="229" y="322"/>
                    <a:pt x="229" y="338"/>
                  </a:cubicBezTo>
                  <a:cubicBezTo>
                    <a:pt x="245" y="338"/>
                    <a:pt x="260" y="338"/>
                    <a:pt x="276" y="338"/>
                  </a:cubicBezTo>
                  <a:cubicBezTo>
                    <a:pt x="276" y="322"/>
                    <a:pt x="276" y="306"/>
                    <a:pt x="276" y="291"/>
                  </a:cubicBezTo>
                  <a:close/>
                  <a:moveTo>
                    <a:pt x="110" y="291"/>
                  </a:moveTo>
                  <a:cubicBezTo>
                    <a:pt x="62" y="291"/>
                    <a:pt x="62" y="291"/>
                    <a:pt x="62" y="291"/>
                  </a:cubicBezTo>
                  <a:cubicBezTo>
                    <a:pt x="62" y="338"/>
                    <a:pt x="62" y="338"/>
                    <a:pt x="62" y="338"/>
                  </a:cubicBezTo>
                  <a:cubicBezTo>
                    <a:pt x="110" y="338"/>
                    <a:pt x="110" y="338"/>
                    <a:pt x="110" y="338"/>
                  </a:cubicBezTo>
                  <a:cubicBezTo>
                    <a:pt x="110" y="291"/>
                    <a:pt x="110" y="291"/>
                    <a:pt x="110" y="291"/>
                  </a:cubicBezTo>
                  <a:close/>
                  <a:moveTo>
                    <a:pt x="360" y="219"/>
                  </a:moveTo>
                  <a:cubicBezTo>
                    <a:pt x="312" y="219"/>
                    <a:pt x="312" y="219"/>
                    <a:pt x="312" y="219"/>
                  </a:cubicBezTo>
                  <a:cubicBezTo>
                    <a:pt x="312" y="267"/>
                    <a:pt x="312" y="267"/>
                    <a:pt x="312" y="267"/>
                  </a:cubicBezTo>
                  <a:cubicBezTo>
                    <a:pt x="360" y="267"/>
                    <a:pt x="360" y="267"/>
                    <a:pt x="360" y="267"/>
                  </a:cubicBezTo>
                  <a:cubicBezTo>
                    <a:pt x="360" y="219"/>
                    <a:pt x="360" y="219"/>
                    <a:pt x="360" y="219"/>
                  </a:cubicBezTo>
                  <a:close/>
                  <a:moveTo>
                    <a:pt x="193" y="219"/>
                  </a:moveTo>
                  <a:cubicBezTo>
                    <a:pt x="177" y="219"/>
                    <a:pt x="161" y="219"/>
                    <a:pt x="145" y="219"/>
                  </a:cubicBezTo>
                  <a:cubicBezTo>
                    <a:pt x="145" y="235"/>
                    <a:pt x="145" y="251"/>
                    <a:pt x="145" y="267"/>
                  </a:cubicBezTo>
                  <a:cubicBezTo>
                    <a:pt x="161" y="267"/>
                    <a:pt x="177" y="267"/>
                    <a:pt x="193" y="267"/>
                  </a:cubicBezTo>
                  <a:cubicBezTo>
                    <a:pt x="193" y="251"/>
                    <a:pt x="193" y="235"/>
                    <a:pt x="193" y="219"/>
                  </a:cubicBezTo>
                  <a:close/>
                  <a:moveTo>
                    <a:pt x="276" y="219"/>
                  </a:moveTo>
                  <a:cubicBezTo>
                    <a:pt x="260" y="219"/>
                    <a:pt x="245" y="219"/>
                    <a:pt x="229" y="219"/>
                  </a:cubicBezTo>
                  <a:cubicBezTo>
                    <a:pt x="229" y="235"/>
                    <a:pt x="229" y="251"/>
                    <a:pt x="229" y="267"/>
                  </a:cubicBezTo>
                  <a:cubicBezTo>
                    <a:pt x="245" y="267"/>
                    <a:pt x="260" y="267"/>
                    <a:pt x="276" y="267"/>
                  </a:cubicBezTo>
                  <a:cubicBezTo>
                    <a:pt x="276" y="251"/>
                    <a:pt x="276" y="235"/>
                    <a:pt x="276" y="219"/>
                  </a:cubicBezTo>
                  <a:close/>
                  <a:moveTo>
                    <a:pt x="77" y="0"/>
                  </a:moveTo>
                  <a:cubicBezTo>
                    <a:pt x="76" y="0"/>
                    <a:pt x="76" y="0"/>
                    <a:pt x="75" y="0"/>
                  </a:cubicBezTo>
                  <a:cubicBezTo>
                    <a:pt x="68" y="0"/>
                    <a:pt x="62" y="6"/>
                    <a:pt x="62" y="13"/>
                  </a:cubicBezTo>
                  <a:cubicBezTo>
                    <a:pt x="62" y="79"/>
                    <a:pt x="62" y="79"/>
                    <a:pt x="62" y="79"/>
                  </a:cubicBezTo>
                  <a:cubicBezTo>
                    <a:pt x="62" y="87"/>
                    <a:pt x="68" y="92"/>
                    <a:pt x="75" y="92"/>
                  </a:cubicBezTo>
                  <a:cubicBezTo>
                    <a:pt x="76" y="92"/>
                    <a:pt x="76" y="92"/>
                    <a:pt x="77" y="92"/>
                  </a:cubicBezTo>
                  <a:cubicBezTo>
                    <a:pt x="84" y="92"/>
                    <a:pt x="90" y="87"/>
                    <a:pt x="90" y="79"/>
                  </a:cubicBezTo>
                  <a:cubicBezTo>
                    <a:pt x="90" y="13"/>
                    <a:pt x="90" y="13"/>
                    <a:pt x="90" y="13"/>
                  </a:cubicBezTo>
                  <a:cubicBezTo>
                    <a:pt x="90" y="6"/>
                    <a:pt x="84" y="0"/>
                    <a:pt x="77" y="0"/>
                  </a:cubicBezTo>
                  <a:close/>
                  <a:moveTo>
                    <a:pt x="392" y="185"/>
                  </a:moveTo>
                  <a:cubicBezTo>
                    <a:pt x="392" y="441"/>
                    <a:pt x="392" y="441"/>
                    <a:pt x="392" y="441"/>
                  </a:cubicBezTo>
                  <a:cubicBezTo>
                    <a:pt x="392" y="443"/>
                    <a:pt x="389" y="446"/>
                    <a:pt x="386" y="446"/>
                  </a:cubicBezTo>
                  <a:cubicBezTo>
                    <a:pt x="34" y="446"/>
                    <a:pt x="34" y="446"/>
                    <a:pt x="34" y="446"/>
                  </a:cubicBezTo>
                  <a:cubicBezTo>
                    <a:pt x="31" y="446"/>
                    <a:pt x="28" y="443"/>
                    <a:pt x="28" y="441"/>
                  </a:cubicBezTo>
                  <a:cubicBezTo>
                    <a:pt x="28" y="185"/>
                    <a:pt x="28" y="185"/>
                    <a:pt x="28" y="185"/>
                  </a:cubicBezTo>
                  <a:cubicBezTo>
                    <a:pt x="28" y="182"/>
                    <a:pt x="31" y="180"/>
                    <a:pt x="34" y="180"/>
                  </a:cubicBezTo>
                  <a:cubicBezTo>
                    <a:pt x="386" y="180"/>
                    <a:pt x="386" y="180"/>
                    <a:pt x="386" y="180"/>
                  </a:cubicBezTo>
                  <a:cubicBezTo>
                    <a:pt x="389" y="180"/>
                    <a:pt x="392" y="182"/>
                    <a:pt x="392" y="185"/>
                  </a:cubicBezTo>
                  <a:close/>
                  <a:moveTo>
                    <a:pt x="392" y="460"/>
                  </a:moveTo>
                  <a:cubicBezTo>
                    <a:pt x="392" y="463"/>
                    <a:pt x="392" y="463"/>
                    <a:pt x="392" y="463"/>
                  </a:cubicBezTo>
                  <a:cubicBezTo>
                    <a:pt x="28" y="463"/>
                    <a:pt x="28" y="463"/>
                    <a:pt x="28" y="463"/>
                  </a:cubicBezTo>
                  <a:cubicBezTo>
                    <a:pt x="28" y="460"/>
                    <a:pt x="28" y="460"/>
                    <a:pt x="28" y="460"/>
                  </a:cubicBezTo>
                  <a:cubicBezTo>
                    <a:pt x="392" y="460"/>
                    <a:pt x="392" y="460"/>
                    <a:pt x="392" y="460"/>
                  </a:cubicBezTo>
                  <a:close/>
                  <a:moveTo>
                    <a:pt x="392" y="478"/>
                  </a:moveTo>
                  <a:cubicBezTo>
                    <a:pt x="392" y="481"/>
                    <a:pt x="392" y="481"/>
                    <a:pt x="392" y="481"/>
                  </a:cubicBezTo>
                  <a:cubicBezTo>
                    <a:pt x="28" y="481"/>
                    <a:pt x="28" y="481"/>
                    <a:pt x="28" y="481"/>
                  </a:cubicBezTo>
                  <a:cubicBezTo>
                    <a:pt x="28" y="478"/>
                    <a:pt x="28" y="478"/>
                    <a:pt x="28" y="478"/>
                  </a:cubicBezTo>
                  <a:cubicBezTo>
                    <a:pt x="392" y="478"/>
                    <a:pt x="392" y="478"/>
                    <a:pt x="392" y="478"/>
                  </a:cubicBezTo>
                  <a:close/>
                  <a:moveTo>
                    <a:pt x="386" y="41"/>
                  </a:moveTo>
                  <a:cubicBezTo>
                    <a:pt x="405" y="41"/>
                    <a:pt x="420" y="56"/>
                    <a:pt x="420" y="75"/>
                  </a:cubicBezTo>
                  <a:cubicBezTo>
                    <a:pt x="420" y="463"/>
                    <a:pt x="420" y="463"/>
                    <a:pt x="420" y="463"/>
                  </a:cubicBezTo>
                  <a:cubicBezTo>
                    <a:pt x="420" y="481"/>
                    <a:pt x="405" y="496"/>
                    <a:pt x="386" y="496"/>
                  </a:cubicBezTo>
                  <a:cubicBezTo>
                    <a:pt x="269" y="496"/>
                    <a:pt x="151" y="496"/>
                    <a:pt x="34" y="496"/>
                  </a:cubicBezTo>
                  <a:cubicBezTo>
                    <a:pt x="15" y="496"/>
                    <a:pt x="0" y="481"/>
                    <a:pt x="0" y="463"/>
                  </a:cubicBezTo>
                  <a:cubicBezTo>
                    <a:pt x="0" y="75"/>
                    <a:pt x="0" y="75"/>
                    <a:pt x="0" y="75"/>
                  </a:cubicBezTo>
                  <a:cubicBezTo>
                    <a:pt x="0" y="56"/>
                    <a:pt x="15" y="41"/>
                    <a:pt x="34" y="41"/>
                  </a:cubicBezTo>
                  <a:cubicBezTo>
                    <a:pt x="51" y="41"/>
                    <a:pt x="51" y="41"/>
                    <a:pt x="51" y="41"/>
                  </a:cubicBezTo>
                  <a:cubicBezTo>
                    <a:pt x="51" y="57"/>
                    <a:pt x="51" y="72"/>
                    <a:pt x="51" y="88"/>
                  </a:cubicBezTo>
                  <a:cubicBezTo>
                    <a:pt x="51" y="98"/>
                    <a:pt x="59" y="106"/>
                    <a:pt x="69" y="106"/>
                  </a:cubicBezTo>
                  <a:cubicBezTo>
                    <a:pt x="74" y="106"/>
                    <a:pt x="78" y="106"/>
                    <a:pt x="83" y="106"/>
                  </a:cubicBezTo>
                  <a:cubicBezTo>
                    <a:pt x="93" y="106"/>
                    <a:pt x="101" y="98"/>
                    <a:pt x="101" y="88"/>
                  </a:cubicBezTo>
                  <a:cubicBezTo>
                    <a:pt x="101" y="72"/>
                    <a:pt x="101" y="57"/>
                    <a:pt x="101" y="41"/>
                  </a:cubicBezTo>
                  <a:cubicBezTo>
                    <a:pt x="321" y="41"/>
                    <a:pt x="321" y="41"/>
                    <a:pt x="321" y="41"/>
                  </a:cubicBezTo>
                  <a:cubicBezTo>
                    <a:pt x="321" y="57"/>
                    <a:pt x="321" y="72"/>
                    <a:pt x="321" y="88"/>
                  </a:cubicBezTo>
                  <a:cubicBezTo>
                    <a:pt x="321" y="98"/>
                    <a:pt x="329" y="106"/>
                    <a:pt x="339" y="106"/>
                  </a:cubicBezTo>
                  <a:cubicBezTo>
                    <a:pt x="343" y="106"/>
                    <a:pt x="348" y="106"/>
                    <a:pt x="352" y="106"/>
                  </a:cubicBezTo>
                  <a:cubicBezTo>
                    <a:pt x="362" y="106"/>
                    <a:pt x="370" y="98"/>
                    <a:pt x="370" y="88"/>
                  </a:cubicBezTo>
                  <a:cubicBezTo>
                    <a:pt x="370" y="72"/>
                    <a:pt x="370" y="57"/>
                    <a:pt x="370" y="41"/>
                  </a:cubicBezTo>
                  <a:lnTo>
                    <a:pt x="386" y="41"/>
                  </a:lnTo>
                  <a:close/>
                </a:path>
              </a:pathLst>
            </a:custGeom>
            <a:solidFill>
              <a:schemeClr val="bg1">
                <a:alpha val="100000"/>
              </a:schemeClr>
            </a:solidFill>
            <a:ln w="9525">
              <a:noFill/>
            </a:ln>
          </p:spPr>
          <p:txBody>
            <a:bodyPr/>
            <a:p>
              <a:endParaRPr lang="zh-CN" altLang="en-US"/>
            </a:p>
          </p:txBody>
        </p:sp>
      </p:grpSp>
      <p:sp>
        <p:nvSpPr>
          <p:cNvPr id="28" name="Rectangle 14"/>
          <p:cNvSpPr/>
          <p:nvPr/>
        </p:nvSpPr>
        <p:spPr>
          <a:xfrm>
            <a:off x="3343275" y="6351588"/>
            <a:ext cx="3022600" cy="1919288"/>
          </a:xfrm>
          <a:prstGeom prst="rect">
            <a:avLst/>
          </a:prstGeom>
        </p:spPr>
        <p:txBody>
          <a:bodyPr wrap="square" lIns="118204" tIns="59102" rIns="118204" bIns="59102">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181735" rtl="0" eaLnBrk="1" fontAlgn="base" latinLnBrk="0" hangingPunct="1">
              <a:lnSpc>
                <a:spcPct val="150000"/>
              </a:lnSpc>
              <a:spcBef>
                <a:spcPct val="0"/>
              </a:spcBef>
              <a:spcAft>
                <a:spcPct val="0"/>
              </a:spcAft>
              <a:buClrTx/>
              <a:buSzTx/>
              <a:buFontTx/>
              <a:buNone/>
              <a:defRPr/>
            </a:pPr>
            <a:r>
              <a:rPr kumimoji="0" lang="zh-CN" altLang="en-US" sz="2600" b="1" i="0" u="none" strike="noStrike" kern="1200" cap="none" spc="0" normalizeH="0" baseline="0" noProof="0" dirty="0">
                <a:ln>
                  <a:noFill/>
                </a:ln>
                <a:solidFill>
                  <a:schemeClr val="tx1">
                    <a:lumMod val="65000"/>
                    <a:lumOff val="35000"/>
                  </a:schemeClr>
                </a:solidFill>
                <a:effectLst/>
                <a:uLnTx/>
                <a:uFillTx/>
                <a:latin typeface="思源宋体 CN" panose="02020400000000000000" pitchFamily="18" charset="-122"/>
                <a:ea typeface="思源宋体 CN" panose="02020400000000000000" pitchFamily="18" charset="-122"/>
                <a:cs typeface="+mn-cs"/>
              </a:rPr>
              <a:t>原通关流程是申报、查验、征税、放行的</a:t>
            </a:r>
            <a:r>
              <a:rPr kumimoji="0" lang="zh-CN" altLang="en-US" sz="2600" b="1" i="0" u="none" strike="noStrike" kern="1200" cap="none" spc="0" normalizeH="0" baseline="0" noProof="0" dirty="0">
                <a:ln>
                  <a:noFill/>
                </a:ln>
                <a:solidFill>
                  <a:srgbClr val="FF0000"/>
                </a:solidFill>
                <a:effectLst/>
                <a:uLnTx/>
                <a:uFillTx/>
                <a:latin typeface="思源宋体 CN" panose="02020400000000000000" pitchFamily="18" charset="-122"/>
                <a:ea typeface="思源宋体 CN" panose="02020400000000000000" pitchFamily="18" charset="-122"/>
                <a:cs typeface="+mn-cs"/>
              </a:rPr>
              <a:t>串联式</a:t>
            </a:r>
            <a:r>
              <a:rPr kumimoji="0" lang="zh-CN" altLang="en-US" sz="2600" b="1" i="0" u="none" strike="noStrike" kern="1200" cap="none" spc="0" normalizeH="0" baseline="0" noProof="0" dirty="0">
                <a:ln>
                  <a:noFill/>
                </a:ln>
                <a:solidFill>
                  <a:schemeClr val="tx1">
                    <a:lumMod val="65000"/>
                    <a:lumOff val="35000"/>
                  </a:schemeClr>
                </a:solidFill>
                <a:effectLst/>
                <a:uLnTx/>
                <a:uFillTx/>
                <a:latin typeface="思源宋体 CN" panose="02020400000000000000" pitchFamily="18" charset="-122"/>
                <a:ea typeface="思源宋体 CN" panose="02020400000000000000" pitchFamily="18" charset="-122"/>
                <a:cs typeface="+mn-cs"/>
              </a:rPr>
              <a:t>作业流程</a:t>
            </a:r>
            <a:endParaRPr kumimoji="0" lang="zh-CN" altLang="en-US" sz="2600" b="1" i="0" u="none" strike="noStrike" kern="1200" cap="none" spc="0" normalizeH="0" baseline="0" noProof="0" dirty="0">
              <a:ln>
                <a:noFill/>
              </a:ln>
              <a:solidFill>
                <a:schemeClr val="tx1">
                  <a:lumMod val="65000"/>
                  <a:lumOff val="35000"/>
                </a:schemeClr>
              </a:solidFill>
              <a:effectLst/>
              <a:uLnTx/>
              <a:uFillTx/>
              <a:latin typeface="思源宋体 CN" panose="02020400000000000000" pitchFamily="18" charset="-122"/>
              <a:ea typeface="思源宋体 CN" panose="02020400000000000000" pitchFamily="18" charset="-122"/>
              <a:cs typeface="+mn-cs"/>
            </a:endParaRPr>
          </a:p>
        </p:txBody>
      </p:sp>
      <p:sp>
        <p:nvSpPr>
          <p:cNvPr id="29" name="Rectangle 14"/>
          <p:cNvSpPr/>
          <p:nvPr/>
        </p:nvSpPr>
        <p:spPr>
          <a:xfrm>
            <a:off x="7810500" y="6351588"/>
            <a:ext cx="3022600" cy="2519363"/>
          </a:xfrm>
          <a:prstGeom prst="rect">
            <a:avLst/>
          </a:prstGeom>
        </p:spPr>
        <p:txBody>
          <a:bodyPr wrap="square" lIns="118204" tIns="59102" rIns="118204" bIns="59102">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181735" rtl="0" eaLnBrk="1" fontAlgn="base" latinLnBrk="0" hangingPunct="1">
              <a:lnSpc>
                <a:spcPct val="150000"/>
              </a:lnSpc>
              <a:spcBef>
                <a:spcPct val="0"/>
              </a:spcBef>
              <a:spcAft>
                <a:spcPct val="0"/>
              </a:spcAft>
              <a:buClrTx/>
              <a:buSzTx/>
              <a:buFontTx/>
              <a:buNone/>
              <a:defRPr/>
            </a:pPr>
            <a:r>
              <a:rPr kumimoji="0" lang="zh-CN" altLang="en-US" sz="2600" b="1" i="0" u="none" strike="noStrike" kern="1200" cap="none" spc="0" normalizeH="0" baseline="0" noProof="0" dirty="0">
                <a:ln>
                  <a:noFill/>
                </a:ln>
                <a:solidFill>
                  <a:srgbClr val="FF0000"/>
                </a:solidFill>
                <a:effectLst/>
                <a:uLnTx/>
                <a:uFillTx/>
                <a:latin typeface="思源宋体 CN" panose="02020400000000000000" pitchFamily="18" charset="-122"/>
                <a:ea typeface="思源宋体 CN" panose="02020400000000000000" pitchFamily="18" charset="-122"/>
                <a:cs typeface="+mn-cs"/>
              </a:rPr>
              <a:t>一次申报</a:t>
            </a:r>
            <a:endParaRPr kumimoji="0" lang="zh-CN" altLang="en-US" sz="2600" b="1" i="0" u="none" strike="noStrike" kern="1200" cap="none" spc="0" normalizeH="0" baseline="0" noProof="0" dirty="0">
              <a:ln>
                <a:noFill/>
              </a:ln>
              <a:solidFill>
                <a:srgbClr val="FF0000"/>
              </a:solidFill>
              <a:effectLst/>
              <a:uLnTx/>
              <a:uFillTx/>
              <a:latin typeface="思源宋体 CN" panose="02020400000000000000" pitchFamily="18" charset="-122"/>
              <a:ea typeface="思源宋体 CN" panose="02020400000000000000" pitchFamily="18" charset="-122"/>
              <a:cs typeface="+mn-cs"/>
            </a:endParaRPr>
          </a:p>
          <a:p>
            <a:pPr marL="0" marR="0" lvl="0" indent="0" algn="ctr" defTabSz="1181735" rtl="0" eaLnBrk="1" fontAlgn="base" latinLnBrk="0" hangingPunct="1">
              <a:lnSpc>
                <a:spcPct val="150000"/>
              </a:lnSpc>
              <a:spcBef>
                <a:spcPct val="0"/>
              </a:spcBef>
              <a:spcAft>
                <a:spcPct val="0"/>
              </a:spcAft>
              <a:buClrTx/>
              <a:buSzTx/>
              <a:buFontTx/>
              <a:buNone/>
              <a:defRPr/>
            </a:pPr>
            <a:r>
              <a:rPr kumimoji="0" lang="zh-CN" altLang="en-US" sz="2600" b="1" i="0" u="none" strike="noStrike" kern="1200" cap="none" spc="0" normalizeH="0" baseline="0" noProof="0" dirty="0">
                <a:ln>
                  <a:noFill/>
                </a:ln>
                <a:solidFill>
                  <a:srgbClr val="FF0000"/>
                </a:solidFill>
                <a:effectLst/>
                <a:uLnTx/>
                <a:uFillTx/>
                <a:latin typeface="思源宋体 CN" panose="02020400000000000000" pitchFamily="18" charset="-122"/>
                <a:ea typeface="思源宋体 CN" panose="02020400000000000000" pitchFamily="18" charset="-122"/>
                <a:cs typeface="+mn-cs"/>
              </a:rPr>
              <a:t>分步处置</a:t>
            </a:r>
            <a:endParaRPr kumimoji="0" lang="zh-CN" altLang="en-US" sz="2600" b="1" i="0" u="none" strike="noStrike" kern="1200" cap="none" spc="0" normalizeH="0" baseline="0" noProof="0" dirty="0">
              <a:ln>
                <a:noFill/>
              </a:ln>
              <a:solidFill>
                <a:srgbClr val="FF0000"/>
              </a:solidFill>
              <a:effectLst/>
              <a:uLnTx/>
              <a:uFillTx/>
              <a:latin typeface="思源宋体 CN" panose="02020400000000000000" pitchFamily="18" charset="-122"/>
              <a:ea typeface="思源宋体 CN" panose="02020400000000000000" pitchFamily="18" charset="-122"/>
              <a:cs typeface="+mn-cs"/>
            </a:endParaRPr>
          </a:p>
          <a:p>
            <a:pPr marL="0" marR="0" lvl="0" indent="0" algn="ctr" defTabSz="1181735" rtl="0" eaLnBrk="1" fontAlgn="base" latinLnBrk="0" hangingPunct="1">
              <a:lnSpc>
                <a:spcPct val="150000"/>
              </a:lnSpc>
              <a:spcBef>
                <a:spcPct val="0"/>
              </a:spcBef>
              <a:spcAft>
                <a:spcPct val="0"/>
              </a:spcAft>
              <a:buClrTx/>
              <a:buSzTx/>
              <a:buFontTx/>
              <a:buNone/>
              <a:defRPr/>
            </a:pPr>
            <a:r>
              <a:rPr kumimoji="0" lang="zh-CN" altLang="en-US" sz="2600" b="1" i="0" u="none" strike="noStrike" kern="1200" cap="none" spc="0" normalizeH="0" baseline="0" noProof="0" dirty="0">
                <a:ln>
                  <a:noFill/>
                </a:ln>
                <a:solidFill>
                  <a:schemeClr val="tx1">
                    <a:lumMod val="65000"/>
                    <a:lumOff val="35000"/>
                  </a:schemeClr>
                </a:solidFill>
                <a:effectLst/>
                <a:uLnTx/>
                <a:uFillTx/>
                <a:latin typeface="思源宋体 CN" panose="02020400000000000000" pitchFamily="18" charset="-122"/>
                <a:ea typeface="思源宋体 CN" panose="02020400000000000000" pitchFamily="18" charset="-122"/>
                <a:cs typeface="+mn-cs"/>
              </a:rPr>
              <a:t>的新型通关管理模式</a:t>
            </a:r>
            <a:endParaRPr kumimoji="0" lang="zh-CN" altLang="en-US" sz="2100" b="0" i="0" u="none" strike="noStrike" kern="1200" cap="none" spc="0" normalizeH="0" baseline="0" noProof="0" dirty="0">
              <a:ln>
                <a:noFill/>
              </a:ln>
              <a:solidFill>
                <a:schemeClr val="tx1">
                  <a:lumMod val="65000"/>
                  <a:lumOff val="35000"/>
                </a:schemeClr>
              </a:solidFill>
              <a:effectLst/>
              <a:uLnTx/>
              <a:uFillTx/>
              <a:latin typeface="思源宋体 CN" panose="02020400000000000000" pitchFamily="18" charset="-122"/>
              <a:ea typeface="思源宋体 CN" panose="02020400000000000000" pitchFamily="18" charset="-122"/>
              <a:cs typeface="+mn-cs"/>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additive="base">
                                        <p:cTn id="14" dur="500" fill="hold"/>
                                        <p:tgtEl>
                                          <p:spTgt spid="27"/>
                                        </p:tgtEl>
                                        <p:attrNameLst>
                                          <p:attrName>ppt_x</p:attrName>
                                        </p:attrNameLst>
                                      </p:cBhvr>
                                      <p:tavLst>
                                        <p:tav tm="0">
                                          <p:val>
                                            <p:strVal val="#ppt_x"/>
                                          </p:val>
                                        </p:tav>
                                        <p:tav tm="100000">
                                          <p:val>
                                            <p:strVal val="#ppt_x"/>
                                          </p:val>
                                        </p:tav>
                                      </p:tavLst>
                                    </p:anim>
                                    <p:anim calcmode="lin" valueType="num">
                                      <p:cBhvr additive="base">
                                        <p:cTn id="15" dur="500" fill="hold"/>
                                        <p:tgtEl>
                                          <p:spTgt spid="2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ppt_x"/>
                                          </p:val>
                                        </p:tav>
                                        <p:tav tm="100000">
                                          <p:val>
                                            <p:strVal val="#ppt_x"/>
                                          </p:val>
                                        </p:tav>
                                      </p:tavLst>
                                    </p:anim>
                                    <p:anim calcmode="lin" valueType="num">
                                      <p:cBhvr additive="base">
                                        <p:cTn id="1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500" fill="hold"/>
                                        <p:tgtEl>
                                          <p:spTgt spid="26"/>
                                        </p:tgtEl>
                                        <p:attrNameLst>
                                          <p:attrName>ppt_x</p:attrName>
                                        </p:attrNameLst>
                                      </p:cBhvr>
                                      <p:tavLst>
                                        <p:tav tm="0">
                                          <p:val>
                                            <p:strVal val="#ppt_x"/>
                                          </p:val>
                                        </p:tav>
                                        <p:tav tm="100000">
                                          <p:val>
                                            <p:strVal val="#ppt_x"/>
                                          </p:val>
                                        </p:tav>
                                      </p:tavLst>
                                    </p:anim>
                                    <p:anim calcmode="lin" valueType="num">
                                      <p:cBhvr additive="base">
                                        <p:cTn id="25" dur="500" fill="hold"/>
                                        <p:tgtEl>
                                          <p:spTgt spid="26"/>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ppt_x"/>
                                          </p:val>
                                        </p:tav>
                                        <p:tav tm="100000">
                                          <p:val>
                                            <p:strVal val="#ppt_x"/>
                                          </p:val>
                                        </p:tav>
                                      </p:tavLst>
                                    </p:anim>
                                    <p:anim calcmode="lin" valueType="num">
                                      <p:cBhvr additive="base">
                                        <p:cTn id="29"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7" name="文本框 86"/>
          <p:cNvSpPr txBox="1"/>
          <p:nvPr/>
        </p:nvSpPr>
        <p:spPr>
          <a:xfrm>
            <a:off x="7680325" y="2417763"/>
            <a:ext cx="5967413" cy="5462588"/>
          </a:xfrm>
          <a:prstGeom prst="rect">
            <a:avLst/>
          </a:prstGeom>
          <a:noFill/>
        </p:spPr>
        <p:txBody>
          <a:bodyPr wrap="square" lIns="118204" tIns="59102" rIns="118204" bIns="59102">
            <a:spAutoFit/>
          </a:bodyPr>
          <a:lstStyle/>
          <a:p>
            <a:pPr marR="0" defTabSz="1181735">
              <a:lnSpc>
                <a:spcPct val="150000"/>
              </a:lnSpc>
              <a:spcBef>
                <a:spcPts val="775"/>
              </a:spcBef>
              <a:spcAft>
                <a:spcPts val="775"/>
              </a:spcAft>
              <a:buClrTx/>
              <a:buSzTx/>
              <a:buFontTx/>
              <a:buNone/>
              <a:defRPr/>
            </a:pPr>
            <a:r>
              <a:rPr kumimoji="0" sz="3100" b="1" kern="0" cap="none" spc="0" normalizeH="0" baseline="0" noProof="0" dirty="0" err="1">
                <a:latin typeface="思源宋体 CN" panose="02020400000000000000" pitchFamily="18" charset="-122"/>
                <a:ea typeface="思源宋体 CN" panose="02020400000000000000" pitchFamily="18" charset="-122"/>
                <a:cs typeface="+mn-cs"/>
              </a:rPr>
              <a:t>课堂练习</a:t>
            </a:r>
            <a:endParaRPr kumimoji="0" sz="3100" b="1" kern="0" cap="none" spc="0" normalizeH="0" baseline="0" noProof="0" dirty="0">
              <a:latin typeface="思源宋体 CN" panose="02020400000000000000" pitchFamily="18" charset="-122"/>
              <a:ea typeface="思源宋体 CN" panose="02020400000000000000" pitchFamily="18" charset="-122"/>
              <a:cs typeface="+mn-cs"/>
            </a:endParaRPr>
          </a:p>
          <a:p>
            <a:pPr marR="0" defTabSz="1181735">
              <a:lnSpc>
                <a:spcPct val="150000"/>
              </a:lnSpc>
              <a:spcBef>
                <a:spcPts val="775"/>
              </a:spcBef>
              <a:spcAft>
                <a:spcPts val="775"/>
              </a:spcAft>
              <a:buClrTx/>
              <a:buSzTx/>
              <a:buFontTx/>
              <a:buNone/>
              <a:defRPr/>
            </a:pPr>
            <a:r>
              <a:rPr kumimoji="0" sz="2600" b="1" kern="0" cap="none" spc="0" normalizeH="0" baseline="0" noProof="0" dirty="0">
                <a:latin typeface="思源宋体 CN" panose="02020400000000000000" pitchFamily="18" charset="-122"/>
                <a:ea typeface="思源宋体 CN" panose="02020400000000000000" pitchFamily="18" charset="-122"/>
                <a:cs typeface="+mn-cs"/>
              </a:rPr>
              <a:t>1、全国通关一体化改革从什么时候开始实施的？（</a:t>
            </a:r>
            <a:r>
              <a:rPr kumimoji="0" lang="en-US" sz="2600" b="1" kern="0" cap="none" spc="0" normalizeH="0" baseline="0" noProof="0" dirty="0">
                <a:latin typeface="思源宋体 CN" panose="02020400000000000000" pitchFamily="18" charset="-122"/>
                <a:ea typeface="思源宋体 CN" panose="02020400000000000000" pitchFamily="18" charset="-122"/>
                <a:cs typeface="+mn-cs"/>
              </a:rPr>
              <a:t> </a:t>
            </a:r>
            <a:r>
              <a:rPr kumimoji="0" sz="2600" b="1" kern="0" cap="none" spc="0" normalizeH="0" baseline="0" noProof="0" dirty="0">
                <a:latin typeface="思源宋体 CN" panose="02020400000000000000" pitchFamily="18" charset="-122"/>
                <a:ea typeface="思源宋体 CN" panose="02020400000000000000" pitchFamily="18" charset="-122"/>
                <a:cs typeface="+mn-cs"/>
              </a:rPr>
              <a:t>）</a:t>
            </a:r>
            <a:endParaRPr kumimoji="0" sz="2600" b="1" kern="0" cap="none" spc="0" normalizeH="0" baseline="0" noProof="0" dirty="0">
              <a:latin typeface="思源宋体 CN" panose="02020400000000000000" pitchFamily="18" charset="-122"/>
              <a:ea typeface="思源宋体 CN" panose="02020400000000000000" pitchFamily="18" charset="-122"/>
              <a:cs typeface="+mn-cs"/>
            </a:endParaRPr>
          </a:p>
          <a:p>
            <a:pPr marR="0" defTabSz="1181735">
              <a:lnSpc>
                <a:spcPct val="150000"/>
              </a:lnSpc>
              <a:spcBef>
                <a:spcPts val="775"/>
              </a:spcBef>
              <a:spcAft>
                <a:spcPts val="775"/>
              </a:spcAft>
              <a:buClrTx/>
              <a:buSzTx/>
              <a:buFontTx/>
              <a:buNone/>
              <a:defRPr/>
            </a:pPr>
            <a:r>
              <a:rPr kumimoji="0" sz="2600" b="1" kern="0" cap="none" spc="0" normalizeH="0" baseline="0" noProof="0" dirty="0">
                <a:latin typeface="思源宋体 CN" panose="02020400000000000000" pitchFamily="18" charset="-122"/>
                <a:ea typeface="思源宋体 CN" panose="02020400000000000000" pitchFamily="18" charset="-122"/>
                <a:cs typeface="+mn-cs"/>
              </a:rPr>
              <a:t>A、2017年7月1日</a:t>
            </a:r>
            <a:endParaRPr kumimoji="0" sz="2600" b="1" kern="0" cap="none" spc="0" normalizeH="0" baseline="0" noProof="0" dirty="0">
              <a:latin typeface="思源宋体 CN" panose="02020400000000000000" pitchFamily="18" charset="-122"/>
              <a:ea typeface="思源宋体 CN" panose="02020400000000000000" pitchFamily="18" charset="-122"/>
              <a:cs typeface="+mn-cs"/>
            </a:endParaRPr>
          </a:p>
          <a:p>
            <a:pPr marR="0" defTabSz="1181735">
              <a:lnSpc>
                <a:spcPct val="150000"/>
              </a:lnSpc>
              <a:spcBef>
                <a:spcPts val="775"/>
              </a:spcBef>
              <a:spcAft>
                <a:spcPts val="775"/>
              </a:spcAft>
              <a:buClrTx/>
              <a:buSzTx/>
              <a:buFontTx/>
              <a:buNone/>
              <a:defRPr/>
            </a:pPr>
            <a:r>
              <a:rPr kumimoji="0" sz="2600" b="1" kern="0" cap="none" spc="0" normalizeH="0" baseline="0" noProof="0" dirty="0">
                <a:latin typeface="思源宋体 CN" panose="02020400000000000000" pitchFamily="18" charset="-122"/>
                <a:ea typeface="思源宋体 CN" panose="02020400000000000000" pitchFamily="18" charset="-122"/>
                <a:cs typeface="+mn-cs"/>
              </a:rPr>
              <a:t>B、2018年7月1日</a:t>
            </a:r>
            <a:endParaRPr kumimoji="0" sz="2600" b="1" kern="0" cap="none" spc="0" normalizeH="0" baseline="0" noProof="0" dirty="0">
              <a:latin typeface="思源宋体 CN" panose="02020400000000000000" pitchFamily="18" charset="-122"/>
              <a:ea typeface="思源宋体 CN" panose="02020400000000000000" pitchFamily="18" charset="-122"/>
              <a:cs typeface="+mn-cs"/>
            </a:endParaRPr>
          </a:p>
          <a:p>
            <a:pPr marR="0" defTabSz="1181735">
              <a:lnSpc>
                <a:spcPct val="150000"/>
              </a:lnSpc>
              <a:spcBef>
                <a:spcPts val="775"/>
              </a:spcBef>
              <a:spcAft>
                <a:spcPts val="775"/>
              </a:spcAft>
              <a:buClrTx/>
              <a:buSzTx/>
              <a:buFontTx/>
              <a:buNone/>
              <a:defRPr/>
            </a:pPr>
            <a:r>
              <a:rPr kumimoji="0" sz="2600" b="1" kern="0" cap="none" spc="0" normalizeH="0" baseline="0" noProof="0" dirty="0">
                <a:latin typeface="思源宋体 CN" panose="02020400000000000000" pitchFamily="18" charset="-122"/>
                <a:ea typeface="思源宋体 CN" panose="02020400000000000000" pitchFamily="18" charset="-122"/>
                <a:cs typeface="+mn-cs"/>
              </a:rPr>
              <a:t>C、2017年6月1日</a:t>
            </a:r>
            <a:endParaRPr kumimoji="0" sz="2600" b="1" kern="0" cap="none" spc="0" normalizeH="0" baseline="0" noProof="0" dirty="0">
              <a:latin typeface="思源宋体 CN" panose="02020400000000000000" pitchFamily="18" charset="-122"/>
              <a:ea typeface="思源宋体 CN" panose="02020400000000000000" pitchFamily="18" charset="-122"/>
              <a:cs typeface="+mn-cs"/>
            </a:endParaRPr>
          </a:p>
          <a:p>
            <a:pPr marR="0" defTabSz="1181735">
              <a:lnSpc>
                <a:spcPct val="150000"/>
              </a:lnSpc>
              <a:spcBef>
                <a:spcPts val="775"/>
              </a:spcBef>
              <a:spcAft>
                <a:spcPts val="775"/>
              </a:spcAft>
              <a:buClrTx/>
              <a:buSzTx/>
              <a:buFontTx/>
              <a:buNone/>
              <a:defRPr/>
            </a:pPr>
            <a:r>
              <a:rPr kumimoji="0" sz="2600" b="1" kern="0" cap="none" spc="0" normalizeH="0" baseline="0" noProof="0" dirty="0">
                <a:latin typeface="思源宋体 CN" panose="02020400000000000000" pitchFamily="18" charset="-122"/>
                <a:ea typeface="思源宋体 CN" panose="02020400000000000000" pitchFamily="18" charset="-122"/>
                <a:cs typeface="+mn-cs"/>
              </a:rPr>
              <a:t>D、2017年5月1日</a:t>
            </a:r>
            <a:endParaRPr kumimoji="0" sz="2600" b="1" kern="0" cap="none" spc="0" normalizeH="0" baseline="0" noProof="0" dirty="0">
              <a:latin typeface="思源宋体 CN" panose="02020400000000000000" pitchFamily="18" charset="-122"/>
              <a:ea typeface="思源宋体 CN" panose="02020400000000000000" pitchFamily="18" charset="-122"/>
              <a:cs typeface="+mn-cs"/>
            </a:endParaRPr>
          </a:p>
        </p:txBody>
      </p:sp>
      <p:grpSp>
        <p:nvGrpSpPr>
          <p:cNvPr id="178179" name="组合 610"/>
          <p:cNvGrpSpPr/>
          <p:nvPr/>
        </p:nvGrpSpPr>
        <p:grpSpPr>
          <a:xfrm>
            <a:off x="635000" y="1970088"/>
            <a:ext cx="6015038" cy="7908925"/>
            <a:chOff x="3675063" y="1087438"/>
            <a:chExt cx="4733926" cy="4700587"/>
          </a:xfrm>
        </p:grpSpPr>
        <p:sp>
          <p:nvSpPr>
            <p:cNvPr id="178180" name="任意多边形 4"/>
            <p:cNvSpPr/>
            <p:nvPr/>
          </p:nvSpPr>
          <p:spPr>
            <a:xfrm>
              <a:off x="3675063" y="1087438"/>
              <a:ext cx="4406900" cy="3208338"/>
            </a:xfrm>
            <a:custGeom>
              <a:avLst/>
              <a:gdLst/>
              <a:ahLst/>
              <a:cxnLst>
                <a:cxn ang="0">
                  <a:pos x="804814" y="2982582"/>
                </a:cxn>
                <a:cxn ang="0">
                  <a:pos x="539443" y="2830631"/>
                </a:cxn>
                <a:cxn ang="0">
                  <a:pos x="382830" y="2083900"/>
                </a:cxn>
                <a:cxn ang="0">
                  <a:pos x="1748839" y="1601998"/>
                </a:cxn>
                <a:cxn ang="0">
                  <a:pos x="2196924" y="1046292"/>
                </a:cxn>
                <a:cxn ang="0">
                  <a:pos x="2553653" y="425463"/>
                </a:cxn>
                <a:cxn ang="0">
                  <a:pos x="3301912" y="43415"/>
                </a:cxn>
                <a:cxn ang="0">
                  <a:pos x="3884859" y="299561"/>
                </a:cxn>
                <a:cxn ang="0">
                  <a:pos x="4332944" y="1059316"/>
                </a:cxn>
                <a:cxn ang="0">
                  <a:pos x="4245937" y="1984047"/>
                </a:cxn>
                <a:cxn ang="0">
                  <a:pos x="3615137" y="2756826"/>
                </a:cxn>
                <a:cxn ang="0">
                  <a:pos x="2797272" y="3073753"/>
                </a:cxn>
                <a:cxn ang="0">
                  <a:pos x="1787992" y="3199655"/>
                </a:cxn>
                <a:cxn ang="0">
                  <a:pos x="804814" y="2982582"/>
                </a:cxn>
              </a:cxnLst>
              <a:pathLst>
                <a:path w="1013" h="739">
                  <a:moveTo>
                    <a:pt x="185" y="687"/>
                  </a:moveTo>
                  <a:cubicBezTo>
                    <a:pt x="163" y="677"/>
                    <a:pt x="143" y="665"/>
                    <a:pt x="124" y="652"/>
                  </a:cubicBezTo>
                  <a:cubicBezTo>
                    <a:pt x="64" y="609"/>
                    <a:pt x="0" y="532"/>
                    <a:pt x="88" y="480"/>
                  </a:cubicBezTo>
                  <a:cubicBezTo>
                    <a:pt x="184" y="424"/>
                    <a:pt x="310" y="434"/>
                    <a:pt x="402" y="369"/>
                  </a:cubicBezTo>
                  <a:cubicBezTo>
                    <a:pt x="448" y="337"/>
                    <a:pt x="479" y="289"/>
                    <a:pt x="505" y="241"/>
                  </a:cubicBezTo>
                  <a:cubicBezTo>
                    <a:pt x="530" y="192"/>
                    <a:pt x="553" y="142"/>
                    <a:pt x="587" y="98"/>
                  </a:cubicBezTo>
                  <a:cubicBezTo>
                    <a:pt x="625" y="48"/>
                    <a:pt x="690" y="0"/>
                    <a:pt x="759" y="10"/>
                  </a:cubicBezTo>
                  <a:cubicBezTo>
                    <a:pt x="809" y="17"/>
                    <a:pt x="856" y="38"/>
                    <a:pt x="893" y="69"/>
                  </a:cubicBezTo>
                  <a:cubicBezTo>
                    <a:pt x="947" y="115"/>
                    <a:pt x="980" y="178"/>
                    <a:pt x="996" y="244"/>
                  </a:cubicBezTo>
                  <a:cubicBezTo>
                    <a:pt x="1013" y="315"/>
                    <a:pt x="1002" y="388"/>
                    <a:pt x="976" y="457"/>
                  </a:cubicBezTo>
                  <a:cubicBezTo>
                    <a:pt x="950" y="529"/>
                    <a:pt x="898" y="592"/>
                    <a:pt x="831" y="635"/>
                  </a:cubicBezTo>
                  <a:cubicBezTo>
                    <a:pt x="775" y="671"/>
                    <a:pt x="709" y="692"/>
                    <a:pt x="643" y="708"/>
                  </a:cubicBezTo>
                  <a:cubicBezTo>
                    <a:pt x="567" y="727"/>
                    <a:pt x="489" y="739"/>
                    <a:pt x="411" y="737"/>
                  </a:cubicBezTo>
                  <a:cubicBezTo>
                    <a:pt x="336" y="735"/>
                    <a:pt x="255" y="719"/>
                    <a:pt x="185" y="687"/>
                  </a:cubicBezTo>
                </a:path>
              </a:pathLst>
            </a:custGeom>
            <a:solidFill>
              <a:srgbClr val="27AFAC">
                <a:alpha val="100000"/>
              </a:srgbClr>
            </a:solidFill>
            <a:ln w="9525">
              <a:noFill/>
            </a:ln>
          </p:spPr>
          <p:txBody>
            <a:bodyPr/>
            <a:p>
              <a:endParaRPr lang="zh-CN" altLang="en-US"/>
            </a:p>
          </p:txBody>
        </p:sp>
        <p:sp>
          <p:nvSpPr>
            <p:cNvPr id="178181" name="任意多边形 5"/>
            <p:cNvSpPr/>
            <p:nvPr/>
          </p:nvSpPr>
          <p:spPr>
            <a:xfrm>
              <a:off x="4519613" y="1538288"/>
              <a:ext cx="1082675" cy="763588"/>
            </a:xfrm>
            <a:custGeom>
              <a:avLst/>
              <a:gdLst/>
              <a:ahLst/>
              <a:cxnLst>
                <a:cxn ang="0">
                  <a:pos x="1021802" y="104126"/>
                </a:cxn>
                <a:cxn ang="0">
                  <a:pos x="652214" y="572691"/>
                </a:cxn>
                <a:cxn ang="0">
                  <a:pos x="60873" y="659462"/>
                </a:cxn>
                <a:cxn ang="0">
                  <a:pos x="430461" y="190897"/>
                </a:cxn>
                <a:cxn ang="0">
                  <a:pos x="1021802" y="104126"/>
                </a:cxn>
              </a:cxnLst>
              <a:pathLst>
                <a:path w="249" h="176">
                  <a:moveTo>
                    <a:pt x="235" y="24"/>
                  </a:moveTo>
                  <a:cubicBezTo>
                    <a:pt x="249" y="48"/>
                    <a:pt x="211" y="97"/>
                    <a:pt x="150" y="132"/>
                  </a:cubicBezTo>
                  <a:cubicBezTo>
                    <a:pt x="89" y="167"/>
                    <a:pt x="28" y="176"/>
                    <a:pt x="14" y="152"/>
                  </a:cubicBezTo>
                  <a:cubicBezTo>
                    <a:pt x="0" y="128"/>
                    <a:pt x="38" y="79"/>
                    <a:pt x="99" y="44"/>
                  </a:cubicBezTo>
                  <a:cubicBezTo>
                    <a:pt x="160" y="9"/>
                    <a:pt x="221" y="0"/>
                    <a:pt x="235" y="24"/>
                  </a:cubicBezTo>
                  <a:close/>
                </a:path>
              </a:pathLst>
            </a:custGeom>
            <a:solidFill>
              <a:srgbClr val="27AFAC">
                <a:alpha val="100000"/>
              </a:srgbClr>
            </a:solidFill>
            <a:ln w="9525">
              <a:noFill/>
            </a:ln>
          </p:spPr>
          <p:txBody>
            <a:bodyPr/>
            <a:p>
              <a:endParaRPr lang="zh-CN" altLang="en-US"/>
            </a:p>
          </p:txBody>
        </p:sp>
        <p:sp>
          <p:nvSpPr>
            <p:cNvPr id="178182" name="矩形 613"/>
            <p:cNvSpPr/>
            <p:nvPr/>
          </p:nvSpPr>
          <p:spPr>
            <a:xfrm>
              <a:off x="3784601" y="2151063"/>
              <a:ext cx="1047750" cy="1401763"/>
            </a:xfrm>
            <a:prstGeom prst="rect">
              <a:avLst/>
            </a:prstGeom>
            <a:solidFill>
              <a:srgbClr val="223B59">
                <a:alpha val="20000"/>
              </a:srgbClr>
            </a:solidFill>
            <a:ln w="9525">
              <a:noFill/>
            </a:ln>
          </p:spPr>
          <p:txBody>
            <a:bodyPr/>
            <a:p>
              <a:pPr>
                <a:buNone/>
              </a:pPr>
              <a:endParaRPr lang="zh-CN" altLang="en-US" dirty="0">
                <a:latin typeface="Arial" panose="020B0604020202020204" pitchFamily="34" charset="0"/>
              </a:endParaRPr>
            </a:p>
          </p:txBody>
        </p:sp>
        <p:sp>
          <p:nvSpPr>
            <p:cNvPr id="178183" name="矩形 614"/>
            <p:cNvSpPr/>
            <p:nvPr/>
          </p:nvSpPr>
          <p:spPr>
            <a:xfrm>
              <a:off x="3827463" y="2120900"/>
              <a:ext cx="1047750" cy="1401763"/>
            </a:xfrm>
            <a:prstGeom prst="rect">
              <a:avLst/>
            </a:prstGeom>
            <a:solidFill>
              <a:srgbClr val="FFFFFF"/>
            </a:solidFill>
            <a:ln w="9525">
              <a:noFill/>
            </a:ln>
          </p:spPr>
          <p:txBody>
            <a:bodyPr/>
            <a:p>
              <a:pPr>
                <a:buNone/>
              </a:pPr>
              <a:endParaRPr lang="zh-CN" altLang="en-US" dirty="0">
                <a:latin typeface="Arial" panose="020B0604020202020204" pitchFamily="34" charset="0"/>
              </a:endParaRPr>
            </a:p>
          </p:txBody>
        </p:sp>
        <p:sp>
          <p:nvSpPr>
            <p:cNvPr id="178184" name="矩形 615"/>
            <p:cNvSpPr/>
            <p:nvPr/>
          </p:nvSpPr>
          <p:spPr>
            <a:xfrm>
              <a:off x="3827463" y="2120900"/>
              <a:ext cx="1047750" cy="1401763"/>
            </a:xfrm>
            <a:prstGeom prst="rect">
              <a:avLst/>
            </a:prstGeom>
            <a:noFill/>
            <a:ln w="9525">
              <a:noFill/>
            </a:ln>
          </p:spPr>
          <p:txBody>
            <a:bodyPr/>
            <a:p>
              <a:pPr>
                <a:buNone/>
              </a:pPr>
              <a:endParaRPr lang="zh-CN" altLang="en-US" dirty="0">
                <a:latin typeface="Arial" panose="020B0604020202020204" pitchFamily="34" charset="0"/>
              </a:endParaRPr>
            </a:p>
          </p:txBody>
        </p:sp>
        <p:sp>
          <p:nvSpPr>
            <p:cNvPr id="178185" name="矩形 616"/>
            <p:cNvSpPr/>
            <p:nvPr/>
          </p:nvSpPr>
          <p:spPr>
            <a:xfrm>
              <a:off x="4037013" y="2528888"/>
              <a:ext cx="90488" cy="763588"/>
            </a:xfrm>
            <a:prstGeom prst="rect">
              <a:avLst/>
            </a:prstGeom>
            <a:solidFill>
              <a:srgbClr val="8C1559"/>
            </a:solidFill>
            <a:ln w="9525">
              <a:noFill/>
            </a:ln>
          </p:spPr>
          <p:txBody>
            <a:bodyPr/>
            <a:p>
              <a:pPr>
                <a:buNone/>
              </a:pPr>
              <a:endParaRPr lang="zh-CN" altLang="en-US" dirty="0">
                <a:latin typeface="Arial" panose="020B0604020202020204" pitchFamily="34" charset="0"/>
              </a:endParaRPr>
            </a:p>
          </p:txBody>
        </p:sp>
        <p:sp>
          <p:nvSpPr>
            <p:cNvPr id="178186" name="矩形 617"/>
            <p:cNvSpPr/>
            <p:nvPr/>
          </p:nvSpPr>
          <p:spPr>
            <a:xfrm>
              <a:off x="4179888" y="3079750"/>
              <a:ext cx="92075" cy="212725"/>
            </a:xfrm>
            <a:prstGeom prst="rect">
              <a:avLst/>
            </a:prstGeom>
            <a:solidFill>
              <a:srgbClr val="8C1559"/>
            </a:solidFill>
            <a:ln w="9525">
              <a:noFill/>
            </a:ln>
          </p:spPr>
          <p:txBody>
            <a:bodyPr/>
            <a:p>
              <a:pPr>
                <a:buNone/>
              </a:pPr>
              <a:endParaRPr lang="zh-CN" altLang="en-US" dirty="0">
                <a:latin typeface="Arial" panose="020B0604020202020204" pitchFamily="34" charset="0"/>
              </a:endParaRPr>
            </a:p>
          </p:txBody>
        </p:sp>
        <p:sp>
          <p:nvSpPr>
            <p:cNvPr id="178187" name="矩形 618"/>
            <p:cNvSpPr/>
            <p:nvPr/>
          </p:nvSpPr>
          <p:spPr>
            <a:xfrm>
              <a:off x="4319588" y="2874963"/>
              <a:ext cx="90488" cy="417513"/>
            </a:xfrm>
            <a:prstGeom prst="rect">
              <a:avLst/>
            </a:prstGeom>
            <a:solidFill>
              <a:srgbClr val="B71D67"/>
            </a:solidFill>
            <a:ln w="9525">
              <a:noFill/>
            </a:ln>
          </p:spPr>
          <p:txBody>
            <a:bodyPr/>
            <a:p>
              <a:pPr>
                <a:buNone/>
              </a:pPr>
              <a:endParaRPr lang="zh-CN" altLang="en-US" dirty="0">
                <a:latin typeface="Arial" panose="020B0604020202020204" pitchFamily="34" charset="0"/>
              </a:endParaRPr>
            </a:p>
          </p:txBody>
        </p:sp>
        <p:sp>
          <p:nvSpPr>
            <p:cNvPr id="178188" name="矩形 619"/>
            <p:cNvSpPr/>
            <p:nvPr/>
          </p:nvSpPr>
          <p:spPr>
            <a:xfrm>
              <a:off x="4462463" y="2732088"/>
              <a:ext cx="92075" cy="560388"/>
            </a:xfrm>
            <a:prstGeom prst="rect">
              <a:avLst/>
            </a:prstGeom>
            <a:solidFill>
              <a:srgbClr val="8C1559"/>
            </a:solidFill>
            <a:ln w="9525">
              <a:noFill/>
            </a:ln>
          </p:spPr>
          <p:txBody>
            <a:bodyPr/>
            <a:p>
              <a:pPr>
                <a:buNone/>
              </a:pPr>
              <a:endParaRPr lang="zh-CN" altLang="en-US" dirty="0">
                <a:latin typeface="Arial" panose="020B0604020202020204" pitchFamily="34" charset="0"/>
              </a:endParaRPr>
            </a:p>
          </p:txBody>
        </p:sp>
        <p:sp>
          <p:nvSpPr>
            <p:cNvPr id="178189" name="矩形 620"/>
            <p:cNvSpPr/>
            <p:nvPr/>
          </p:nvSpPr>
          <p:spPr>
            <a:xfrm>
              <a:off x="4605338" y="2528888"/>
              <a:ext cx="92075" cy="763588"/>
            </a:xfrm>
            <a:prstGeom prst="rect">
              <a:avLst/>
            </a:prstGeom>
            <a:solidFill>
              <a:srgbClr val="D62B85"/>
            </a:solidFill>
            <a:ln w="9525">
              <a:noFill/>
            </a:ln>
          </p:spPr>
          <p:txBody>
            <a:bodyPr/>
            <a:p>
              <a:pPr>
                <a:buNone/>
              </a:pPr>
              <a:endParaRPr lang="zh-CN" altLang="en-US" dirty="0">
                <a:latin typeface="Arial" panose="020B0604020202020204" pitchFamily="34" charset="0"/>
              </a:endParaRPr>
            </a:p>
          </p:txBody>
        </p:sp>
        <p:sp>
          <p:nvSpPr>
            <p:cNvPr id="178190" name="矩形 621"/>
            <p:cNvSpPr/>
            <p:nvPr/>
          </p:nvSpPr>
          <p:spPr>
            <a:xfrm>
              <a:off x="3944938" y="2301875"/>
              <a:ext cx="22225" cy="985838"/>
            </a:xfrm>
            <a:prstGeom prst="rect">
              <a:avLst/>
            </a:prstGeom>
            <a:solidFill>
              <a:srgbClr val="126466"/>
            </a:solidFill>
            <a:ln w="9525">
              <a:noFill/>
            </a:ln>
          </p:spPr>
          <p:txBody>
            <a:bodyPr/>
            <a:p>
              <a:pPr>
                <a:buNone/>
              </a:pPr>
              <a:endParaRPr lang="zh-CN" altLang="en-US" dirty="0">
                <a:latin typeface="Arial" panose="020B0604020202020204" pitchFamily="34" charset="0"/>
              </a:endParaRPr>
            </a:p>
          </p:txBody>
        </p:sp>
        <p:sp>
          <p:nvSpPr>
            <p:cNvPr id="178191" name="任意多边形 15"/>
            <p:cNvSpPr/>
            <p:nvPr/>
          </p:nvSpPr>
          <p:spPr>
            <a:xfrm>
              <a:off x="3944938" y="2301875"/>
              <a:ext cx="22225" cy="985838"/>
            </a:xfrm>
            <a:custGeom>
              <a:avLst/>
              <a:gdLst/>
              <a:ahLst/>
              <a:cxnLst>
                <a:cxn ang="0">
                  <a:pos x="0" y="0"/>
                </a:cxn>
                <a:cxn ang="0">
                  <a:pos x="0" y="985838"/>
                </a:cxn>
                <a:cxn ang="0">
                  <a:pos x="22225" y="985838"/>
                </a:cxn>
                <a:cxn ang="0">
                  <a:pos x="22225" y="0"/>
                </a:cxn>
              </a:cxnLst>
              <a:pathLst>
                <a:path w="14" h="621">
                  <a:moveTo>
                    <a:pt x="0" y="0"/>
                  </a:moveTo>
                  <a:lnTo>
                    <a:pt x="0" y="621"/>
                  </a:lnTo>
                  <a:lnTo>
                    <a:pt x="14" y="621"/>
                  </a:lnTo>
                  <a:lnTo>
                    <a:pt x="14" y="0"/>
                  </a:lnTo>
                </a:path>
              </a:pathLst>
            </a:custGeom>
            <a:noFill/>
            <a:ln w="9525">
              <a:noFill/>
            </a:ln>
          </p:spPr>
          <p:txBody>
            <a:bodyPr/>
            <a:p>
              <a:endParaRPr lang="zh-CN" altLang="en-US"/>
            </a:p>
          </p:txBody>
        </p:sp>
        <p:sp>
          <p:nvSpPr>
            <p:cNvPr id="178192" name="矩形 623"/>
            <p:cNvSpPr/>
            <p:nvPr/>
          </p:nvSpPr>
          <p:spPr>
            <a:xfrm>
              <a:off x="4037013" y="3352800"/>
              <a:ext cx="725488" cy="17463"/>
            </a:xfrm>
            <a:prstGeom prst="rect">
              <a:avLst/>
            </a:prstGeom>
            <a:solidFill>
              <a:srgbClr val="126466"/>
            </a:solidFill>
            <a:ln w="9525">
              <a:noFill/>
            </a:ln>
          </p:spPr>
          <p:txBody>
            <a:bodyPr/>
            <a:p>
              <a:pPr>
                <a:buNone/>
              </a:pPr>
              <a:endParaRPr lang="zh-CN" altLang="en-US" dirty="0">
                <a:latin typeface="Arial" panose="020B0604020202020204" pitchFamily="34" charset="0"/>
              </a:endParaRPr>
            </a:p>
          </p:txBody>
        </p:sp>
        <p:sp>
          <p:nvSpPr>
            <p:cNvPr id="178193" name="任意多边形 17"/>
            <p:cNvSpPr/>
            <p:nvPr/>
          </p:nvSpPr>
          <p:spPr>
            <a:xfrm>
              <a:off x="4037013" y="3352800"/>
              <a:ext cx="725488" cy="17463"/>
            </a:xfrm>
            <a:custGeom>
              <a:avLst/>
              <a:gdLst/>
              <a:ahLst/>
              <a:cxnLst>
                <a:cxn ang="0">
                  <a:pos x="0" y="17463"/>
                </a:cxn>
                <a:cxn ang="0">
                  <a:pos x="725488" y="17463"/>
                </a:cxn>
                <a:cxn ang="0">
                  <a:pos x="725488" y="0"/>
                </a:cxn>
                <a:cxn ang="0">
                  <a:pos x="0" y="0"/>
                </a:cxn>
              </a:cxnLst>
              <a:pathLst>
                <a:path w="457" h="11">
                  <a:moveTo>
                    <a:pt x="0" y="11"/>
                  </a:moveTo>
                  <a:lnTo>
                    <a:pt x="457" y="11"/>
                  </a:lnTo>
                  <a:lnTo>
                    <a:pt x="457" y="0"/>
                  </a:lnTo>
                  <a:lnTo>
                    <a:pt x="0" y="0"/>
                  </a:lnTo>
                </a:path>
              </a:pathLst>
            </a:custGeom>
            <a:noFill/>
            <a:ln w="9525">
              <a:noFill/>
            </a:ln>
          </p:spPr>
          <p:txBody>
            <a:bodyPr/>
            <a:p>
              <a:endParaRPr lang="zh-CN" altLang="en-US"/>
            </a:p>
          </p:txBody>
        </p:sp>
        <p:sp>
          <p:nvSpPr>
            <p:cNvPr id="178194" name="矩形 625"/>
            <p:cNvSpPr/>
            <p:nvPr/>
          </p:nvSpPr>
          <p:spPr>
            <a:xfrm>
              <a:off x="7313614" y="2020887"/>
              <a:ext cx="1095375" cy="1211263"/>
            </a:xfrm>
            <a:prstGeom prst="rect">
              <a:avLst/>
            </a:prstGeom>
            <a:solidFill>
              <a:srgbClr val="223B59">
                <a:alpha val="20000"/>
              </a:srgbClr>
            </a:solidFill>
            <a:ln w="9525">
              <a:noFill/>
            </a:ln>
          </p:spPr>
          <p:txBody>
            <a:bodyPr/>
            <a:p>
              <a:pPr>
                <a:buNone/>
              </a:pPr>
              <a:endParaRPr lang="zh-CN" altLang="en-US" dirty="0">
                <a:latin typeface="Arial" panose="020B0604020202020204" pitchFamily="34" charset="0"/>
              </a:endParaRPr>
            </a:p>
          </p:txBody>
        </p:sp>
        <p:sp>
          <p:nvSpPr>
            <p:cNvPr id="178195" name="矩形 626"/>
            <p:cNvSpPr/>
            <p:nvPr/>
          </p:nvSpPr>
          <p:spPr>
            <a:xfrm>
              <a:off x="7280276" y="1989138"/>
              <a:ext cx="1092200" cy="1208088"/>
            </a:xfrm>
            <a:prstGeom prst="rect">
              <a:avLst/>
            </a:prstGeom>
            <a:solidFill>
              <a:srgbClr val="FFFFFF"/>
            </a:solidFill>
            <a:ln w="9525">
              <a:noFill/>
            </a:ln>
          </p:spPr>
          <p:txBody>
            <a:bodyPr/>
            <a:p>
              <a:pPr>
                <a:buNone/>
              </a:pPr>
              <a:endParaRPr lang="zh-CN" altLang="en-US" dirty="0">
                <a:latin typeface="Arial" panose="020B0604020202020204" pitchFamily="34" charset="0"/>
              </a:endParaRPr>
            </a:p>
          </p:txBody>
        </p:sp>
        <p:sp>
          <p:nvSpPr>
            <p:cNvPr id="178196" name="矩形 627"/>
            <p:cNvSpPr/>
            <p:nvPr/>
          </p:nvSpPr>
          <p:spPr>
            <a:xfrm>
              <a:off x="7280276" y="1989138"/>
              <a:ext cx="1092200" cy="1208088"/>
            </a:xfrm>
            <a:prstGeom prst="rect">
              <a:avLst/>
            </a:prstGeom>
            <a:noFill/>
            <a:ln w="9525">
              <a:noFill/>
            </a:ln>
          </p:spPr>
          <p:txBody>
            <a:bodyPr/>
            <a:p>
              <a:pPr>
                <a:buNone/>
              </a:pPr>
              <a:endParaRPr lang="zh-CN" altLang="en-US" dirty="0">
                <a:latin typeface="Arial" panose="020B0604020202020204" pitchFamily="34" charset="0"/>
              </a:endParaRPr>
            </a:p>
          </p:txBody>
        </p:sp>
        <p:sp>
          <p:nvSpPr>
            <p:cNvPr id="178197" name="任意多边形 22"/>
            <p:cNvSpPr/>
            <p:nvPr/>
          </p:nvSpPr>
          <p:spPr>
            <a:xfrm>
              <a:off x="7712076" y="2476500"/>
              <a:ext cx="238125" cy="342900"/>
            </a:xfrm>
            <a:custGeom>
              <a:avLst/>
              <a:gdLst/>
              <a:ahLst/>
              <a:cxnLst>
                <a:cxn ang="0">
                  <a:pos x="43295" y="156258"/>
                </a:cxn>
                <a:cxn ang="0">
                  <a:pos x="82261" y="147577"/>
                </a:cxn>
                <a:cxn ang="0">
                  <a:pos x="112568" y="143237"/>
                </a:cxn>
                <a:cxn ang="0">
                  <a:pos x="129886" y="134556"/>
                </a:cxn>
                <a:cxn ang="0">
                  <a:pos x="142875" y="121534"/>
                </a:cxn>
                <a:cxn ang="0">
                  <a:pos x="147205" y="112853"/>
                </a:cxn>
                <a:cxn ang="0">
                  <a:pos x="147205" y="99832"/>
                </a:cxn>
                <a:cxn ang="0">
                  <a:pos x="147205" y="86810"/>
                </a:cxn>
                <a:cxn ang="0">
                  <a:pos x="138545" y="73789"/>
                </a:cxn>
                <a:cxn ang="0">
                  <a:pos x="125557" y="65108"/>
                </a:cxn>
                <a:cxn ang="0">
                  <a:pos x="112568" y="65108"/>
                </a:cxn>
                <a:cxn ang="0">
                  <a:pos x="99580" y="65108"/>
                </a:cxn>
                <a:cxn ang="0">
                  <a:pos x="86591" y="73789"/>
                </a:cxn>
                <a:cxn ang="0">
                  <a:pos x="82261" y="82470"/>
                </a:cxn>
                <a:cxn ang="0">
                  <a:pos x="77932" y="99832"/>
                </a:cxn>
                <a:cxn ang="0">
                  <a:pos x="0" y="99832"/>
                </a:cxn>
                <a:cxn ang="0">
                  <a:pos x="8659" y="60767"/>
                </a:cxn>
                <a:cxn ang="0">
                  <a:pos x="30307" y="30384"/>
                </a:cxn>
                <a:cxn ang="0">
                  <a:pos x="69273" y="8681"/>
                </a:cxn>
                <a:cxn ang="0">
                  <a:pos x="121227" y="0"/>
                </a:cxn>
                <a:cxn ang="0">
                  <a:pos x="173182" y="8681"/>
                </a:cxn>
                <a:cxn ang="0">
                  <a:pos x="212148" y="30384"/>
                </a:cxn>
                <a:cxn ang="0">
                  <a:pos x="233795" y="60767"/>
                </a:cxn>
                <a:cxn ang="0">
                  <a:pos x="238125" y="99832"/>
                </a:cxn>
                <a:cxn ang="0">
                  <a:pos x="233795" y="130215"/>
                </a:cxn>
                <a:cxn ang="0">
                  <a:pos x="212148" y="160599"/>
                </a:cxn>
                <a:cxn ang="0">
                  <a:pos x="177511" y="186642"/>
                </a:cxn>
                <a:cxn ang="0">
                  <a:pos x="125557" y="195323"/>
                </a:cxn>
                <a:cxn ang="0">
                  <a:pos x="125557" y="230047"/>
                </a:cxn>
                <a:cxn ang="0">
                  <a:pos x="47625" y="230047"/>
                </a:cxn>
                <a:cxn ang="0">
                  <a:pos x="43295" y="156258"/>
                </a:cxn>
                <a:cxn ang="0">
                  <a:pos x="90920" y="342900"/>
                </a:cxn>
                <a:cxn ang="0">
                  <a:pos x="64943" y="338559"/>
                </a:cxn>
                <a:cxn ang="0">
                  <a:pos x="47625" y="325538"/>
                </a:cxn>
                <a:cxn ang="0">
                  <a:pos x="38966" y="312516"/>
                </a:cxn>
                <a:cxn ang="0">
                  <a:pos x="34636" y="295154"/>
                </a:cxn>
                <a:cxn ang="0">
                  <a:pos x="38966" y="282133"/>
                </a:cxn>
                <a:cxn ang="0">
                  <a:pos x="47625" y="264771"/>
                </a:cxn>
                <a:cxn ang="0">
                  <a:pos x="64943" y="256090"/>
                </a:cxn>
                <a:cxn ang="0">
                  <a:pos x="90920" y="251749"/>
                </a:cxn>
                <a:cxn ang="0">
                  <a:pos x="116898" y="256090"/>
                </a:cxn>
                <a:cxn ang="0">
                  <a:pos x="134216" y="264771"/>
                </a:cxn>
                <a:cxn ang="0">
                  <a:pos x="142875" y="282133"/>
                </a:cxn>
                <a:cxn ang="0">
                  <a:pos x="147205" y="295154"/>
                </a:cxn>
                <a:cxn ang="0">
                  <a:pos x="142875" y="312516"/>
                </a:cxn>
                <a:cxn ang="0">
                  <a:pos x="134216" y="325538"/>
                </a:cxn>
                <a:cxn ang="0">
                  <a:pos x="116898" y="338559"/>
                </a:cxn>
                <a:cxn ang="0">
                  <a:pos x="90920" y="342900"/>
                </a:cxn>
              </a:cxnLst>
              <a:pathLst>
                <a:path w="55" h="79">
                  <a:moveTo>
                    <a:pt x="10" y="36"/>
                  </a:moveTo>
                  <a:cubicBezTo>
                    <a:pt x="13" y="35"/>
                    <a:pt x="17" y="35"/>
                    <a:pt x="19" y="34"/>
                  </a:cubicBezTo>
                  <a:cubicBezTo>
                    <a:pt x="22" y="34"/>
                    <a:pt x="24" y="33"/>
                    <a:pt x="26" y="33"/>
                  </a:cubicBezTo>
                  <a:cubicBezTo>
                    <a:pt x="28" y="32"/>
                    <a:pt x="29" y="31"/>
                    <a:pt x="30" y="31"/>
                  </a:cubicBezTo>
                  <a:cubicBezTo>
                    <a:pt x="31" y="30"/>
                    <a:pt x="32" y="29"/>
                    <a:pt x="33" y="28"/>
                  </a:cubicBezTo>
                  <a:cubicBezTo>
                    <a:pt x="33" y="27"/>
                    <a:pt x="34" y="27"/>
                    <a:pt x="34" y="26"/>
                  </a:cubicBezTo>
                  <a:cubicBezTo>
                    <a:pt x="34" y="25"/>
                    <a:pt x="34" y="24"/>
                    <a:pt x="34" y="23"/>
                  </a:cubicBezTo>
                  <a:cubicBezTo>
                    <a:pt x="34" y="22"/>
                    <a:pt x="34" y="21"/>
                    <a:pt x="34" y="20"/>
                  </a:cubicBezTo>
                  <a:cubicBezTo>
                    <a:pt x="33" y="19"/>
                    <a:pt x="32" y="18"/>
                    <a:pt x="32" y="17"/>
                  </a:cubicBezTo>
                  <a:cubicBezTo>
                    <a:pt x="31" y="16"/>
                    <a:pt x="30" y="16"/>
                    <a:pt x="29" y="15"/>
                  </a:cubicBezTo>
                  <a:cubicBezTo>
                    <a:pt x="28" y="15"/>
                    <a:pt x="27" y="15"/>
                    <a:pt x="26" y="15"/>
                  </a:cubicBezTo>
                  <a:cubicBezTo>
                    <a:pt x="25" y="15"/>
                    <a:pt x="24" y="15"/>
                    <a:pt x="23" y="15"/>
                  </a:cubicBezTo>
                  <a:cubicBezTo>
                    <a:pt x="22" y="16"/>
                    <a:pt x="21" y="16"/>
                    <a:pt x="20" y="17"/>
                  </a:cubicBezTo>
                  <a:cubicBezTo>
                    <a:pt x="20" y="18"/>
                    <a:pt x="19" y="18"/>
                    <a:pt x="19" y="19"/>
                  </a:cubicBezTo>
                  <a:cubicBezTo>
                    <a:pt x="18" y="20"/>
                    <a:pt x="18" y="22"/>
                    <a:pt x="18" y="23"/>
                  </a:cubicBezTo>
                  <a:cubicBezTo>
                    <a:pt x="0" y="23"/>
                    <a:pt x="0" y="23"/>
                    <a:pt x="0" y="23"/>
                  </a:cubicBezTo>
                  <a:cubicBezTo>
                    <a:pt x="0" y="20"/>
                    <a:pt x="0" y="17"/>
                    <a:pt x="2" y="14"/>
                  </a:cubicBezTo>
                  <a:cubicBezTo>
                    <a:pt x="3" y="11"/>
                    <a:pt x="5" y="9"/>
                    <a:pt x="7" y="7"/>
                  </a:cubicBezTo>
                  <a:cubicBezTo>
                    <a:pt x="9" y="5"/>
                    <a:pt x="12" y="3"/>
                    <a:pt x="16" y="2"/>
                  </a:cubicBezTo>
                  <a:cubicBezTo>
                    <a:pt x="19" y="1"/>
                    <a:pt x="23" y="0"/>
                    <a:pt x="28" y="0"/>
                  </a:cubicBezTo>
                  <a:cubicBezTo>
                    <a:pt x="33" y="0"/>
                    <a:pt x="37" y="1"/>
                    <a:pt x="40" y="2"/>
                  </a:cubicBezTo>
                  <a:cubicBezTo>
                    <a:pt x="44" y="3"/>
                    <a:pt x="47" y="5"/>
                    <a:pt x="49" y="7"/>
                  </a:cubicBezTo>
                  <a:cubicBezTo>
                    <a:pt x="51" y="9"/>
                    <a:pt x="53" y="11"/>
                    <a:pt x="54" y="14"/>
                  </a:cubicBezTo>
                  <a:cubicBezTo>
                    <a:pt x="55" y="17"/>
                    <a:pt x="55" y="20"/>
                    <a:pt x="55" y="23"/>
                  </a:cubicBezTo>
                  <a:cubicBezTo>
                    <a:pt x="55" y="25"/>
                    <a:pt x="55" y="28"/>
                    <a:pt x="54" y="30"/>
                  </a:cubicBezTo>
                  <a:cubicBezTo>
                    <a:pt x="53" y="33"/>
                    <a:pt x="51" y="35"/>
                    <a:pt x="49" y="37"/>
                  </a:cubicBezTo>
                  <a:cubicBezTo>
                    <a:pt x="47" y="39"/>
                    <a:pt x="44" y="41"/>
                    <a:pt x="41" y="43"/>
                  </a:cubicBezTo>
                  <a:cubicBezTo>
                    <a:pt x="37" y="44"/>
                    <a:pt x="34" y="45"/>
                    <a:pt x="29" y="45"/>
                  </a:cubicBezTo>
                  <a:cubicBezTo>
                    <a:pt x="29" y="53"/>
                    <a:pt x="29" y="53"/>
                    <a:pt x="29" y="53"/>
                  </a:cubicBezTo>
                  <a:cubicBezTo>
                    <a:pt x="11" y="53"/>
                    <a:pt x="11" y="53"/>
                    <a:pt x="11" y="53"/>
                  </a:cubicBezTo>
                  <a:lnTo>
                    <a:pt x="10" y="36"/>
                  </a:lnTo>
                  <a:close/>
                  <a:moveTo>
                    <a:pt x="21" y="79"/>
                  </a:moveTo>
                  <a:cubicBezTo>
                    <a:pt x="19" y="79"/>
                    <a:pt x="17" y="78"/>
                    <a:pt x="15" y="78"/>
                  </a:cubicBezTo>
                  <a:cubicBezTo>
                    <a:pt x="14" y="77"/>
                    <a:pt x="12" y="76"/>
                    <a:pt x="11" y="75"/>
                  </a:cubicBezTo>
                  <a:cubicBezTo>
                    <a:pt x="10" y="74"/>
                    <a:pt x="9" y="73"/>
                    <a:pt x="9" y="72"/>
                  </a:cubicBezTo>
                  <a:cubicBezTo>
                    <a:pt x="8" y="71"/>
                    <a:pt x="8" y="70"/>
                    <a:pt x="8" y="68"/>
                  </a:cubicBezTo>
                  <a:cubicBezTo>
                    <a:pt x="8" y="67"/>
                    <a:pt x="8" y="66"/>
                    <a:pt x="9" y="65"/>
                  </a:cubicBezTo>
                  <a:cubicBezTo>
                    <a:pt x="9" y="63"/>
                    <a:pt x="10" y="62"/>
                    <a:pt x="11" y="61"/>
                  </a:cubicBezTo>
                  <a:cubicBezTo>
                    <a:pt x="12" y="60"/>
                    <a:pt x="14" y="59"/>
                    <a:pt x="15" y="59"/>
                  </a:cubicBezTo>
                  <a:cubicBezTo>
                    <a:pt x="17" y="58"/>
                    <a:pt x="19" y="58"/>
                    <a:pt x="21" y="58"/>
                  </a:cubicBezTo>
                  <a:cubicBezTo>
                    <a:pt x="23" y="58"/>
                    <a:pt x="25" y="58"/>
                    <a:pt x="27" y="59"/>
                  </a:cubicBezTo>
                  <a:cubicBezTo>
                    <a:pt x="28" y="59"/>
                    <a:pt x="30" y="60"/>
                    <a:pt x="31" y="61"/>
                  </a:cubicBezTo>
                  <a:cubicBezTo>
                    <a:pt x="32" y="62"/>
                    <a:pt x="33" y="63"/>
                    <a:pt x="33" y="65"/>
                  </a:cubicBezTo>
                  <a:cubicBezTo>
                    <a:pt x="34" y="66"/>
                    <a:pt x="34" y="67"/>
                    <a:pt x="34" y="68"/>
                  </a:cubicBezTo>
                  <a:cubicBezTo>
                    <a:pt x="34" y="70"/>
                    <a:pt x="34" y="71"/>
                    <a:pt x="33" y="72"/>
                  </a:cubicBezTo>
                  <a:cubicBezTo>
                    <a:pt x="33" y="73"/>
                    <a:pt x="32" y="74"/>
                    <a:pt x="31" y="75"/>
                  </a:cubicBezTo>
                  <a:cubicBezTo>
                    <a:pt x="30" y="76"/>
                    <a:pt x="29" y="77"/>
                    <a:pt x="27" y="78"/>
                  </a:cubicBezTo>
                  <a:cubicBezTo>
                    <a:pt x="25" y="78"/>
                    <a:pt x="23" y="79"/>
                    <a:pt x="21" y="79"/>
                  </a:cubicBezTo>
                  <a:close/>
                </a:path>
              </a:pathLst>
            </a:custGeom>
            <a:solidFill>
              <a:srgbClr val="D62B85">
                <a:alpha val="100000"/>
              </a:srgbClr>
            </a:solidFill>
            <a:ln w="9525">
              <a:noFill/>
            </a:ln>
          </p:spPr>
          <p:txBody>
            <a:bodyPr/>
            <a:p>
              <a:endParaRPr lang="zh-CN" altLang="en-US"/>
            </a:p>
          </p:txBody>
        </p:sp>
        <p:sp>
          <p:nvSpPr>
            <p:cNvPr id="178198" name="椭圆 629"/>
            <p:cNvSpPr/>
            <p:nvPr/>
          </p:nvSpPr>
          <p:spPr>
            <a:xfrm>
              <a:off x="7667626" y="2189163"/>
              <a:ext cx="296863" cy="165100"/>
            </a:xfrm>
            <a:prstGeom prst="ellipse">
              <a:avLst/>
            </a:prstGeom>
            <a:solidFill>
              <a:srgbClr val="197F7F"/>
            </a:solidFill>
            <a:ln w="9525">
              <a:noFill/>
            </a:ln>
          </p:spPr>
          <p:txBody>
            <a:bodyPr/>
            <a:p>
              <a:pPr>
                <a:buNone/>
              </a:pPr>
              <a:endParaRPr lang="zh-CN" altLang="en-US" dirty="0">
                <a:latin typeface="Arial" panose="020B0604020202020204" pitchFamily="34" charset="0"/>
              </a:endParaRPr>
            </a:p>
          </p:txBody>
        </p:sp>
        <p:sp>
          <p:nvSpPr>
            <p:cNvPr id="178199" name="椭圆 630"/>
            <p:cNvSpPr/>
            <p:nvPr/>
          </p:nvSpPr>
          <p:spPr>
            <a:xfrm>
              <a:off x="7999413" y="2454275"/>
              <a:ext cx="300038" cy="169863"/>
            </a:xfrm>
            <a:prstGeom prst="ellipse">
              <a:avLst/>
            </a:prstGeom>
            <a:solidFill>
              <a:srgbClr val="8C1559"/>
            </a:solidFill>
            <a:ln w="9525">
              <a:noFill/>
            </a:ln>
          </p:spPr>
          <p:txBody>
            <a:bodyPr/>
            <a:p>
              <a:pPr>
                <a:buNone/>
              </a:pPr>
              <a:endParaRPr lang="zh-CN" altLang="en-US" dirty="0">
                <a:latin typeface="Arial" panose="020B0604020202020204" pitchFamily="34" charset="0"/>
              </a:endParaRPr>
            </a:p>
          </p:txBody>
        </p:sp>
        <p:sp>
          <p:nvSpPr>
            <p:cNvPr id="178200" name="椭圆 631"/>
            <p:cNvSpPr/>
            <p:nvPr/>
          </p:nvSpPr>
          <p:spPr>
            <a:xfrm>
              <a:off x="7937501" y="2832100"/>
              <a:ext cx="296863" cy="169863"/>
            </a:xfrm>
            <a:prstGeom prst="ellipse">
              <a:avLst/>
            </a:prstGeom>
            <a:solidFill>
              <a:srgbClr val="B71D67"/>
            </a:solidFill>
            <a:ln w="9525">
              <a:noFill/>
            </a:ln>
          </p:spPr>
          <p:txBody>
            <a:bodyPr/>
            <a:p>
              <a:pPr>
                <a:buNone/>
              </a:pPr>
              <a:endParaRPr lang="zh-CN" altLang="en-US" dirty="0">
                <a:latin typeface="Arial" panose="020B0604020202020204" pitchFamily="34" charset="0"/>
              </a:endParaRPr>
            </a:p>
          </p:txBody>
        </p:sp>
        <p:sp>
          <p:nvSpPr>
            <p:cNvPr id="178201" name="椭圆 632"/>
            <p:cNvSpPr/>
            <p:nvPr/>
          </p:nvSpPr>
          <p:spPr>
            <a:xfrm>
              <a:off x="7442201" y="2832100"/>
              <a:ext cx="295275" cy="169863"/>
            </a:xfrm>
            <a:prstGeom prst="ellipse">
              <a:avLst/>
            </a:prstGeom>
            <a:solidFill>
              <a:srgbClr val="0C4C4A"/>
            </a:solidFill>
            <a:ln w="9525">
              <a:noFill/>
            </a:ln>
          </p:spPr>
          <p:txBody>
            <a:bodyPr/>
            <a:p>
              <a:pPr>
                <a:buNone/>
              </a:pPr>
              <a:endParaRPr lang="zh-CN" altLang="en-US" dirty="0">
                <a:latin typeface="Arial" panose="020B0604020202020204" pitchFamily="34" charset="0"/>
              </a:endParaRPr>
            </a:p>
          </p:txBody>
        </p:sp>
        <p:sp>
          <p:nvSpPr>
            <p:cNvPr id="178202" name="椭圆 633"/>
            <p:cNvSpPr/>
            <p:nvPr/>
          </p:nvSpPr>
          <p:spPr>
            <a:xfrm>
              <a:off x="7337426" y="2454275"/>
              <a:ext cx="300038" cy="169863"/>
            </a:xfrm>
            <a:prstGeom prst="ellipse">
              <a:avLst/>
            </a:prstGeom>
            <a:solidFill>
              <a:srgbClr val="126466"/>
            </a:solidFill>
            <a:ln w="9525">
              <a:noFill/>
            </a:ln>
          </p:spPr>
          <p:txBody>
            <a:bodyPr/>
            <a:p>
              <a:pPr>
                <a:buNone/>
              </a:pPr>
              <a:endParaRPr lang="zh-CN" altLang="en-US" dirty="0">
                <a:latin typeface="Arial" panose="020B0604020202020204" pitchFamily="34" charset="0"/>
              </a:endParaRPr>
            </a:p>
          </p:txBody>
        </p:sp>
        <p:sp>
          <p:nvSpPr>
            <p:cNvPr id="178203" name="矩形 634"/>
            <p:cNvSpPr/>
            <p:nvPr/>
          </p:nvSpPr>
          <p:spPr>
            <a:xfrm>
              <a:off x="5519738" y="1400175"/>
              <a:ext cx="1047750" cy="1401763"/>
            </a:xfrm>
            <a:prstGeom prst="rect">
              <a:avLst/>
            </a:prstGeom>
            <a:solidFill>
              <a:srgbClr val="223B59">
                <a:alpha val="20000"/>
              </a:srgbClr>
            </a:solidFill>
            <a:ln w="9525">
              <a:noFill/>
            </a:ln>
          </p:spPr>
          <p:txBody>
            <a:bodyPr/>
            <a:p>
              <a:pPr>
                <a:buNone/>
              </a:pPr>
              <a:endParaRPr lang="zh-CN" altLang="en-US" dirty="0">
                <a:latin typeface="Arial" panose="020B0604020202020204" pitchFamily="34" charset="0"/>
              </a:endParaRPr>
            </a:p>
          </p:txBody>
        </p:sp>
        <p:sp>
          <p:nvSpPr>
            <p:cNvPr id="178204" name="矩形 635"/>
            <p:cNvSpPr/>
            <p:nvPr/>
          </p:nvSpPr>
          <p:spPr>
            <a:xfrm>
              <a:off x="5559426" y="1360488"/>
              <a:ext cx="1047750" cy="1401763"/>
            </a:xfrm>
            <a:prstGeom prst="rect">
              <a:avLst/>
            </a:prstGeom>
            <a:solidFill>
              <a:srgbClr val="FFFFFF"/>
            </a:solidFill>
            <a:ln w="9525">
              <a:noFill/>
            </a:ln>
          </p:spPr>
          <p:txBody>
            <a:bodyPr/>
            <a:p>
              <a:pPr>
                <a:buNone/>
              </a:pPr>
              <a:endParaRPr lang="zh-CN" altLang="en-US" dirty="0">
                <a:latin typeface="Arial" panose="020B0604020202020204" pitchFamily="34" charset="0"/>
              </a:endParaRPr>
            </a:p>
          </p:txBody>
        </p:sp>
        <p:sp>
          <p:nvSpPr>
            <p:cNvPr id="178205" name="矩形 636"/>
            <p:cNvSpPr/>
            <p:nvPr/>
          </p:nvSpPr>
          <p:spPr>
            <a:xfrm>
              <a:off x="5876926" y="1516063"/>
              <a:ext cx="412750" cy="52388"/>
            </a:xfrm>
            <a:prstGeom prst="rect">
              <a:avLst/>
            </a:prstGeom>
            <a:solidFill>
              <a:srgbClr val="197F7F"/>
            </a:solidFill>
            <a:ln w="9525">
              <a:noFill/>
            </a:ln>
          </p:spPr>
          <p:txBody>
            <a:bodyPr/>
            <a:p>
              <a:pPr>
                <a:buNone/>
              </a:pPr>
              <a:endParaRPr lang="zh-CN" altLang="en-US" dirty="0">
                <a:latin typeface="Arial" panose="020B0604020202020204" pitchFamily="34" charset="0"/>
              </a:endParaRPr>
            </a:p>
          </p:txBody>
        </p:sp>
        <p:sp>
          <p:nvSpPr>
            <p:cNvPr id="178206" name="矩形 637"/>
            <p:cNvSpPr/>
            <p:nvPr/>
          </p:nvSpPr>
          <p:spPr>
            <a:xfrm>
              <a:off x="5697538" y="2216150"/>
              <a:ext cx="769938" cy="42863"/>
            </a:xfrm>
            <a:prstGeom prst="rect">
              <a:avLst/>
            </a:prstGeom>
            <a:solidFill>
              <a:srgbClr val="197F7F"/>
            </a:solidFill>
            <a:ln w="9525">
              <a:noFill/>
            </a:ln>
          </p:spPr>
          <p:txBody>
            <a:bodyPr/>
            <a:p>
              <a:pPr>
                <a:buNone/>
              </a:pPr>
              <a:endParaRPr lang="zh-CN" altLang="en-US" dirty="0">
                <a:latin typeface="Arial" panose="020B0604020202020204" pitchFamily="34" charset="0"/>
              </a:endParaRPr>
            </a:p>
          </p:txBody>
        </p:sp>
        <p:sp>
          <p:nvSpPr>
            <p:cNvPr id="178207" name="矩形 638"/>
            <p:cNvSpPr/>
            <p:nvPr/>
          </p:nvSpPr>
          <p:spPr>
            <a:xfrm>
              <a:off x="5702301" y="1776413"/>
              <a:ext cx="217488" cy="44450"/>
            </a:xfrm>
            <a:prstGeom prst="rect">
              <a:avLst/>
            </a:prstGeom>
            <a:solidFill>
              <a:srgbClr val="8C1559"/>
            </a:solidFill>
            <a:ln w="9525">
              <a:noFill/>
            </a:ln>
          </p:spPr>
          <p:txBody>
            <a:bodyPr/>
            <a:p>
              <a:pPr>
                <a:buNone/>
              </a:pPr>
              <a:endParaRPr lang="zh-CN" altLang="en-US" dirty="0">
                <a:latin typeface="Arial" panose="020B0604020202020204" pitchFamily="34" charset="0"/>
              </a:endParaRPr>
            </a:p>
          </p:txBody>
        </p:sp>
        <p:sp>
          <p:nvSpPr>
            <p:cNvPr id="178208" name="矩形 639"/>
            <p:cNvSpPr/>
            <p:nvPr/>
          </p:nvSpPr>
          <p:spPr>
            <a:xfrm>
              <a:off x="6245226" y="1776413"/>
              <a:ext cx="217488" cy="44450"/>
            </a:xfrm>
            <a:prstGeom prst="rect">
              <a:avLst/>
            </a:prstGeom>
            <a:solidFill>
              <a:srgbClr val="8C1559"/>
            </a:solidFill>
            <a:ln w="9525">
              <a:noFill/>
            </a:ln>
          </p:spPr>
          <p:txBody>
            <a:bodyPr/>
            <a:p>
              <a:pPr>
                <a:buNone/>
              </a:pPr>
              <a:endParaRPr lang="zh-CN" altLang="en-US" dirty="0">
                <a:latin typeface="Arial" panose="020B0604020202020204" pitchFamily="34" charset="0"/>
              </a:endParaRPr>
            </a:p>
          </p:txBody>
        </p:sp>
        <p:sp>
          <p:nvSpPr>
            <p:cNvPr id="178209" name="矩形 640"/>
            <p:cNvSpPr/>
            <p:nvPr/>
          </p:nvSpPr>
          <p:spPr>
            <a:xfrm>
              <a:off x="5976938" y="1885950"/>
              <a:ext cx="212725" cy="42863"/>
            </a:xfrm>
            <a:prstGeom prst="rect">
              <a:avLst/>
            </a:prstGeom>
            <a:solidFill>
              <a:srgbClr val="0C4C4A"/>
            </a:solidFill>
            <a:ln w="9525">
              <a:noFill/>
            </a:ln>
          </p:spPr>
          <p:txBody>
            <a:bodyPr/>
            <a:p>
              <a:pPr>
                <a:buNone/>
              </a:pPr>
              <a:endParaRPr lang="zh-CN" altLang="en-US" dirty="0">
                <a:latin typeface="Arial" panose="020B0604020202020204" pitchFamily="34" charset="0"/>
              </a:endParaRPr>
            </a:p>
          </p:txBody>
        </p:sp>
        <p:sp>
          <p:nvSpPr>
            <p:cNvPr id="178210" name="矩形 641"/>
            <p:cNvSpPr/>
            <p:nvPr/>
          </p:nvSpPr>
          <p:spPr>
            <a:xfrm>
              <a:off x="5976938" y="2593975"/>
              <a:ext cx="212725" cy="42863"/>
            </a:xfrm>
            <a:prstGeom prst="rect">
              <a:avLst/>
            </a:prstGeom>
            <a:solidFill>
              <a:srgbClr val="D62B85"/>
            </a:solidFill>
            <a:ln w="9525">
              <a:noFill/>
            </a:ln>
          </p:spPr>
          <p:txBody>
            <a:bodyPr/>
            <a:p>
              <a:pPr>
                <a:buNone/>
              </a:pPr>
              <a:endParaRPr lang="zh-CN" altLang="en-US" dirty="0">
                <a:latin typeface="Arial" panose="020B0604020202020204" pitchFamily="34" charset="0"/>
              </a:endParaRPr>
            </a:p>
          </p:txBody>
        </p:sp>
        <p:sp>
          <p:nvSpPr>
            <p:cNvPr id="178211" name="矩形 642"/>
            <p:cNvSpPr/>
            <p:nvPr/>
          </p:nvSpPr>
          <p:spPr>
            <a:xfrm>
              <a:off x="6259513" y="2593975"/>
              <a:ext cx="217488" cy="42863"/>
            </a:xfrm>
            <a:prstGeom prst="rect">
              <a:avLst/>
            </a:prstGeom>
            <a:solidFill>
              <a:srgbClr val="D62B85"/>
            </a:solidFill>
            <a:ln w="9525">
              <a:noFill/>
            </a:ln>
          </p:spPr>
          <p:txBody>
            <a:bodyPr/>
            <a:p>
              <a:pPr>
                <a:buNone/>
              </a:pPr>
              <a:endParaRPr lang="zh-CN" altLang="en-US" dirty="0">
                <a:latin typeface="Arial" panose="020B0604020202020204" pitchFamily="34" charset="0"/>
              </a:endParaRPr>
            </a:p>
          </p:txBody>
        </p:sp>
        <p:sp>
          <p:nvSpPr>
            <p:cNvPr id="178212" name="矩形 643"/>
            <p:cNvSpPr/>
            <p:nvPr/>
          </p:nvSpPr>
          <p:spPr>
            <a:xfrm>
              <a:off x="5689601" y="2593975"/>
              <a:ext cx="217488" cy="42863"/>
            </a:xfrm>
            <a:prstGeom prst="rect">
              <a:avLst/>
            </a:prstGeom>
            <a:solidFill>
              <a:srgbClr val="D62B85"/>
            </a:solidFill>
            <a:ln w="9525">
              <a:noFill/>
            </a:ln>
          </p:spPr>
          <p:txBody>
            <a:bodyPr/>
            <a:p>
              <a:pPr>
                <a:buNone/>
              </a:pPr>
              <a:endParaRPr lang="zh-CN" altLang="en-US" dirty="0">
                <a:latin typeface="Arial" panose="020B0604020202020204" pitchFamily="34" charset="0"/>
              </a:endParaRPr>
            </a:p>
          </p:txBody>
        </p:sp>
        <p:sp>
          <p:nvSpPr>
            <p:cNvPr id="178213" name="任意多边形 38"/>
            <p:cNvSpPr/>
            <p:nvPr/>
          </p:nvSpPr>
          <p:spPr>
            <a:xfrm>
              <a:off x="6084888" y="1590675"/>
              <a:ext cx="0" cy="225425"/>
            </a:xfrm>
            <a:custGeom>
              <a:avLst/>
              <a:gdLst/>
              <a:ahLst/>
              <a:cxnLst>
                <a:cxn ang="0">
                  <a:pos x="0" y="225425"/>
                </a:cxn>
                <a:cxn ang="0">
                  <a:pos x="0" y="0"/>
                </a:cxn>
                <a:cxn ang="0">
                  <a:pos x="0" y="225425"/>
                </a:cxn>
              </a:cxnLst>
              <a:pathLst>
                <a:path h="142">
                  <a:moveTo>
                    <a:pt x="0" y="142"/>
                  </a:moveTo>
                  <a:lnTo>
                    <a:pt x="0" y="0"/>
                  </a:lnTo>
                  <a:lnTo>
                    <a:pt x="0" y="142"/>
                  </a:lnTo>
                  <a:close/>
                </a:path>
              </a:pathLst>
            </a:custGeom>
            <a:solidFill>
              <a:srgbClr val="8C1559">
                <a:alpha val="100000"/>
              </a:srgbClr>
            </a:solidFill>
            <a:ln w="9525">
              <a:noFill/>
            </a:ln>
          </p:spPr>
          <p:txBody>
            <a:bodyPr/>
            <a:p>
              <a:endParaRPr lang="zh-CN" altLang="en-US"/>
            </a:p>
          </p:txBody>
        </p:sp>
        <p:sp>
          <p:nvSpPr>
            <p:cNvPr id="178214" name="直接连接符 645"/>
            <p:cNvSpPr/>
            <p:nvPr/>
          </p:nvSpPr>
          <p:spPr>
            <a:xfrm flipV="1">
              <a:off x="6084888" y="1590675"/>
              <a:ext cx="0" cy="225425"/>
            </a:xfrm>
            <a:prstGeom prst="line">
              <a:avLst/>
            </a:prstGeom>
            <a:ln w="9525">
              <a:noFill/>
            </a:ln>
          </p:spPr>
        </p:sp>
        <p:sp>
          <p:nvSpPr>
            <p:cNvPr id="178215" name="矩形 646"/>
            <p:cNvSpPr/>
            <p:nvPr/>
          </p:nvSpPr>
          <p:spPr>
            <a:xfrm>
              <a:off x="6076951" y="1590675"/>
              <a:ext cx="12700" cy="173038"/>
            </a:xfrm>
            <a:prstGeom prst="rect">
              <a:avLst/>
            </a:prstGeom>
            <a:solidFill>
              <a:srgbClr val="39514E"/>
            </a:solidFill>
            <a:ln w="9525">
              <a:noFill/>
            </a:ln>
          </p:spPr>
          <p:txBody>
            <a:bodyPr/>
            <a:p>
              <a:pPr>
                <a:buNone/>
              </a:pPr>
              <a:endParaRPr lang="zh-CN" altLang="en-US" dirty="0">
                <a:latin typeface="Arial" panose="020B0604020202020204" pitchFamily="34" charset="0"/>
              </a:endParaRPr>
            </a:p>
          </p:txBody>
        </p:sp>
        <p:sp>
          <p:nvSpPr>
            <p:cNvPr id="178216" name="任意多边形 41"/>
            <p:cNvSpPr/>
            <p:nvPr/>
          </p:nvSpPr>
          <p:spPr>
            <a:xfrm>
              <a:off x="6076951" y="1590675"/>
              <a:ext cx="12700" cy="173038"/>
            </a:xfrm>
            <a:custGeom>
              <a:avLst/>
              <a:gdLst/>
              <a:ahLst/>
              <a:cxnLst>
                <a:cxn ang="0">
                  <a:pos x="12700" y="173038"/>
                </a:cxn>
                <a:cxn ang="0">
                  <a:pos x="12700" y="0"/>
                </a:cxn>
                <a:cxn ang="0">
                  <a:pos x="0" y="0"/>
                </a:cxn>
                <a:cxn ang="0">
                  <a:pos x="0" y="173038"/>
                </a:cxn>
              </a:cxnLst>
              <a:pathLst>
                <a:path w="8" h="109">
                  <a:moveTo>
                    <a:pt x="8" y="109"/>
                  </a:moveTo>
                  <a:lnTo>
                    <a:pt x="8" y="0"/>
                  </a:lnTo>
                  <a:lnTo>
                    <a:pt x="0" y="0"/>
                  </a:lnTo>
                  <a:lnTo>
                    <a:pt x="0" y="109"/>
                  </a:lnTo>
                </a:path>
              </a:pathLst>
            </a:custGeom>
            <a:noFill/>
            <a:ln w="9525">
              <a:noFill/>
            </a:ln>
          </p:spPr>
          <p:txBody>
            <a:bodyPr/>
            <a:p>
              <a:endParaRPr lang="zh-CN" altLang="en-US"/>
            </a:p>
          </p:txBody>
        </p:sp>
        <p:sp>
          <p:nvSpPr>
            <p:cNvPr id="178217" name="任意多边形 42"/>
            <p:cNvSpPr/>
            <p:nvPr/>
          </p:nvSpPr>
          <p:spPr>
            <a:xfrm>
              <a:off x="6049963" y="1743075"/>
              <a:ext cx="65088" cy="73025"/>
            </a:xfrm>
            <a:custGeom>
              <a:avLst/>
              <a:gdLst/>
              <a:ahLst/>
              <a:cxnLst>
                <a:cxn ang="0">
                  <a:pos x="34925" y="73025"/>
                </a:cxn>
                <a:cxn ang="0">
                  <a:pos x="65088" y="0"/>
                </a:cxn>
                <a:cxn ang="0">
                  <a:pos x="34925" y="17463"/>
                </a:cxn>
                <a:cxn ang="0">
                  <a:pos x="0" y="0"/>
                </a:cxn>
                <a:cxn ang="0">
                  <a:pos x="34925" y="73025"/>
                </a:cxn>
              </a:cxnLst>
              <a:pathLst>
                <a:path w="41" h="46">
                  <a:moveTo>
                    <a:pt x="22" y="46"/>
                  </a:moveTo>
                  <a:lnTo>
                    <a:pt x="41" y="0"/>
                  </a:lnTo>
                  <a:lnTo>
                    <a:pt x="22" y="11"/>
                  </a:lnTo>
                  <a:lnTo>
                    <a:pt x="0" y="0"/>
                  </a:lnTo>
                  <a:lnTo>
                    <a:pt x="22" y="46"/>
                  </a:lnTo>
                  <a:close/>
                </a:path>
              </a:pathLst>
            </a:custGeom>
            <a:solidFill>
              <a:srgbClr val="39514E">
                <a:alpha val="100000"/>
              </a:srgbClr>
            </a:solidFill>
            <a:ln w="9525">
              <a:noFill/>
            </a:ln>
          </p:spPr>
          <p:txBody>
            <a:bodyPr/>
            <a:p>
              <a:endParaRPr lang="zh-CN" altLang="en-US"/>
            </a:p>
          </p:txBody>
        </p:sp>
        <p:sp>
          <p:nvSpPr>
            <p:cNvPr id="178218" name="任意多边形 43"/>
            <p:cNvSpPr/>
            <p:nvPr/>
          </p:nvSpPr>
          <p:spPr>
            <a:xfrm>
              <a:off x="5815013" y="1590675"/>
              <a:ext cx="161925" cy="160338"/>
            </a:xfrm>
            <a:custGeom>
              <a:avLst/>
              <a:gdLst/>
              <a:ahLst/>
              <a:cxnLst>
                <a:cxn ang="0">
                  <a:pos x="0" y="160338"/>
                </a:cxn>
                <a:cxn ang="0">
                  <a:pos x="161925" y="0"/>
                </a:cxn>
                <a:cxn ang="0">
                  <a:pos x="0" y="160338"/>
                </a:cxn>
              </a:cxnLst>
              <a:pathLst>
                <a:path w="102" h="101">
                  <a:moveTo>
                    <a:pt x="0" y="101"/>
                  </a:moveTo>
                  <a:lnTo>
                    <a:pt x="102" y="0"/>
                  </a:lnTo>
                  <a:lnTo>
                    <a:pt x="0" y="101"/>
                  </a:lnTo>
                  <a:close/>
                </a:path>
              </a:pathLst>
            </a:custGeom>
            <a:solidFill>
              <a:srgbClr val="8C1559">
                <a:alpha val="100000"/>
              </a:srgbClr>
            </a:solidFill>
            <a:ln w="9525">
              <a:noFill/>
            </a:ln>
          </p:spPr>
          <p:txBody>
            <a:bodyPr/>
            <a:p>
              <a:endParaRPr lang="zh-CN" altLang="en-US"/>
            </a:p>
          </p:txBody>
        </p:sp>
        <p:sp>
          <p:nvSpPr>
            <p:cNvPr id="178219" name="直接连接符 650"/>
            <p:cNvSpPr/>
            <p:nvPr/>
          </p:nvSpPr>
          <p:spPr>
            <a:xfrm flipV="1">
              <a:off x="5815013" y="1590675"/>
              <a:ext cx="161925" cy="160338"/>
            </a:xfrm>
            <a:prstGeom prst="line">
              <a:avLst/>
            </a:prstGeom>
            <a:ln w="9525">
              <a:noFill/>
            </a:ln>
          </p:spPr>
        </p:sp>
        <p:sp>
          <p:nvSpPr>
            <p:cNvPr id="178220" name="任意多边形 45"/>
            <p:cNvSpPr/>
            <p:nvPr/>
          </p:nvSpPr>
          <p:spPr>
            <a:xfrm>
              <a:off x="5849938" y="1590675"/>
              <a:ext cx="130175" cy="125413"/>
            </a:xfrm>
            <a:custGeom>
              <a:avLst/>
              <a:gdLst/>
              <a:ahLst/>
              <a:cxnLst>
                <a:cxn ang="0">
                  <a:pos x="9525" y="125413"/>
                </a:cxn>
                <a:cxn ang="0">
                  <a:pos x="130175" y="4763"/>
                </a:cxn>
                <a:cxn ang="0">
                  <a:pos x="122238" y="0"/>
                </a:cxn>
                <a:cxn ang="0">
                  <a:pos x="0" y="120650"/>
                </a:cxn>
                <a:cxn ang="0">
                  <a:pos x="9525" y="125413"/>
                </a:cxn>
              </a:cxnLst>
              <a:pathLst>
                <a:path w="82" h="79">
                  <a:moveTo>
                    <a:pt x="6" y="79"/>
                  </a:moveTo>
                  <a:lnTo>
                    <a:pt x="82" y="3"/>
                  </a:lnTo>
                  <a:lnTo>
                    <a:pt x="77" y="0"/>
                  </a:lnTo>
                  <a:lnTo>
                    <a:pt x="0" y="76"/>
                  </a:lnTo>
                  <a:lnTo>
                    <a:pt x="6" y="79"/>
                  </a:lnTo>
                  <a:close/>
                </a:path>
              </a:pathLst>
            </a:custGeom>
            <a:solidFill>
              <a:srgbClr val="39514E">
                <a:alpha val="100000"/>
              </a:srgbClr>
            </a:solidFill>
            <a:ln w="9525">
              <a:noFill/>
            </a:ln>
          </p:spPr>
          <p:txBody>
            <a:bodyPr/>
            <a:p>
              <a:endParaRPr lang="zh-CN" altLang="en-US"/>
            </a:p>
          </p:txBody>
        </p:sp>
        <p:sp>
          <p:nvSpPr>
            <p:cNvPr id="178221" name="任意多边形 46"/>
            <p:cNvSpPr/>
            <p:nvPr/>
          </p:nvSpPr>
          <p:spPr>
            <a:xfrm>
              <a:off x="5849938" y="1590675"/>
              <a:ext cx="130175" cy="125413"/>
            </a:xfrm>
            <a:custGeom>
              <a:avLst/>
              <a:gdLst/>
              <a:ahLst/>
              <a:cxnLst>
                <a:cxn ang="0">
                  <a:pos x="9525" y="125413"/>
                </a:cxn>
                <a:cxn ang="0">
                  <a:pos x="130175" y="4763"/>
                </a:cxn>
                <a:cxn ang="0">
                  <a:pos x="122238" y="0"/>
                </a:cxn>
                <a:cxn ang="0">
                  <a:pos x="0" y="120650"/>
                </a:cxn>
              </a:cxnLst>
              <a:pathLst>
                <a:path w="82" h="79">
                  <a:moveTo>
                    <a:pt x="6" y="79"/>
                  </a:moveTo>
                  <a:lnTo>
                    <a:pt x="82" y="3"/>
                  </a:lnTo>
                  <a:lnTo>
                    <a:pt x="77" y="0"/>
                  </a:lnTo>
                  <a:lnTo>
                    <a:pt x="0" y="76"/>
                  </a:lnTo>
                </a:path>
              </a:pathLst>
            </a:custGeom>
            <a:noFill/>
            <a:ln w="9525">
              <a:noFill/>
            </a:ln>
          </p:spPr>
          <p:txBody>
            <a:bodyPr/>
            <a:p>
              <a:endParaRPr lang="zh-CN" altLang="en-US"/>
            </a:p>
          </p:txBody>
        </p:sp>
        <p:sp>
          <p:nvSpPr>
            <p:cNvPr id="178222" name="任意多边形 47"/>
            <p:cNvSpPr/>
            <p:nvPr/>
          </p:nvSpPr>
          <p:spPr>
            <a:xfrm>
              <a:off x="5815013" y="1677988"/>
              <a:ext cx="77788" cy="73025"/>
            </a:xfrm>
            <a:custGeom>
              <a:avLst/>
              <a:gdLst/>
              <a:ahLst/>
              <a:cxnLst>
                <a:cxn ang="0">
                  <a:pos x="0" y="73025"/>
                </a:cxn>
                <a:cxn ang="0">
                  <a:pos x="77788" y="42863"/>
                </a:cxn>
                <a:cxn ang="0">
                  <a:pos x="44450" y="33338"/>
                </a:cxn>
                <a:cxn ang="0">
                  <a:pos x="34925" y="0"/>
                </a:cxn>
                <a:cxn ang="0">
                  <a:pos x="0" y="73025"/>
                </a:cxn>
              </a:cxnLst>
              <a:pathLst>
                <a:path w="49" h="46">
                  <a:moveTo>
                    <a:pt x="0" y="46"/>
                  </a:moveTo>
                  <a:lnTo>
                    <a:pt x="49" y="27"/>
                  </a:lnTo>
                  <a:lnTo>
                    <a:pt x="28" y="21"/>
                  </a:lnTo>
                  <a:lnTo>
                    <a:pt x="22" y="0"/>
                  </a:lnTo>
                  <a:lnTo>
                    <a:pt x="0" y="46"/>
                  </a:lnTo>
                  <a:close/>
                </a:path>
              </a:pathLst>
            </a:custGeom>
            <a:solidFill>
              <a:srgbClr val="39514E">
                <a:alpha val="100000"/>
              </a:srgbClr>
            </a:solidFill>
            <a:ln w="9525">
              <a:noFill/>
            </a:ln>
          </p:spPr>
          <p:txBody>
            <a:bodyPr/>
            <a:p>
              <a:endParaRPr lang="zh-CN" altLang="en-US"/>
            </a:p>
          </p:txBody>
        </p:sp>
        <p:sp>
          <p:nvSpPr>
            <p:cNvPr id="178223" name="任意多边形 48"/>
            <p:cNvSpPr/>
            <p:nvPr/>
          </p:nvSpPr>
          <p:spPr>
            <a:xfrm>
              <a:off x="6189663" y="1590675"/>
              <a:ext cx="160338" cy="160338"/>
            </a:xfrm>
            <a:custGeom>
              <a:avLst/>
              <a:gdLst/>
              <a:ahLst/>
              <a:cxnLst>
                <a:cxn ang="0">
                  <a:pos x="160338" y="160338"/>
                </a:cxn>
                <a:cxn ang="0">
                  <a:pos x="0" y="0"/>
                </a:cxn>
                <a:cxn ang="0">
                  <a:pos x="160338" y="160338"/>
                </a:cxn>
              </a:cxnLst>
              <a:pathLst>
                <a:path w="101" h="101">
                  <a:moveTo>
                    <a:pt x="101" y="101"/>
                  </a:moveTo>
                  <a:lnTo>
                    <a:pt x="0" y="0"/>
                  </a:lnTo>
                  <a:lnTo>
                    <a:pt x="101" y="101"/>
                  </a:lnTo>
                  <a:close/>
                </a:path>
              </a:pathLst>
            </a:custGeom>
            <a:solidFill>
              <a:srgbClr val="8C1559">
                <a:alpha val="100000"/>
              </a:srgbClr>
            </a:solidFill>
            <a:ln w="9525">
              <a:noFill/>
            </a:ln>
          </p:spPr>
          <p:txBody>
            <a:bodyPr/>
            <a:p>
              <a:endParaRPr lang="zh-CN" altLang="en-US"/>
            </a:p>
          </p:txBody>
        </p:sp>
        <p:sp>
          <p:nvSpPr>
            <p:cNvPr id="178224" name="直接连接符 655"/>
            <p:cNvSpPr/>
            <p:nvPr/>
          </p:nvSpPr>
          <p:spPr>
            <a:xfrm flipH="1" flipV="1">
              <a:off x="6189663" y="1590675"/>
              <a:ext cx="160338" cy="160338"/>
            </a:xfrm>
            <a:prstGeom prst="line">
              <a:avLst/>
            </a:prstGeom>
            <a:ln w="9525">
              <a:noFill/>
            </a:ln>
          </p:spPr>
        </p:sp>
        <p:sp>
          <p:nvSpPr>
            <p:cNvPr id="178225" name="任意多边形 50"/>
            <p:cNvSpPr/>
            <p:nvPr/>
          </p:nvSpPr>
          <p:spPr>
            <a:xfrm>
              <a:off x="6184901" y="1590675"/>
              <a:ext cx="130175" cy="125413"/>
            </a:xfrm>
            <a:custGeom>
              <a:avLst/>
              <a:gdLst/>
              <a:ahLst/>
              <a:cxnLst>
                <a:cxn ang="0">
                  <a:pos x="130175" y="120650"/>
                </a:cxn>
                <a:cxn ang="0">
                  <a:pos x="9525" y="0"/>
                </a:cxn>
                <a:cxn ang="0">
                  <a:pos x="0" y="4763"/>
                </a:cxn>
                <a:cxn ang="0">
                  <a:pos x="122238" y="125413"/>
                </a:cxn>
                <a:cxn ang="0">
                  <a:pos x="130175" y="120650"/>
                </a:cxn>
              </a:cxnLst>
              <a:pathLst>
                <a:path w="82" h="79">
                  <a:moveTo>
                    <a:pt x="82" y="76"/>
                  </a:moveTo>
                  <a:lnTo>
                    <a:pt x="6" y="0"/>
                  </a:lnTo>
                  <a:lnTo>
                    <a:pt x="0" y="3"/>
                  </a:lnTo>
                  <a:lnTo>
                    <a:pt x="77" y="79"/>
                  </a:lnTo>
                  <a:lnTo>
                    <a:pt x="82" y="76"/>
                  </a:lnTo>
                  <a:close/>
                </a:path>
              </a:pathLst>
            </a:custGeom>
            <a:solidFill>
              <a:srgbClr val="39514E">
                <a:alpha val="100000"/>
              </a:srgbClr>
            </a:solidFill>
            <a:ln w="9525">
              <a:noFill/>
            </a:ln>
          </p:spPr>
          <p:txBody>
            <a:bodyPr/>
            <a:p>
              <a:endParaRPr lang="zh-CN" altLang="en-US"/>
            </a:p>
          </p:txBody>
        </p:sp>
        <p:sp>
          <p:nvSpPr>
            <p:cNvPr id="178226" name="任意多边形 51"/>
            <p:cNvSpPr/>
            <p:nvPr/>
          </p:nvSpPr>
          <p:spPr>
            <a:xfrm>
              <a:off x="6184901" y="1590675"/>
              <a:ext cx="130175" cy="125413"/>
            </a:xfrm>
            <a:custGeom>
              <a:avLst/>
              <a:gdLst/>
              <a:ahLst/>
              <a:cxnLst>
                <a:cxn ang="0">
                  <a:pos x="130175" y="120650"/>
                </a:cxn>
                <a:cxn ang="0">
                  <a:pos x="9525" y="0"/>
                </a:cxn>
                <a:cxn ang="0">
                  <a:pos x="0" y="4763"/>
                </a:cxn>
                <a:cxn ang="0">
                  <a:pos x="122238" y="125413"/>
                </a:cxn>
              </a:cxnLst>
              <a:pathLst>
                <a:path w="82" h="79">
                  <a:moveTo>
                    <a:pt x="82" y="76"/>
                  </a:moveTo>
                  <a:lnTo>
                    <a:pt x="6" y="0"/>
                  </a:lnTo>
                  <a:lnTo>
                    <a:pt x="0" y="3"/>
                  </a:lnTo>
                  <a:lnTo>
                    <a:pt x="77" y="79"/>
                  </a:lnTo>
                </a:path>
              </a:pathLst>
            </a:custGeom>
            <a:noFill/>
            <a:ln w="9525">
              <a:noFill/>
            </a:ln>
          </p:spPr>
          <p:txBody>
            <a:bodyPr/>
            <a:p>
              <a:endParaRPr lang="zh-CN" altLang="en-US"/>
            </a:p>
          </p:txBody>
        </p:sp>
        <p:sp>
          <p:nvSpPr>
            <p:cNvPr id="178227" name="任意多边形 52"/>
            <p:cNvSpPr/>
            <p:nvPr/>
          </p:nvSpPr>
          <p:spPr>
            <a:xfrm>
              <a:off x="6272213" y="1677988"/>
              <a:ext cx="77788" cy="73025"/>
            </a:xfrm>
            <a:custGeom>
              <a:avLst/>
              <a:gdLst/>
              <a:ahLst/>
              <a:cxnLst>
                <a:cxn ang="0">
                  <a:pos x="77788" y="73025"/>
                </a:cxn>
                <a:cxn ang="0">
                  <a:pos x="47625" y="0"/>
                </a:cxn>
                <a:cxn ang="0">
                  <a:pos x="34925" y="33338"/>
                </a:cxn>
                <a:cxn ang="0">
                  <a:pos x="0" y="42863"/>
                </a:cxn>
                <a:cxn ang="0">
                  <a:pos x="77788" y="73025"/>
                </a:cxn>
              </a:cxnLst>
              <a:pathLst>
                <a:path w="49" h="46">
                  <a:moveTo>
                    <a:pt x="49" y="46"/>
                  </a:moveTo>
                  <a:lnTo>
                    <a:pt x="30" y="0"/>
                  </a:lnTo>
                  <a:lnTo>
                    <a:pt x="22" y="21"/>
                  </a:lnTo>
                  <a:lnTo>
                    <a:pt x="0" y="27"/>
                  </a:lnTo>
                  <a:lnTo>
                    <a:pt x="49" y="46"/>
                  </a:lnTo>
                  <a:close/>
                </a:path>
              </a:pathLst>
            </a:custGeom>
            <a:solidFill>
              <a:srgbClr val="39514E">
                <a:alpha val="100000"/>
              </a:srgbClr>
            </a:solidFill>
            <a:ln w="9525">
              <a:noFill/>
            </a:ln>
          </p:spPr>
          <p:txBody>
            <a:bodyPr/>
            <a:p>
              <a:endParaRPr lang="zh-CN" altLang="en-US"/>
            </a:p>
          </p:txBody>
        </p:sp>
        <p:sp>
          <p:nvSpPr>
            <p:cNvPr id="178228" name="任意多边形 53"/>
            <p:cNvSpPr/>
            <p:nvPr/>
          </p:nvSpPr>
          <p:spPr>
            <a:xfrm>
              <a:off x="6084888" y="1955800"/>
              <a:ext cx="0" cy="230188"/>
            </a:xfrm>
            <a:custGeom>
              <a:avLst/>
              <a:gdLst/>
              <a:ahLst/>
              <a:cxnLst>
                <a:cxn ang="0">
                  <a:pos x="0" y="230188"/>
                </a:cxn>
                <a:cxn ang="0">
                  <a:pos x="0" y="0"/>
                </a:cxn>
                <a:cxn ang="0">
                  <a:pos x="0" y="230188"/>
                </a:cxn>
              </a:cxnLst>
              <a:pathLst>
                <a:path h="145">
                  <a:moveTo>
                    <a:pt x="0" y="145"/>
                  </a:moveTo>
                  <a:lnTo>
                    <a:pt x="0" y="0"/>
                  </a:lnTo>
                  <a:lnTo>
                    <a:pt x="0" y="145"/>
                  </a:lnTo>
                  <a:close/>
                </a:path>
              </a:pathLst>
            </a:custGeom>
            <a:solidFill>
              <a:srgbClr val="8C1559">
                <a:alpha val="100000"/>
              </a:srgbClr>
            </a:solidFill>
            <a:ln w="9525">
              <a:noFill/>
            </a:ln>
          </p:spPr>
          <p:txBody>
            <a:bodyPr/>
            <a:p>
              <a:endParaRPr lang="zh-CN" altLang="en-US"/>
            </a:p>
          </p:txBody>
        </p:sp>
        <p:sp>
          <p:nvSpPr>
            <p:cNvPr id="178229" name="直接连接符 660"/>
            <p:cNvSpPr/>
            <p:nvPr/>
          </p:nvSpPr>
          <p:spPr>
            <a:xfrm flipV="1">
              <a:off x="6084888" y="1955800"/>
              <a:ext cx="0" cy="230188"/>
            </a:xfrm>
            <a:prstGeom prst="line">
              <a:avLst/>
            </a:prstGeom>
            <a:ln w="9525">
              <a:noFill/>
            </a:ln>
          </p:spPr>
        </p:sp>
        <p:sp>
          <p:nvSpPr>
            <p:cNvPr id="178230" name="矩形 661"/>
            <p:cNvSpPr/>
            <p:nvPr/>
          </p:nvSpPr>
          <p:spPr>
            <a:xfrm>
              <a:off x="6076951" y="1955800"/>
              <a:ext cx="12700" cy="173038"/>
            </a:xfrm>
            <a:prstGeom prst="rect">
              <a:avLst/>
            </a:prstGeom>
            <a:solidFill>
              <a:srgbClr val="39514E"/>
            </a:solidFill>
            <a:ln w="9525">
              <a:noFill/>
            </a:ln>
          </p:spPr>
          <p:txBody>
            <a:bodyPr/>
            <a:p>
              <a:pPr>
                <a:buNone/>
              </a:pPr>
              <a:endParaRPr lang="zh-CN" altLang="en-US" dirty="0">
                <a:latin typeface="Arial" panose="020B0604020202020204" pitchFamily="34" charset="0"/>
              </a:endParaRPr>
            </a:p>
          </p:txBody>
        </p:sp>
        <p:sp>
          <p:nvSpPr>
            <p:cNvPr id="178231" name="任意多边形 56"/>
            <p:cNvSpPr/>
            <p:nvPr/>
          </p:nvSpPr>
          <p:spPr>
            <a:xfrm>
              <a:off x="6076951" y="1955800"/>
              <a:ext cx="12700" cy="173038"/>
            </a:xfrm>
            <a:custGeom>
              <a:avLst/>
              <a:gdLst/>
              <a:ahLst/>
              <a:cxnLst>
                <a:cxn ang="0">
                  <a:pos x="12700" y="173038"/>
                </a:cxn>
                <a:cxn ang="0">
                  <a:pos x="12700" y="0"/>
                </a:cxn>
                <a:cxn ang="0">
                  <a:pos x="0" y="0"/>
                </a:cxn>
                <a:cxn ang="0">
                  <a:pos x="0" y="173038"/>
                </a:cxn>
              </a:cxnLst>
              <a:pathLst>
                <a:path w="8" h="109">
                  <a:moveTo>
                    <a:pt x="8" y="109"/>
                  </a:moveTo>
                  <a:lnTo>
                    <a:pt x="8" y="0"/>
                  </a:lnTo>
                  <a:lnTo>
                    <a:pt x="0" y="0"/>
                  </a:lnTo>
                  <a:lnTo>
                    <a:pt x="0" y="109"/>
                  </a:lnTo>
                </a:path>
              </a:pathLst>
            </a:custGeom>
            <a:noFill/>
            <a:ln w="9525">
              <a:noFill/>
            </a:ln>
          </p:spPr>
          <p:txBody>
            <a:bodyPr/>
            <a:p>
              <a:endParaRPr lang="zh-CN" altLang="en-US"/>
            </a:p>
          </p:txBody>
        </p:sp>
        <p:sp>
          <p:nvSpPr>
            <p:cNvPr id="178232" name="任意多边形 57"/>
            <p:cNvSpPr/>
            <p:nvPr/>
          </p:nvSpPr>
          <p:spPr>
            <a:xfrm>
              <a:off x="6049963" y="2106613"/>
              <a:ext cx="65088" cy="79375"/>
            </a:xfrm>
            <a:custGeom>
              <a:avLst/>
              <a:gdLst/>
              <a:ahLst/>
              <a:cxnLst>
                <a:cxn ang="0">
                  <a:pos x="34925" y="79375"/>
                </a:cxn>
                <a:cxn ang="0">
                  <a:pos x="65088" y="0"/>
                </a:cxn>
                <a:cxn ang="0">
                  <a:pos x="34925" y="17463"/>
                </a:cxn>
                <a:cxn ang="0">
                  <a:pos x="0" y="0"/>
                </a:cxn>
                <a:cxn ang="0">
                  <a:pos x="34925" y="79375"/>
                </a:cxn>
              </a:cxnLst>
              <a:pathLst>
                <a:path w="41" h="50">
                  <a:moveTo>
                    <a:pt x="22" y="50"/>
                  </a:moveTo>
                  <a:lnTo>
                    <a:pt x="41" y="0"/>
                  </a:lnTo>
                  <a:lnTo>
                    <a:pt x="22" y="11"/>
                  </a:lnTo>
                  <a:lnTo>
                    <a:pt x="0" y="0"/>
                  </a:lnTo>
                  <a:lnTo>
                    <a:pt x="22" y="50"/>
                  </a:lnTo>
                  <a:close/>
                </a:path>
              </a:pathLst>
            </a:custGeom>
            <a:solidFill>
              <a:srgbClr val="39514E">
                <a:alpha val="100000"/>
              </a:srgbClr>
            </a:solidFill>
            <a:ln w="9525">
              <a:noFill/>
            </a:ln>
          </p:spPr>
          <p:txBody>
            <a:bodyPr/>
            <a:p>
              <a:endParaRPr lang="zh-CN" altLang="en-US"/>
            </a:p>
          </p:txBody>
        </p:sp>
        <p:sp>
          <p:nvSpPr>
            <p:cNvPr id="178233" name="任意多边形 58"/>
            <p:cNvSpPr/>
            <p:nvPr/>
          </p:nvSpPr>
          <p:spPr>
            <a:xfrm>
              <a:off x="6084888" y="2293938"/>
              <a:ext cx="0" cy="225425"/>
            </a:xfrm>
            <a:custGeom>
              <a:avLst/>
              <a:gdLst/>
              <a:ahLst/>
              <a:cxnLst>
                <a:cxn ang="0">
                  <a:pos x="0" y="225425"/>
                </a:cxn>
                <a:cxn ang="0">
                  <a:pos x="0" y="0"/>
                </a:cxn>
                <a:cxn ang="0">
                  <a:pos x="0" y="225425"/>
                </a:cxn>
              </a:cxnLst>
              <a:pathLst>
                <a:path h="142">
                  <a:moveTo>
                    <a:pt x="0" y="142"/>
                  </a:moveTo>
                  <a:lnTo>
                    <a:pt x="0" y="0"/>
                  </a:lnTo>
                  <a:lnTo>
                    <a:pt x="0" y="142"/>
                  </a:lnTo>
                  <a:close/>
                </a:path>
              </a:pathLst>
            </a:custGeom>
            <a:solidFill>
              <a:srgbClr val="8C1559">
                <a:alpha val="100000"/>
              </a:srgbClr>
            </a:solidFill>
            <a:ln w="9525">
              <a:noFill/>
            </a:ln>
          </p:spPr>
          <p:txBody>
            <a:bodyPr/>
            <a:p>
              <a:endParaRPr lang="zh-CN" altLang="en-US"/>
            </a:p>
          </p:txBody>
        </p:sp>
        <p:sp>
          <p:nvSpPr>
            <p:cNvPr id="178234" name="直接连接符 665"/>
            <p:cNvSpPr/>
            <p:nvPr/>
          </p:nvSpPr>
          <p:spPr>
            <a:xfrm flipV="1">
              <a:off x="6084888" y="2293938"/>
              <a:ext cx="0" cy="225425"/>
            </a:xfrm>
            <a:prstGeom prst="line">
              <a:avLst/>
            </a:prstGeom>
            <a:ln w="9525">
              <a:noFill/>
            </a:ln>
          </p:spPr>
        </p:sp>
        <p:sp>
          <p:nvSpPr>
            <p:cNvPr id="178235" name="矩形 666"/>
            <p:cNvSpPr/>
            <p:nvPr/>
          </p:nvSpPr>
          <p:spPr>
            <a:xfrm>
              <a:off x="6076951" y="2293938"/>
              <a:ext cx="12700" cy="169863"/>
            </a:xfrm>
            <a:prstGeom prst="rect">
              <a:avLst/>
            </a:prstGeom>
            <a:solidFill>
              <a:srgbClr val="39514E"/>
            </a:solidFill>
            <a:ln w="9525">
              <a:noFill/>
            </a:ln>
          </p:spPr>
          <p:txBody>
            <a:bodyPr/>
            <a:p>
              <a:pPr>
                <a:buNone/>
              </a:pPr>
              <a:endParaRPr lang="zh-CN" altLang="en-US" dirty="0">
                <a:latin typeface="Arial" panose="020B0604020202020204" pitchFamily="34" charset="0"/>
              </a:endParaRPr>
            </a:p>
          </p:txBody>
        </p:sp>
        <p:sp>
          <p:nvSpPr>
            <p:cNvPr id="178236" name="任意多边形 61"/>
            <p:cNvSpPr/>
            <p:nvPr/>
          </p:nvSpPr>
          <p:spPr>
            <a:xfrm>
              <a:off x="6076951" y="2293938"/>
              <a:ext cx="12700" cy="169863"/>
            </a:xfrm>
            <a:custGeom>
              <a:avLst/>
              <a:gdLst/>
              <a:ahLst/>
              <a:cxnLst>
                <a:cxn ang="0">
                  <a:pos x="12700" y="169863"/>
                </a:cxn>
                <a:cxn ang="0">
                  <a:pos x="12700" y="0"/>
                </a:cxn>
                <a:cxn ang="0">
                  <a:pos x="0" y="0"/>
                </a:cxn>
                <a:cxn ang="0">
                  <a:pos x="0" y="169863"/>
                </a:cxn>
              </a:cxnLst>
              <a:pathLst>
                <a:path w="8" h="107">
                  <a:moveTo>
                    <a:pt x="8" y="107"/>
                  </a:moveTo>
                  <a:lnTo>
                    <a:pt x="8" y="0"/>
                  </a:lnTo>
                  <a:lnTo>
                    <a:pt x="0" y="0"/>
                  </a:lnTo>
                  <a:lnTo>
                    <a:pt x="0" y="107"/>
                  </a:lnTo>
                </a:path>
              </a:pathLst>
            </a:custGeom>
            <a:noFill/>
            <a:ln w="9525">
              <a:noFill/>
            </a:ln>
          </p:spPr>
          <p:txBody>
            <a:bodyPr/>
            <a:p>
              <a:endParaRPr lang="zh-CN" altLang="en-US"/>
            </a:p>
          </p:txBody>
        </p:sp>
        <p:sp>
          <p:nvSpPr>
            <p:cNvPr id="178237" name="任意多边形 62"/>
            <p:cNvSpPr/>
            <p:nvPr/>
          </p:nvSpPr>
          <p:spPr>
            <a:xfrm>
              <a:off x="6049963" y="2441575"/>
              <a:ext cx="65088" cy="77788"/>
            </a:xfrm>
            <a:custGeom>
              <a:avLst/>
              <a:gdLst/>
              <a:ahLst/>
              <a:cxnLst>
                <a:cxn ang="0">
                  <a:pos x="34925" y="77788"/>
                </a:cxn>
                <a:cxn ang="0">
                  <a:pos x="65088" y="0"/>
                </a:cxn>
                <a:cxn ang="0">
                  <a:pos x="34925" y="17463"/>
                </a:cxn>
                <a:cxn ang="0">
                  <a:pos x="0" y="0"/>
                </a:cxn>
                <a:cxn ang="0">
                  <a:pos x="34925" y="77788"/>
                </a:cxn>
              </a:cxnLst>
              <a:pathLst>
                <a:path w="41" h="49">
                  <a:moveTo>
                    <a:pt x="22" y="49"/>
                  </a:moveTo>
                  <a:lnTo>
                    <a:pt x="41" y="0"/>
                  </a:lnTo>
                  <a:lnTo>
                    <a:pt x="22" y="11"/>
                  </a:lnTo>
                  <a:lnTo>
                    <a:pt x="0" y="0"/>
                  </a:lnTo>
                  <a:lnTo>
                    <a:pt x="22" y="49"/>
                  </a:lnTo>
                  <a:close/>
                </a:path>
              </a:pathLst>
            </a:custGeom>
            <a:solidFill>
              <a:srgbClr val="39514E">
                <a:alpha val="100000"/>
              </a:srgbClr>
            </a:solidFill>
            <a:ln w="9525">
              <a:noFill/>
            </a:ln>
          </p:spPr>
          <p:txBody>
            <a:bodyPr/>
            <a:p>
              <a:endParaRPr lang="zh-CN" altLang="en-US"/>
            </a:p>
          </p:txBody>
        </p:sp>
        <p:sp>
          <p:nvSpPr>
            <p:cNvPr id="178238" name="任意多边形 63"/>
            <p:cNvSpPr/>
            <p:nvPr/>
          </p:nvSpPr>
          <p:spPr>
            <a:xfrm>
              <a:off x="6362701" y="2293938"/>
              <a:ext cx="0" cy="225425"/>
            </a:xfrm>
            <a:custGeom>
              <a:avLst/>
              <a:gdLst/>
              <a:ahLst/>
              <a:cxnLst>
                <a:cxn ang="0">
                  <a:pos x="0" y="225425"/>
                </a:cxn>
                <a:cxn ang="0">
                  <a:pos x="0" y="0"/>
                </a:cxn>
                <a:cxn ang="0">
                  <a:pos x="0" y="225425"/>
                </a:cxn>
              </a:cxnLst>
              <a:pathLst>
                <a:path h="142">
                  <a:moveTo>
                    <a:pt x="0" y="142"/>
                  </a:moveTo>
                  <a:lnTo>
                    <a:pt x="0" y="0"/>
                  </a:lnTo>
                  <a:lnTo>
                    <a:pt x="0" y="142"/>
                  </a:lnTo>
                  <a:close/>
                </a:path>
              </a:pathLst>
            </a:custGeom>
            <a:solidFill>
              <a:srgbClr val="8C1559">
                <a:alpha val="100000"/>
              </a:srgbClr>
            </a:solidFill>
            <a:ln w="9525">
              <a:noFill/>
            </a:ln>
          </p:spPr>
          <p:txBody>
            <a:bodyPr/>
            <a:p>
              <a:endParaRPr lang="zh-CN" altLang="en-US"/>
            </a:p>
          </p:txBody>
        </p:sp>
        <p:sp>
          <p:nvSpPr>
            <p:cNvPr id="178239" name="直接连接符 670"/>
            <p:cNvSpPr/>
            <p:nvPr/>
          </p:nvSpPr>
          <p:spPr>
            <a:xfrm flipV="1">
              <a:off x="6362701" y="2293938"/>
              <a:ext cx="0" cy="225425"/>
            </a:xfrm>
            <a:prstGeom prst="line">
              <a:avLst/>
            </a:prstGeom>
            <a:ln w="9525">
              <a:noFill/>
            </a:ln>
          </p:spPr>
        </p:sp>
        <p:sp>
          <p:nvSpPr>
            <p:cNvPr id="178240" name="矩形 671"/>
            <p:cNvSpPr/>
            <p:nvPr/>
          </p:nvSpPr>
          <p:spPr>
            <a:xfrm>
              <a:off x="6354763" y="2293938"/>
              <a:ext cx="12700" cy="169863"/>
            </a:xfrm>
            <a:prstGeom prst="rect">
              <a:avLst/>
            </a:prstGeom>
            <a:solidFill>
              <a:srgbClr val="39514E"/>
            </a:solidFill>
            <a:ln w="9525">
              <a:noFill/>
            </a:ln>
          </p:spPr>
          <p:txBody>
            <a:bodyPr/>
            <a:p>
              <a:pPr>
                <a:buNone/>
              </a:pPr>
              <a:endParaRPr lang="zh-CN" altLang="en-US" dirty="0">
                <a:latin typeface="Arial" panose="020B0604020202020204" pitchFamily="34" charset="0"/>
              </a:endParaRPr>
            </a:p>
          </p:txBody>
        </p:sp>
        <p:sp>
          <p:nvSpPr>
            <p:cNvPr id="178241" name="任意多边形 66"/>
            <p:cNvSpPr/>
            <p:nvPr/>
          </p:nvSpPr>
          <p:spPr>
            <a:xfrm>
              <a:off x="6354763" y="2293938"/>
              <a:ext cx="12700" cy="169863"/>
            </a:xfrm>
            <a:custGeom>
              <a:avLst/>
              <a:gdLst/>
              <a:ahLst/>
              <a:cxnLst>
                <a:cxn ang="0">
                  <a:pos x="12700" y="169863"/>
                </a:cxn>
                <a:cxn ang="0">
                  <a:pos x="12700" y="0"/>
                </a:cxn>
                <a:cxn ang="0">
                  <a:pos x="0" y="0"/>
                </a:cxn>
                <a:cxn ang="0">
                  <a:pos x="0" y="169863"/>
                </a:cxn>
              </a:cxnLst>
              <a:pathLst>
                <a:path w="8" h="107">
                  <a:moveTo>
                    <a:pt x="8" y="107"/>
                  </a:moveTo>
                  <a:lnTo>
                    <a:pt x="8" y="0"/>
                  </a:lnTo>
                  <a:lnTo>
                    <a:pt x="0" y="0"/>
                  </a:lnTo>
                  <a:lnTo>
                    <a:pt x="0" y="107"/>
                  </a:lnTo>
                </a:path>
              </a:pathLst>
            </a:custGeom>
            <a:noFill/>
            <a:ln w="9525">
              <a:noFill/>
            </a:ln>
          </p:spPr>
          <p:txBody>
            <a:bodyPr/>
            <a:p>
              <a:endParaRPr lang="zh-CN" altLang="en-US"/>
            </a:p>
          </p:txBody>
        </p:sp>
        <p:sp>
          <p:nvSpPr>
            <p:cNvPr id="178242" name="任意多边形 67"/>
            <p:cNvSpPr/>
            <p:nvPr/>
          </p:nvSpPr>
          <p:spPr>
            <a:xfrm>
              <a:off x="6327776" y="2441575"/>
              <a:ext cx="66675" cy="77788"/>
            </a:xfrm>
            <a:custGeom>
              <a:avLst/>
              <a:gdLst/>
              <a:ahLst/>
              <a:cxnLst>
                <a:cxn ang="0">
                  <a:pos x="34925" y="77788"/>
                </a:cxn>
                <a:cxn ang="0">
                  <a:pos x="66675" y="0"/>
                </a:cxn>
                <a:cxn ang="0">
                  <a:pos x="34925" y="17463"/>
                </a:cxn>
                <a:cxn ang="0">
                  <a:pos x="0" y="0"/>
                </a:cxn>
                <a:cxn ang="0">
                  <a:pos x="34925" y="77788"/>
                </a:cxn>
              </a:cxnLst>
              <a:pathLst>
                <a:path w="42" h="49">
                  <a:moveTo>
                    <a:pt x="22" y="49"/>
                  </a:moveTo>
                  <a:lnTo>
                    <a:pt x="42" y="0"/>
                  </a:lnTo>
                  <a:lnTo>
                    <a:pt x="22" y="11"/>
                  </a:lnTo>
                  <a:lnTo>
                    <a:pt x="0" y="0"/>
                  </a:lnTo>
                  <a:lnTo>
                    <a:pt x="22" y="49"/>
                  </a:lnTo>
                  <a:close/>
                </a:path>
              </a:pathLst>
            </a:custGeom>
            <a:solidFill>
              <a:srgbClr val="39514E">
                <a:alpha val="100000"/>
              </a:srgbClr>
            </a:solidFill>
            <a:ln w="9525">
              <a:noFill/>
            </a:ln>
          </p:spPr>
          <p:txBody>
            <a:bodyPr/>
            <a:p>
              <a:endParaRPr lang="zh-CN" altLang="en-US"/>
            </a:p>
          </p:txBody>
        </p:sp>
        <p:sp>
          <p:nvSpPr>
            <p:cNvPr id="178243" name="任意多边形 68"/>
            <p:cNvSpPr/>
            <p:nvPr/>
          </p:nvSpPr>
          <p:spPr>
            <a:xfrm>
              <a:off x="5807076" y="2293938"/>
              <a:ext cx="0" cy="225425"/>
            </a:xfrm>
            <a:custGeom>
              <a:avLst/>
              <a:gdLst/>
              <a:ahLst/>
              <a:cxnLst>
                <a:cxn ang="0">
                  <a:pos x="0" y="225425"/>
                </a:cxn>
                <a:cxn ang="0">
                  <a:pos x="0" y="0"/>
                </a:cxn>
                <a:cxn ang="0">
                  <a:pos x="0" y="225425"/>
                </a:cxn>
              </a:cxnLst>
              <a:pathLst>
                <a:path h="142">
                  <a:moveTo>
                    <a:pt x="0" y="142"/>
                  </a:moveTo>
                  <a:lnTo>
                    <a:pt x="0" y="0"/>
                  </a:lnTo>
                  <a:lnTo>
                    <a:pt x="0" y="142"/>
                  </a:lnTo>
                  <a:close/>
                </a:path>
              </a:pathLst>
            </a:custGeom>
            <a:solidFill>
              <a:srgbClr val="8C1559">
                <a:alpha val="100000"/>
              </a:srgbClr>
            </a:solidFill>
            <a:ln w="9525">
              <a:noFill/>
            </a:ln>
          </p:spPr>
          <p:txBody>
            <a:bodyPr/>
            <a:p>
              <a:endParaRPr lang="zh-CN" altLang="en-US"/>
            </a:p>
          </p:txBody>
        </p:sp>
        <p:sp>
          <p:nvSpPr>
            <p:cNvPr id="178244" name="直接连接符 675"/>
            <p:cNvSpPr/>
            <p:nvPr/>
          </p:nvSpPr>
          <p:spPr>
            <a:xfrm flipV="1">
              <a:off x="5807076" y="2293938"/>
              <a:ext cx="0" cy="225425"/>
            </a:xfrm>
            <a:prstGeom prst="line">
              <a:avLst/>
            </a:prstGeom>
            <a:ln w="9525">
              <a:noFill/>
            </a:ln>
          </p:spPr>
        </p:sp>
        <p:sp>
          <p:nvSpPr>
            <p:cNvPr id="178245" name="矩形 676"/>
            <p:cNvSpPr/>
            <p:nvPr/>
          </p:nvSpPr>
          <p:spPr>
            <a:xfrm>
              <a:off x="5797551" y="2293938"/>
              <a:ext cx="12700" cy="169863"/>
            </a:xfrm>
            <a:prstGeom prst="rect">
              <a:avLst/>
            </a:prstGeom>
            <a:solidFill>
              <a:srgbClr val="39514E"/>
            </a:solidFill>
            <a:ln w="9525">
              <a:noFill/>
            </a:ln>
          </p:spPr>
          <p:txBody>
            <a:bodyPr/>
            <a:p>
              <a:pPr>
                <a:buNone/>
              </a:pPr>
              <a:endParaRPr lang="zh-CN" altLang="en-US" dirty="0">
                <a:latin typeface="Arial" panose="020B0604020202020204" pitchFamily="34" charset="0"/>
              </a:endParaRPr>
            </a:p>
          </p:txBody>
        </p:sp>
        <p:sp>
          <p:nvSpPr>
            <p:cNvPr id="178246" name="任意多边形 71"/>
            <p:cNvSpPr/>
            <p:nvPr/>
          </p:nvSpPr>
          <p:spPr>
            <a:xfrm>
              <a:off x="5797551" y="2293938"/>
              <a:ext cx="12700" cy="169863"/>
            </a:xfrm>
            <a:custGeom>
              <a:avLst/>
              <a:gdLst/>
              <a:ahLst/>
              <a:cxnLst>
                <a:cxn ang="0">
                  <a:pos x="12700" y="169863"/>
                </a:cxn>
                <a:cxn ang="0">
                  <a:pos x="12700" y="0"/>
                </a:cxn>
                <a:cxn ang="0">
                  <a:pos x="0" y="0"/>
                </a:cxn>
                <a:cxn ang="0">
                  <a:pos x="0" y="169863"/>
                </a:cxn>
              </a:cxnLst>
              <a:pathLst>
                <a:path w="8" h="107">
                  <a:moveTo>
                    <a:pt x="8" y="107"/>
                  </a:moveTo>
                  <a:lnTo>
                    <a:pt x="8" y="0"/>
                  </a:lnTo>
                  <a:lnTo>
                    <a:pt x="0" y="0"/>
                  </a:lnTo>
                  <a:lnTo>
                    <a:pt x="0" y="107"/>
                  </a:lnTo>
                </a:path>
              </a:pathLst>
            </a:custGeom>
            <a:noFill/>
            <a:ln w="9525">
              <a:noFill/>
            </a:ln>
          </p:spPr>
          <p:txBody>
            <a:bodyPr/>
            <a:p>
              <a:endParaRPr lang="zh-CN" altLang="en-US"/>
            </a:p>
          </p:txBody>
        </p:sp>
        <p:sp>
          <p:nvSpPr>
            <p:cNvPr id="178247" name="任意多边形 72"/>
            <p:cNvSpPr/>
            <p:nvPr/>
          </p:nvSpPr>
          <p:spPr>
            <a:xfrm>
              <a:off x="5772151" y="2441575"/>
              <a:ext cx="65088" cy="77788"/>
            </a:xfrm>
            <a:custGeom>
              <a:avLst/>
              <a:gdLst/>
              <a:ahLst/>
              <a:cxnLst>
                <a:cxn ang="0">
                  <a:pos x="34925" y="77788"/>
                </a:cxn>
                <a:cxn ang="0">
                  <a:pos x="65088" y="0"/>
                </a:cxn>
                <a:cxn ang="0">
                  <a:pos x="34925" y="17463"/>
                </a:cxn>
                <a:cxn ang="0">
                  <a:pos x="0" y="0"/>
                </a:cxn>
                <a:cxn ang="0">
                  <a:pos x="34925" y="77788"/>
                </a:cxn>
              </a:cxnLst>
              <a:pathLst>
                <a:path w="41" h="49">
                  <a:moveTo>
                    <a:pt x="22" y="49"/>
                  </a:moveTo>
                  <a:lnTo>
                    <a:pt x="41" y="0"/>
                  </a:lnTo>
                  <a:lnTo>
                    <a:pt x="22" y="11"/>
                  </a:lnTo>
                  <a:lnTo>
                    <a:pt x="0" y="0"/>
                  </a:lnTo>
                  <a:lnTo>
                    <a:pt x="22" y="49"/>
                  </a:lnTo>
                  <a:close/>
                </a:path>
              </a:pathLst>
            </a:custGeom>
            <a:solidFill>
              <a:srgbClr val="39514E">
                <a:alpha val="100000"/>
              </a:srgbClr>
            </a:solidFill>
            <a:ln w="9525">
              <a:noFill/>
            </a:ln>
          </p:spPr>
          <p:txBody>
            <a:bodyPr/>
            <a:p>
              <a:endParaRPr lang="zh-CN" altLang="en-US"/>
            </a:p>
          </p:txBody>
        </p:sp>
        <p:sp>
          <p:nvSpPr>
            <p:cNvPr id="178248" name="任意多边形 73"/>
            <p:cNvSpPr/>
            <p:nvPr/>
          </p:nvSpPr>
          <p:spPr>
            <a:xfrm>
              <a:off x="4484688" y="5327650"/>
              <a:ext cx="3417888" cy="460375"/>
            </a:xfrm>
            <a:custGeom>
              <a:avLst/>
              <a:gdLst/>
              <a:ahLst/>
              <a:cxnLst>
                <a:cxn ang="0">
                  <a:pos x="787071" y="112922"/>
                </a:cxn>
                <a:cxn ang="0">
                  <a:pos x="139151" y="251903"/>
                </a:cxn>
                <a:cxn ang="0">
                  <a:pos x="669663" y="395228"/>
                </a:cxn>
                <a:cxn ang="0">
                  <a:pos x="1691550" y="290992"/>
                </a:cxn>
                <a:cxn ang="0">
                  <a:pos x="2182926" y="347453"/>
                </a:cxn>
                <a:cxn ang="0">
                  <a:pos x="3043921" y="282305"/>
                </a:cxn>
                <a:cxn ang="0">
                  <a:pos x="2143790" y="47775"/>
                </a:cxn>
                <a:cxn ang="0">
                  <a:pos x="787071" y="112922"/>
                </a:cxn>
              </a:cxnLst>
              <a:pathLst>
                <a:path w="786" h="106">
                  <a:moveTo>
                    <a:pt x="181" y="26"/>
                  </a:moveTo>
                  <a:cubicBezTo>
                    <a:pt x="181" y="26"/>
                    <a:pt x="0" y="27"/>
                    <a:pt x="32" y="58"/>
                  </a:cubicBezTo>
                  <a:cubicBezTo>
                    <a:pt x="64" y="90"/>
                    <a:pt x="98" y="93"/>
                    <a:pt x="154" y="91"/>
                  </a:cubicBezTo>
                  <a:cubicBezTo>
                    <a:pt x="211" y="90"/>
                    <a:pt x="276" y="68"/>
                    <a:pt x="389" y="67"/>
                  </a:cubicBezTo>
                  <a:cubicBezTo>
                    <a:pt x="427" y="66"/>
                    <a:pt x="465" y="73"/>
                    <a:pt x="502" y="80"/>
                  </a:cubicBezTo>
                  <a:cubicBezTo>
                    <a:pt x="574" y="93"/>
                    <a:pt x="642" y="106"/>
                    <a:pt x="700" y="65"/>
                  </a:cubicBezTo>
                  <a:cubicBezTo>
                    <a:pt x="786" y="3"/>
                    <a:pt x="583" y="0"/>
                    <a:pt x="493" y="11"/>
                  </a:cubicBezTo>
                  <a:cubicBezTo>
                    <a:pt x="403" y="22"/>
                    <a:pt x="181" y="26"/>
                    <a:pt x="181" y="26"/>
                  </a:cubicBezTo>
                </a:path>
              </a:pathLst>
            </a:custGeom>
            <a:solidFill>
              <a:srgbClr val="223B59">
                <a:alpha val="20000"/>
              </a:srgbClr>
            </a:solidFill>
            <a:ln w="9525">
              <a:noFill/>
            </a:ln>
          </p:spPr>
          <p:txBody>
            <a:bodyPr/>
            <a:p>
              <a:endParaRPr lang="zh-CN" altLang="en-US"/>
            </a:p>
          </p:txBody>
        </p:sp>
        <p:sp>
          <p:nvSpPr>
            <p:cNvPr id="178249" name="任意多边形 74"/>
            <p:cNvSpPr/>
            <p:nvPr/>
          </p:nvSpPr>
          <p:spPr>
            <a:xfrm>
              <a:off x="5592763" y="3687763"/>
              <a:ext cx="192088" cy="342900"/>
            </a:xfrm>
            <a:custGeom>
              <a:avLst/>
              <a:gdLst/>
              <a:ahLst/>
              <a:cxnLst>
                <a:cxn ang="0">
                  <a:pos x="0" y="30384"/>
                </a:cxn>
                <a:cxn ang="0">
                  <a:pos x="43656" y="173620"/>
                </a:cxn>
                <a:cxn ang="0">
                  <a:pos x="52388" y="195323"/>
                </a:cxn>
                <a:cxn ang="0">
                  <a:pos x="56753" y="243068"/>
                </a:cxn>
                <a:cxn ang="0">
                  <a:pos x="34925" y="277792"/>
                </a:cxn>
                <a:cxn ang="0">
                  <a:pos x="43656" y="295154"/>
                </a:cxn>
                <a:cxn ang="0">
                  <a:pos x="56753" y="290814"/>
                </a:cxn>
                <a:cxn ang="0">
                  <a:pos x="48022" y="316857"/>
                </a:cxn>
                <a:cxn ang="0">
                  <a:pos x="69850" y="329878"/>
                </a:cxn>
                <a:cxn ang="0">
                  <a:pos x="82947" y="338559"/>
                </a:cxn>
                <a:cxn ang="0">
                  <a:pos x="183357" y="247409"/>
                </a:cxn>
                <a:cxn ang="0">
                  <a:pos x="178991" y="134556"/>
                </a:cxn>
                <a:cxn ang="0">
                  <a:pos x="78581" y="0"/>
                </a:cxn>
                <a:cxn ang="0">
                  <a:pos x="0" y="30384"/>
                </a:cxn>
              </a:cxnLst>
              <a:pathLst>
                <a:path w="44" h="79">
                  <a:moveTo>
                    <a:pt x="0" y="7"/>
                  </a:moveTo>
                  <a:cubicBezTo>
                    <a:pt x="0" y="7"/>
                    <a:pt x="5" y="34"/>
                    <a:pt x="10" y="40"/>
                  </a:cubicBezTo>
                  <a:cubicBezTo>
                    <a:pt x="10" y="40"/>
                    <a:pt x="10" y="43"/>
                    <a:pt x="12" y="45"/>
                  </a:cubicBezTo>
                  <a:cubicBezTo>
                    <a:pt x="13" y="56"/>
                    <a:pt x="13" y="56"/>
                    <a:pt x="13" y="56"/>
                  </a:cubicBezTo>
                  <a:cubicBezTo>
                    <a:pt x="13" y="56"/>
                    <a:pt x="9" y="62"/>
                    <a:pt x="8" y="64"/>
                  </a:cubicBezTo>
                  <a:cubicBezTo>
                    <a:pt x="8" y="66"/>
                    <a:pt x="10" y="68"/>
                    <a:pt x="10" y="68"/>
                  </a:cubicBezTo>
                  <a:cubicBezTo>
                    <a:pt x="13" y="67"/>
                    <a:pt x="13" y="67"/>
                    <a:pt x="13" y="67"/>
                  </a:cubicBezTo>
                  <a:cubicBezTo>
                    <a:pt x="13" y="67"/>
                    <a:pt x="11" y="72"/>
                    <a:pt x="11" y="73"/>
                  </a:cubicBezTo>
                  <a:cubicBezTo>
                    <a:pt x="11" y="75"/>
                    <a:pt x="12" y="76"/>
                    <a:pt x="16" y="76"/>
                  </a:cubicBezTo>
                  <a:cubicBezTo>
                    <a:pt x="16" y="76"/>
                    <a:pt x="15" y="77"/>
                    <a:pt x="19" y="78"/>
                  </a:cubicBezTo>
                  <a:cubicBezTo>
                    <a:pt x="23" y="79"/>
                    <a:pt x="41" y="64"/>
                    <a:pt x="42" y="57"/>
                  </a:cubicBezTo>
                  <a:cubicBezTo>
                    <a:pt x="44" y="50"/>
                    <a:pt x="42" y="33"/>
                    <a:pt x="41" y="31"/>
                  </a:cubicBezTo>
                  <a:cubicBezTo>
                    <a:pt x="40" y="28"/>
                    <a:pt x="18" y="0"/>
                    <a:pt x="18" y="0"/>
                  </a:cubicBezTo>
                  <a:lnTo>
                    <a:pt x="0" y="7"/>
                  </a:lnTo>
                  <a:close/>
                </a:path>
              </a:pathLst>
            </a:custGeom>
            <a:solidFill>
              <a:srgbClr val="EABF73">
                <a:alpha val="100000"/>
              </a:srgbClr>
            </a:solidFill>
            <a:ln w="9525">
              <a:noFill/>
            </a:ln>
          </p:spPr>
          <p:txBody>
            <a:bodyPr/>
            <a:p>
              <a:endParaRPr lang="zh-CN" altLang="en-US"/>
            </a:p>
          </p:txBody>
        </p:sp>
        <p:sp>
          <p:nvSpPr>
            <p:cNvPr id="178250" name="任意多边形 75"/>
            <p:cNvSpPr/>
            <p:nvPr/>
          </p:nvSpPr>
          <p:spPr>
            <a:xfrm>
              <a:off x="5632451" y="3687763"/>
              <a:ext cx="117475" cy="233363"/>
            </a:xfrm>
            <a:custGeom>
              <a:avLst/>
              <a:gdLst/>
              <a:ahLst/>
              <a:cxnLst>
                <a:cxn ang="0">
                  <a:pos x="0" y="60502"/>
                </a:cxn>
                <a:cxn ang="0">
                  <a:pos x="30456" y="116682"/>
                </a:cxn>
                <a:cxn ang="0">
                  <a:pos x="65264" y="159897"/>
                </a:cxn>
                <a:cxn ang="0">
                  <a:pos x="78317" y="233363"/>
                </a:cxn>
                <a:cxn ang="0">
                  <a:pos x="117475" y="133968"/>
                </a:cxn>
                <a:cxn ang="0">
                  <a:pos x="91369" y="51858"/>
                </a:cxn>
                <a:cxn ang="0">
                  <a:pos x="39158" y="0"/>
                </a:cxn>
                <a:cxn ang="0">
                  <a:pos x="0" y="21608"/>
                </a:cxn>
                <a:cxn ang="0">
                  <a:pos x="0" y="60502"/>
                </a:cxn>
              </a:cxnLst>
              <a:pathLst>
                <a:path w="27" h="54">
                  <a:moveTo>
                    <a:pt x="0" y="14"/>
                  </a:moveTo>
                  <a:cubicBezTo>
                    <a:pt x="0" y="14"/>
                    <a:pt x="0" y="23"/>
                    <a:pt x="7" y="27"/>
                  </a:cubicBezTo>
                  <a:cubicBezTo>
                    <a:pt x="11" y="29"/>
                    <a:pt x="15" y="37"/>
                    <a:pt x="15" y="37"/>
                  </a:cubicBezTo>
                  <a:cubicBezTo>
                    <a:pt x="15" y="37"/>
                    <a:pt x="12" y="54"/>
                    <a:pt x="18" y="54"/>
                  </a:cubicBezTo>
                  <a:cubicBezTo>
                    <a:pt x="24" y="54"/>
                    <a:pt x="27" y="34"/>
                    <a:pt x="27" y="31"/>
                  </a:cubicBezTo>
                  <a:cubicBezTo>
                    <a:pt x="27" y="29"/>
                    <a:pt x="23" y="17"/>
                    <a:pt x="21" y="12"/>
                  </a:cubicBezTo>
                  <a:cubicBezTo>
                    <a:pt x="20" y="8"/>
                    <a:pt x="9" y="0"/>
                    <a:pt x="9" y="0"/>
                  </a:cubicBezTo>
                  <a:cubicBezTo>
                    <a:pt x="0" y="5"/>
                    <a:pt x="0" y="5"/>
                    <a:pt x="0" y="5"/>
                  </a:cubicBezTo>
                  <a:lnTo>
                    <a:pt x="0" y="14"/>
                  </a:lnTo>
                  <a:close/>
                </a:path>
              </a:pathLst>
            </a:custGeom>
            <a:solidFill>
              <a:srgbClr val="F7D694">
                <a:alpha val="100000"/>
              </a:srgbClr>
            </a:solidFill>
            <a:ln w="9525">
              <a:noFill/>
            </a:ln>
          </p:spPr>
          <p:txBody>
            <a:bodyPr/>
            <a:p>
              <a:endParaRPr lang="zh-CN" altLang="en-US"/>
            </a:p>
          </p:txBody>
        </p:sp>
        <p:sp>
          <p:nvSpPr>
            <p:cNvPr id="178251" name="任意多边形 76"/>
            <p:cNvSpPr/>
            <p:nvPr/>
          </p:nvSpPr>
          <p:spPr>
            <a:xfrm>
              <a:off x="5567363" y="3690938"/>
              <a:ext cx="142875" cy="92075"/>
            </a:xfrm>
            <a:custGeom>
              <a:avLst/>
              <a:gdLst/>
              <a:ahLst/>
              <a:cxnLst>
                <a:cxn ang="0">
                  <a:pos x="129886" y="0"/>
                </a:cxn>
                <a:cxn ang="0">
                  <a:pos x="138545" y="21923"/>
                </a:cxn>
                <a:cxn ang="0">
                  <a:pos x="82261" y="74537"/>
                </a:cxn>
                <a:cxn ang="0">
                  <a:pos x="17318" y="92075"/>
                </a:cxn>
                <a:cxn ang="0">
                  <a:pos x="0" y="70152"/>
                </a:cxn>
                <a:cxn ang="0">
                  <a:pos x="129886" y="0"/>
                </a:cxn>
              </a:cxnLst>
              <a:pathLst>
                <a:path w="33" h="21">
                  <a:moveTo>
                    <a:pt x="30" y="0"/>
                  </a:moveTo>
                  <a:cubicBezTo>
                    <a:pt x="30" y="0"/>
                    <a:pt x="33" y="4"/>
                    <a:pt x="32" y="5"/>
                  </a:cubicBezTo>
                  <a:cubicBezTo>
                    <a:pt x="31" y="7"/>
                    <a:pt x="25" y="13"/>
                    <a:pt x="19" y="17"/>
                  </a:cubicBezTo>
                  <a:cubicBezTo>
                    <a:pt x="12" y="21"/>
                    <a:pt x="5" y="21"/>
                    <a:pt x="4" y="21"/>
                  </a:cubicBezTo>
                  <a:cubicBezTo>
                    <a:pt x="2" y="20"/>
                    <a:pt x="0" y="16"/>
                    <a:pt x="0" y="16"/>
                  </a:cubicBezTo>
                  <a:lnTo>
                    <a:pt x="30" y="0"/>
                  </a:lnTo>
                  <a:close/>
                </a:path>
              </a:pathLst>
            </a:custGeom>
            <a:solidFill>
              <a:srgbClr val="DDD6A6">
                <a:alpha val="100000"/>
              </a:srgbClr>
            </a:solidFill>
            <a:ln w="9525">
              <a:noFill/>
            </a:ln>
          </p:spPr>
          <p:txBody>
            <a:bodyPr/>
            <a:p>
              <a:endParaRPr lang="zh-CN" altLang="en-US"/>
            </a:p>
          </p:txBody>
        </p:sp>
        <p:sp>
          <p:nvSpPr>
            <p:cNvPr id="178252" name="任意多边形 77"/>
            <p:cNvSpPr/>
            <p:nvPr/>
          </p:nvSpPr>
          <p:spPr>
            <a:xfrm>
              <a:off x="5089526" y="2471738"/>
              <a:ext cx="630238" cy="1319213"/>
            </a:xfrm>
            <a:custGeom>
              <a:avLst/>
              <a:gdLst/>
              <a:ahLst/>
              <a:cxnLst>
                <a:cxn ang="0">
                  <a:pos x="156473" y="26037"/>
                </a:cxn>
                <a:cxn ang="0">
                  <a:pos x="373796" y="164902"/>
                </a:cxn>
                <a:cxn ang="0">
                  <a:pos x="425954" y="698662"/>
                </a:cxn>
                <a:cxn ang="0">
                  <a:pos x="617199" y="1215065"/>
                </a:cxn>
                <a:cxn ang="0">
                  <a:pos x="469419" y="1293176"/>
                </a:cxn>
                <a:cxn ang="0">
                  <a:pos x="208631" y="755076"/>
                </a:cxn>
                <a:cxn ang="0">
                  <a:pos x="156473" y="26037"/>
                </a:cxn>
              </a:cxnLst>
              <a:pathLst>
                <a:path w="145" h="304">
                  <a:moveTo>
                    <a:pt x="36" y="6"/>
                  </a:moveTo>
                  <a:cubicBezTo>
                    <a:pt x="36" y="6"/>
                    <a:pt x="77" y="0"/>
                    <a:pt x="86" y="38"/>
                  </a:cubicBezTo>
                  <a:cubicBezTo>
                    <a:pt x="92" y="66"/>
                    <a:pt x="98" y="161"/>
                    <a:pt x="98" y="161"/>
                  </a:cubicBezTo>
                  <a:cubicBezTo>
                    <a:pt x="142" y="280"/>
                    <a:pt x="142" y="280"/>
                    <a:pt x="142" y="280"/>
                  </a:cubicBezTo>
                  <a:cubicBezTo>
                    <a:pt x="145" y="286"/>
                    <a:pt x="111" y="304"/>
                    <a:pt x="108" y="298"/>
                  </a:cubicBezTo>
                  <a:cubicBezTo>
                    <a:pt x="108" y="298"/>
                    <a:pt x="53" y="189"/>
                    <a:pt x="48" y="174"/>
                  </a:cubicBezTo>
                  <a:cubicBezTo>
                    <a:pt x="43" y="160"/>
                    <a:pt x="0" y="25"/>
                    <a:pt x="36" y="6"/>
                  </a:cubicBezTo>
                </a:path>
              </a:pathLst>
            </a:custGeom>
            <a:solidFill>
              <a:srgbClr val="0C4C4A">
                <a:alpha val="100000"/>
              </a:srgbClr>
            </a:solidFill>
            <a:ln w="9525">
              <a:noFill/>
            </a:ln>
          </p:spPr>
          <p:txBody>
            <a:bodyPr/>
            <a:p>
              <a:endParaRPr lang="zh-CN" altLang="en-US"/>
            </a:p>
          </p:txBody>
        </p:sp>
        <p:sp>
          <p:nvSpPr>
            <p:cNvPr id="178253" name="任意多边形 78"/>
            <p:cNvSpPr/>
            <p:nvPr/>
          </p:nvSpPr>
          <p:spPr>
            <a:xfrm>
              <a:off x="6067426" y="2441575"/>
              <a:ext cx="935038" cy="958850"/>
            </a:xfrm>
            <a:custGeom>
              <a:avLst/>
              <a:gdLst/>
              <a:ahLst/>
              <a:cxnLst>
                <a:cxn ang="0">
                  <a:pos x="917642" y="164870"/>
                </a:cxn>
                <a:cxn ang="0">
                  <a:pos x="556674" y="733238"/>
                </a:cxn>
                <a:cxn ang="0">
                  <a:pos x="113074" y="945834"/>
                </a:cxn>
                <a:cxn ang="0">
                  <a:pos x="34792" y="798319"/>
                </a:cxn>
                <a:cxn ang="0">
                  <a:pos x="447948" y="546675"/>
                </a:cxn>
                <a:cxn ang="0">
                  <a:pos x="674097" y="86774"/>
                </a:cxn>
                <a:cxn ang="0">
                  <a:pos x="917642" y="164870"/>
                </a:cxn>
              </a:cxnLst>
              <a:pathLst>
                <a:path w="215" h="221">
                  <a:moveTo>
                    <a:pt x="211" y="38"/>
                  </a:moveTo>
                  <a:cubicBezTo>
                    <a:pt x="206" y="69"/>
                    <a:pt x="145" y="153"/>
                    <a:pt x="128" y="169"/>
                  </a:cubicBezTo>
                  <a:cubicBezTo>
                    <a:pt x="119" y="177"/>
                    <a:pt x="58" y="210"/>
                    <a:pt x="26" y="218"/>
                  </a:cubicBezTo>
                  <a:cubicBezTo>
                    <a:pt x="17" y="221"/>
                    <a:pt x="0" y="189"/>
                    <a:pt x="8" y="184"/>
                  </a:cubicBezTo>
                  <a:cubicBezTo>
                    <a:pt x="8" y="184"/>
                    <a:pt x="97" y="132"/>
                    <a:pt x="103" y="126"/>
                  </a:cubicBezTo>
                  <a:cubicBezTo>
                    <a:pt x="109" y="121"/>
                    <a:pt x="140" y="33"/>
                    <a:pt x="155" y="20"/>
                  </a:cubicBezTo>
                  <a:cubicBezTo>
                    <a:pt x="178" y="0"/>
                    <a:pt x="215" y="7"/>
                    <a:pt x="211" y="38"/>
                  </a:cubicBezTo>
                </a:path>
              </a:pathLst>
            </a:custGeom>
            <a:solidFill>
              <a:srgbClr val="8C1559">
                <a:alpha val="100000"/>
              </a:srgbClr>
            </a:solidFill>
            <a:ln w="9525">
              <a:noFill/>
            </a:ln>
          </p:spPr>
          <p:txBody>
            <a:bodyPr/>
            <a:p>
              <a:endParaRPr lang="zh-CN" altLang="en-US"/>
            </a:p>
          </p:txBody>
        </p:sp>
        <p:sp>
          <p:nvSpPr>
            <p:cNvPr id="178254" name="任意多边形 79"/>
            <p:cNvSpPr/>
            <p:nvPr/>
          </p:nvSpPr>
          <p:spPr>
            <a:xfrm>
              <a:off x="6107113" y="3235325"/>
              <a:ext cx="90488" cy="152400"/>
            </a:xfrm>
            <a:custGeom>
              <a:avLst/>
              <a:gdLst/>
              <a:ahLst/>
              <a:cxnLst>
                <a:cxn ang="0">
                  <a:pos x="68943" y="65314"/>
                </a:cxn>
                <a:cxn ang="0">
                  <a:pos x="77561" y="143691"/>
                </a:cxn>
                <a:cxn ang="0">
                  <a:pos x="21545" y="87086"/>
                </a:cxn>
                <a:cxn ang="0">
                  <a:pos x="12927" y="4354"/>
                </a:cxn>
                <a:cxn ang="0">
                  <a:pos x="68943" y="65314"/>
                </a:cxn>
              </a:cxnLst>
              <a:pathLst>
                <a:path w="21" h="35">
                  <a:moveTo>
                    <a:pt x="16" y="15"/>
                  </a:moveTo>
                  <a:cubicBezTo>
                    <a:pt x="20" y="23"/>
                    <a:pt x="21" y="32"/>
                    <a:pt x="18" y="33"/>
                  </a:cubicBezTo>
                  <a:cubicBezTo>
                    <a:pt x="15" y="35"/>
                    <a:pt x="9" y="29"/>
                    <a:pt x="5" y="20"/>
                  </a:cubicBezTo>
                  <a:cubicBezTo>
                    <a:pt x="1" y="11"/>
                    <a:pt x="0" y="3"/>
                    <a:pt x="3" y="1"/>
                  </a:cubicBezTo>
                  <a:cubicBezTo>
                    <a:pt x="6" y="0"/>
                    <a:pt x="12" y="6"/>
                    <a:pt x="16" y="15"/>
                  </a:cubicBezTo>
                  <a:close/>
                </a:path>
              </a:pathLst>
            </a:custGeom>
            <a:solidFill>
              <a:srgbClr val="DDD6A6">
                <a:alpha val="100000"/>
              </a:srgbClr>
            </a:solidFill>
            <a:ln w="9525">
              <a:noFill/>
            </a:ln>
          </p:spPr>
          <p:txBody>
            <a:bodyPr/>
            <a:p>
              <a:endParaRPr lang="zh-CN" altLang="en-US"/>
            </a:p>
          </p:txBody>
        </p:sp>
        <p:sp>
          <p:nvSpPr>
            <p:cNvPr id="178255" name="任意多边形 80"/>
            <p:cNvSpPr/>
            <p:nvPr/>
          </p:nvSpPr>
          <p:spPr>
            <a:xfrm>
              <a:off x="6545263" y="2962275"/>
              <a:ext cx="100013" cy="82550"/>
            </a:xfrm>
            <a:custGeom>
              <a:avLst/>
              <a:gdLst/>
              <a:ahLst/>
              <a:cxnLst>
                <a:cxn ang="0">
                  <a:pos x="0" y="8689"/>
                </a:cxn>
                <a:cxn ang="0">
                  <a:pos x="52181" y="43447"/>
                </a:cxn>
                <a:cxn ang="0">
                  <a:pos x="95665" y="82550"/>
                </a:cxn>
                <a:cxn ang="0">
                  <a:pos x="100013" y="82550"/>
                </a:cxn>
                <a:cxn ang="0">
                  <a:pos x="100013" y="78205"/>
                </a:cxn>
                <a:cxn ang="0">
                  <a:pos x="60877" y="30413"/>
                </a:cxn>
                <a:cxn ang="0">
                  <a:pos x="4348" y="0"/>
                </a:cxn>
                <a:cxn ang="0">
                  <a:pos x="0" y="4345"/>
                </a:cxn>
                <a:cxn ang="0">
                  <a:pos x="0" y="8689"/>
                </a:cxn>
              </a:cxnLst>
              <a:pathLst>
                <a:path w="23" h="19">
                  <a:moveTo>
                    <a:pt x="0" y="2"/>
                  </a:moveTo>
                  <a:cubicBezTo>
                    <a:pt x="4" y="4"/>
                    <a:pt x="8" y="7"/>
                    <a:pt x="12" y="10"/>
                  </a:cubicBezTo>
                  <a:cubicBezTo>
                    <a:pt x="16" y="12"/>
                    <a:pt x="19" y="16"/>
                    <a:pt x="22" y="19"/>
                  </a:cubicBezTo>
                  <a:cubicBezTo>
                    <a:pt x="23" y="19"/>
                    <a:pt x="23" y="19"/>
                    <a:pt x="23" y="19"/>
                  </a:cubicBezTo>
                  <a:cubicBezTo>
                    <a:pt x="23" y="18"/>
                    <a:pt x="23" y="18"/>
                    <a:pt x="23" y="18"/>
                  </a:cubicBezTo>
                  <a:cubicBezTo>
                    <a:pt x="21" y="14"/>
                    <a:pt x="18" y="10"/>
                    <a:pt x="14" y="7"/>
                  </a:cubicBezTo>
                  <a:cubicBezTo>
                    <a:pt x="10" y="4"/>
                    <a:pt x="6" y="2"/>
                    <a:pt x="1" y="0"/>
                  </a:cubicBezTo>
                  <a:cubicBezTo>
                    <a:pt x="0" y="1"/>
                    <a:pt x="0" y="1"/>
                    <a:pt x="0" y="1"/>
                  </a:cubicBezTo>
                  <a:lnTo>
                    <a:pt x="0" y="2"/>
                  </a:lnTo>
                  <a:close/>
                </a:path>
              </a:pathLst>
            </a:custGeom>
            <a:solidFill>
              <a:srgbClr val="720E4C">
                <a:alpha val="100000"/>
              </a:srgbClr>
            </a:solidFill>
            <a:ln w="9525">
              <a:noFill/>
            </a:ln>
          </p:spPr>
          <p:txBody>
            <a:bodyPr/>
            <a:p>
              <a:endParaRPr lang="zh-CN" altLang="en-US"/>
            </a:p>
          </p:txBody>
        </p:sp>
        <p:sp>
          <p:nvSpPr>
            <p:cNvPr id="178256" name="任意多边形 81"/>
            <p:cNvSpPr/>
            <p:nvPr/>
          </p:nvSpPr>
          <p:spPr>
            <a:xfrm>
              <a:off x="6542088" y="2979738"/>
              <a:ext cx="65088" cy="107950"/>
            </a:xfrm>
            <a:custGeom>
              <a:avLst/>
              <a:gdLst/>
              <a:ahLst/>
              <a:cxnLst>
                <a:cxn ang="0">
                  <a:pos x="0" y="0"/>
                </a:cxn>
                <a:cxn ang="0">
                  <a:pos x="26035" y="56134"/>
                </a:cxn>
                <a:cxn ang="0">
                  <a:pos x="60749" y="107950"/>
                </a:cxn>
                <a:cxn ang="0">
                  <a:pos x="65088" y="107950"/>
                </a:cxn>
                <a:cxn ang="0">
                  <a:pos x="65088" y="103632"/>
                </a:cxn>
                <a:cxn ang="0">
                  <a:pos x="39053" y="47498"/>
                </a:cxn>
                <a:cxn ang="0">
                  <a:pos x="4339" y="0"/>
                </a:cxn>
                <a:cxn ang="0">
                  <a:pos x="0" y="0"/>
                </a:cxn>
              </a:cxnLst>
              <a:pathLst>
                <a:path w="15" h="25">
                  <a:moveTo>
                    <a:pt x="0" y="0"/>
                  </a:moveTo>
                  <a:cubicBezTo>
                    <a:pt x="1" y="5"/>
                    <a:pt x="4" y="9"/>
                    <a:pt x="6" y="13"/>
                  </a:cubicBezTo>
                  <a:cubicBezTo>
                    <a:pt x="9" y="17"/>
                    <a:pt x="11" y="21"/>
                    <a:pt x="14" y="25"/>
                  </a:cubicBezTo>
                  <a:cubicBezTo>
                    <a:pt x="15" y="25"/>
                    <a:pt x="15" y="25"/>
                    <a:pt x="15" y="25"/>
                  </a:cubicBezTo>
                  <a:cubicBezTo>
                    <a:pt x="15" y="24"/>
                    <a:pt x="15" y="24"/>
                    <a:pt x="15" y="24"/>
                  </a:cubicBezTo>
                  <a:cubicBezTo>
                    <a:pt x="13" y="20"/>
                    <a:pt x="11" y="16"/>
                    <a:pt x="9" y="11"/>
                  </a:cubicBezTo>
                  <a:cubicBezTo>
                    <a:pt x="6" y="7"/>
                    <a:pt x="4" y="3"/>
                    <a:pt x="1" y="0"/>
                  </a:cubicBezTo>
                  <a:cubicBezTo>
                    <a:pt x="0" y="0"/>
                    <a:pt x="0" y="0"/>
                    <a:pt x="0" y="0"/>
                  </a:cubicBezTo>
                  <a:close/>
                </a:path>
              </a:pathLst>
            </a:custGeom>
            <a:solidFill>
              <a:srgbClr val="720E4C">
                <a:alpha val="100000"/>
              </a:srgbClr>
            </a:solidFill>
            <a:ln w="9525">
              <a:noFill/>
            </a:ln>
          </p:spPr>
          <p:txBody>
            <a:bodyPr/>
            <a:p>
              <a:endParaRPr lang="zh-CN" altLang="en-US"/>
            </a:p>
          </p:txBody>
        </p:sp>
        <p:sp>
          <p:nvSpPr>
            <p:cNvPr id="178257" name="任意多边形 82"/>
            <p:cNvSpPr/>
            <p:nvPr/>
          </p:nvSpPr>
          <p:spPr>
            <a:xfrm>
              <a:off x="6580188" y="5202238"/>
              <a:ext cx="452438" cy="260350"/>
            </a:xfrm>
            <a:custGeom>
              <a:avLst/>
              <a:gdLst/>
              <a:ahLst/>
              <a:cxnLst>
                <a:cxn ang="0">
                  <a:pos x="404584" y="4339"/>
                </a:cxn>
                <a:cxn ang="0">
                  <a:pos x="274073" y="13018"/>
                </a:cxn>
                <a:cxn ang="0">
                  <a:pos x="165314" y="108479"/>
                </a:cxn>
                <a:cxn ang="0">
                  <a:pos x="13051" y="199602"/>
                </a:cxn>
                <a:cxn ang="0">
                  <a:pos x="21752" y="247333"/>
                </a:cxn>
                <a:cxn ang="0">
                  <a:pos x="165314" y="238654"/>
                </a:cxn>
                <a:cxn ang="0">
                  <a:pos x="291474" y="195263"/>
                </a:cxn>
                <a:cxn ang="0">
                  <a:pos x="300175" y="216958"/>
                </a:cxn>
                <a:cxn ang="0">
                  <a:pos x="430686" y="190923"/>
                </a:cxn>
                <a:cxn ang="0">
                  <a:pos x="404584" y="4339"/>
                </a:cxn>
              </a:cxnLst>
              <a:pathLst>
                <a:path w="104" h="60">
                  <a:moveTo>
                    <a:pt x="93" y="1"/>
                  </a:moveTo>
                  <a:cubicBezTo>
                    <a:pt x="93" y="0"/>
                    <a:pt x="63" y="3"/>
                    <a:pt x="63" y="3"/>
                  </a:cubicBezTo>
                  <a:cubicBezTo>
                    <a:pt x="63" y="3"/>
                    <a:pt x="51" y="16"/>
                    <a:pt x="38" y="25"/>
                  </a:cubicBezTo>
                  <a:cubicBezTo>
                    <a:pt x="24" y="34"/>
                    <a:pt x="5" y="35"/>
                    <a:pt x="3" y="46"/>
                  </a:cubicBezTo>
                  <a:cubicBezTo>
                    <a:pt x="0" y="57"/>
                    <a:pt x="5" y="57"/>
                    <a:pt x="5" y="57"/>
                  </a:cubicBezTo>
                  <a:cubicBezTo>
                    <a:pt x="5" y="57"/>
                    <a:pt x="26" y="60"/>
                    <a:pt x="38" y="55"/>
                  </a:cubicBezTo>
                  <a:cubicBezTo>
                    <a:pt x="50" y="51"/>
                    <a:pt x="67" y="45"/>
                    <a:pt x="67" y="45"/>
                  </a:cubicBezTo>
                  <a:cubicBezTo>
                    <a:pt x="69" y="50"/>
                    <a:pt x="69" y="50"/>
                    <a:pt x="69" y="50"/>
                  </a:cubicBezTo>
                  <a:cubicBezTo>
                    <a:pt x="79" y="52"/>
                    <a:pt x="89" y="50"/>
                    <a:pt x="99" y="44"/>
                  </a:cubicBezTo>
                  <a:cubicBezTo>
                    <a:pt x="99" y="44"/>
                    <a:pt x="104" y="32"/>
                    <a:pt x="93" y="1"/>
                  </a:cubicBezTo>
                  <a:close/>
                </a:path>
              </a:pathLst>
            </a:custGeom>
            <a:solidFill>
              <a:srgbClr val="1A1635">
                <a:alpha val="100000"/>
              </a:srgbClr>
            </a:solidFill>
            <a:ln w="9525">
              <a:noFill/>
            </a:ln>
          </p:spPr>
          <p:txBody>
            <a:bodyPr/>
            <a:p>
              <a:endParaRPr lang="zh-CN" altLang="en-US"/>
            </a:p>
          </p:txBody>
        </p:sp>
        <p:sp>
          <p:nvSpPr>
            <p:cNvPr id="178258" name="任意多边形 83"/>
            <p:cNvSpPr/>
            <p:nvPr/>
          </p:nvSpPr>
          <p:spPr>
            <a:xfrm>
              <a:off x="6594476" y="5211763"/>
              <a:ext cx="300038" cy="230188"/>
            </a:xfrm>
            <a:custGeom>
              <a:avLst/>
              <a:gdLst/>
              <a:ahLst/>
              <a:cxnLst>
                <a:cxn ang="0">
                  <a:pos x="300038" y="0"/>
                </a:cxn>
                <a:cxn ang="0">
                  <a:pos x="260903" y="4343"/>
                </a:cxn>
                <a:cxn ang="0">
                  <a:pos x="152193" y="99893"/>
                </a:cxn>
                <a:cxn ang="0">
                  <a:pos x="0" y="191099"/>
                </a:cxn>
                <a:cxn ang="0">
                  <a:pos x="300038" y="0"/>
                </a:cxn>
              </a:cxnLst>
              <a:pathLst>
                <a:path w="69" h="53">
                  <a:moveTo>
                    <a:pt x="69" y="0"/>
                  </a:moveTo>
                  <a:cubicBezTo>
                    <a:pt x="64" y="1"/>
                    <a:pt x="60" y="1"/>
                    <a:pt x="60" y="1"/>
                  </a:cubicBezTo>
                  <a:cubicBezTo>
                    <a:pt x="60" y="1"/>
                    <a:pt x="48" y="14"/>
                    <a:pt x="35" y="23"/>
                  </a:cubicBezTo>
                  <a:cubicBezTo>
                    <a:pt x="21" y="32"/>
                    <a:pt x="3" y="33"/>
                    <a:pt x="0" y="44"/>
                  </a:cubicBezTo>
                  <a:cubicBezTo>
                    <a:pt x="34" y="53"/>
                    <a:pt x="62" y="30"/>
                    <a:pt x="69" y="0"/>
                  </a:cubicBezTo>
                  <a:close/>
                </a:path>
              </a:pathLst>
            </a:custGeom>
            <a:solidFill>
              <a:srgbClr val="292551">
                <a:alpha val="100000"/>
              </a:srgbClr>
            </a:solidFill>
            <a:ln w="9525">
              <a:noFill/>
            </a:ln>
          </p:spPr>
          <p:txBody>
            <a:bodyPr/>
            <a:p>
              <a:endParaRPr lang="zh-CN" altLang="en-US"/>
            </a:p>
          </p:txBody>
        </p:sp>
        <p:sp>
          <p:nvSpPr>
            <p:cNvPr id="178259" name="任意多边形 84"/>
            <p:cNvSpPr/>
            <p:nvPr/>
          </p:nvSpPr>
          <p:spPr>
            <a:xfrm>
              <a:off x="6637338" y="3440113"/>
              <a:ext cx="434975" cy="1857375"/>
            </a:xfrm>
            <a:custGeom>
              <a:avLst/>
              <a:gdLst/>
              <a:ahLst/>
              <a:cxnLst>
                <a:cxn ang="0">
                  <a:pos x="434975" y="277738"/>
                </a:cxn>
                <a:cxn ang="0">
                  <a:pos x="339281" y="928688"/>
                </a:cxn>
                <a:cxn ang="0">
                  <a:pos x="369729" y="1314917"/>
                </a:cxn>
                <a:cxn ang="0">
                  <a:pos x="356680" y="1757563"/>
                </a:cxn>
                <a:cxn ang="0">
                  <a:pos x="143542" y="1805299"/>
                </a:cxn>
                <a:cxn ang="0">
                  <a:pos x="126143" y="1440768"/>
                </a:cxn>
                <a:cxn ang="0">
                  <a:pos x="39148" y="885291"/>
                </a:cxn>
                <a:cxn ang="0">
                  <a:pos x="21749" y="143209"/>
                </a:cxn>
                <a:cxn ang="0">
                  <a:pos x="260985" y="30378"/>
                </a:cxn>
                <a:cxn ang="0">
                  <a:pos x="434975" y="277738"/>
                </a:cxn>
              </a:cxnLst>
              <a:pathLst>
                <a:path w="100" h="428">
                  <a:moveTo>
                    <a:pt x="100" y="64"/>
                  </a:moveTo>
                  <a:cubicBezTo>
                    <a:pt x="100" y="64"/>
                    <a:pt x="80" y="187"/>
                    <a:pt x="78" y="214"/>
                  </a:cubicBezTo>
                  <a:cubicBezTo>
                    <a:pt x="76" y="241"/>
                    <a:pt x="84" y="281"/>
                    <a:pt x="85" y="303"/>
                  </a:cubicBezTo>
                  <a:cubicBezTo>
                    <a:pt x="89" y="351"/>
                    <a:pt x="82" y="405"/>
                    <a:pt x="82" y="405"/>
                  </a:cubicBezTo>
                  <a:cubicBezTo>
                    <a:pt x="84" y="417"/>
                    <a:pt x="35" y="428"/>
                    <a:pt x="33" y="416"/>
                  </a:cubicBezTo>
                  <a:cubicBezTo>
                    <a:pt x="33" y="416"/>
                    <a:pt x="35" y="404"/>
                    <a:pt x="29" y="332"/>
                  </a:cubicBezTo>
                  <a:cubicBezTo>
                    <a:pt x="26" y="296"/>
                    <a:pt x="17" y="252"/>
                    <a:pt x="9" y="204"/>
                  </a:cubicBezTo>
                  <a:cubicBezTo>
                    <a:pt x="0" y="157"/>
                    <a:pt x="5" y="33"/>
                    <a:pt x="5" y="33"/>
                  </a:cubicBezTo>
                  <a:cubicBezTo>
                    <a:pt x="5" y="33"/>
                    <a:pt x="26" y="0"/>
                    <a:pt x="60" y="7"/>
                  </a:cubicBezTo>
                  <a:cubicBezTo>
                    <a:pt x="95" y="14"/>
                    <a:pt x="100" y="64"/>
                    <a:pt x="100" y="64"/>
                  </a:cubicBezTo>
                </a:path>
              </a:pathLst>
            </a:custGeom>
            <a:solidFill>
              <a:srgbClr val="14273A">
                <a:alpha val="100000"/>
              </a:srgbClr>
            </a:solidFill>
            <a:ln w="9525">
              <a:noFill/>
            </a:ln>
          </p:spPr>
          <p:txBody>
            <a:bodyPr/>
            <a:p>
              <a:endParaRPr lang="zh-CN" altLang="en-US"/>
            </a:p>
          </p:txBody>
        </p:sp>
        <p:sp>
          <p:nvSpPr>
            <p:cNvPr id="178260" name="任意多边形 85"/>
            <p:cNvSpPr/>
            <p:nvPr/>
          </p:nvSpPr>
          <p:spPr>
            <a:xfrm>
              <a:off x="6859588" y="3735388"/>
              <a:ext cx="87313" cy="1524000"/>
            </a:xfrm>
            <a:custGeom>
              <a:avLst/>
              <a:gdLst/>
              <a:ahLst/>
              <a:cxnLst>
                <a:cxn ang="0">
                  <a:pos x="61119" y="1524000"/>
                </a:cxn>
                <a:cxn ang="0">
                  <a:pos x="82947" y="1076786"/>
                </a:cxn>
                <a:cxn ang="0">
                  <a:pos x="52388" y="877060"/>
                </a:cxn>
                <a:cxn ang="0">
                  <a:pos x="17463" y="672991"/>
                </a:cxn>
                <a:cxn ang="0">
                  <a:pos x="56753" y="4342"/>
                </a:cxn>
                <a:cxn ang="0">
                  <a:pos x="48022" y="0"/>
                </a:cxn>
                <a:cxn ang="0">
                  <a:pos x="8731" y="672991"/>
                </a:cxn>
                <a:cxn ang="0">
                  <a:pos x="39291" y="881402"/>
                </a:cxn>
                <a:cxn ang="0">
                  <a:pos x="74216" y="1076786"/>
                </a:cxn>
                <a:cxn ang="0">
                  <a:pos x="52388" y="1524000"/>
                </a:cxn>
                <a:cxn ang="0">
                  <a:pos x="61119" y="1524000"/>
                </a:cxn>
              </a:cxnLst>
              <a:pathLst>
                <a:path w="20" h="351">
                  <a:moveTo>
                    <a:pt x="14" y="351"/>
                  </a:moveTo>
                  <a:cubicBezTo>
                    <a:pt x="15" y="347"/>
                    <a:pt x="20" y="265"/>
                    <a:pt x="19" y="248"/>
                  </a:cubicBezTo>
                  <a:cubicBezTo>
                    <a:pt x="19" y="240"/>
                    <a:pt x="15" y="222"/>
                    <a:pt x="12" y="202"/>
                  </a:cubicBezTo>
                  <a:cubicBezTo>
                    <a:pt x="8" y="183"/>
                    <a:pt x="4" y="164"/>
                    <a:pt x="4" y="155"/>
                  </a:cubicBezTo>
                  <a:cubicBezTo>
                    <a:pt x="2" y="138"/>
                    <a:pt x="13" y="2"/>
                    <a:pt x="13" y="1"/>
                  </a:cubicBezTo>
                  <a:cubicBezTo>
                    <a:pt x="11" y="0"/>
                    <a:pt x="11" y="0"/>
                    <a:pt x="11" y="0"/>
                  </a:cubicBezTo>
                  <a:cubicBezTo>
                    <a:pt x="10" y="6"/>
                    <a:pt x="0" y="138"/>
                    <a:pt x="2" y="155"/>
                  </a:cubicBezTo>
                  <a:cubicBezTo>
                    <a:pt x="2" y="164"/>
                    <a:pt x="6" y="184"/>
                    <a:pt x="9" y="203"/>
                  </a:cubicBezTo>
                  <a:cubicBezTo>
                    <a:pt x="13" y="221"/>
                    <a:pt x="17" y="240"/>
                    <a:pt x="17" y="248"/>
                  </a:cubicBezTo>
                  <a:cubicBezTo>
                    <a:pt x="18" y="265"/>
                    <a:pt x="12" y="350"/>
                    <a:pt x="12" y="351"/>
                  </a:cubicBezTo>
                  <a:cubicBezTo>
                    <a:pt x="14" y="351"/>
                    <a:pt x="14" y="351"/>
                    <a:pt x="14" y="351"/>
                  </a:cubicBezTo>
                </a:path>
              </a:pathLst>
            </a:custGeom>
            <a:solidFill>
              <a:srgbClr val="0A1721">
                <a:alpha val="100000"/>
              </a:srgbClr>
            </a:solidFill>
            <a:ln w="9525">
              <a:noFill/>
            </a:ln>
          </p:spPr>
          <p:txBody>
            <a:bodyPr/>
            <a:p>
              <a:endParaRPr lang="zh-CN" altLang="en-US"/>
            </a:p>
          </p:txBody>
        </p:sp>
        <p:sp>
          <p:nvSpPr>
            <p:cNvPr id="178261" name="任意多边形 86"/>
            <p:cNvSpPr/>
            <p:nvPr/>
          </p:nvSpPr>
          <p:spPr>
            <a:xfrm>
              <a:off x="6846888" y="5362575"/>
              <a:ext cx="500063" cy="339725"/>
            </a:xfrm>
            <a:custGeom>
              <a:avLst/>
              <a:gdLst/>
              <a:ahLst/>
              <a:cxnLst>
                <a:cxn ang="0">
                  <a:pos x="439186" y="0"/>
                </a:cxn>
                <a:cxn ang="0">
                  <a:pos x="286993" y="30488"/>
                </a:cxn>
                <a:cxn ang="0">
                  <a:pos x="200025" y="161152"/>
                </a:cxn>
                <a:cxn ang="0">
                  <a:pos x="4348" y="283104"/>
                </a:cxn>
                <a:cxn ang="0">
                  <a:pos x="186980" y="331014"/>
                </a:cxn>
                <a:cxn ang="0">
                  <a:pos x="365263" y="248261"/>
                </a:cxn>
                <a:cxn ang="0">
                  <a:pos x="373960" y="261327"/>
                </a:cxn>
                <a:cxn ang="0">
                  <a:pos x="473973" y="213417"/>
                </a:cxn>
                <a:cxn ang="0">
                  <a:pos x="439186" y="0"/>
                </a:cxn>
              </a:cxnLst>
              <a:pathLst>
                <a:path w="115" h="78">
                  <a:moveTo>
                    <a:pt x="101" y="0"/>
                  </a:moveTo>
                  <a:cubicBezTo>
                    <a:pt x="101" y="0"/>
                    <a:pt x="92" y="11"/>
                    <a:pt x="66" y="7"/>
                  </a:cubicBezTo>
                  <a:cubicBezTo>
                    <a:pt x="66" y="7"/>
                    <a:pt x="58" y="31"/>
                    <a:pt x="46" y="37"/>
                  </a:cubicBezTo>
                  <a:cubicBezTo>
                    <a:pt x="34" y="43"/>
                    <a:pt x="3" y="54"/>
                    <a:pt x="1" y="65"/>
                  </a:cubicBezTo>
                  <a:cubicBezTo>
                    <a:pt x="0" y="75"/>
                    <a:pt x="20" y="78"/>
                    <a:pt x="43" y="76"/>
                  </a:cubicBezTo>
                  <a:cubicBezTo>
                    <a:pt x="67" y="74"/>
                    <a:pt x="84" y="57"/>
                    <a:pt x="84" y="57"/>
                  </a:cubicBezTo>
                  <a:cubicBezTo>
                    <a:pt x="86" y="60"/>
                    <a:pt x="86" y="60"/>
                    <a:pt x="86" y="60"/>
                  </a:cubicBezTo>
                  <a:cubicBezTo>
                    <a:pt x="86" y="60"/>
                    <a:pt x="102" y="56"/>
                    <a:pt x="109" y="49"/>
                  </a:cubicBezTo>
                  <a:cubicBezTo>
                    <a:pt x="115" y="42"/>
                    <a:pt x="101" y="0"/>
                    <a:pt x="101" y="0"/>
                  </a:cubicBezTo>
                </a:path>
              </a:pathLst>
            </a:custGeom>
            <a:solidFill>
              <a:srgbClr val="1A1635">
                <a:alpha val="100000"/>
              </a:srgbClr>
            </a:solidFill>
            <a:ln w="9525">
              <a:noFill/>
            </a:ln>
          </p:spPr>
          <p:txBody>
            <a:bodyPr/>
            <a:p>
              <a:endParaRPr lang="zh-CN" altLang="en-US"/>
            </a:p>
          </p:txBody>
        </p:sp>
        <p:sp>
          <p:nvSpPr>
            <p:cNvPr id="178262" name="任意多边形 87"/>
            <p:cNvSpPr/>
            <p:nvPr/>
          </p:nvSpPr>
          <p:spPr>
            <a:xfrm>
              <a:off x="6894513" y="5389563"/>
              <a:ext cx="338138" cy="250825"/>
            </a:xfrm>
            <a:custGeom>
              <a:avLst/>
              <a:gdLst/>
              <a:ahLst/>
              <a:cxnLst>
                <a:cxn ang="0">
                  <a:pos x="34681" y="242176"/>
                </a:cxn>
                <a:cxn ang="0">
                  <a:pos x="338138" y="0"/>
                </a:cxn>
                <a:cxn ang="0">
                  <a:pos x="238431" y="4325"/>
                </a:cxn>
                <a:cxn ang="0">
                  <a:pos x="151729" y="134062"/>
                </a:cxn>
                <a:cxn ang="0">
                  <a:pos x="0" y="207579"/>
                </a:cxn>
                <a:cxn ang="0">
                  <a:pos x="0" y="211904"/>
                </a:cxn>
                <a:cxn ang="0">
                  <a:pos x="34681" y="242176"/>
                </a:cxn>
              </a:cxnLst>
              <a:pathLst>
                <a:path w="78" h="58">
                  <a:moveTo>
                    <a:pt x="8" y="56"/>
                  </a:moveTo>
                  <a:cubicBezTo>
                    <a:pt x="46" y="58"/>
                    <a:pt x="77" y="33"/>
                    <a:pt x="78" y="0"/>
                  </a:cubicBezTo>
                  <a:cubicBezTo>
                    <a:pt x="73" y="2"/>
                    <a:pt x="65" y="2"/>
                    <a:pt x="55" y="1"/>
                  </a:cubicBezTo>
                  <a:cubicBezTo>
                    <a:pt x="55" y="1"/>
                    <a:pt x="47" y="25"/>
                    <a:pt x="35" y="31"/>
                  </a:cubicBezTo>
                  <a:cubicBezTo>
                    <a:pt x="27" y="35"/>
                    <a:pt x="11" y="41"/>
                    <a:pt x="0" y="48"/>
                  </a:cubicBezTo>
                  <a:cubicBezTo>
                    <a:pt x="0" y="49"/>
                    <a:pt x="0" y="49"/>
                    <a:pt x="0" y="49"/>
                  </a:cubicBezTo>
                  <a:cubicBezTo>
                    <a:pt x="1" y="53"/>
                    <a:pt x="4" y="56"/>
                    <a:pt x="8" y="56"/>
                  </a:cubicBezTo>
                  <a:close/>
                </a:path>
              </a:pathLst>
            </a:custGeom>
            <a:solidFill>
              <a:srgbClr val="292551">
                <a:alpha val="100000"/>
              </a:srgbClr>
            </a:solidFill>
            <a:ln w="9525">
              <a:noFill/>
            </a:ln>
          </p:spPr>
          <p:txBody>
            <a:bodyPr/>
            <a:p>
              <a:endParaRPr lang="zh-CN" altLang="en-US"/>
            </a:p>
          </p:txBody>
        </p:sp>
        <p:sp>
          <p:nvSpPr>
            <p:cNvPr id="178263" name="任意多边形 88"/>
            <p:cNvSpPr/>
            <p:nvPr/>
          </p:nvSpPr>
          <p:spPr>
            <a:xfrm>
              <a:off x="6772276" y="3427413"/>
              <a:ext cx="552450" cy="2062163"/>
            </a:xfrm>
            <a:custGeom>
              <a:avLst/>
              <a:gdLst/>
              <a:ahLst/>
              <a:cxnLst>
                <a:cxn ang="0">
                  <a:pos x="456750" y="373360"/>
                </a:cxn>
                <a:cxn ang="0">
                  <a:pos x="443700" y="1133104"/>
                </a:cxn>
                <a:cxn ang="0">
                  <a:pos x="543750" y="1862459"/>
                </a:cxn>
                <a:cxn ang="0">
                  <a:pos x="535050" y="1966652"/>
                </a:cxn>
                <a:cxn ang="0">
                  <a:pos x="330600" y="2010066"/>
                </a:cxn>
                <a:cxn ang="0">
                  <a:pos x="295800" y="1584609"/>
                </a:cxn>
                <a:cxn ang="0">
                  <a:pos x="17400" y="360336"/>
                </a:cxn>
                <a:cxn ang="0">
                  <a:pos x="456750" y="373360"/>
                </a:cxn>
              </a:cxnLst>
              <a:pathLst>
                <a:path w="127" h="475">
                  <a:moveTo>
                    <a:pt x="105" y="86"/>
                  </a:moveTo>
                  <a:cubicBezTo>
                    <a:pt x="105" y="89"/>
                    <a:pt x="95" y="219"/>
                    <a:pt x="102" y="261"/>
                  </a:cubicBezTo>
                  <a:cubicBezTo>
                    <a:pt x="109" y="302"/>
                    <a:pt x="127" y="315"/>
                    <a:pt x="125" y="429"/>
                  </a:cubicBezTo>
                  <a:cubicBezTo>
                    <a:pt x="123" y="453"/>
                    <a:pt x="123" y="453"/>
                    <a:pt x="123" y="453"/>
                  </a:cubicBezTo>
                  <a:cubicBezTo>
                    <a:pt x="125" y="465"/>
                    <a:pt x="79" y="475"/>
                    <a:pt x="76" y="463"/>
                  </a:cubicBezTo>
                  <a:cubicBezTo>
                    <a:pt x="76" y="463"/>
                    <a:pt x="81" y="418"/>
                    <a:pt x="68" y="365"/>
                  </a:cubicBezTo>
                  <a:cubicBezTo>
                    <a:pt x="55" y="312"/>
                    <a:pt x="9" y="168"/>
                    <a:pt x="4" y="83"/>
                  </a:cubicBezTo>
                  <a:cubicBezTo>
                    <a:pt x="0" y="0"/>
                    <a:pt x="107" y="11"/>
                    <a:pt x="105" y="86"/>
                  </a:cubicBezTo>
                </a:path>
              </a:pathLst>
            </a:custGeom>
            <a:solidFill>
              <a:srgbClr val="223B59">
                <a:alpha val="100000"/>
              </a:srgbClr>
            </a:solidFill>
            <a:ln w="9525">
              <a:noFill/>
            </a:ln>
          </p:spPr>
          <p:txBody>
            <a:bodyPr/>
            <a:p>
              <a:endParaRPr lang="zh-CN" altLang="en-US"/>
            </a:p>
          </p:txBody>
        </p:sp>
        <p:sp>
          <p:nvSpPr>
            <p:cNvPr id="178264" name="任意多边形 89"/>
            <p:cNvSpPr/>
            <p:nvPr/>
          </p:nvSpPr>
          <p:spPr>
            <a:xfrm>
              <a:off x="7259638" y="5437188"/>
              <a:ext cx="7938" cy="12700"/>
            </a:xfrm>
            <a:custGeom>
              <a:avLst/>
              <a:gdLst/>
              <a:ahLst/>
              <a:cxnLst>
                <a:cxn ang="0">
                  <a:pos x="7938" y="0"/>
                </a:cxn>
                <a:cxn ang="0">
                  <a:pos x="0" y="4233"/>
                </a:cxn>
                <a:cxn ang="0">
                  <a:pos x="0" y="8467"/>
                </a:cxn>
                <a:cxn ang="0">
                  <a:pos x="3969" y="12700"/>
                </a:cxn>
                <a:cxn ang="0">
                  <a:pos x="3969" y="12700"/>
                </a:cxn>
                <a:cxn ang="0">
                  <a:pos x="7938" y="8467"/>
                </a:cxn>
                <a:cxn ang="0">
                  <a:pos x="7938" y="0"/>
                </a:cxn>
              </a:cxnLst>
              <a:pathLst>
                <a:path w="2" h="3">
                  <a:moveTo>
                    <a:pt x="2" y="0"/>
                  </a:moveTo>
                  <a:cubicBezTo>
                    <a:pt x="1" y="0"/>
                    <a:pt x="1" y="1"/>
                    <a:pt x="0" y="1"/>
                  </a:cubicBezTo>
                  <a:cubicBezTo>
                    <a:pt x="0" y="1"/>
                    <a:pt x="0" y="2"/>
                    <a:pt x="0" y="2"/>
                  </a:cubicBezTo>
                  <a:cubicBezTo>
                    <a:pt x="0" y="2"/>
                    <a:pt x="0" y="3"/>
                    <a:pt x="1" y="3"/>
                  </a:cubicBezTo>
                  <a:cubicBezTo>
                    <a:pt x="1" y="3"/>
                    <a:pt x="1" y="3"/>
                    <a:pt x="1" y="3"/>
                  </a:cubicBezTo>
                  <a:cubicBezTo>
                    <a:pt x="2" y="3"/>
                    <a:pt x="2" y="2"/>
                    <a:pt x="2" y="2"/>
                  </a:cubicBezTo>
                  <a:cubicBezTo>
                    <a:pt x="2" y="2"/>
                    <a:pt x="2" y="1"/>
                    <a:pt x="2" y="0"/>
                  </a:cubicBezTo>
                </a:path>
              </a:pathLst>
            </a:custGeom>
            <a:solidFill>
              <a:srgbClr val="12172B">
                <a:alpha val="100000"/>
              </a:srgbClr>
            </a:solidFill>
            <a:ln w="9525">
              <a:noFill/>
            </a:ln>
          </p:spPr>
          <p:txBody>
            <a:bodyPr/>
            <a:p>
              <a:endParaRPr lang="zh-CN" altLang="en-US"/>
            </a:p>
          </p:txBody>
        </p:sp>
        <p:sp>
          <p:nvSpPr>
            <p:cNvPr id="178265" name="任意多边形 90"/>
            <p:cNvSpPr/>
            <p:nvPr/>
          </p:nvSpPr>
          <p:spPr>
            <a:xfrm>
              <a:off x="7150101" y="3825875"/>
              <a:ext cx="122238" cy="1616075"/>
            </a:xfrm>
            <a:custGeom>
              <a:avLst/>
              <a:gdLst/>
              <a:ahLst/>
              <a:cxnLst>
                <a:cxn ang="0">
                  <a:pos x="78582" y="925333"/>
                </a:cxn>
                <a:cxn ang="0">
                  <a:pos x="69850" y="925333"/>
                </a:cxn>
                <a:cxn ang="0">
                  <a:pos x="100410" y="1116482"/>
                </a:cxn>
                <a:cxn ang="0">
                  <a:pos x="109141" y="1616075"/>
                </a:cxn>
                <a:cxn ang="0">
                  <a:pos x="117872" y="1611731"/>
                </a:cxn>
                <a:cxn ang="0">
                  <a:pos x="113507" y="1116482"/>
                </a:cxn>
                <a:cxn ang="0">
                  <a:pos x="78582" y="925333"/>
                </a:cxn>
                <a:cxn ang="0">
                  <a:pos x="17463" y="0"/>
                </a:cxn>
                <a:cxn ang="0">
                  <a:pos x="8731" y="4344"/>
                </a:cxn>
                <a:cxn ang="0">
                  <a:pos x="0" y="243280"/>
                </a:cxn>
                <a:cxn ang="0">
                  <a:pos x="8731" y="243280"/>
                </a:cxn>
                <a:cxn ang="0">
                  <a:pos x="17463" y="0"/>
                </a:cxn>
              </a:cxnLst>
              <a:pathLst>
                <a:path w="28" h="372">
                  <a:moveTo>
                    <a:pt x="18" y="213"/>
                  </a:moveTo>
                  <a:cubicBezTo>
                    <a:pt x="16" y="213"/>
                    <a:pt x="16" y="213"/>
                    <a:pt x="16" y="213"/>
                  </a:cubicBezTo>
                  <a:cubicBezTo>
                    <a:pt x="19" y="228"/>
                    <a:pt x="22" y="244"/>
                    <a:pt x="23" y="257"/>
                  </a:cubicBezTo>
                  <a:cubicBezTo>
                    <a:pt x="26" y="286"/>
                    <a:pt x="25" y="365"/>
                    <a:pt x="25" y="372"/>
                  </a:cubicBezTo>
                  <a:cubicBezTo>
                    <a:pt x="26" y="372"/>
                    <a:pt x="26" y="371"/>
                    <a:pt x="27" y="371"/>
                  </a:cubicBezTo>
                  <a:cubicBezTo>
                    <a:pt x="27" y="360"/>
                    <a:pt x="28" y="285"/>
                    <a:pt x="26" y="257"/>
                  </a:cubicBezTo>
                  <a:cubicBezTo>
                    <a:pt x="24" y="243"/>
                    <a:pt x="21" y="228"/>
                    <a:pt x="18" y="213"/>
                  </a:cubicBezTo>
                  <a:moveTo>
                    <a:pt x="4" y="0"/>
                  </a:moveTo>
                  <a:cubicBezTo>
                    <a:pt x="4" y="1"/>
                    <a:pt x="3" y="1"/>
                    <a:pt x="2" y="1"/>
                  </a:cubicBezTo>
                  <a:cubicBezTo>
                    <a:pt x="2" y="13"/>
                    <a:pt x="0" y="34"/>
                    <a:pt x="0" y="56"/>
                  </a:cubicBezTo>
                  <a:cubicBezTo>
                    <a:pt x="2" y="56"/>
                    <a:pt x="2" y="56"/>
                    <a:pt x="2" y="56"/>
                  </a:cubicBezTo>
                  <a:cubicBezTo>
                    <a:pt x="3" y="33"/>
                    <a:pt x="4" y="13"/>
                    <a:pt x="4" y="0"/>
                  </a:cubicBezTo>
                </a:path>
              </a:pathLst>
            </a:custGeom>
            <a:solidFill>
              <a:srgbClr val="16293D">
                <a:alpha val="100000"/>
              </a:srgbClr>
            </a:solidFill>
            <a:ln w="9525">
              <a:noFill/>
            </a:ln>
          </p:spPr>
          <p:txBody>
            <a:bodyPr/>
            <a:p>
              <a:endParaRPr lang="zh-CN" altLang="en-US"/>
            </a:p>
          </p:txBody>
        </p:sp>
        <p:sp>
          <p:nvSpPr>
            <p:cNvPr id="178266" name="任意多边形 91"/>
            <p:cNvSpPr/>
            <p:nvPr/>
          </p:nvSpPr>
          <p:spPr>
            <a:xfrm>
              <a:off x="6619876" y="2384425"/>
              <a:ext cx="735013" cy="1458913"/>
            </a:xfrm>
            <a:custGeom>
              <a:avLst/>
              <a:gdLst/>
              <a:ahLst/>
              <a:cxnLst>
                <a:cxn ang="0">
                  <a:pos x="382729" y="0"/>
                </a:cxn>
                <a:cxn ang="0">
                  <a:pos x="661077" y="121576"/>
                </a:cxn>
                <a:cxn ang="0">
                  <a:pos x="708918" y="455910"/>
                </a:cxn>
                <a:cxn ang="0">
                  <a:pos x="600188" y="911821"/>
                </a:cxn>
                <a:cxn ang="0">
                  <a:pos x="661077" y="1285233"/>
                </a:cxn>
                <a:cxn ang="0">
                  <a:pos x="8698" y="1332995"/>
                </a:cxn>
                <a:cxn ang="0">
                  <a:pos x="69587" y="890111"/>
                </a:cxn>
                <a:cxn ang="0">
                  <a:pos x="39143" y="464594"/>
                </a:cxn>
                <a:cxn ang="0">
                  <a:pos x="130476" y="160654"/>
                </a:cxn>
                <a:cxn ang="0">
                  <a:pos x="382729" y="0"/>
                </a:cxn>
              </a:cxnLst>
              <a:pathLst>
                <a:path w="169" h="336">
                  <a:moveTo>
                    <a:pt x="88" y="0"/>
                  </a:moveTo>
                  <a:cubicBezTo>
                    <a:pt x="88" y="0"/>
                    <a:pt x="141" y="15"/>
                    <a:pt x="152" y="28"/>
                  </a:cubicBezTo>
                  <a:cubicBezTo>
                    <a:pt x="162" y="41"/>
                    <a:pt x="169" y="75"/>
                    <a:pt x="163" y="105"/>
                  </a:cubicBezTo>
                  <a:cubicBezTo>
                    <a:pt x="157" y="136"/>
                    <a:pt x="138" y="210"/>
                    <a:pt x="138" y="210"/>
                  </a:cubicBezTo>
                  <a:cubicBezTo>
                    <a:pt x="138" y="210"/>
                    <a:pt x="155" y="282"/>
                    <a:pt x="152" y="296"/>
                  </a:cubicBezTo>
                  <a:cubicBezTo>
                    <a:pt x="148" y="317"/>
                    <a:pt x="0" y="336"/>
                    <a:pt x="2" y="307"/>
                  </a:cubicBezTo>
                  <a:cubicBezTo>
                    <a:pt x="3" y="278"/>
                    <a:pt x="16" y="205"/>
                    <a:pt x="16" y="205"/>
                  </a:cubicBezTo>
                  <a:cubicBezTo>
                    <a:pt x="16" y="205"/>
                    <a:pt x="9" y="125"/>
                    <a:pt x="9" y="107"/>
                  </a:cubicBezTo>
                  <a:cubicBezTo>
                    <a:pt x="10" y="90"/>
                    <a:pt x="20" y="49"/>
                    <a:pt x="30" y="37"/>
                  </a:cubicBezTo>
                  <a:cubicBezTo>
                    <a:pt x="40" y="25"/>
                    <a:pt x="88" y="0"/>
                    <a:pt x="88" y="0"/>
                  </a:cubicBezTo>
                </a:path>
              </a:pathLst>
            </a:custGeom>
            <a:solidFill>
              <a:srgbClr val="FFFFFF">
                <a:alpha val="100000"/>
              </a:srgbClr>
            </a:solidFill>
            <a:ln w="9525">
              <a:noFill/>
            </a:ln>
          </p:spPr>
          <p:txBody>
            <a:bodyPr/>
            <a:p>
              <a:endParaRPr lang="zh-CN" altLang="en-US"/>
            </a:p>
          </p:txBody>
        </p:sp>
        <p:sp>
          <p:nvSpPr>
            <p:cNvPr id="178267" name="任意多边形 92"/>
            <p:cNvSpPr/>
            <p:nvPr/>
          </p:nvSpPr>
          <p:spPr>
            <a:xfrm>
              <a:off x="6824663" y="2363788"/>
              <a:ext cx="269875" cy="242888"/>
            </a:xfrm>
            <a:custGeom>
              <a:avLst/>
              <a:gdLst/>
              <a:ahLst/>
              <a:cxnLst>
                <a:cxn ang="0">
                  <a:pos x="39175" y="212527"/>
                </a:cxn>
                <a:cxn ang="0">
                  <a:pos x="56587" y="82408"/>
                </a:cxn>
                <a:cxn ang="0">
                  <a:pos x="213288" y="26024"/>
                </a:cxn>
                <a:cxn ang="0">
                  <a:pos x="221994" y="143130"/>
                </a:cxn>
                <a:cxn ang="0">
                  <a:pos x="39175" y="212527"/>
                </a:cxn>
              </a:cxnLst>
              <a:pathLst>
                <a:path w="62" h="56">
                  <a:moveTo>
                    <a:pt x="9" y="49"/>
                  </a:moveTo>
                  <a:cubicBezTo>
                    <a:pt x="0" y="42"/>
                    <a:pt x="2" y="34"/>
                    <a:pt x="13" y="19"/>
                  </a:cubicBezTo>
                  <a:cubicBezTo>
                    <a:pt x="24" y="5"/>
                    <a:pt x="41" y="0"/>
                    <a:pt x="49" y="6"/>
                  </a:cubicBezTo>
                  <a:cubicBezTo>
                    <a:pt x="58" y="13"/>
                    <a:pt x="62" y="18"/>
                    <a:pt x="51" y="33"/>
                  </a:cubicBezTo>
                  <a:cubicBezTo>
                    <a:pt x="40" y="47"/>
                    <a:pt x="18" y="56"/>
                    <a:pt x="9" y="49"/>
                  </a:cubicBezTo>
                </a:path>
              </a:pathLst>
            </a:custGeom>
            <a:solidFill>
              <a:srgbClr val="FCEC9D">
                <a:alpha val="100000"/>
              </a:srgbClr>
            </a:solidFill>
            <a:ln w="9525">
              <a:noFill/>
            </a:ln>
          </p:spPr>
          <p:txBody>
            <a:bodyPr/>
            <a:p>
              <a:endParaRPr lang="zh-CN" altLang="en-US"/>
            </a:p>
          </p:txBody>
        </p:sp>
        <p:sp>
          <p:nvSpPr>
            <p:cNvPr id="178268" name="任意多边形 93"/>
            <p:cNvSpPr/>
            <p:nvPr/>
          </p:nvSpPr>
          <p:spPr>
            <a:xfrm>
              <a:off x="6707188" y="1828800"/>
              <a:ext cx="473075" cy="525463"/>
            </a:xfrm>
            <a:custGeom>
              <a:avLst/>
              <a:gdLst/>
              <a:ahLst/>
              <a:cxnLst>
                <a:cxn ang="0">
                  <a:pos x="329850" y="525463"/>
                </a:cxn>
                <a:cxn ang="0">
                  <a:pos x="425333" y="369127"/>
                </a:cxn>
                <a:cxn ang="0">
                  <a:pos x="325510" y="65140"/>
                </a:cxn>
                <a:cxn ang="0">
                  <a:pos x="39061" y="160679"/>
                </a:cxn>
                <a:cxn ang="0">
                  <a:pos x="329850" y="525463"/>
                </a:cxn>
              </a:cxnLst>
              <a:pathLst>
                <a:path w="109" h="121">
                  <a:moveTo>
                    <a:pt x="76" y="121"/>
                  </a:moveTo>
                  <a:cubicBezTo>
                    <a:pt x="76" y="121"/>
                    <a:pt x="88" y="108"/>
                    <a:pt x="98" y="85"/>
                  </a:cubicBezTo>
                  <a:cubicBezTo>
                    <a:pt x="109" y="62"/>
                    <a:pt x="105" y="30"/>
                    <a:pt x="75" y="15"/>
                  </a:cubicBezTo>
                  <a:cubicBezTo>
                    <a:pt x="46" y="0"/>
                    <a:pt x="17" y="13"/>
                    <a:pt x="9" y="37"/>
                  </a:cubicBezTo>
                  <a:cubicBezTo>
                    <a:pt x="0" y="61"/>
                    <a:pt x="20" y="93"/>
                    <a:pt x="76" y="121"/>
                  </a:cubicBezTo>
                  <a:close/>
                </a:path>
              </a:pathLst>
            </a:custGeom>
            <a:solidFill>
              <a:srgbClr val="1A1635">
                <a:alpha val="100000"/>
              </a:srgbClr>
            </a:solidFill>
            <a:ln w="9525">
              <a:noFill/>
            </a:ln>
          </p:spPr>
          <p:txBody>
            <a:bodyPr/>
            <a:p>
              <a:endParaRPr lang="zh-CN" altLang="en-US"/>
            </a:p>
          </p:txBody>
        </p:sp>
        <p:sp>
          <p:nvSpPr>
            <p:cNvPr id="178269" name="任意多边形 94"/>
            <p:cNvSpPr/>
            <p:nvPr/>
          </p:nvSpPr>
          <p:spPr>
            <a:xfrm>
              <a:off x="6854826" y="2251075"/>
              <a:ext cx="212725" cy="346075"/>
            </a:xfrm>
            <a:custGeom>
              <a:avLst/>
              <a:gdLst/>
              <a:ahLst/>
              <a:cxnLst>
                <a:cxn ang="0">
                  <a:pos x="173653" y="0"/>
                </a:cxn>
                <a:cxn ang="0">
                  <a:pos x="208384" y="164386"/>
                </a:cxn>
                <a:cxn ang="0">
                  <a:pos x="8683" y="263882"/>
                </a:cxn>
                <a:cxn ang="0">
                  <a:pos x="0" y="125452"/>
                </a:cxn>
                <a:cxn ang="0">
                  <a:pos x="173653" y="0"/>
                </a:cxn>
              </a:cxnLst>
              <a:pathLst>
                <a:path w="49" h="80">
                  <a:moveTo>
                    <a:pt x="40" y="0"/>
                  </a:moveTo>
                  <a:cubicBezTo>
                    <a:pt x="40" y="1"/>
                    <a:pt x="47" y="29"/>
                    <a:pt x="48" y="38"/>
                  </a:cubicBezTo>
                  <a:cubicBezTo>
                    <a:pt x="49" y="60"/>
                    <a:pt x="4" y="80"/>
                    <a:pt x="2" y="61"/>
                  </a:cubicBezTo>
                  <a:cubicBezTo>
                    <a:pt x="1" y="56"/>
                    <a:pt x="0" y="29"/>
                    <a:pt x="0" y="29"/>
                  </a:cubicBezTo>
                  <a:lnTo>
                    <a:pt x="40" y="0"/>
                  </a:lnTo>
                  <a:close/>
                </a:path>
              </a:pathLst>
            </a:custGeom>
            <a:solidFill>
              <a:srgbClr val="F7D694">
                <a:alpha val="100000"/>
              </a:srgbClr>
            </a:solidFill>
            <a:ln w="9525">
              <a:noFill/>
            </a:ln>
          </p:spPr>
          <p:txBody>
            <a:bodyPr/>
            <a:p>
              <a:endParaRPr lang="zh-CN" altLang="en-US"/>
            </a:p>
          </p:txBody>
        </p:sp>
        <p:sp>
          <p:nvSpPr>
            <p:cNvPr id="178270" name="任意多边形 95"/>
            <p:cNvSpPr/>
            <p:nvPr/>
          </p:nvSpPr>
          <p:spPr>
            <a:xfrm>
              <a:off x="6846888" y="2219325"/>
              <a:ext cx="182563" cy="244475"/>
            </a:xfrm>
            <a:custGeom>
              <a:avLst/>
              <a:gdLst/>
              <a:ahLst/>
              <a:cxnLst>
                <a:cxn ang="0">
                  <a:pos x="182563" y="61119"/>
                </a:cxn>
                <a:cxn ang="0">
                  <a:pos x="60854" y="235744"/>
                </a:cxn>
                <a:cxn ang="0">
                  <a:pos x="4347" y="100409"/>
                </a:cxn>
                <a:cxn ang="0">
                  <a:pos x="182563" y="61119"/>
                </a:cxn>
              </a:cxnLst>
              <a:pathLst>
                <a:path w="42" h="56">
                  <a:moveTo>
                    <a:pt x="42" y="14"/>
                  </a:moveTo>
                  <a:cubicBezTo>
                    <a:pt x="42" y="14"/>
                    <a:pt x="38" y="51"/>
                    <a:pt x="14" y="54"/>
                  </a:cubicBezTo>
                  <a:cubicBezTo>
                    <a:pt x="0" y="56"/>
                    <a:pt x="1" y="23"/>
                    <a:pt x="1" y="23"/>
                  </a:cubicBezTo>
                  <a:cubicBezTo>
                    <a:pt x="1" y="23"/>
                    <a:pt x="0" y="0"/>
                    <a:pt x="42" y="14"/>
                  </a:cubicBezTo>
                  <a:close/>
                </a:path>
              </a:pathLst>
            </a:custGeom>
            <a:solidFill>
              <a:srgbClr val="CE8865">
                <a:alpha val="100000"/>
              </a:srgbClr>
            </a:solidFill>
            <a:ln w="9525">
              <a:noFill/>
            </a:ln>
          </p:spPr>
          <p:txBody>
            <a:bodyPr/>
            <a:p>
              <a:endParaRPr lang="zh-CN" altLang="en-US"/>
            </a:p>
          </p:txBody>
        </p:sp>
        <p:sp>
          <p:nvSpPr>
            <p:cNvPr id="178271" name="任意多边形 96"/>
            <p:cNvSpPr/>
            <p:nvPr/>
          </p:nvSpPr>
          <p:spPr>
            <a:xfrm>
              <a:off x="6697663" y="1903413"/>
              <a:ext cx="422275" cy="508000"/>
            </a:xfrm>
            <a:custGeom>
              <a:avLst/>
              <a:gdLst/>
              <a:ahLst/>
              <a:cxnLst>
                <a:cxn ang="0">
                  <a:pos x="261201" y="21709"/>
                </a:cxn>
                <a:cxn ang="0">
                  <a:pos x="74007" y="86838"/>
                </a:cxn>
                <a:cxn ang="0">
                  <a:pos x="39180" y="256171"/>
                </a:cxn>
                <a:cxn ang="0">
                  <a:pos x="87067" y="494974"/>
                </a:cxn>
                <a:cxn ang="0">
                  <a:pos x="313441" y="382085"/>
                </a:cxn>
                <a:cxn ang="0">
                  <a:pos x="404862" y="334325"/>
                </a:cxn>
                <a:cxn ang="0">
                  <a:pos x="335208" y="286564"/>
                </a:cxn>
                <a:cxn ang="0">
                  <a:pos x="261201" y="21709"/>
                </a:cxn>
              </a:cxnLst>
              <a:pathLst>
                <a:path w="97" h="117">
                  <a:moveTo>
                    <a:pt x="60" y="5"/>
                  </a:moveTo>
                  <a:cubicBezTo>
                    <a:pt x="60" y="5"/>
                    <a:pt x="32" y="0"/>
                    <a:pt x="17" y="20"/>
                  </a:cubicBezTo>
                  <a:cubicBezTo>
                    <a:pt x="3" y="40"/>
                    <a:pt x="9" y="53"/>
                    <a:pt x="9" y="59"/>
                  </a:cubicBezTo>
                  <a:cubicBezTo>
                    <a:pt x="8" y="65"/>
                    <a:pt x="0" y="110"/>
                    <a:pt x="20" y="114"/>
                  </a:cubicBezTo>
                  <a:cubicBezTo>
                    <a:pt x="44" y="117"/>
                    <a:pt x="65" y="103"/>
                    <a:pt x="72" y="88"/>
                  </a:cubicBezTo>
                  <a:cubicBezTo>
                    <a:pt x="72" y="88"/>
                    <a:pt x="88" y="90"/>
                    <a:pt x="93" y="77"/>
                  </a:cubicBezTo>
                  <a:cubicBezTo>
                    <a:pt x="97" y="65"/>
                    <a:pt x="86" y="53"/>
                    <a:pt x="77" y="66"/>
                  </a:cubicBezTo>
                  <a:cubicBezTo>
                    <a:pt x="77" y="66"/>
                    <a:pt x="97" y="16"/>
                    <a:pt x="60" y="5"/>
                  </a:cubicBezTo>
                  <a:close/>
                </a:path>
              </a:pathLst>
            </a:custGeom>
            <a:solidFill>
              <a:srgbClr val="F7D694">
                <a:alpha val="100000"/>
              </a:srgbClr>
            </a:solidFill>
            <a:ln w="9525">
              <a:noFill/>
            </a:ln>
          </p:spPr>
          <p:txBody>
            <a:bodyPr/>
            <a:p>
              <a:endParaRPr lang="zh-CN" altLang="en-US"/>
            </a:p>
          </p:txBody>
        </p:sp>
        <p:sp>
          <p:nvSpPr>
            <p:cNvPr id="178272" name="任意多边形 97"/>
            <p:cNvSpPr/>
            <p:nvPr/>
          </p:nvSpPr>
          <p:spPr>
            <a:xfrm>
              <a:off x="7037388" y="2176463"/>
              <a:ext cx="69850" cy="87313"/>
            </a:xfrm>
            <a:custGeom>
              <a:avLst/>
              <a:gdLst/>
              <a:ahLst/>
              <a:cxnLst>
                <a:cxn ang="0">
                  <a:pos x="0" y="65485"/>
                </a:cxn>
                <a:cxn ang="0">
                  <a:pos x="34925" y="13097"/>
                </a:cxn>
                <a:cxn ang="0">
                  <a:pos x="4366" y="87313"/>
                </a:cxn>
                <a:cxn ang="0">
                  <a:pos x="13097" y="65485"/>
                </a:cxn>
                <a:cxn ang="0">
                  <a:pos x="0" y="65485"/>
                </a:cxn>
              </a:cxnLst>
              <a:pathLst>
                <a:path w="16" h="20">
                  <a:moveTo>
                    <a:pt x="0" y="15"/>
                  </a:moveTo>
                  <a:cubicBezTo>
                    <a:pt x="0" y="15"/>
                    <a:pt x="1" y="0"/>
                    <a:pt x="8" y="3"/>
                  </a:cubicBezTo>
                  <a:cubicBezTo>
                    <a:pt x="16" y="6"/>
                    <a:pt x="11" y="20"/>
                    <a:pt x="1" y="20"/>
                  </a:cubicBezTo>
                  <a:cubicBezTo>
                    <a:pt x="3" y="15"/>
                    <a:pt x="3" y="15"/>
                    <a:pt x="3" y="15"/>
                  </a:cubicBezTo>
                  <a:lnTo>
                    <a:pt x="0" y="15"/>
                  </a:lnTo>
                  <a:close/>
                </a:path>
              </a:pathLst>
            </a:custGeom>
            <a:solidFill>
              <a:srgbClr val="CE8865">
                <a:alpha val="100000"/>
              </a:srgbClr>
            </a:solidFill>
            <a:ln w="9525">
              <a:noFill/>
            </a:ln>
          </p:spPr>
          <p:txBody>
            <a:bodyPr/>
            <a:p>
              <a:endParaRPr lang="zh-CN" altLang="en-US"/>
            </a:p>
          </p:txBody>
        </p:sp>
        <p:sp>
          <p:nvSpPr>
            <p:cNvPr id="178273" name="任意多边形 98"/>
            <p:cNvSpPr/>
            <p:nvPr/>
          </p:nvSpPr>
          <p:spPr>
            <a:xfrm>
              <a:off x="6745288" y="1851025"/>
              <a:ext cx="379413" cy="377825"/>
            </a:xfrm>
            <a:custGeom>
              <a:avLst/>
              <a:gdLst/>
              <a:ahLst/>
              <a:cxnLst>
                <a:cxn ang="0">
                  <a:pos x="287831" y="338740"/>
                </a:cxn>
                <a:cxn ang="0">
                  <a:pos x="279108" y="369139"/>
                </a:cxn>
                <a:cxn ang="0">
                  <a:pos x="266025" y="321368"/>
                </a:cxn>
                <a:cxn ang="0">
                  <a:pos x="222415" y="221484"/>
                </a:cxn>
                <a:cxn ang="0">
                  <a:pos x="261664" y="143313"/>
                </a:cxn>
                <a:cxn ang="0">
                  <a:pos x="183165" y="117256"/>
                </a:cxn>
                <a:cxn ang="0">
                  <a:pos x="30527" y="104228"/>
                </a:cxn>
                <a:cxn ang="0">
                  <a:pos x="165721" y="4343"/>
                </a:cxn>
                <a:cxn ang="0">
                  <a:pos x="287831" y="338740"/>
                </a:cxn>
              </a:cxnLst>
              <a:pathLst>
                <a:path w="87" h="87">
                  <a:moveTo>
                    <a:pt x="66" y="78"/>
                  </a:moveTo>
                  <a:cubicBezTo>
                    <a:pt x="66" y="78"/>
                    <a:pt x="64" y="83"/>
                    <a:pt x="64" y="85"/>
                  </a:cubicBezTo>
                  <a:cubicBezTo>
                    <a:pt x="64" y="87"/>
                    <a:pt x="59" y="85"/>
                    <a:pt x="61" y="74"/>
                  </a:cubicBezTo>
                  <a:cubicBezTo>
                    <a:pt x="64" y="62"/>
                    <a:pt x="52" y="57"/>
                    <a:pt x="51" y="51"/>
                  </a:cubicBezTo>
                  <a:cubicBezTo>
                    <a:pt x="50" y="44"/>
                    <a:pt x="61" y="35"/>
                    <a:pt x="60" y="33"/>
                  </a:cubicBezTo>
                  <a:cubicBezTo>
                    <a:pt x="60" y="33"/>
                    <a:pt x="62" y="25"/>
                    <a:pt x="42" y="27"/>
                  </a:cubicBezTo>
                  <a:cubicBezTo>
                    <a:pt x="22" y="28"/>
                    <a:pt x="11" y="30"/>
                    <a:pt x="7" y="24"/>
                  </a:cubicBezTo>
                  <a:cubicBezTo>
                    <a:pt x="3" y="19"/>
                    <a:pt x="0" y="0"/>
                    <a:pt x="38" y="1"/>
                  </a:cubicBezTo>
                  <a:cubicBezTo>
                    <a:pt x="77" y="2"/>
                    <a:pt x="87" y="46"/>
                    <a:pt x="66" y="78"/>
                  </a:cubicBezTo>
                  <a:close/>
                </a:path>
              </a:pathLst>
            </a:custGeom>
            <a:solidFill>
              <a:srgbClr val="1A1635">
                <a:alpha val="100000"/>
              </a:srgbClr>
            </a:solidFill>
            <a:ln w="9525">
              <a:noFill/>
            </a:ln>
          </p:spPr>
          <p:txBody>
            <a:bodyPr/>
            <a:p>
              <a:endParaRPr lang="zh-CN" altLang="en-US"/>
            </a:p>
          </p:txBody>
        </p:sp>
        <p:sp>
          <p:nvSpPr>
            <p:cNvPr id="178274" name="任意多边形 99"/>
            <p:cNvSpPr/>
            <p:nvPr/>
          </p:nvSpPr>
          <p:spPr>
            <a:xfrm>
              <a:off x="6677026" y="1803400"/>
              <a:ext cx="377825" cy="225425"/>
            </a:xfrm>
            <a:custGeom>
              <a:avLst/>
              <a:gdLst/>
              <a:ahLst/>
              <a:cxnLst>
                <a:cxn ang="0">
                  <a:pos x="95542" y="216755"/>
                </a:cxn>
                <a:cxn ang="0">
                  <a:pos x="147656" y="186409"/>
                </a:cxn>
                <a:cxn ang="0">
                  <a:pos x="26057" y="195079"/>
                </a:cxn>
                <a:cxn ang="0">
                  <a:pos x="52114" y="182074"/>
                </a:cxn>
                <a:cxn ang="0">
                  <a:pos x="26057" y="164734"/>
                </a:cxn>
                <a:cxn ang="0">
                  <a:pos x="0" y="121383"/>
                </a:cxn>
                <a:cxn ang="0">
                  <a:pos x="39085" y="134388"/>
                </a:cxn>
                <a:cxn ang="0">
                  <a:pos x="21714" y="78032"/>
                </a:cxn>
                <a:cxn ang="0">
                  <a:pos x="65142" y="0"/>
                </a:cxn>
                <a:cxn ang="0">
                  <a:pos x="69485" y="43351"/>
                </a:cxn>
                <a:cxn ang="0">
                  <a:pos x="95542" y="8670"/>
                </a:cxn>
                <a:cxn ang="0">
                  <a:pos x="125942" y="43351"/>
                </a:cxn>
                <a:cxn ang="0">
                  <a:pos x="138970" y="21675"/>
                </a:cxn>
                <a:cxn ang="0">
                  <a:pos x="282283" y="60691"/>
                </a:cxn>
                <a:cxn ang="0">
                  <a:pos x="360454" y="117048"/>
                </a:cxn>
                <a:cxn ang="0">
                  <a:pos x="356111" y="208085"/>
                </a:cxn>
                <a:cxn ang="0">
                  <a:pos x="251883" y="190744"/>
                </a:cxn>
                <a:cxn ang="0">
                  <a:pos x="95542" y="216755"/>
                </a:cxn>
              </a:cxnLst>
              <a:pathLst>
                <a:path w="87" h="52">
                  <a:moveTo>
                    <a:pt x="22" y="50"/>
                  </a:moveTo>
                  <a:cubicBezTo>
                    <a:pt x="22" y="48"/>
                    <a:pt x="30" y="44"/>
                    <a:pt x="34" y="43"/>
                  </a:cubicBezTo>
                  <a:cubicBezTo>
                    <a:pt x="25" y="44"/>
                    <a:pt x="6" y="47"/>
                    <a:pt x="6" y="45"/>
                  </a:cubicBezTo>
                  <a:cubicBezTo>
                    <a:pt x="5" y="43"/>
                    <a:pt x="9" y="43"/>
                    <a:pt x="12" y="42"/>
                  </a:cubicBezTo>
                  <a:cubicBezTo>
                    <a:pt x="8" y="41"/>
                    <a:pt x="8" y="40"/>
                    <a:pt x="6" y="38"/>
                  </a:cubicBezTo>
                  <a:cubicBezTo>
                    <a:pt x="3" y="36"/>
                    <a:pt x="0" y="29"/>
                    <a:pt x="0" y="28"/>
                  </a:cubicBezTo>
                  <a:cubicBezTo>
                    <a:pt x="1" y="27"/>
                    <a:pt x="5" y="31"/>
                    <a:pt x="9" y="31"/>
                  </a:cubicBezTo>
                  <a:cubicBezTo>
                    <a:pt x="6" y="27"/>
                    <a:pt x="5" y="23"/>
                    <a:pt x="5" y="18"/>
                  </a:cubicBezTo>
                  <a:cubicBezTo>
                    <a:pt x="5" y="7"/>
                    <a:pt x="13" y="0"/>
                    <a:pt x="15" y="0"/>
                  </a:cubicBezTo>
                  <a:cubicBezTo>
                    <a:pt x="16" y="1"/>
                    <a:pt x="15" y="7"/>
                    <a:pt x="16" y="10"/>
                  </a:cubicBezTo>
                  <a:cubicBezTo>
                    <a:pt x="17" y="7"/>
                    <a:pt x="20" y="2"/>
                    <a:pt x="22" y="2"/>
                  </a:cubicBezTo>
                  <a:cubicBezTo>
                    <a:pt x="23" y="3"/>
                    <a:pt x="25" y="8"/>
                    <a:pt x="29" y="10"/>
                  </a:cubicBezTo>
                  <a:cubicBezTo>
                    <a:pt x="33" y="12"/>
                    <a:pt x="31" y="7"/>
                    <a:pt x="32" y="5"/>
                  </a:cubicBezTo>
                  <a:cubicBezTo>
                    <a:pt x="34" y="4"/>
                    <a:pt x="56" y="9"/>
                    <a:pt x="65" y="14"/>
                  </a:cubicBezTo>
                  <a:cubicBezTo>
                    <a:pt x="71" y="17"/>
                    <a:pt x="81" y="21"/>
                    <a:pt x="83" y="27"/>
                  </a:cubicBezTo>
                  <a:cubicBezTo>
                    <a:pt x="85" y="33"/>
                    <a:pt x="87" y="47"/>
                    <a:pt x="82" y="48"/>
                  </a:cubicBezTo>
                  <a:cubicBezTo>
                    <a:pt x="80" y="49"/>
                    <a:pt x="63" y="43"/>
                    <a:pt x="58" y="44"/>
                  </a:cubicBezTo>
                  <a:cubicBezTo>
                    <a:pt x="44" y="48"/>
                    <a:pt x="22" y="52"/>
                    <a:pt x="22" y="50"/>
                  </a:cubicBezTo>
                  <a:close/>
                </a:path>
              </a:pathLst>
            </a:custGeom>
            <a:solidFill>
              <a:srgbClr val="1A1635">
                <a:alpha val="100000"/>
              </a:srgbClr>
            </a:solidFill>
            <a:ln w="9525">
              <a:noFill/>
            </a:ln>
          </p:spPr>
          <p:txBody>
            <a:bodyPr/>
            <a:p>
              <a:endParaRPr lang="zh-CN" altLang="en-US"/>
            </a:p>
          </p:txBody>
        </p:sp>
        <p:sp>
          <p:nvSpPr>
            <p:cNvPr id="178275" name="任意多边形 100"/>
            <p:cNvSpPr/>
            <p:nvPr/>
          </p:nvSpPr>
          <p:spPr>
            <a:xfrm>
              <a:off x="6819901" y="2136775"/>
              <a:ext cx="30163" cy="44450"/>
            </a:xfrm>
            <a:custGeom>
              <a:avLst/>
              <a:gdLst/>
              <a:ahLst/>
              <a:cxnLst>
                <a:cxn ang="0">
                  <a:pos x="4309" y="22225"/>
                </a:cxn>
                <a:cxn ang="0">
                  <a:pos x="12927" y="44450"/>
                </a:cxn>
                <a:cxn ang="0">
                  <a:pos x="30163" y="22225"/>
                </a:cxn>
                <a:cxn ang="0">
                  <a:pos x="17236" y="4445"/>
                </a:cxn>
                <a:cxn ang="0">
                  <a:pos x="4309" y="22225"/>
                </a:cxn>
              </a:cxnLst>
              <a:pathLst>
                <a:path w="7" h="10">
                  <a:moveTo>
                    <a:pt x="1" y="5"/>
                  </a:moveTo>
                  <a:cubicBezTo>
                    <a:pt x="0" y="7"/>
                    <a:pt x="2" y="9"/>
                    <a:pt x="3" y="10"/>
                  </a:cubicBezTo>
                  <a:cubicBezTo>
                    <a:pt x="5" y="10"/>
                    <a:pt x="6" y="8"/>
                    <a:pt x="7" y="5"/>
                  </a:cubicBezTo>
                  <a:cubicBezTo>
                    <a:pt x="7" y="3"/>
                    <a:pt x="6" y="1"/>
                    <a:pt x="4" y="1"/>
                  </a:cubicBezTo>
                  <a:cubicBezTo>
                    <a:pt x="2" y="0"/>
                    <a:pt x="1" y="2"/>
                    <a:pt x="1" y="5"/>
                  </a:cubicBezTo>
                  <a:close/>
                </a:path>
              </a:pathLst>
            </a:custGeom>
            <a:solidFill>
              <a:srgbClr val="1A1635">
                <a:alpha val="100000"/>
              </a:srgbClr>
            </a:solidFill>
            <a:ln w="9525">
              <a:noFill/>
            </a:ln>
          </p:spPr>
          <p:txBody>
            <a:bodyPr/>
            <a:p>
              <a:endParaRPr lang="zh-CN" altLang="en-US"/>
            </a:p>
          </p:txBody>
        </p:sp>
        <p:sp>
          <p:nvSpPr>
            <p:cNvPr id="178276" name="任意多边形 101"/>
            <p:cNvSpPr/>
            <p:nvPr/>
          </p:nvSpPr>
          <p:spPr>
            <a:xfrm>
              <a:off x="6811963" y="2081213"/>
              <a:ext cx="77788" cy="52388"/>
            </a:xfrm>
            <a:custGeom>
              <a:avLst/>
              <a:gdLst/>
              <a:ahLst/>
              <a:cxnLst>
                <a:cxn ang="0">
                  <a:pos x="73466" y="52388"/>
                </a:cxn>
                <a:cxn ang="0">
                  <a:pos x="34572" y="26194"/>
                </a:cxn>
                <a:cxn ang="0">
                  <a:pos x="8643" y="26194"/>
                </a:cxn>
                <a:cxn ang="0">
                  <a:pos x="0" y="4366"/>
                </a:cxn>
                <a:cxn ang="0">
                  <a:pos x="47537" y="8731"/>
                </a:cxn>
                <a:cxn ang="0">
                  <a:pos x="77788" y="34925"/>
                </a:cxn>
                <a:cxn ang="0">
                  <a:pos x="73466" y="52388"/>
                </a:cxn>
              </a:cxnLst>
              <a:pathLst>
                <a:path w="18" h="12">
                  <a:moveTo>
                    <a:pt x="17" y="12"/>
                  </a:moveTo>
                  <a:cubicBezTo>
                    <a:pt x="17" y="12"/>
                    <a:pt x="12" y="7"/>
                    <a:pt x="8" y="6"/>
                  </a:cubicBezTo>
                  <a:cubicBezTo>
                    <a:pt x="4" y="6"/>
                    <a:pt x="2" y="6"/>
                    <a:pt x="2" y="6"/>
                  </a:cubicBezTo>
                  <a:cubicBezTo>
                    <a:pt x="0" y="1"/>
                    <a:pt x="0" y="1"/>
                    <a:pt x="0" y="1"/>
                  </a:cubicBezTo>
                  <a:cubicBezTo>
                    <a:pt x="0" y="1"/>
                    <a:pt x="6" y="0"/>
                    <a:pt x="11" y="2"/>
                  </a:cubicBezTo>
                  <a:cubicBezTo>
                    <a:pt x="16" y="4"/>
                    <a:pt x="18" y="8"/>
                    <a:pt x="18" y="8"/>
                  </a:cubicBezTo>
                  <a:lnTo>
                    <a:pt x="17" y="12"/>
                  </a:lnTo>
                  <a:close/>
                </a:path>
              </a:pathLst>
            </a:custGeom>
            <a:solidFill>
              <a:srgbClr val="1A1635">
                <a:alpha val="100000"/>
              </a:srgbClr>
            </a:solidFill>
            <a:ln w="9525">
              <a:noFill/>
            </a:ln>
          </p:spPr>
          <p:txBody>
            <a:bodyPr/>
            <a:p>
              <a:endParaRPr lang="zh-CN" altLang="en-US"/>
            </a:p>
          </p:txBody>
        </p:sp>
        <p:sp>
          <p:nvSpPr>
            <p:cNvPr id="178277" name="任意多边形 102"/>
            <p:cNvSpPr/>
            <p:nvPr/>
          </p:nvSpPr>
          <p:spPr>
            <a:xfrm>
              <a:off x="6737351" y="2136775"/>
              <a:ext cx="25400" cy="39688"/>
            </a:xfrm>
            <a:custGeom>
              <a:avLst/>
              <a:gdLst/>
              <a:ahLst/>
              <a:cxnLst>
                <a:cxn ang="0">
                  <a:pos x="0" y="17639"/>
                </a:cxn>
                <a:cxn ang="0">
                  <a:pos x="12700" y="35278"/>
                </a:cxn>
                <a:cxn ang="0">
                  <a:pos x="25400" y="17639"/>
                </a:cxn>
                <a:cxn ang="0">
                  <a:pos x="12700" y="0"/>
                </a:cxn>
                <a:cxn ang="0">
                  <a:pos x="0" y="17639"/>
                </a:cxn>
              </a:cxnLst>
              <a:pathLst>
                <a:path w="6" h="9">
                  <a:moveTo>
                    <a:pt x="0" y="4"/>
                  </a:moveTo>
                  <a:cubicBezTo>
                    <a:pt x="0" y="6"/>
                    <a:pt x="1" y="8"/>
                    <a:pt x="3" y="8"/>
                  </a:cubicBezTo>
                  <a:cubicBezTo>
                    <a:pt x="4" y="9"/>
                    <a:pt x="5" y="7"/>
                    <a:pt x="6" y="4"/>
                  </a:cubicBezTo>
                  <a:cubicBezTo>
                    <a:pt x="6" y="2"/>
                    <a:pt x="5" y="0"/>
                    <a:pt x="3" y="0"/>
                  </a:cubicBezTo>
                  <a:cubicBezTo>
                    <a:pt x="2" y="0"/>
                    <a:pt x="1" y="1"/>
                    <a:pt x="0" y="4"/>
                  </a:cubicBezTo>
                  <a:close/>
                </a:path>
              </a:pathLst>
            </a:custGeom>
            <a:solidFill>
              <a:srgbClr val="1A1635">
                <a:alpha val="100000"/>
              </a:srgbClr>
            </a:solidFill>
            <a:ln w="9525">
              <a:noFill/>
            </a:ln>
          </p:spPr>
          <p:txBody>
            <a:bodyPr/>
            <a:p>
              <a:endParaRPr lang="zh-CN" altLang="en-US"/>
            </a:p>
          </p:txBody>
        </p:sp>
        <p:sp>
          <p:nvSpPr>
            <p:cNvPr id="178278" name="任意多边形 103"/>
            <p:cNvSpPr/>
            <p:nvPr/>
          </p:nvSpPr>
          <p:spPr>
            <a:xfrm>
              <a:off x="6729413" y="2085975"/>
              <a:ext cx="47625" cy="34925"/>
            </a:xfrm>
            <a:custGeom>
              <a:avLst/>
              <a:gdLst/>
              <a:ahLst/>
              <a:cxnLst>
                <a:cxn ang="0">
                  <a:pos x="47625" y="0"/>
                </a:cxn>
                <a:cxn ang="0">
                  <a:pos x="43295" y="21828"/>
                </a:cxn>
                <a:cxn ang="0">
                  <a:pos x="17318" y="26194"/>
                </a:cxn>
                <a:cxn ang="0">
                  <a:pos x="4330" y="34925"/>
                </a:cxn>
                <a:cxn ang="0">
                  <a:pos x="4330" y="8731"/>
                </a:cxn>
                <a:cxn ang="0">
                  <a:pos x="47625" y="0"/>
                </a:cxn>
              </a:cxnLst>
              <a:pathLst>
                <a:path w="11" h="8">
                  <a:moveTo>
                    <a:pt x="11" y="0"/>
                  </a:moveTo>
                  <a:cubicBezTo>
                    <a:pt x="10" y="5"/>
                    <a:pt x="10" y="5"/>
                    <a:pt x="10" y="5"/>
                  </a:cubicBezTo>
                  <a:cubicBezTo>
                    <a:pt x="10" y="5"/>
                    <a:pt x="8" y="5"/>
                    <a:pt x="4" y="6"/>
                  </a:cubicBezTo>
                  <a:cubicBezTo>
                    <a:pt x="3" y="6"/>
                    <a:pt x="2" y="7"/>
                    <a:pt x="1" y="8"/>
                  </a:cubicBezTo>
                  <a:cubicBezTo>
                    <a:pt x="0" y="8"/>
                    <a:pt x="0" y="4"/>
                    <a:pt x="1" y="2"/>
                  </a:cubicBezTo>
                  <a:cubicBezTo>
                    <a:pt x="6" y="0"/>
                    <a:pt x="11" y="0"/>
                    <a:pt x="11" y="0"/>
                  </a:cubicBezTo>
                  <a:close/>
                </a:path>
              </a:pathLst>
            </a:custGeom>
            <a:solidFill>
              <a:srgbClr val="1A1635">
                <a:alpha val="100000"/>
              </a:srgbClr>
            </a:solidFill>
            <a:ln w="9525">
              <a:noFill/>
            </a:ln>
          </p:spPr>
          <p:txBody>
            <a:bodyPr/>
            <a:p>
              <a:endParaRPr lang="zh-CN" altLang="en-US"/>
            </a:p>
          </p:txBody>
        </p:sp>
        <p:sp>
          <p:nvSpPr>
            <p:cNvPr id="178279" name="任意多边形 104"/>
            <p:cNvSpPr/>
            <p:nvPr/>
          </p:nvSpPr>
          <p:spPr>
            <a:xfrm>
              <a:off x="6729413" y="2106613"/>
              <a:ext cx="50800" cy="152400"/>
            </a:xfrm>
            <a:custGeom>
              <a:avLst/>
              <a:gdLst/>
              <a:ahLst/>
              <a:cxnLst>
                <a:cxn ang="0">
                  <a:pos x="42333" y="0"/>
                </a:cxn>
                <a:cxn ang="0">
                  <a:pos x="50800" y="34834"/>
                </a:cxn>
                <a:cxn ang="0">
                  <a:pos x="12700" y="126274"/>
                </a:cxn>
                <a:cxn ang="0">
                  <a:pos x="50800" y="143691"/>
                </a:cxn>
                <a:cxn ang="0">
                  <a:pos x="0" y="126274"/>
                </a:cxn>
                <a:cxn ang="0">
                  <a:pos x="42333" y="34834"/>
                </a:cxn>
                <a:cxn ang="0">
                  <a:pos x="42333" y="0"/>
                </a:cxn>
              </a:cxnLst>
              <a:pathLst>
                <a:path w="12" h="35">
                  <a:moveTo>
                    <a:pt x="10" y="0"/>
                  </a:moveTo>
                  <a:cubicBezTo>
                    <a:pt x="10" y="0"/>
                    <a:pt x="12" y="6"/>
                    <a:pt x="12" y="8"/>
                  </a:cubicBezTo>
                  <a:cubicBezTo>
                    <a:pt x="11" y="11"/>
                    <a:pt x="3" y="26"/>
                    <a:pt x="3" y="29"/>
                  </a:cubicBezTo>
                  <a:cubicBezTo>
                    <a:pt x="3" y="32"/>
                    <a:pt x="12" y="33"/>
                    <a:pt x="12" y="33"/>
                  </a:cubicBezTo>
                  <a:cubicBezTo>
                    <a:pt x="12" y="33"/>
                    <a:pt x="0" y="35"/>
                    <a:pt x="0" y="29"/>
                  </a:cubicBezTo>
                  <a:cubicBezTo>
                    <a:pt x="0" y="25"/>
                    <a:pt x="10" y="10"/>
                    <a:pt x="10" y="8"/>
                  </a:cubicBezTo>
                  <a:cubicBezTo>
                    <a:pt x="11" y="7"/>
                    <a:pt x="10" y="0"/>
                    <a:pt x="10" y="0"/>
                  </a:cubicBezTo>
                  <a:close/>
                </a:path>
              </a:pathLst>
            </a:custGeom>
            <a:solidFill>
              <a:srgbClr val="CE8865">
                <a:alpha val="100000"/>
              </a:srgbClr>
            </a:solidFill>
            <a:ln w="9525">
              <a:noFill/>
            </a:ln>
          </p:spPr>
          <p:txBody>
            <a:bodyPr/>
            <a:p>
              <a:endParaRPr lang="zh-CN" altLang="en-US"/>
            </a:p>
          </p:txBody>
        </p:sp>
        <p:sp>
          <p:nvSpPr>
            <p:cNvPr id="178280" name="任意多边形 105"/>
            <p:cNvSpPr/>
            <p:nvPr/>
          </p:nvSpPr>
          <p:spPr>
            <a:xfrm>
              <a:off x="6729413" y="2263775"/>
              <a:ext cx="138113" cy="25400"/>
            </a:xfrm>
            <a:custGeom>
              <a:avLst/>
              <a:gdLst/>
              <a:ahLst/>
              <a:cxnLst>
                <a:cxn ang="0">
                  <a:pos x="133797" y="0"/>
                </a:cxn>
                <a:cxn ang="0">
                  <a:pos x="64740" y="16933"/>
                </a:cxn>
                <a:cxn ang="0">
                  <a:pos x="30212" y="16933"/>
                </a:cxn>
                <a:cxn ang="0">
                  <a:pos x="0" y="0"/>
                </a:cxn>
                <a:cxn ang="0">
                  <a:pos x="0" y="0"/>
                </a:cxn>
                <a:cxn ang="0">
                  <a:pos x="0" y="0"/>
                </a:cxn>
                <a:cxn ang="0">
                  <a:pos x="0" y="0"/>
                </a:cxn>
                <a:cxn ang="0">
                  <a:pos x="30212" y="21167"/>
                </a:cxn>
                <a:cxn ang="0">
                  <a:pos x="64740" y="25400"/>
                </a:cxn>
                <a:cxn ang="0">
                  <a:pos x="103585" y="21167"/>
                </a:cxn>
                <a:cxn ang="0">
                  <a:pos x="138113" y="4233"/>
                </a:cxn>
                <a:cxn ang="0">
                  <a:pos x="138113" y="4233"/>
                </a:cxn>
                <a:cxn ang="0">
                  <a:pos x="133797" y="0"/>
                </a:cxn>
              </a:cxnLst>
              <a:pathLst>
                <a:path w="32" h="6">
                  <a:moveTo>
                    <a:pt x="31" y="0"/>
                  </a:moveTo>
                  <a:cubicBezTo>
                    <a:pt x="26" y="2"/>
                    <a:pt x="21" y="4"/>
                    <a:pt x="15" y="4"/>
                  </a:cubicBezTo>
                  <a:cubicBezTo>
                    <a:pt x="13" y="4"/>
                    <a:pt x="10" y="4"/>
                    <a:pt x="7" y="4"/>
                  </a:cubicBezTo>
                  <a:cubicBezTo>
                    <a:pt x="5" y="3"/>
                    <a:pt x="2" y="2"/>
                    <a:pt x="0" y="0"/>
                  </a:cubicBezTo>
                  <a:cubicBezTo>
                    <a:pt x="0" y="0"/>
                    <a:pt x="0" y="0"/>
                    <a:pt x="0" y="0"/>
                  </a:cubicBezTo>
                  <a:cubicBezTo>
                    <a:pt x="0" y="0"/>
                    <a:pt x="0" y="0"/>
                    <a:pt x="0" y="0"/>
                  </a:cubicBezTo>
                  <a:cubicBezTo>
                    <a:pt x="0" y="0"/>
                    <a:pt x="0" y="0"/>
                    <a:pt x="0" y="0"/>
                  </a:cubicBezTo>
                  <a:cubicBezTo>
                    <a:pt x="1" y="3"/>
                    <a:pt x="4" y="4"/>
                    <a:pt x="7" y="5"/>
                  </a:cubicBezTo>
                  <a:cubicBezTo>
                    <a:pt x="10" y="6"/>
                    <a:pt x="12" y="6"/>
                    <a:pt x="15" y="6"/>
                  </a:cubicBezTo>
                  <a:cubicBezTo>
                    <a:pt x="18" y="6"/>
                    <a:pt x="21" y="5"/>
                    <a:pt x="24" y="5"/>
                  </a:cubicBezTo>
                  <a:cubicBezTo>
                    <a:pt x="27" y="4"/>
                    <a:pt x="29" y="3"/>
                    <a:pt x="32" y="1"/>
                  </a:cubicBezTo>
                  <a:cubicBezTo>
                    <a:pt x="32" y="1"/>
                    <a:pt x="32" y="1"/>
                    <a:pt x="32" y="1"/>
                  </a:cubicBezTo>
                  <a:lnTo>
                    <a:pt x="31" y="0"/>
                  </a:lnTo>
                  <a:close/>
                </a:path>
              </a:pathLst>
            </a:custGeom>
            <a:solidFill>
              <a:srgbClr val="CE8865">
                <a:alpha val="100000"/>
              </a:srgbClr>
            </a:solidFill>
            <a:ln w="9525">
              <a:noFill/>
            </a:ln>
          </p:spPr>
          <p:txBody>
            <a:bodyPr/>
            <a:p>
              <a:endParaRPr lang="zh-CN" altLang="en-US"/>
            </a:p>
          </p:txBody>
        </p:sp>
        <p:sp>
          <p:nvSpPr>
            <p:cNvPr id="178281" name="任意多边形 106"/>
            <p:cNvSpPr/>
            <p:nvPr/>
          </p:nvSpPr>
          <p:spPr>
            <a:xfrm>
              <a:off x="6859588" y="2259013"/>
              <a:ext cx="12700" cy="22225"/>
            </a:xfrm>
            <a:custGeom>
              <a:avLst/>
              <a:gdLst/>
              <a:ahLst/>
              <a:cxnLst>
                <a:cxn ang="0">
                  <a:pos x="4233" y="17780"/>
                </a:cxn>
                <a:cxn ang="0">
                  <a:pos x="8467" y="8890"/>
                </a:cxn>
                <a:cxn ang="0">
                  <a:pos x="0" y="4445"/>
                </a:cxn>
                <a:cxn ang="0">
                  <a:pos x="0" y="0"/>
                </a:cxn>
                <a:cxn ang="0">
                  <a:pos x="0" y="0"/>
                </a:cxn>
                <a:cxn ang="0">
                  <a:pos x="8467" y="4445"/>
                </a:cxn>
                <a:cxn ang="0">
                  <a:pos x="12700" y="8890"/>
                </a:cxn>
                <a:cxn ang="0">
                  <a:pos x="4233" y="22225"/>
                </a:cxn>
                <a:cxn ang="0">
                  <a:pos x="4233" y="22225"/>
                </a:cxn>
                <a:cxn ang="0">
                  <a:pos x="4233" y="17780"/>
                </a:cxn>
              </a:cxnLst>
              <a:pathLst>
                <a:path w="3" h="5">
                  <a:moveTo>
                    <a:pt x="1" y="4"/>
                  </a:moveTo>
                  <a:cubicBezTo>
                    <a:pt x="1" y="4"/>
                    <a:pt x="2" y="3"/>
                    <a:pt x="2" y="2"/>
                  </a:cubicBezTo>
                  <a:cubicBezTo>
                    <a:pt x="2" y="1"/>
                    <a:pt x="1" y="1"/>
                    <a:pt x="0" y="1"/>
                  </a:cubicBezTo>
                  <a:cubicBezTo>
                    <a:pt x="0" y="0"/>
                    <a:pt x="0" y="0"/>
                    <a:pt x="0" y="0"/>
                  </a:cubicBezTo>
                  <a:cubicBezTo>
                    <a:pt x="0" y="0"/>
                    <a:pt x="0" y="0"/>
                    <a:pt x="0" y="0"/>
                  </a:cubicBezTo>
                  <a:cubicBezTo>
                    <a:pt x="1" y="0"/>
                    <a:pt x="1" y="0"/>
                    <a:pt x="2" y="1"/>
                  </a:cubicBezTo>
                  <a:cubicBezTo>
                    <a:pt x="2" y="1"/>
                    <a:pt x="3" y="1"/>
                    <a:pt x="3" y="2"/>
                  </a:cubicBezTo>
                  <a:cubicBezTo>
                    <a:pt x="3" y="3"/>
                    <a:pt x="2" y="4"/>
                    <a:pt x="1" y="5"/>
                  </a:cubicBezTo>
                  <a:cubicBezTo>
                    <a:pt x="1" y="5"/>
                    <a:pt x="1" y="5"/>
                    <a:pt x="1" y="5"/>
                  </a:cubicBezTo>
                  <a:cubicBezTo>
                    <a:pt x="1" y="4"/>
                    <a:pt x="1" y="4"/>
                    <a:pt x="1" y="4"/>
                  </a:cubicBezTo>
                  <a:close/>
                </a:path>
              </a:pathLst>
            </a:custGeom>
            <a:solidFill>
              <a:srgbClr val="CE8865">
                <a:alpha val="100000"/>
              </a:srgbClr>
            </a:solidFill>
            <a:ln w="9525">
              <a:noFill/>
            </a:ln>
          </p:spPr>
          <p:txBody>
            <a:bodyPr/>
            <a:p>
              <a:endParaRPr lang="zh-CN" altLang="en-US"/>
            </a:p>
          </p:txBody>
        </p:sp>
        <p:sp>
          <p:nvSpPr>
            <p:cNvPr id="178282" name="任意多边形 107"/>
            <p:cNvSpPr/>
            <p:nvPr/>
          </p:nvSpPr>
          <p:spPr>
            <a:xfrm>
              <a:off x="5827713" y="3427413"/>
              <a:ext cx="49213" cy="50800"/>
            </a:xfrm>
            <a:custGeom>
              <a:avLst/>
              <a:gdLst/>
              <a:ahLst/>
              <a:cxnLst>
                <a:cxn ang="0">
                  <a:pos x="44739" y="42333"/>
                </a:cxn>
                <a:cxn ang="0">
                  <a:pos x="17896" y="46567"/>
                </a:cxn>
                <a:cxn ang="0">
                  <a:pos x="8948" y="21167"/>
                </a:cxn>
                <a:cxn ang="0">
                  <a:pos x="40265" y="4233"/>
                </a:cxn>
                <a:cxn ang="0">
                  <a:pos x="44739" y="42333"/>
                </a:cxn>
              </a:cxnLst>
              <a:pathLst>
                <a:path w="11" h="12">
                  <a:moveTo>
                    <a:pt x="10" y="10"/>
                  </a:moveTo>
                  <a:cubicBezTo>
                    <a:pt x="8" y="12"/>
                    <a:pt x="6" y="12"/>
                    <a:pt x="4" y="11"/>
                  </a:cubicBezTo>
                  <a:cubicBezTo>
                    <a:pt x="2" y="10"/>
                    <a:pt x="0" y="8"/>
                    <a:pt x="2" y="5"/>
                  </a:cubicBezTo>
                  <a:cubicBezTo>
                    <a:pt x="3" y="3"/>
                    <a:pt x="7" y="0"/>
                    <a:pt x="9" y="1"/>
                  </a:cubicBezTo>
                  <a:cubicBezTo>
                    <a:pt x="11" y="3"/>
                    <a:pt x="11" y="7"/>
                    <a:pt x="10" y="10"/>
                  </a:cubicBezTo>
                  <a:close/>
                </a:path>
              </a:pathLst>
            </a:custGeom>
            <a:solidFill>
              <a:srgbClr val="EABF73">
                <a:alpha val="100000"/>
              </a:srgbClr>
            </a:solidFill>
            <a:ln w="9525">
              <a:noFill/>
            </a:ln>
          </p:spPr>
          <p:txBody>
            <a:bodyPr/>
            <a:p>
              <a:endParaRPr lang="zh-CN" altLang="en-US"/>
            </a:p>
          </p:txBody>
        </p:sp>
        <p:sp>
          <p:nvSpPr>
            <p:cNvPr id="178283" name="任意多边形 108"/>
            <p:cNvSpPr/>
            <p:nvPr/>
          </p:nvSpPr>
          <p:spPr>
            <a:xfrm>
              <a:off x="5854701" y="3448050"/>
              <a:ext cx="47625" cy="52388"/>
            </a:xfrm>
            <a:custGeom>
              <a:avLst/>
              <a:gdLst/>
              <a:ahLst/>
              <a:cxnLst>
                <a:cxn ang="0">
                  <a:pos x="43295" y="43657"/>
                </a:cxn>
                <a:cxn ang="0">
                  <a:pos x="17318" y="48022"/>
                </a:cxn>
                <a:cxn ang="0">
                  <a:pos x="8659" y="21828"/>
                </a:cxn>
                <a:cxn ang="0">
                  <a:pos x="38966" y="4366"/>
                </a:cxn>
                <a:cxn ang="0">
                  <a:pos x="43295" y="43657"/>
                </a:cxn>
              </a:cxnLst>
              <a:pathLst>
                <a:path w="11" h="12">
                  <a:moveTo>
                    <a:pt x="10" y="10"/>
                  </a:moveTo>
                  <a:cubicBezTo>
                    <a:pt x="8" y="12"/>
                    <a:pt x="6" y="12"/>
                    <a:pt x="4" y="11"/>
                  </a:cubicBezTo>
                  <a:cubicBezTo>
                    <a:pt x="2" y="10"/>
                    <a:pt x="0" y="8"/>
                    <a:pt x="2" y="5"/>
                  </a:cubicBezTo>
                  <a:cubicBezTo>
                    <a:pt x="3" y="3"/>
                    <a:pt x="7" y="0"/>
                    <a:pt x="9" y="1"/>
                  </a:cubicBezTo>
                  <a:cubicBezTo>
                    <a:pt x="11" y="3"/>
                    <a:pt x="11" y="7"/>
                    <a:pt x="10" y="10"/>
                  </a:cubicBezTo>
                  <a:close/>
                </a:path>
              </a:pathLst>
            </a:custGeom>
            <a:solidFill>
              <a:srgbClr val="EABF73">
                <a:alpha val="100000"/>
              </a:srgbClr>
            </a:solidFill>
            <a:ln w="9525">
              <a:noFill/>
            </a:ln>
          </p:spPr>
          <p:txBody>
            <a:bodyPr/>
            <a:p>
              <a:endParaRPr lang="zh-CN" altLang="en-US"/>
            </a:p>
          </p:txBody>
        </p:sp>
        <p:sp>
          <p:nvSpPr>
            <p:cNvPr id="178284" name="任意多边形 109"/>
            <p:cNvSpPr/>
            <p:nvPr/>
          </p:nvSpPr>
          <p:spPr>
            <a:xfrm>
              <a:off x="5884863" y="3470275"/>
              <a:ext cx="47625" cy="52388"/>
            </a:xfrm>
            <a:custGeom>
              <a:avLst/>
              <a:gdLst/>
              <a:ahLst/>
              <a:cxnLst>
                <a:cxn ang="0">
                  <a:pos x="43295" y="39291"/>
                </a:cxn>
                <a:cxn ang="0">
                  <a:pos x="17318" y="48022"/>
                </a:cxn>
                <a:cxn ang="0">
                  <a:pos x="8659" y="21828"/>
                </a:cxn>
                <a:cxn ang="0">
                  <a:pos x="38966" y="4366"/>
                </a:cxn>
                <a:cxn ang="0">
                  <a:pos x="43295" y="39291"/>
                </a:cxn>
              </a:cxnLst>
              <a:pathLst>
                <a:path w="11" h="12">
                  <a:moveTo>
                    <a:pt x="10" y="9"/>
                  </a:moveTo>
                  <a:cubicBezTo>
                    <a:pt x="8" y="12"/>
                    <a:pt x="6" y="12"/>
                    <a:pt x="4" y="11"/>
                  </a:cubicBezTo>
                  <a:cubicBezTo>
                    <a:pt x="2" y="9"/>
                    <a:pt x="0" y="7"/>
                    <a:pt x="2" y="5"/>
                  </a:cubicBezTo>
                  <a:cubicBezTo>
                    <a:pt x="3" y="2"/>
                    <a:pt x="7" y="0"/>
                    <a:pt x="9" y="1"/>
                  </a:cubicBezTo>
                  <a:cubicBezTo>
                    <a:pt x="11" y="2"/>
                    <a:pt x="11" y="6"/>
                    <a:pt x="10" y="9"/>
                  </a:cubicBezTo>
                  <a:close/>
                </a:path>
              </a:pathLst>
            </a:custGeom>
            <a:solidFill>
              <a:srgbClr val="EABF73">
                <a:alpha val="100000"/>
              </a:srgbClr>
            </a:solidFill>
            <a:ln w="9525">
              <a:noFill/>
            </a:ln>
          </p:spPr>
          <p:txBody>
            <a:bodyPr/>
            <a:p>
              <a:endParaRPr lang="zh-CN" altLang="en-US"/>
            </a:p>
          </p:txBody>
        </p:sp>
        <p:sp>
          <p:nvSpPr>
            <p:cNvPr id="178285" name="任意多边形 110"/>
            <p:cNvSpPr/>
            <p:nvPr/>
          </p:nvSpPr>
          <p:spPr>
            <a:xfrm>
              <a:off x="5919788" y="3482975"/>
              <a:ext cx="47625" cy="52388"/>
            </a:xfrm>
            <a:custGeom>
              <a:avLst/>
              <a:gdLst/>
              <a:ahLst/>
              <a:cxnLst>
                <a:cxn ang="0">
                  <a:pos x="43295" y="43657"/>
                </a:cxn>
                <a:cxn ang="0">
                  <a:pos x="17318" y="48022"/>
                </a:cxn>
                <a:cxn ang="0">
                  <a:pos x="8659" y="21828"/>
                </a:cxn>
                <a:cxn ang="0">
                  <a:pos x="38966" y="8731"/>
                </a:cxn>
                <a:cxn ang="0">
                  <a:pos x="43295" y="43657"/>
                </a:cxn>
              </a:cxnLst>
              <a:pathLst>
                <a:path w="11" h="12">
                  <a:moveTo>
                    <a:pt x="10" y="10"/>
                  </a:moveTo>
                  <a:cubicBezTo>
                    <a:pt x="8" y="12"/>
                    <a:pt x="6" y="12"/>
                    <a:pt x="4" y="11"/>
                  </a:cubicBezTo>
                  <a:cubicBezTo>
                    <a:pt x="2" y="10"/>
                    <a:pt x="0" y="8"/>
                    <a:pt x="2" y="5"/>
                  </a:cubicBezTo>
                  <a:cubicBezTo>
                    <a:pt x="3" y="3"/>
                    <a:pt x="7" y="0"/>
                    <a:pt x="9" y="2"/>
                  </a:cubicBezTo>
                  <a:cubicBezTo>
                    <a:pt x="11" y="3"/>
                    <a:pt x="11" y="7"/>
                    <a:pt x="10" y="10"/>
                  </a:cubicBezTo>
                  <a:close/>
                </a:path>
              </a:pathLst>
            </a:custGeom>
            <a:solidFill>
              <a:srgbClr val="EABF73">
                <a:alpha val="100000"/>
              </a:srgbClr>
            </a:solidFill>
            <a:ln w="9525">
              <a:noFill/>
            </a:ln>
          </p:spPr>
          <p:txBody>
            <a:bodyPr/>
            <a:p>
              <a:endParaRPr lang="zh-CN" altLang="en-US"/>
            </a:p>
          </p:txBody>
        </p:sp>
        <p:sp>
          <p:nvSpPr>
            <p:cNvPr id="178286" name="任意多边形 111"/>
            <p:cNvSpPr/>
            <p:nvPr/>
          </p:nvSpPr>
          <p:spPr>
            <a:xfrm>
              <a:off x="5302251" y="5319713"/>
              <a:ext cx="490538" cy="238125"/>
            </a:xfrm>
            <a:custGeom>
              <a:avLst/>
              <a:gdLst/>
              <a:ahLst/>
              <a:cxnLst>
                <a:cxn ang="0">
                  <a:pos x="34728" y="4330"/>
                </a:cxn>
                <a:cxn ang="0">
                  <a:pos x="195347" y="0"/>
                </a:cxn>
                <a:cxn ang="0">
                  <a:pos x="282168" y="86591"/>
                </a:cxn>
                <a:cxn ang="0">
                  <a:pos x="481856" y="173182"/>
                </a:cxn>
                <a:cxn ang="0">
                  <a:pos x="481856" y="216477"/>
                </a:cxn>
                <a:cxn ang="0">
                  <a:pos x="295191" y="225136"/>
                </a:cxn>
                <a:cxn ang="0">
                  <a:pos x="164960" y="186170"/>
                </a:cxn>
                <a:cxn ang="0">
                  <a:pos x="160619" y="207818"/>
                </a:cxn>
                <a:cxn ang="0">
                  <a:pos x="26046" y="199159"/>
                </a:cxn>
                <a:cxn ang="0">
                  <a:pos x="34728" y="4330"/>
                </a:cxn>
              </a:cxnLst>
              <a:pathLst>
                <a:path w="113" h="55">
                  <a:moveTo>
                    <a:pt x="8" y="1"/>
                  </a:moveTo>
                  <a:cubicBezTo>
                    <a:pt x="8" y="1"/>
                    <a:pt x="45" y="0"/>
                    <a:pt x="45" y="0"/>
                  </a:cubicBezTo>
                  <a:cubicBezTo>
                    <a:pt x="45" y="0"/>
                    <a:pt x="51" y="11"/>
                    <a:pt x="65" y="20"/>
                  </a:cubicBezTo>
                  <a:cubicBezTo>
                    <a:pt x="84" y="31"/>
                    <a:pt x="107" y="36"/>
                    <a:pt x="111" y="40"/>
                  </a:cubicBezTo>
                  <a:cubicBezTo>
                    <a:pt x="113" y="44"/>
                    <a:pt x="111" y="50"/>
                    <a:pt x="111" y="50"/>
                  </a:cubicBezTo>
                  <a:cubicBezTo>
                    <a:pt x="111" y="50"/>
                    <a:pt x="90" y="55"/>
                    <a:pt x="68" y="52"/>
                  </a:cubicBezTo>
                  <a:cubicBezTo>
                    <a:pt x="51" y="49"/>
                    <a:pt x="38" y="43"/>
                    <a:pt x="38" y="43"/>
                  </a:cubicBezTo>
                  <a:cubicBezTo>
                    <a:pt x="37" y="48"/>
                    <a:pt x="37" y="48"/>
                    <a:pt x="37" y="48"/>
                  </a:cubicBezTo>
                  <a:cubicBezTo>
                    <a:pt x="27" y="51"/>
                    <a:pt x="16" y="50"/>
                    <a:pt x="6" y="46"/>
                  </a:cubicBezTo>
                  <a:cubicBezTo>
                    <a:pt x="6" y="46"/>
                    <a:pt x="0" y="34"/>
                    <a:pt x="8" y="1"/>
                  </a:cubicBezTo>
                </a:path>
              </a:pathLst>
            </a:custGeom>
            <a:solidFill>
              <a:srgbClr val="1A1635">
                <a:alpha val="100000"/>
              </a:srgbClr>
            </a:solidFill>
            <a:ln w="9525">
              <a:noFill/>
            </a:ln>
          </p:spPr>
          <p:txBody>
            <a:bodyPr/>
            <a:p>
              <a:endParaRPr lang="zh-CN" altLang="en-US"/>
            </a:p>
          </p:txBody>
        </p:sp>
        <p:sp>
          <p:nvSpPr>
            <p:cNvPr id="178287" name="任意多边形 112"/>
            <p:cNvSpPr/>
            <p:nvPr/>
          </p:nvSpPr>
          <p:spPr>
            <a:xfrm>
              <a:off x="5437188" y="5319713"/>
              <a:ext cx="347663" cy="195263"/>
            </a:xfrm>
            <a:custGeom>
              <a:avLst/>
              <a:gdLst/>
              <a:ahLst/>
              <a:cxnLst>
                <a:cxn ang="0">
                  <a:pos x="347663" y="173567"/>
                </a:cxn>
                <a:cxn ang="0">
                  <a:pos x="147757" y="86784"/>
                </a:cxn>
                <a:cxn ang="0">
                  <a:pos x="60841" y="0"/>
                </a:cxn>
                <a:cxn ang="0">
                  <a:pos x="0" y="0"/>
                </a:cxn>
                <a:cxn ang="0">
                  <a:pos x="78224" y="138854"/>
                </a:cxn>
                <a:cxn ang="0">
                  <a:pos x="347663" y="173567"/>
                </a:cxn>
              </a:cxnLst>
              <a:pathLst>
                <a:path w="80" h="45">
                  <a:moveTo>
                    <a:pt x="80" y="40"/>
                  </a:moveTo>
                  <a:cubicBezTo>
                    <a:pt x="76" y="36"/>
                    <a:pt x="53" y="31"/>
                    <a:pt x="34" y="20"/>
                  </a:cubicBezTo>
                  <a:cubicBezTo>
                    <a:pt x="20" y="11"/>
                    <a:pt x="14" y="0"/>
                    <a:pt x="14" y="0"/>
                  </a:cubicBezTo>
                  <a:cubicBezTo>
                    <a:pt x="14" y="0"/>
                    <a:pt x="7" y="0"/>
                    <a:pt x="0" y="0"/>
                  </a:cubicBezTo>
                  <a:cubicBezTo>
                    <a:pt x="0" y="14"/>
                    <a:pt x="10" y="25"/>
                    <a:pt x="18" y="32"/>
                  </a:cubicBezTo>
                  <a:cubicBezTo>
                    <a:pt x="39" y="45"/>
                    <a:pt x="80" y="41"/>
                    <a:pt x="80" y="40"/>
                  </a:cubicBezTo>
                  <a:close/>
                </a:path>
              </a:pathLst>
            </a:custGeom>
            <a:solidFill>
              <a:srgbClr val="292551">
                <a:alpha val="100000"/>
              </a:srgbClr>
            </a:solidFill>
            <a:ln w="9525">
              <a:noFill/>
            </a:ln>
          </p:spPr>
          <p:txBody>
            <a:bodyPr/>
            <a:p>
              <a:endParaRPr lang="zh-CN" altLang="en-US"/>
            </a:p>
          </p:txBody>
        </p:sp>
        <p:sp>
          <p:nvSpPr>
            <p:cNvPr id="178288" name="任意多边形 113"/>
            <p:cNvSpPr/>
            <p:nvPr/>
          </p:nvSpPr>
          <p:spPr>
            <a:xfrm>
              <a:off x="5114926" y="3540125"/>
              <a:ext cx="447675" cy="1857375"/>
            </a:xfrm>
            <a:custGeom>
              <a:avLst/>
              <a:gdLst/>
              <a:ahLst/>
              <a:cxnLst>
                <a:cxn ang="0">
                  <a:pos x="0" y="308116"/>
                </a:cxn>
                <a:cxn ang="0">
                  <a:pos x="139083" y="1024160"/>
                </a:cxn>
                <a:cxn ang="0">
                  <a:pos x="134737" y="1362654"/>
                </a:cxn>
                <a:cxn ang="0">
                  <a:pos x="191240" y="1774921"/>
                </a:cxn>
                <a:cxn ang="0">
                  <a:pos x="412904" y="1800959"/>
                </a:cxn>
                <a:cxn ang="0">
                  <a:pos x="399865" y="1505862"/>
                </a:cxn>
                <a:cxn ang="0">
                  <a:pos x="434636" y="898310"/>
                </a:cxn>
                <a:cxn ang="0">
                  <a:pos x="360748" y="147548"/>
                </a:cxn>
                <a:cxn ang="0">
                  <a:pos x="147776" y="43397"/>
                </a:cxn>
                <a:cxn ang="0">
                  <a:pos x="0" y="308116"/>
                </a:cxn>
              </a:cxnLst>
              <a:pathLst>
                <a:path w="103" h="428">
                  <a:moveTo>
                    <a:pt x="0" y="71"/>
                  </a:moveTo>
                  <a:cubicBezTo>
                    <a:pt x="0" y="71"/>
                    <a:pt x="26" y="209"/>
                    <a:pt x="32" y="236"/>
                  </a:cubicBezTo>
                  <a:cubicBezTo>
                    <a:pt x="37" y="262"/>
                    <a:pt x="31" y="292"/>
                    <a:pt x="31" y="314"/>
                  </a:cubicBezTo>
                  <a:cubicBezTo>
                    <a:pt x="32" y="337"/>
                    <a:pt x="44" y="409"/>
                    <a:pt x="44" y="409"/>
                  </a:cubicBezTo>
                  <a:cubicBezTo>
                    <a:pt x="43" y="422"/>
                    <a:pt x="93" y="428"/>
                    <a:pt x="95" y="415"/>
                  </a:cubicBezTo>
                  <a:cubicBezTo>
                    <a:pt x="95" y="415"/>
                    <a:pt x="93" y="420"/>
                    <a:pt x="92" y="347"/>
                  </a:cubicBezTo>
                  <a:cubicBezTo>
                    <a:pt x="90" y="275"/>
                    <a:pt x="97" y="256"/>
                    <a:pt x="100" y="207"/>
                  </a:cubicBezTo>
                  <a:cubicBezTo>
                    <a:pt x="103" y="158"/>
                    <a:pt x="83" y="34"/>
                    <a:pt x="83" y="34"/>
                  </a:cubicBezTo>
                  <a:cubicBezTo>
                    <a:pt x="83" y="34"/>
                    <a:pt x="67" y="0"/>
                    <a:pt x="34" y="10"/>
                  </a:cubicBezTo>
                  <a:cubicBezTo>
                    <a:pt x="0" y="21"/>
                    <a:pt x="0" y="71"/>
                    <a:pt x="0" y="71"/>
                  </a:cubicBezTo>
                </a:path>
              </a:pathLst>
            </a:custGeom>
            <a:solidFill>
              <a:srgbClr val="14273A">
                <a:alpha val="100000"/>
              </a:srgbClr>
            </a:solidFill>
            <a:ln w="9525">
              <a:noFill/>
            </a:ln>
          </p:spPr>
          <p:txBody>
            <a:bodyPr/>
            <a:p>
              <a:endParaRPr lang="zh-CN" altLang="en-US"/>
            </a:p>
          </p:txBody>
        </p:sp>
        <p:sp>
          <p:nvSpPr>
            <p:cNvPr id="178289" name="任意多边形 114"/>
            <p:cNvSpPr/>
            <p:nvPr/>
          </p:nvSpPr>
          <p:spPr>
            <a:xfrm>
              <a:off x="5224463" y="4438650"/>
              <a:ext cx="12700" cy="38100"/>
            </a:xfrm>
            <a:custGeom>
              <a:avLst/>
              <a:gdLst/>
              <a:ahLst/>
              <a:cxnLst>
                <a:cxn ang="0">
                  <a:pos x="4233" y="0"/>
                </a:cxn>
                <a:cxn ang="0">
                  <a:pos x="0" y="16933"/>
                </a:cxn>
                <a:cxn ang="0">
                  <a:pos x="12700" y="38100"/>
                </a:cxn>
                <a:cxn ang="0">
                  <a:pos x="4233" y="0"/>
                </a:cxn>
              </a:cxnLst>
              <a:pathLst>
                <a:path w="3" h="9">
                  <a:moveTo>
                    <a:pt x="1" y="0"/>
                  </a:moveTo>
                  <a:cubicBezTo>
                    <a:pt x="1" y="1"/>
                    <a:pt x="1" y="3"/>
                    <a:pt x="0" y="4"/>
                  </a:cubicBezTo>
                  <a:cubicBezTo>
                    <a:pt x="1" y="6"/>
                    <a:pt x="2" y="7"/>
                    <a:pt x="3" y="9"/>
                  </a:cubicBezTo>
                  <a:cubicBezTo>
                    <a:pt x="2" y="6"/>
                    <a:pt x="2" y="3"/>
                    <a:pt x="1" y="0"/>
                  </a:cubicBezTo>
                </a:path>
              </a:pathLst>
            </a:custGeom>
            <a:solidFill>
              <a:srgbClr val="848B90">
                <a:alpha val="100000"/>
              </a:srgbClr>
            </a:solidFill>
            <a:ln w="9525">
              <a:noFill/>
            </a:ln>
          </p:spPr>
          <p:txBody>
            <a:bodyPr/>
            <a:p>
              <a:endParaRPr lang="zh-CN" altLang="en-US"/>
            </a:p>
          </p:txBody>
        </p:sp>
        <p:sp>
          <p:nvSpPr>
            <p:cNvPr id="178290" name="任意多边形 115"/>
            <p:cNvSpPr/>
            <p:nvPr/>
          </p:nvSpPr>
          <p:spPr>
            <a:xfrm>
              <a:off x="5227638" y="3825875"/>
              <a:ext cx="152400" cy="685800"/>
            </a:xfrm>
            <a:custGeom>
              <a:avLst/>
              <a:gdLst/>
              <a:ahLst/>
              <a:cxnLst>
                <a:cxn ang="0">
                  <a:pos x="74023" y="225706"/>
                </a:cxn>
                <a:cxn ang="0">
                  <a:pos x="0" y="612011"/>
                </a:cxn>
                <a:cxn ang="0">
                  <a:pos x="8709" y="651076"/>
                </a:cxn>
                <a:cxn ang="0">
                  <a:pos x="56606" y="685800"/>
                </a:cxn>
                <a:cxn ang="0">
                  <a:pos x="121920" y="594649"/>
                </a:cxn>
                <a:cxn ang="0">
                  <a:pos x="74023" y="225706"/>
                </a:cxn>
                <a:cxn ang="0">
                  <a:pos x="113211" y="0"/>
                </a:cxn>
                <a:cxn ang="0">
                  <a:pos x="78377" y="0"/>
                </a:cxn>
                <a:cxn ang="0">
                  <a:pos x="74023" y="186642"/>
                </a:cxn>
                <a:cxn ang="0">
                  <a:pos x="126274" y="568606"/>
                </a:cxn>
                <a:cxn ang="0">
                  <a:pos x="113211" y="0"/>
                </a:cxn>
              </a:cxnLst>
              <a:pathLst>
                <a:path w="35" h="158">
                  <a:moveTo>
                    <a:pt x="17" y="52"/>
                  </a:moveTo>
                  <a:cubicBezTo>
                    <a:pt x="14" y="81"/>
                    <a:pt x="7" y="112"/>
                    <a:pt x="0" y="141"/>
                  </a:cubicBezTo>
                  <a:cubicBezTo>
                    <a:pt x="1" y="144"/>
                    <a:pt x="1" y="147"/>
                    <a:pt x="2" y="150"/>
                  </a:cubicBezTo>
                  <a:cubicBezTo>
                    <a:pt x="5" y="155"/>
                    <a:pt x="9" y="158"/>
                    <a:pt x="13" y="158"/>
                  </a:cubicBezTo>
                  <a:cubicBezTo>
                    <a:pt x="19" y="158"/>
                    <a:pt x="24" y="152"/>
                    <a:pt x="28" y="137"/>
                  </a:cubicBezTo>
                  <a:cubicBezTo>
                    <a:pt x="25" y="115"/>
                    <a:pt x="21" y="80"/>
                    <a:pt x="17" y="52"/>
                  </a:cubicBezTo>
                  <a:moveTo>
                    <a:pt x="26" y="0"/>
                  </a:moveTo>
                  <a:cubicBezTo>
                    <a:pt x="18" y="0"/>
                    <a:pt x="18" y="0"/>
                    <a:pt x="18" y="0"/>
                  </a:cubicBezTo>
                  <a:cubicBezTo>
                    <a:pt x="19" y="13"/>
                    <a:pt x="19" y="28"/>
                    <a:pt x="17" y="43"/>
                  </a:cubicBezTo>
                  <a:cubicBezTo>
                    <a:pt x="21" y="70"/>
                    <a:pt x="26" y="106"/>
                    <a:pt x="29" y="131"/>
                  </a:cubicBezTo>
                  <a:cubicBezTo>
                    <a:pt x="35" y="97"/>
                    <a:pt x="30" y="24"/>
                    <a:pt x="26" y="0"/>
                  </a:cubicBezTo>
                </a:path>
              </a:pathLst>
            </a:custGeom>
            <a:solidFill>
              <a:srgbClr val="0F1F2D">
                <a:alpha val="100000"/>
              </a:srgbClr>
            </a:solidFill>
            <a:ln w="9525">
              <a:noFill/>
            </a:ln>
          </p:spPr>
          <p:txBody>
            <a:bodyPr/>
            <a:p>
              <a:endParaRPr lang="zh-CN" altLang="en-US"/>
            </a:p>
          </p:txBody>
        </p:sp>
        <p:sp>
          <p:nvSpPr>
            <p:cNvPr id="178291" name="任意多边形 116"/>
            <p:cNvSpPr/>
            <p:nvPr/>
          </p:nvSpPr>
          <p:spPr>
            <a:xfrm>
              <a:off x="5375276" y="5362575"/>
              <a:ext cx="4763" cy="4763"/>
            </a:xfrm>
            <a:custGeom>
              <a:avLst/>
              <a:gdLst/>
              <a:ahLst/>
              <a:cxnLst>
                <a:cxn ang="0">
                  <a:pos x="0" y="0"/>
                </a:cxn>
                <a:cxn ang="0">
                  <a:pos x="0" y="4763"/>
                </a:cxn>
                <a:cxn ang="0">
                  <a:pos x="4763" y="0"/>
                </a:cxn>
                <a:cxn ang="0">
                  <a:pos x="0" y="0"/>
                </a:cxn>
              </a:cxnLst>
              <a:pathLst>
                <a:path w="1" h="1">
                  <a:moveTo>
                    <a:pt x="0" y="0"/>
                  </a:moveTo>
                  <a:cubicBezTo>
                    <a:pt x="0" y="0"/>
                    <a:pt x="0" y="1"/>
                    <a:pt x="0" y="1"/>
                  </a:cubicBezTo>
                  <a:cubicBezTo>
                    <a:pt x="1" y="0"/>
                    <a:pt x="1" y="0"/>
                    <a:pt x="1" y="0"/>
                  </a:cubicBezTo>
                  <a:cubicBezTo>
                    <a:pt x="1" y="0"/>
                    <a:pt x="0" y="0"/>
                    <a:pt x="0" y="0"/>
                  </a:cubicBezTo>
                </a:path>
              </a:pathLst>
            </a:custGeom>
            <a:solidFill>
              <a:srgbClr val="12172B">
                <a:alpha val="100000"/>
              </a:srgbClr>
            </a:solidFill>
            <a:ln w="9525">
              <a:noFill/>
            </a:ln>
          </p:spPr>
          <p:txBody>
            <a:bodyPr/>
            <a:p>
              <a:endParaRPr lang="zh-CN" altLang="en-US"/>
            </a:p>
          </p:txBody>
        </p:sp>
        <p:sp>
          <p:nvSpPr>
            <p:cNvPr id="178292" name="任意多边形 117"/>
            <p:cNvSpPr/>
            <p:nvPr/>
          </p:nvSpPr>
          <p:spPr>
            <a:xfrm>
              <a:off x="5319713" y="4395788"/>
              <a:ext cx="65088" cy="966788"/>
            </a:xfrm>
            <a:custGeom>
              <a:avLst/>
              <a:gdLst/>
              <a:ahLst/>
              <a:cxnLst>
                <a:cxn ang="0">
                  <a:pos x="34714" y="0"/>
                </a:cxn>
                <a:cxn ang="0">
                  <a:pos x="30374" y="26012"/>
                </a:cxn>
                <a:cxn ang="0">
                  <a:pos x="30374" y="26012"/>
                </a:cxn>
                <a:cxn ang="0">
                  <a:pos x="39053" y="121390"/>
                </a:cxn>
                <a:cxn ang="0">
                  <a:pos x="21696" y="325153"/>
                </a:cxn>
                <a:cxn ang="0">
                  <a:pos x="0" y="528915"/>
                </a:cxn>
                <a:cxn ang="0">
                  <a:pos x="56410" y="966788"/>
                </a:cxn>
                <a:cxn ang="0">
                  <a:pos x="60749" y="966788"/>
                </a:cxn>
                <a:cxn ang="0">
                  <a:pos x="65088" y="966788"/>
                </a:cxn>
                <a:cxn ang="0">
                  <a:pos x="13018" y="528915"/>
                </a:cxn>
                <a:cxn ang="0">
                  <a:pos x="30374" y="329488"/>
                </a:cxn>
                <a:cxn ang="0">
                  <a:pos x="47731" y="121390"/>
                </a:cxn>
                <a:cxn ang="0">
                  <a:pos x="34714" y="0"/>
                </a:cxn>
              </a:cxnLst>
              <a:pathLst>
                <a:path w="15" h="223">
                  <a:moveTo>
                    <a:pt x="8" y="0"/>
                  </a:moveTo>
                  <a:cubicBezTo>
                    <a:pt x="8" y="2"/>
                    <a:pt x="8" y="4"/>
                    <a:pt x="7" y="6"/>
                  </a:cubicBezTo>
                  <a:cubicBezTo>
                    <a:pt x="7" y="6"/>
                    <a:pt x="7" y="6"/>
                    <a:pt x="7" y="6"/>
                  </a:cubicBezTo>
                  <a:cubicBezTo>
                    <a:pt x="8" y="17"/>
                    <a:pt x="9" y="24"/>
                    <a:pt x="9" y="28"/>
                  </a:cubicBezTo>
                  <a:cubicBezTo>
                    <a:pt x="9" y="36"/>
                    <a:pt x="7" y="56"/>
                    <a:pt x="5" y="75"/>
                  </a:cubicBezTo>
                  <a:cubicBezTo>
                    <a:pt x="2" y="95"/>
                    <a:pt x="0" y="114"/>
                    <a:pt x="0" y="122"/>
                  </a:cubicBezTo>
                  <a:cubicBezTo>
                    <a:pt x="0" y="138"/>
                    <a:pt x="11" y="215"/>
                    <a:pt x="13" y="223"/>
                  </a:cubicBezTo>
                  <a:cubicBezTo>
                    <a:pt x="13" y="223"/>
                    <a:pt x="14" y="223"/>
                    <a:pt x="14" y="223"/>
                  </a:cubicBezTo>
                  <a:cubicBezTo>
                    <a:pt x="15" y="223"/>
                    <a:pt x="15" y="223"/>
                    <a:pt x="15" y="223"/>
                  </a:cubicBezTo>
                  <a:cubicBezTo>
                    <a:pt x="15" y="223"/>
                    <a:pt x="3" y="138"/>
                    <a:pt x="3" y="122"/>
                  </a:cubicBezTo>
                  <a:cubicBezTo>
                    <a:pt x="3" y="114"/>
                    <a:pt x="5" y="94"/>
                    <a:pt x="7" y="76"/>
                  </a:cubicBezTo>
                  <a:cubicBezTo>
                    <a:pt x="9" y="56"/>
                    <a:pt x="11" y="36"/>
                    <a:pt x="11" y="28"/>
                  </a:cubicBezTo>
                  <a:cubicBezTo>
                    <a:pt x="11" y="24"/>
                    <a:pt x="10" y="13"/>
                    <a:pt x="8" y="0"/>
                  </a:cubicBezTo>
                </a:path>
              </a:pathLst>
            </a:custGeom>
            <a:solidFill>
              <a:srgbClr val="0F1F2D">
                <a:alpha val="100000"/>
              </a:srgbClr>
            </a:solidFill>
            <a:ln w="9525">
              <a:noFill/>
            </a:ln>
          </p:spPr>
          <p:txBody>
            <a:bodyPr/>
            <a:p>
              <a:endParaRPr lang="zh-CN" altLang="en-US"/>
            </a:p>
          </p:txBody>
        </p:sp>
        <p:sp>
          <p:nvSpPr>
            <p:cNvPr id="178293" name="任意多边形 118"/>
            <p:cNvSpPr/>
            <p:nvPr/>
          </p:nvSpPr>
          <p:spPr>
            <a:xfrm>
              <a:off x="5302251" y="4013200"/>
              <a:ext cx="52388" cy="407988"/>
            </a:xfrm>
            <a:custGeom>
              <a:avLst/>
              <a:gdLst/>
              <a:ahLst/>
              <a:cxnLst>
                <a:cxn ang="0">
                  <a:pos x="0" y="0"/>
                </a:cxn>
                <a:cxn ang="0">
                  <a:pos x="0" y="39063"/>
                </a:cxn>
                <a:cxn ang="0">
                  <a:pos x="48022" y="407988"/>
                </a:cxn>
                <a:cxn ang="0">
                  <a:pos x="48022" y="407988"/>
                </a:cxn>
                <a:cxn ang="0">
                  <a:pos x="52388" y="381946"/>
                </a:cxn>
                <a:cxn ang="0">
                  <a:pos x="0" y="0"/>
                </a:cxn>
              </a:cxnLst>
              <a:pathLst>
                <a:path w="12" h="94">
                  <a:moveTo>
                    <a:pt x="0" y="0"/>
                  </a:moveTo>
                  <a:cubicBezTo>
                    <a:pt x="0" y="3"/>
                    <a:pt x="0" y="6"/>
                    <a:pt x="0" y="9"/>
                  </a:cubicBezTo>
                  <a:cubicBezTo>
                    <a:pt x="4" y="37"/>
                    <a:pt x="8" y="72"/>
                    <a:pt x="11" y="94"/>
                  </a:cubicBezTo>
                  <a:cubicBezTo>
                    <a:pt x="11" y="94"/>
                    <a:pt x="11" y="94"/>
                    <a:pt x="11" y="94"/>
                  </a:cubicBezTo>
                  <a:cubicBezTo>
                    <a:pt x="12" y="92"/>
                    <a:pt x="12" y="90"/>
                    <a:pt x="12" y="88"/>
                  </a:cubicBezTo>
                  <a:cubicBezTo>
                    <a:pt x="9" y="63"/>
                    <a:pt x="4" y="27"/>
                    <a:pt x="0" y="0"/>
                  </a:cubicBezTo>
                </a:path>
              </a:pathLst>
            </a:custGeom>
            <a:solidFill>
              <a:srgbClr val="0C1B27">
                <a:alpha val="100000"/>
              </a:srgbClr>
            </a:solidFill>
            <a:ln w="9525">
              <a:noFill/>
            </a:ln>
          </p:spPr>
          <p:txBody>
            <a:bodyPr/>
            <a:p>
              <a:endParaRPr lang="zh-CN" altLang="en-US"/>
            </a:p>
          </p:txBody>
        </p:sp>
        <p:sp>
          <p:nvSpPr>
            <p:cNvPr id="178294" name="任意多边形 119"/>
            <p:cNvSpPr/>
            <p:nvPr/>
          </p:nvSpPr>
          <p:spPr>
            <a:xfrm>
              <a:off x="4806951" y="5367338"/>
              <a:ext cx="508000" cy="317500"/>
            </a:xfrm>
            <a:custGeom>
              <a:avLst/>
              <a:gdLst/>
              <a:ahLst/>
              <a:cxnLst>
                <a:cxn ang="0">
                  <a:pos x="56444" y="0"/>
                </a:cxn>
                <a:cxn ang="0">
                  <a:pos x="208410" y="17397"/>
                </a:cxn>
                <a:cxn ang="0">
                  <a:pos x="303932" y="147877"/>
                </a:cxn>
                <a:cxn ang="0">
                  <a:pos x="503658" y="260959"/>
                </a:cxn>
                <a:cxn ang="0">
                  <a:pos x="308274" y="317500"/>
                </a:cxn>
                <a:cxn ang="0">
                  <a:pos x="138940" y="243562"/>
                </a:cxn>
                <a:cxn ang="0">
                  <a:pos x="130256" y="256610"/>
                </a:cxn>
                <a:cxn ang="0">
                  <a:pos x="30393" y="213116"/>
                </a:cxn>
                <a:cxn ang="0">
                  <a:pos x="56444" y="0"/>
                </a:cxn>
              </a:cxnLst>
              <a:pathLst>
                <a:path w="117" h="73">
                  <a:moveTo>
                    <a:pt x="13" y="0"/>
                  </a:moveTo>
                  <a:cubicBezTo>
                    <a:pt x="13" y="0"/>
                    <a:pt x="22" y="10"/>
                    <a:pt x="48" y="4"/>
                  </a:cubicBezTo>
                  <a:cubicBezTo>
                    <a:pt x="48" y="4"/>
                    <a:pt x="58" y="27"/>
                    <a:pt x="70" y="34"/>
                  </a:cubicBezTo>
                  <a:cubicBezTo>
                    <a:pt x="108" y="56"/>
                    <a:pt x="115" y="53"/>
                    <a:pt x="116" y="60"/>
                  </a:cubicBezTo>
                  <a:cubicBezTo>
                    <a:pt x="117" y="66"/>
                    <a:pt x="95" y="73"/>
                    <a:pt x="71" y="73"/>
                  </a:cubicBezTo>
                  <a:cubicBezTo>
                    <a:pt x="47" y="72"/>
                    <a:pt x="32" y="56"/>
                    <a:pt x="32" y="56"/>
                  </a:cubicBezTo>
                  <a:cubicBezTo>
                    <a:pt x="30" y="59"/>
                    <a:pt x="30" y="59"/>
                    <a:pt x="30" y="59"/>
                  </a:cubicBezTo>
                  <a:cubicBezTo>
                    <a:pt x="30" y="59"/>
                    <a:pt x="14" y="56"/>
                    <a:pt x="7" y="49"/>
                  </a:cubicBezTo>
                  <a:cubicBezTo>
                    <a:pt x="0" y="43"/>
                    <a:pt x="13" y="0"/>
                    <a:pt x="13" y="0"/>
                  </a:cubicBezTo>
                </a:path>
              </a:pathLst>
            </a:custGeom>
            <a:solidFill>
              <a:srgbClr val="1A1635">
                <a:alpha val="100000"/>
              </a:srgbClr>
            </a:solidFill>
            <a:ln w="9525">
              <a:noFill/>
            </a:ln>
          </p:spPr>
          <p:txBody>
            <a:bodyPr/>
            <a:p>
              <a:endParaRPr lang="zh-CN" altLang="en-US"/>
            </a:p>
          </p:txBody>
        </p:sp>
        <p:sp>
          <p:nvSpPr>
            <p:cNvPr id="178295" name="任意多边形 120"/>
            <p:cNvSpPr/>
            <p:nvPr/>
          </p:nvSpPr>
          <p:spPr>
            <a:xfrm>
              <a:off x="4937126" y="5384800"/>
              <a:ext cx="355600" cy="234950"/>
            </a:xfrm>
            <a:custGeom>
              <a:avLst/>
              <a:gdLst/>
              <a:ahLst/>
              <a:cxnLst>
                <a:cxn ang="0">
                  <a:pos x="143107" y="204494"/>
                </a:cxn>
                <a:cxn ang="0">
                  <a:pos x="355600" y="221897"/>
                </a:cxn>
                <a:cxn ang="0">
                  <a:pos x="173463" y="130528"/>
                </a:cxn>
                <a:cxn ang="0">
                  <a:pos x="78059" y="0"/>
                </a:cxn>
                <a:cxn ang="0">
                  <a:pos x="0" y="8702"/>
                </a:cxn>
                <a:cxn ang="0">
                  <a:pos x="143107" y="204494"/>
                </a:cxn>
              </a:cxnLst>
              <a:pathLst>
                <a:path w="82" h="54">
                  <a:moveTo>
                    <a:pt x="33" y="47"/>
                  </a:moveTo>
                  <a:cubicBezTo>
                    <a:pt x="51" y="52"/>
                    <a:pt x="67" y="54"/>
                    <a:pt x="82" y="51"/>
                  </a:cubicBezTo>
                  <a:cubicBezTo>
                    <a:pt x="77" y="48"/>
                    <a:pt x="65" y="44"/>
                    <a:pt x="40" y="30"/>
                  </a:cubicBezTo>
                  <a:cubicBezTo>
                    <a:pt x="28" y="23"/>
                    <a:pt x="18" y="0"/>
                    <a:pt x="18" y="0"/>
                  </a:cubicBezTo>
                  <a:cubicBezTo>
                    <a:pt x="11" y="2"/>
                    <a:pt x="5" y="2"/>
                    <a:pt x="0" y="2"/>
                  </a:cubicBezTo>
                  <a:cubicBezTo>
                    <a:pt x="5" y="21"/>
                    <a:pt x="14" y="39"/>
                    <a:pt x="33" y="47"/>
                  </a:cubicBezTo>
                  <a:close/>
                </a:path>
              </a:pathLst>
            </a:custGeom>
            <a:solidFill>
              <a:srgbClr val="292551">
                <a:alpha val="100000"/>
              </a:srgbClr>
            </a:solidFill>
            <a:ln w="9525">
              <a:noFill/>
            </a:ln>
          </p:spPr>
          <p:txBody>
            <a:bodyPr/>
            <a:p>
              <a:endParaRPr lang="zh-CN" altLang="en-US"/>
            </a:p>
          </p:txBody>
        </p:sp>
        <p:sp>
          <p:nvSpPr>
            <p:cNvPr id="178296" name="任意多边形 121"/>
            <p:cNvSpPr/>
            <p:nvPr/>
          </p:nvSpPr>
          <p:spPr>
            <a:xfrm>
              <a:off x="4819651" y="3409950"/>
              <a:ext cx="538163" cy="2065338"/>
            </a:xfrm>
            <a:custGeom>
              <a:avLst/>
              <a:gdLst/>
              <a:ahLst/>
              <a:cxnLst>
                <a:cxn ang="0">
                  <a:pos x="73780" y="373149"/>
                </a:cxn>
                <a:cxn ang="0">
                  <a:pos x="99821" y="1136804"/>
                </a:cxn>
                <a:cxn ang="0">
                  <a:pos x="13020" y="1870085"/>
                </a:cxn>
                <a:cxn ang="0">
                  <a:pos x="21700" y="1978559"/>
                </a:cxn>
                <a:cxn ang="0">
                  <a:pos x="230021" y="2013271"/>
                </a:cxn>
                <a:cxn ang="0">
                  <a:pos x="256061" y="1588054"/>
                </a:cxn>
                <a:cxn ang="0">
                  <a:pos x="477403" y="360132"/>
                </a:cxn>
                <a:cxn ang="0">
                  <a:pos x="73780" y="373149"/>
                </a:cxn>
              </a:cxnLst>
              <a:pathLst>
                <a:path w="124" h="476">
                  <a:moveTo>
                    <a:pt x="17" y="86"/>
                  </a:moveTo>
                  <a:cubicBezTo>
                    <a:pt x="17" y="89"/>
                    <a:pt x="30" y="220"/>
                    <a:pt x="23" y="262"/>
                  </a:cubicBezTo>
                  <a:cubicBezTo>
                    <a:pt x="17" y="303"/>
                    <a:pt x="0" y="317"/>
                    <a:pt x="3" y="431"/>
                  </a:cubicBezTo>
                  <a:cubicBezTo>
                    <a:pt x="5" y="456"/>
                    <a:pt x="5" y="456"/>
                    <a:pt x="5" y="456"/>
                  </a:cubicBezTo>
                  <a:cubicBezTo>
                    <a:pt x="3" y="468"/>
                    <a:pt x="50" y="476"/>
                    <a:pt x="53" y="464"/>
                  </a:cubicBezTo>
                  <a:cubicBezTo>
                    <a:pt x="53" y="464"/>
                    <a:pt x="47" y="420"/>
                    <a:pt x="59" y="366"/>
                  </a:cubicBezTo>
                  <a:cubicBezTo>
                    <a:pt x="71" y="313"/>
                    <a:pt x="124" y="165"/>
                    <a:pt x="110" y="83"/>
                  </a:cubicBezTo>
                  <a:cubicBezTo>
                    <a:pt x="97" y="0"/>
                    <a:pt x="15" y="11"/>
                    <a:pt x="17" y="86"/>
                  </a:cubicBezTo>
                </a:path>
              </a:pathLst>
            </a:custGeom>
            <a:solidFill>
              <a:srgbClr val="223B59">
                <a:alpha val="100000"/>
              </a:srgbClr>
            </a:solidFill>
            <a:ln w="9525">
              <a:noFill/>
            </a:ln>
          </p:spPr>
          <p:txBody>
            <a:bodyPr/>
            <a:p>
              <a:endParaRPr lang="zh-CN" altLang="en-US"/>
            </a:p>
          </p:txBody>
        </p:sp>
        <p:sp>
          <p:nvSpPr>
            <p:cNvPr id="178297" name="任意多边形 122"/>
            <p:cNvSpPr/>
            <p:nvPr/>
          </p:nvSpPr>
          <p:spPr>
            <a:xfrm>
              <a:off x="4884738" y="5432425"/>
              <a:ext cx="4763" cy="0"/>
            </a:xfrm>
            <a:custGeom>
              <a:avLst/>
              <a:gdLst/>
              <a:ahLst/>
              <a:cxnLst>
                <a:cxn ang="0">
                  <a:pos x="0" y="0"/>
                </a:cxn>
                <a:cxn ang="0">
                  <a:pos x="4763" y="0"/>
                </a:cxn>
                <a:cxn ang="0">
                  <a:pos x="4763" y="0"/>
                </a:cxn>
                <a:cxn ang="0">
                  <a:pos x="4763" y="0"/>
                </a:cxn>
                <a:cxn ang="0">
                  <a:pos x="0" y="0"/>
                </a:cxn>
              </a:cxnLst>
              <a:pathLst>
                <a:path w="1">
                  <a:moveTo>
                    <a:pt x="0" y="0"/>
                  </a:moveTo>
                  <a:cubicBezTo>
                    <a:pt x="0" y="0"/>
                    <a:pt x="0" y="0"/>
                    <a:pt x="1" y="0"/>
                  </a:cubicBezTo>
                  <a:cubicBezTo>
                    <a:pt x="1" y="0"/>
                    <a:pt x="1" y="0"/>
                    <a:pt x="1" y="0"/>
                  </a:cubicBezTo>
                  <a:cubicBezTo>
                    <a:pt x="1" y="0"/>
                    <a:pt x="1" y="0"/>
                    <a:pt x="1" y="0"/>
                  </a:cubicBezTo>
                  <a:cubicBezTo>
                    <a:pt x="1" y="0"/>
                    <a:pt x="0" y="0"/>
                    <a:pt x="0" y="0"/>
                  </a:cubicBezTo>
                </a:path>
              </a:pathLst>
            </a:custGeom>
            <a:solidFill>
              <a:srgbClr val="12172B">
                <a:alpha val="100000"/>
              </a:srgbClr>
            </a:solidFill>
            <a:ln w="9525">
              <a:noFill/>
            </a:ln>
          </p:spPr>
          <p:txBody>
            <a:bodyPr/>
            <a:p>
              <a:endParaRPr lang="zh-CN" altLang="en-US"/>
            </a:p>
          </p:txBody>
        </p:sp>
        <p:sp>
          <p:nvSpPr>
            <p:cNvPr id="178298" name="任意多边形 123"/>
            <p:cNvSpPr/>
            <p:nvPr/>
          </p:nvSpPr>
          <p:spPr>
            <a:xfrm>
              <a:off x="4875213" y="3900488"/>
              <a:ext cx="144463" cy="1531938"/>
            </a:xfrm>
            <a:custGeom>
              <a:avLst/>
              <a:gdLst/>
              <a:ahLst/>
              <a:cxnLst>
                <a:cxn ang="0">
                  <a:pos x="105064" y="0"/>
                </a:cxn>
                <a:cxn ang="0">
                  <a:pos x="105064" y="633606"/>
                </a:cxn>
                <a:cxn ang="0">
                  <a:pos x="13133" y="1054564"/>
                </a:cxn>
                <a:cxn ang="0">
                  <a:pos x="8755" y="1527598"/>
                </a:cxn>
                <a:cxn ang="0">
                  <a:pos x="8755" y="1531938"/>
                </a:cxn>
                <a:cxn ang="0">
                  <a:pos x="13133" y="1531938"/>
                </a:cxn>
                <a:cxn ang="0">
                  <a:pos x="17511" y="1527598"/>
                </a:cxn>
                <a:cxn ang="0">
                  <a:pos x="21888" y="1054564"/>
                </a:cxn>
                <a:cxn ang="0">
                  <a:pos x="118197" y="637946"/>
                </a:cxn>
                <a:cxn ang="0">
                  <a:pos x="118197" y="4340"/>
                </a:cxn>
                <a:cxn ang="0">
                  <a:pos x="109442" y="0"/>
                </a:cxn>
                <a:cxn ang="0">
                  <a:pos x="105064" y="0"/>
                </a:cxn>
              </a:cxnLst>
              <a:pathLst>
                <a:path w="33" h="353">
                  <a:moveTo>
                    <a:pt x="24" y="0"/>
                  </a:moveTo>
                  <a:cubicBezTo>
                    <a:pt x="26" y="33"/>
                    <a:pt x="31" y="124"/>
                    <a:pt x="24" y="146"/>
                  </a:cubicBezTo>
                  <a:cubicBezTo>
                    <a:pt x="20" y="160"/>
                    <a:pt x="7" y="207"/>
                    <a:pt x="3" y="243"/>
                  </a:cubicBezTo>
                  <a:cubicBezTo>
                    <a:pt x="0" y="271"/>
                    <a:pt x="2" y="351"/>
                    <a:pt x="2" y="352"/>
                  </a:cubicBezTo>
                  <a:cubicBezTo>
                    <a:pt x="2" y="352"/>
                    <a:pt x="2" y="352"/>
                    <a:pt x="2" y="353"/>
                  </a:cubicBezTo>
                  <a:cubicBezTo>
                    <a:pt x="2" y="353"/>
                    <a:pt x="3" y="353"/>
                    <a:pt x="3" y="353"/>
                  </a:cubicBezTo>
                  <a:cubicBezTo>
                    <a:pt x="4" y="353"/>
                    <a:pt x="4" y="353"/>
                    <a:pt x="4" y="352"/>
                  </a:cubicBezTo>
                  <a:cubicBezTo>
                    <a:pt x="4" y="351"/>
                    <a:pt x="2" y="271"/>
                    <a:pt x="5" y="243"/>
                  </a:cubicBezTo>
                  <a:cubicBezTo>
                    <a:pt x="9" y="207"/>
                    <a:pt x="23" y="160"/>
                    <a:pt x="27" y="147"/>
                  </a:cubicBezTo>
                  <a:cubicBezTo>
                    <a:pt x="33" y="124"/>
                    <a:pt x="29" y="34"/>
                    <a:pt x="27" y="1"/>
                  </a:cubicBezTo>
                  <a:cubicBezTo>
                    <a:pt x="26" y="0"/>
                    <a:pt x="26" y="0"/>
                    <a:pt x="25" y="0"/>
                  </a:cubicBezTo>
                  <a:cubicBezTo>
                    <a:pt x="25" y="0"/>
                    <a:pt x="25" y="0"/>
                    <a:pt x="24" y="0"/>
                  </a:cubicBezTo>
                </a:path>
              </a:pathLst>
            </a:custGeom>
            <a:solidFill>
              <a:srgbClr val="16293D">
                <a:alpha val="100000"/>
              </a:srgbClr>
            </a:solidFill>
            <a:ln w="9525">
              <a:noFill/>
            </a:ln>
          </p:spPr>
          <p:txBody>
            <a:bodyPr/>
            <a:p>
              <a:endParaRPr lang="zh-CN" altLang="en-US"/>
            </a:p>
          </p:txBody>
        </p:sp>
        <p:sp>
          <p:nvSpPr>
            <p:cNvPr id="178299" name="任意多边形 124"/>
            <p:cNvSpPr/>
            <p:nvPr/>
          </p:nvSpPr>
          <p:spPr>
            <a:xfrm>
              <a:off x="5489576" y="3760788"/>
              <a:ext cx="20638" cy="127000"/>
            </a:xfrm>
            <a:custGeom>
              <a:avLst/>
              <a:gdLst/>
              <a:ahLst/>
              <a:cxnLst>
                <a:cxn ang="0">
                  <a:pos x="12383" y="0"/>
                </a:cxn>
                <a:cxn ang="0">
                  <a:pos x="0" y="13138"/>
                </a:cxn>
                <a:cxn ang="0">
                  <a:pos x="16510" y="127000"/>
                </a:cxn>
                <a:cxn ang="0">
                  <a:pos x="20638" y="109483"/>
                </a:cxn>
                <a:cxn ang="0">
                  <a:pos x="12383" y="0"/>
                </a:cxn>
              </a:cxnLst>
              <a:pathLst>
                <a:path w="5" h="29">
                  <a:moveTo>
                    <a:pt x="3" y="0"/>
                  </a:moveTo>
                  <a:cubicBezTo>
                    <a:pt x="2" y="1"/>
                    <a:pt x="1" y="2"/>
                    <a:pt x="0" y="3"/>
                  </a:cubicBezTo>
                  <a:cubicBezTo>
                    <a:pt x="1" y="10"/>
                    <a:pt x="2" y="19"/>
                    <a:pt x="4" y="29"/>
                  </a:cubicBezTo>
                  <a:cubicBezTo>
                    <a:pt x="4" y="28"/>
                    <a:pt x="5" y="27"/>
                    <a:pt x="5" y="25"/>
                  </a:cubicBezTo>
                  <a:cubicBezTo>
                    <a:pt x="5" y="20"/>
                    <a:pt x="4" y="8"/>
                    <a:pt x="3" y="0"/>
                  </a:cubicBezTo>
                </a:path>
              </a:pathLst>
            </a:custGeom>
            <a:solidFill>
              <a:srgbClr val="1E8585">
                <a:alpha val="100000"/>
              </a:srgbClr>
            </a:solidFill>
            <a:ln w="9525">
              <a:noFill/>
            </a:ln>
          </p:spPr>
          <p:txBody>
            <a:bodyPr/>
            <a:p>
              <a:endParaRPr lang="zh-CN" altLang="en-US"/>
            </a:p>
          </p:txBody>
        </p:sp>
        <p:sp>
          <p:nvSpPr>
            <p:cNvPr id="178300" name="任意多边形 125"/>
            <p:cNvSpPr/>
            <p:nvPr/>
          </p:nvSpPr>
          <p:spPr>
            <a:xfrm>
              <a:off x="5302251" y="3773488"/>
              <a:ext cx="204788" cy="144463"/>
            </a:xfrm>
            <a:custGeom>
              <a:avLst/>
              <a:gdLst/>
              <a:ahLst/>
              <a:cxnLst>
                <a:cxn ang="0">
                  <a:pos x="0" y="17511"/>
                </a:cxn>
                <a:cxn ang="0">
                  <a:pos x="0" y="21888"/>
                </a:cxn>
                <a:cxn ang="0">
                  <a:pos x="8714" y="17511"/>
                </a:cxn>
                <a:cxn ang="0">
                  <a:pos x="0" y="17511"/>
                </a:cxn>
                <a:cxn ang="0">
                  <a:pos x="187359" y="0"/>
                </a:cxn>
                <a:cxn ang="0">
                  <a:pos x="65358" y="21888"/>
                </a:cxn>
                <a:cxn ang="0">
                  <a:pos x="34858" y="21888"/>
                </a:cxn>
                <a:cxn ang="0">
                  <a:pos x="39215" y="52532"/>
                </a:cxn>
                <a:cxn ang="0">
                  <a:pos x="130716" y="48154"/>
                </a:cxn>
                <a:cxn ang="0">
                  <a:pos x="152502" y="144463"/>
                </a:cxn>
                <a:cxn ang="0">
                  <a:pos x="156859" y="144463"/>
                </a:cxn>
                <a:cxn ang="0">
                  <a:pos x="204788" y="113819"/>
                </a:cxn>
                <a:cxn ang="0">
                  <a:pos x="187359" y="0"/>
                </a:cxn>
              </a:cxnLst>
              <a:pathLst>
                <a:path w="47" h="33">
                  <a:moveTo>
                    <a:pt x="0" y="4"/>
                  </a:moveTo>
                  <a:cubicBezTo>
                    <a:pt x="0" y="4"/>
                    <a:pt x="0" y="4"/>
                    <a:pt x="0" y="5"/>
                  </a:cubicBezTo>
                  <a:cubicBezTo>
                    <a:pt x="1" y="4"/>
                    <a:pt x="1" y="4"/>
                    <a:pt x="2" y="4"/>
                  </a:cubicBezTo>
                  <a:cubicBezTo>
                    <a:pt x="1" y="4"/>
                    <a:pt x="1" y="4"/>
                    <a:pt x="0" y="4"/>
                  </a:cubicBezTo>
                  <a:moveTo>
                    <a:pt x="43" y="0"/>
                  </a:moveTo>
                  <a:cubicBezTo>
                    <a:pt x="37" y="3"/>
                    <a:pt x="27" y="5"/>
                    <a:pt x="15" y="5"/>
                  </a:cubicBezTo>
                  <a:cubicBezTo>
                    <a:pt x="13" y="5"/>
                    <a:pt x="10" y="5"/>
                    <a:pt x="8" y="5"/>
                  </a:cubicBezTo>
                  <a:cubicBezTo>
                    <a:pt x="8" y="6"/>
                    <a:pt x="9" y="8"/>
                    <a:pt x="9" y="12"/>
                  </a:cubicBezTo>
                  <a:cubicBezTo>
                    <a:pt x="30" y="11"/>
                    <a:pt x="30" y="11"/>
                    <a:pt x="30" y="11"/>
                  </a:cubicBezTo>
                  <a:cubicBezTo>
                    <a:pt x="30" y="11"/>
                    <a:pt x="32" y="32"/>
                    <a:pt x="35" y="33"/>
                  </a:cubicBezTo>
                  <a:cubicBezTo>
                    <a:pt x="36" y="33"/>
                    <a:pt x="36" y="33"/>
                    <a:pt x="36" y="33"/>
                  </a:cubicBezTo>
                  <a:cubicBezTo>
                    <a:pt x="39" y="33"/>
                    <a:pt x="44" y="31"/>
                    <a:pt x="47" y="26"/>
                  </a:cubicBezTo>
                  <a:cubicBezTo>
                    <a:pt x="45" y="16"/>
                    <a:pt x="44" y="7"/>
                    <a:pt x="43" y="0"/>
                  </a:cubicBezTo>
                </a:path>
              </a:pathLst>
            </a:custGeom>
            <a:solidFill>
              <a:srgbClr val="0F1E2D">
                <a:alpha val="100000"/>
              </a:srgbClr>
            </a:solidFill>
            <a:ln w="9525">
              <a:noFill/>
            </a:ln>
          </p:spPr>
          <p:txBody>
            <a:bodyPr/>
            <a:p>
              <a:endParaRPr lang="zh-CN" altLang="en-US"/>
            </a:p>
          </p:txBody>
        </p:sp>
        <p:sp>
          <p:nvSpPr>
            <p:cNvPr id="178301" name="任意多边形 126"/>
            <p:cNvSpPr/>
            <p:nvPr/>
          </p:nvSpPr>
          <p:spPr>
            <a:xfrm>
              <a:off x="5302251" y="3790950"/>
              <a:ext cx="39688" cy="34925"/>
            </a:xfrm>
            <a:custGeom>
              <a:avLst/>
              <a:gdLst/>
              <a:ahLst/>
              <a:cxnLst>
                <a:cxn ang="0">
                  <a:pos x="8820" y="0"/>
                </a:cxn>
                <a:cxn ang="0">
                  <a:pos x="0" y="4366"/>
                </a:cxn>
                <a:cxn ang="0">
                  <a:pos x="4410" y="34925"/>
                </a:cxn>
                <a:cxn ang="0">
                  <a:pos x="39688" y="34925"/>
                </a:cxn>
                <a:cxn ang="0">
                  <a:pos x="35278" y="4366"/>
                </a:cxn>
                <a:cxn ang="0">
                  <a:pos x="8820" y="0"/>
                </a:cxn>
              </a:cxnLst>
              <a:pathLst>
                <a:path w="9" h="8">
                  <a:moveTo>
                    <a:pt x="2" y="0"/>
                  </a:moveTo>
                  <a:cubicBezTo>
                    <a:pt x="1" y="0"/>
                    <a:pt x="1" y="0"/>
                    <a:pt x="0" y="1"/>
                  </a:cubicBezTo>
                  <a:cubicBezTo>
                    <a:pt x="0" y="3"/>
                    <a:pt x="1" y="5"/>
                    <a:pt x="1" y="8"/>
                  </a:cubicBezTo>
                  <a:cubicBezTo>
                    <a:pt x="9" y="8"/>
                    <a:pt x="9" y="8"/>
                    <a:pt x="9" y="8"/>
                  </a:cubicBezTo>
                  <a:cubicBezTo>
                    <a:pt x="9" y="4"/>
                    <a:pt x="8" y="2"/>
                    <a:pt x="8" y="1"/>
                  </a:cubicBezTo>
                  <a:cubicBezTo>
                    <a:pt x="6" y="0"/>
                    <a:pt x="4" y="0"/>
                    <a:pt x="2" y="0"/>
                  </a:cubicBezTo>
                </a:path>
              </a:pathLst>
            </a:custGeom>
            <a:solidFill>
              <a:srgbClr val="0B1723">
                <a:alpha val="100000"/>
              </a:srgbClr>
            </a:solidFill>
            <a:ln w="9525">
              <a:noFill/>
            </a:ln>
          </p:spPr>
          <p:txBody>
            <a:bodyPr/>
            <a:p>
              <a:endParaRPr lang="zh-CN" altLang="en-US"/>
            </a:p>
          </p:txBody>
        </p:sp>
        <p:sp>
          <p:nvSpPr>
            <p:cNvPr id="178302" name="任意多边形 127"/>
            <p:cNvSpPr/>
            <p:nvPr/>
          </p:nvSpPr>
          <p:spPr>
            <a:xfrm>
              <a:off x="4992688" y="3787775"/>
              <a:ext cx="314325" cy="190500"/>
            </a:xfrm>
            <a:custGeom>
              <a:avLst/>
              <a:gdLst/>
              <a:ahLst/>
              <a:cxnLst>
                <a:cxn ang="0">
                  <a:pos x="275034" y="0"/>
                </a:cxn>
                <a:cxn ang="0">
                  <a:pos x="231378" y="155864"/>
                </a:cxn>
                <a:cxn ang="0">
                  <a:pos x="213916" y="160193"/>
                </a:cxn>
                <a:cxn ang="0">
                  <a:pos x="0" y="112568"/>
                </a:cxn>
                <a:cxn ang="0">
                  <a:pos x="0" y="116898"/>
                </a:cxn>
                <a:cxn ang="0">
                  <a:pos x="235744" y="190500"/>
                </a:cxn>
                <a:cxn ang="0">
                  <a:pos x="244475" y="190500"/>
                </a:cxn>
                <a:cxn ang="0">
                  <a:pos x="301228" y="38966"/>
                </a:cxn>
                <a:cxn ang="0">
                  <a:pos x="314325" y="38966"/>
                </a:cxn>
                <a:cxn ang="0">
                  <a:pos x="309959" y="8659"/>
                </a:cxn>
                <a:cxn ang="0">
                  <a:pos x="309959" y="4330"/>
                </a:cxn>
                <a:cxn ang="0">
                  <a:pos x="275034" y="0"/>
                </a:cxn>
              </a:cxnLst>
              <a:pathLst>
                <a:path w="72" h="44">
                  <a:moveTo>
                    <a:pt x="63" y="0"/>
                  </a:moveTo>
                  <a:cubicBezTo>
                    <a:pt x="60" y="19"/>
                    <a:pt x="56" y="34"/>
                    <a:pt x="53" y="36"/>
                  </a:cubicBezTo>
                  <a:cubicBezTo>
                    <a:pt x="52" y="36"/>
                    <a:pt x="51" y="37"/>
                    <a:pt x="49" y="37"/>
                  </a:cubicBezTo>
                  <a:cubicBezTo>
                    <a:pt x="40" y="37"/>
                    <a:pt x="19" y="32"/>
                    <a:pt x="0" y="26"/>
                  </a:cubicBezTo>
                  <a:cubicBezTo>
                    <a:pt x="0" y="27"/>
                    <a:pt x="0" y="27"/>
                    <a:pt x="0" y="27"/>
                  </a:cubicBezTo>
                  <a:cubicBezTo>
                    <a:pt x="19" y="35"/>
                    <a:pt x="44" y="44"/>
                    <a:pt x="54" y="44"/>
                  </a:cubicBezTo>
                  <a:cubicBezTo>
                    <a:pt x="55" y="44"/>
                    <a:pt x="56" y="44"/>
                    <a:pt x="56" y="44"/>
                  </a:cubicBezTo>
                  <a:cubicBezTo>
                    <a:pt x="66" y="39"/>
                    <a:pt x="69" y="9"/>
                    <a:pt x="69" y="9"/>
                  </a:cubicBezTo>
                  <a:cubicBezTo>
                    <a:pt x="72" y="9"/>
                    <a:pt x="72" y="9"/>
                    <a:pt x="72" y="9"/>
                  </a:cubicBezTo>
                  <a:cubicBezTo>
                    <a:pt x="72" y="6"/>
                    <a:pt x="71" y="4"/>
                    <a:pt x="71" y="2"/>
                  </a:cubicBezTo>
                  <a:cubicBezTo>
                    <a:pt x="71" y="1"/>
                    <a:pt x="71" y="1"/>
                    <a:pt x="71" y="1"/>
                  </a:cubicBezTo>
                  <a:cubicBezTo>
                    <a:pt x="69" y="1"/>
                    <a:pt x="66" y="1"/>
                    <a:pt x="63" y="0"/>
                  </a:cubicBezTo>
                </a:path>
              </a:pathLst>
            </a:custGeom>
            <a:solidFill>
              <a:srgbClr val="1A2D45">
                <a:alpha val="100000"/>
              </a:srgbClr>
            </a:solidFill>
            <a:ln w="9525">
              <a:noFill/>
            </a:ln>
          </p:spPr>
          <p:txBody>
            <a:bodyPr/>
            <a:p>
              <a:endParaRPr lang="zh-CN" altLang="en-US"/>
            </a:p>
          </p:txBody>
        </p:sp>
        <p:sp>
          <p:nvSpPr>
            <p:cNvPr id="178303" name="任意多边形 128"/>
            <p:cNvSpPr/>
            <p:nvPr/>
          </p:nvSpPr>
          <p:spPr>
            <a:xfrm>
              <a:off x="4984751" y="3900488"/>
              <a:ext cx="7938" cy="3175"/>
            </a:xfrm>
            <a:custGeom>
              <a:avLst/>
              <a:gdLst/>
              <a:ahLst/>
              <a:cxnLst>
                <a:cxn ang="0">
                  <a:pos x="0" y="0"/>
                </a:cxn>
                <a:cxn ang="0">
                  <a:pos x="7938" y="3175"/>
                </a:cxn>
                <a:cxn ang="0">
                  <a:pos x="7938" y="0"/>
                </a:cxn>
                <a:cxn ang="0">
                  <a:pos x="0" y="0"/>
                </a:cxn>
              </a:cxnLst>
              <a:pathLst>
                <a:path w="2" h="1">
                  <a:moveTo>
                    <a:pt x="0" y="0"/>
                  </a:moveTo>
                  <a:cubicBezTo>
                    <a:pt x="1" y="0"/>
                    <a:pt x="1" y="0"/>
                    <a:pt x="2" y="1"/>
                  </a:cubicBezTo>
                  <a:cubicBezTo>
                    <a:pt x="2" y="1"/>
                    <a:pt x="2" y="1"/>
                    <a:pt x="2" y="0"/>
                  </a:cubicBezTo>
                  <a:cubicBezTo>
                    <a:pt x="1" y="0"/>
                    <a:pt x="1" y="0"/>
                    <a:pt x="0" y="0"/>
                  </a:cubicBezTo>
                </a:path>
              </a:pathLst>
            </a:custGeom>
            <a:solidFill>
              <a:srgbClr val="111F2F">
                <a:alpha val="100000"/>
              </a:srgbClr>
            </a:solidFill>
            <a:ln w="9525">
              <a:noFill/>
            </a:ln>
          </p:spPr>
          <p:txBody>
            <a:bodyPr/>
            <a:p>
              <a:endParaRPr lang="zh-CN" altLang="en-US"/>
            </a:p>
          </p:txBody>
        </p:sp>
        <p:sp>
          <p:nvSpPr>
            <p:cNvPr id="178304" name="任意多边形 129"/>
            <p:cNvSpPr/>
            <p:nvPr/>
          </p:nvSpPr>
          <p:spPr>
            <a:xfrm>
              <a:off x="4827588" y="2432050"/>
              <a:ext cx="700088" cy="1423988"/>
            </a:xfrm>
            <a:custGeom>
              <a:avLst/>
              <a:gdLst/>
              <a:ahLst/>
              <a:cxnLst>
                <a:cxn ang="0">
                  <a:pos x="295689" y="0"/>
                </a:cxn>
                <a:cxn ang="0">
                  <a:pos x="69574" y="130243"/>
                </a:cxn>
                <a:cxn ang="0">
                  <a:pos x="26090" y="447167"/>
                </a:cxn>
                <a:cxn ang="0">
                  <a:pos x="108709" y="911700"/>
                </a:cxn>
                <a:cxn ang="0">
                  <a:pos x="34787" y="1198234"/>
                </a:cxn>
                <a:cxn ang="0">
                  <a:pos x="682695" y="1315452"/>
                </a:cxn>
                <a:cxn ang="0">
                  <a:pos x="608772" y="885651"/>
                </a:cxn>
                <a:cxn ang="0">
                  <a:pos x="647908" y="468874"/>
                </a:cxn>
                <a:cxn ang="0">
                  <a:pos x="547895" y="160633"/>
                </a:cxn>
                <a:cxn ang="0">
                  <a:pos x="295689" y="0"/>
                </a:cxn>
              </a:cxnLst>
              <a:pathLst>
                <a:path w="161" h="328">
                  <a:moveTo>
                    <a:pt x="68" y="0"/>
                  </a:moveTo>
                  <a:cubicBezTo>
                    <a:pt x="68" y="0"/>
                    <a:pt x="26" y="16"/>
                    <a:pt x="16" y="30"/>
                  </a:cubicBezTo>
                  <a:cubicBezTo>
                    <a:pt x="5" y="43"/>
                    <a:pt x="0" y="72"/>
                    <a:pt x="6" y="103"/>
                  </a:cubicBezTo>
                  <a:cubicBezTo>
                    <a:pt x="12" y="133"/>
                    <a:pt x="25" y="210"/>
                    <a:pt x="25" y="210"/>
                  </a:cubicBezTo>
                  <a:cubicBezTo>
                    <a:pt x="25" y="210"/>
                    <a:pt x="10" y="244"/>
                    <a:pt x="8" y="276"/>
                  </a:cubicBezTo>
                  <a:cubicBezTo>
                    <a:pt x="7" y="304"/>
                    <a:pt x="152" y="328"/>
                    <a:pt x="157" y="303"/>
                  </a:cubicBezTo>
                  <a:cubicBezTo>
                    <a:pt x="161" y="282"/>
                    <a:pt x="142" y="205"/>
                    <a:pt x="140" y="204"/>
                  </a:cubicBezTo>
                  <a:cubicBezTo>
                    <a:pt x="140" y="204"/>
                    <a:pt x="150" y="125"/>
                    <a:pt x="149" y="108"/>
                  </a:cubicBezTo>
                  <a:cubicBezTo>
                    <a:pt x="148" y="90"/>
                    <a:pt x="136" y="49"/>
                    <a:pt x="126" y="37"/>
                  </a:cubicBezTo>
                  <a:cubicBezTo>
                    <a:pt x="117" y="24"/>
                    <a:pt x="68" y="0"/>
                    <a:pt x="68" y="0"/>
                  </a:cubicBezTo>
                </a:path>
              </a:pathLst>
            </a:custGeom>
            <a:solidFill>
              <a:srgbClr val="FFFFFF">
                <a:alpha val="100000"/>
              </a:srgbClr>
            </a:solidFill>
            <a:ln w="9525">
              <a:noFill/>
            </a:ln>
          </p:spPr>
          <p:txBody>
            <a:bodyPr/>
            <a:p>
              <a:endParaRPr lang="zh-CN" altLang="en-US"/>
            </a:p>
          </p:txBody>
        </p:sp>
        <p:sp>
          <p:nvSpPr>
            <p:cNvPr id="178305" name="任意多边形 130"/>
            <p:cNvSpPr/>
            <p:nvPr/>
          </p:nvSpPr>
          <p:spPr>
            <a:xfrm>
              <a:off x="5049838" y="2406650"/>
              <a:ext cx="274638" cy="234950"/>
            </a:xfrm>
            <a:custGeom>
              <a:avLst/>
              <a:gdLst/>
              <a:ahLst/>
              <a:cxnLst>
                <a:cxn ang="0">
                  <a:pos x="248482" y="204494"/>
                </a:cxn>
                <a:cxn ang="0">
                  <a:pos x="91546" y="174037"/>
                </a:cxn>
                <a:cxn ang="0">
                  <a:pos x="26156" y="30456"/>
                </a:cxn>
                <a:cxn ang="0">
                  <a:pos x="183092" y="60913"/>
                </a:cxn>
                <a:cxn ang="0">
                  <a:pos x="248482" y="204494"/>
                </a:cxn>
              </a:cxnLst>
              <a:pathLst>
                <a:path w="63" h="54">
                  <a:moveTo>
                    <a:pt x="57" y="47"/>
                  </a:moveTo>
                  <a:cubicBezTo>
                    <a:pt x="51" y="54"/>
                    <a:pt x="35" y="51"/>
                    <a:pt x="21" y="40"/>
                  </a:cubicBezTo>
                  <a:cubicBezTo>
                    <a:pt x="7" y="29"/>
                    <a:pt x="0" y="14"/>
                    <a:pt x="6" y="7"/>
                  </a:cubicBezTo>
                  <a:cubicBezTo>
                    <a:pt x="12" y="0"/>
                    <a:pt x="28" y="3"/>
                    <a:pt x="42" y="14"/>
                  </a:cubicBezTo>
                  <a:cubicBezTo>
                    <a:pt x="56" y="25"/>
                    <a:pt x="63" y="40"/>
                    <a:pt x="57" y="47"/>
                  </a:cubicBezTo>
                  <a:close/>
                </a:path>
              </a:pathLst>
            </a:custGeom>
            <a:solidFill>
              <a:srgbClr val="FCEC9D">
                <a:alpha val="100000"/>
              </a:srgbClr>
            </a:solidFill>
            <a:ln w="9525">
              <a:noFill/>
            </a:ln>
          </p:spPr>
          <p:txBody>
            <a:bodyPr/>
            <a:p>
              <a:endParaRPr lang="zh-CN" altLang="en-US"/>
            </a:p>
          </p:txBody>
        </p:sp>
        <p:sp>
          <p:nvSpPr>
            <p:cNvPr id="178306" name="任意多边形 131"/>
            <p:cNvSpPr/>
            <p:nvPr/>
          </p:nvSpPr>
          <p:spPr>
            <a:xfrm>
              <a:off x="4810126" y="2459038"/>
              <a:ext cx="527050" cy="1506538"/>
            </a:xfrm>
            <a:custGeom>
              <a:avLst/>
              <a:gdLst/>
              <a:ahLst/>
              <a:cxnLst>
                <a:cxn ang="0">
                  <a:pos x="252636" y="0"/>
                </a:cxn>
                <a:cxn ang="0">
                  <a:pos x="453002" y="290888"/>
                </a:cxn>
                <a:cxn ang="0">
                  <a:pos x="513983" y="868322"/>
                </a:cxn>
                <a:cxn ang="0">
                  <a:pos x="413800" y="1484830"/>
                </a:cxn>
                <a:cxn ang="0">
                  <a:pos x="4356" y="1367607"/>
                </a:cxn>
                <a:cxn ang="0">
                  <a:pos x="95827" y="816222"/>
                </a:cxn>
                <a:cxn ang="0">
                  <a:pos x="21779" y="178006"/>
                </a:cxn>
                <a:cxn ang="0">
                  <a:pos x="252636" y="0"/>
                </a:cxn>
              </a:cxnLst>
              <a:pathLst>
                <a:path w="121" h="347">
                  <a:moveTo>
                    <a:pt x="58" y="0"/>
                  </a:moveTo>
                  <a:cubicBezTo>
                    <a:pt x="58" y="0"/>
                    <a:pt x="90" y="22"/>
                    <a:pt x="104" y="67"/>
                  </a:cubicBezTo>
                  <a:cubicBezTo>
                    <a:pt x="121" y="124"/>
                    <a:pt x="119" y="173"/>
                    <a:pt x="118" y="200"/>
                  </a:cubicBezTo>
                  <a:cubicBezTo>
                    <a:pt x="117" y="233"/>
                    <a:pt x="104" y="335"/>
                    <a:pt x="95" y="342"/>
                  </a:cubicBezTo>
                  <a:cubicBezTo>
                    <a:pt x="88" y="347"/>
                    <a:pt x="1" y="324"/>
                    <a:pt x="1" y="315"/>
                  </a:cubicBezTo>
                  <a:cubicBezTo>
                    <a:pt x="1" y="308"/>
                    <a:pt x="25" y="195"/>
                    <a:pt x="22" y="188"/>
                  </a:cubicBezTo>
                  <a:cubicBezTo>
                    <a:pt x="20" y="182"/>
                    <a:pt x="0" y="68"/>
                    <a:pt x="5" y="41"/>
                  </a:cubicBezTo>
                  <a:cubicBezTo>
                    <a:pt x="8" y="21"/>
                    <a:pt x="30" y="6"/>
                    <a:pt x="58" y="0"/>
                  </a:cubicBezTo>
                </a:path>
              </a:pathLst>
            </a:custGeom>
            <a:solidFill>
              <a:srgbClr val="126466">
                <a:alpha val="100000"/>
              </a:srgbClr>
            </a:solidFill>
            <a:ln w="9525">
              <a:noFill/>
            </a:ln>
          </p:spPr>
          <p:txBody>
            <a:bodyPr/>
            <a:p>
              <a:endParaRPr lang="zh-CN" altLang="en-US"/>
            </a:p>
          </p:txBody>
        </p:sp>
        <p:sp>
          <p:nvSpPr>
            <p:cNvPr id="178307" name="任意多边形 132"/>
            <p:cNvSpPr/>
            <p:nvPr/>
          </p:nvSpPr>
          <p:spPr>
            <a:xfrm>
              <a:off x="4879976" y="2454275"/>
              <a:ext cx="187325" cy="1401763"/>
            </a:xfrm>
            <a:custGeom>
              <a:avLst/>
              <a:gdLst/>
              <a:ahLst/>
              <a:cxnLst>
                <a:cxn ang="0">
                  <a:pos x="187325" y="4340"/>
                </a:cxn>
                <a:cxn ang="0">
                  <a:pos x="104553" y="52078"/>
                </a:cxn>
                <a:cxn ang="0">
                  <a:pos x="39208" y="117175"/>
                </a:cxn>
                <a:cxn ang="0">
                  <a:pos x="26138" y="208312"/>
                </a:cxn>
                <a:cxn ang="0">
                  <a:pos x="34851" y="299448"/>
                </a:cxn>
                <a:cxn ang="0">
                  <a:pos x="82772" y="668333"/>
                </a:cxn>
                <a:cxn ang="0">
                  <a:pos x="95841" y="759469"/>
                </a:cxn>
                <a:cxn ang="0">
                  <a:pos x="104553" y="807207"/>
                </a:cxn>
                <a:cxn ang="0">
                  <a:pos x="104553" y="828906"/>
                </a:cxn>
                <a:cxn ang="0">
                  <a:pos x="104553" y="854945"/>
                </a:cxn>
                <a:cxn ang="0">
                  <a:pos x="74059" y="1037218"/>
                </a:cxn>
                <a:cxn ang="0">
                  <a:pos x="4356" y="1401763"/>
                </a:cxn>
                <a:cxn ang="0">
                  <a:pos x="0" y="1401763"/>
                </a:cxn>
                <a:cxn ang="0">
                  <a:pos x="65346" y="1037218"/>
                </a:cxn>
                <a:cxn ang="0">
                  <a:pos x="95841" y="850605"/>
                </a:cxn>
                <a:cxn ang="0">
                  <a:pos x="100197" y="828906"/>
                </a:cxn>
                <a:cxn ang="0">
                  <a:pos x="95841" y="807207"/>
                </a:cxn>
                <a:cxn ang="0">
                  <a:pos x="87128" y="759469"/>
                </a:cxn>
                <a:cxn ang="0">
                  <a:pos x="74059" y="668333"/>
                </a:cxn>
                <a:cxn ang="0">
                  <a:pos x="26138" y="299448"/>
                </a:cxn>
                <a:cxn ang="0">
                  <a:pos x="21782" y="208312"/>
                </a:cxn>
                <a:cxn ang="0">
                  <a:pos x="21782" y="160573"/>
                </a:cxn>
                <a:cxn ang="0">
                  <a:pos x="34851" y="117175"/>
                </a:cxn>
                <a:cxn ang="0">
                  <a:pos x="104553" y="52078"/>
                </a:cxn>
                <a:cxn ang="0">
                  <a:pos x="182969" y="4340"/>
                </a:cxn>
                <a:cxn ang="0">
                  <a:pos x="187325" y="4340"/>
                </a:cxn>
              </a:cxnLst>
              <a:pathLst>
                <a:path w="43" h="323">
                  <a:moveTo>
                    <a:pt x="43" y="1"/>
                  </a:moveTo>
                  <a:cubicBezTo>
                    <a:pt x="36" y="5"/>
                    <a:pt x="30" y="8"/>
                    <a:pt x="24" y="12"/>
                  </a:cubicBezTo>
                  <a:cubicBezTo>
                    <a:pt x="19" y="17"/>
                    <a:pt x="13" y="21"/>
                    <a:pt x="9" y="27"/>
                  </a:cubicBezTo>
                  <a:cubicBezTo>
                    <a:pt x="5" y="33"/>
                    <a:pt x="6" y="41"/>
                    <a:pt x="6" y="48"/>
                  </a:cubicBezTo>
                  <a:cubicBezTo>
                    <a:pt x="6" y="55"/>
                    <a:pt x="7" y="62"/>
                    <a:pt x="8" y="69"/>
                  </a:cubicBezTo>
                  <a:cubicBezTo>
                    <a:pt x="11" y="97"/>
                    <a:pt x="15" y="126"/>
                    <a:pt x="19" y="154"/>
                  </a:cubicBezTo>
                  <a:cubicBezTo>
                    <a:pt x="22" y="175"/>
                    <a:pt x="22" y="175"/>
                    <a:pt x="22" y="175"/>
                  </a:cubicBezTo>
                  <a:cubicBezTo>
                    <a:pt x="24" y="186"/>
                    <a:pt x="24" y="186"/>
                    <a:pt x="24" y="186"/>
                  </a:cubicBezTo>
                  <a:cubicBezTo>
                    <a:pt x="24" y="188"/>
                    <a:pt x="24" y="189"/>
                    <a:pt x="24" y="191"/>
                  </a:cubicBezTo>
                  <a:cubicBezTo>
                    <a:pt x="24" y="193"/>
                    <a:pt x="24" y="195"/>
                    <a:pt x="24" y="197"/>
                  </a:cubicBezTo>
                  <a:cubicBezTo>
                    <a:pt x="22" y="211"/>
                    <a:pt x="19" y="225"/>
                    <a:pt x="17" y="239"/>
                  </a:cubicBezTo>
                  <a:cubicBezTo>
                    <a:pt x="12" y="267"/>
                    <a:pt x="6" y="295"/>
                    <a:pt x="1" y="323"/>
                  </a:cubicBezTo>
                  <a:cubicBezTo>
                    <a:pt x="0" y="323"/>
                    <a:pt x="0" y="323"/>
                    <a:pt x="0" y="323"/>
                  </a:cubicBezTo>
                  <a:cubicBezTo>
                    <a:pt x="15" y="239"/>
                    <a:pt x="15" y="239"/>
                    <a:pt x="15" y="239"/>
                  </a:cubicBezTo>
                  <a:cubicBezTo>
                    <a:pt x="17" y="225"/>
                    <a:pt x="20" y="211"/>
                    <a:pt x="22" y="196"/>
                  </a:cubicBezTo>
                  <a:cubicBezTo>
                    <a:pt x="22" y="195"/>
                    <a:pt x="22" y="193"/>
                    <a:pt x="23" y="191"/>
                  </a:cubicBezTo>
                  <a:cubicBezTo>
                    <a:pt x="22" y="190"/>
                    <a:pt x="22" y="188"/>
                    <a:pt x="22" y="186"/>
                  </a:cubicBezTo>
                  <a:cubicBezTo>
                    <a:pt x="20" y="175"/>
                    <a:pt x="20" y="175"/>
                    <a:pt x="20" y="175"/>
                  </a:cubicBezTo>
                  <a:cubicBezTo>
                    <a:pt x="17" y="154"/>
                    <a:pt x="17" y="154"/>
                    <a:pt x="17" y="154"/>
                  </a:cubicBezTo>
                  <a:cubicBezTo>
                    <a:pt x="13" y="126"/>
                    <a:pt x="9" y="98"/>
                    <a:pt x="6" y="69"/>
                  </a:cubicBezTo>
                  <a:cubicBezTo>
                    <a:pt x="5" y="62"/>
                    <a:pt x="5" y="55"/>
                    <a:pt x="5" y="48"/>
                  </a:cubicBezTo>
                  <a:cubicBezTo>
                    <a:pt x="4" y="44"/>
                    <a:pt x="4" y="41"/>
                    <a:pt x="5" y="37"/>
                  </a:cubicBezTo>
                  <a:cubicBezTo>
                    <a:pt x="5" y="33"/>
                    <a:pt x="6" y="30"/>
                    <a:pt x="8" y="27"/>
                  </a:cubicBezTo>
                  <a:cubicBezTo>
                    <a:pt x="12" y="20"/>
                    <a:pt x="18" y="16"/>
                    <a:pt x="24" y="12"/>
                  </a:cubicBezTo>
                  <a:cubicBezTo>
                    <a:pt x="30" y="7"/>
                    <a:pt x="36" y="4"/>
                    <a:pt x="42" y="1"/>
                  </a:cubicBezTo>
                  <a:cubicBezTo>
                    <a:pt x="43" y="0"/>
                    <a:pt x="43" y="1"/>
                    <a:pt x="43" y="1"/>
                  </a:cubicBezTo>
                </a:path>
              </a:pathLst>
            </a:custGeom>
            <a:solidFill>
              <a:srgbClr val="0C4C4A">
                <a:alpha val="100000"/>
              </a:srgbClr>
            </a:solidFill>
            <a:ln w="9525">
              <a:noFill/>
            </a:ln>
          </p:spPr>
          <p:txBody>
            <a:bodyPr/>
            <a:p>
              <a:endParaRPr lang="zh-CN" altLang="en-US"/>
            </a:p>
          </p:txBody>
        </p:sp>
        <p:sp>
          <p:nvSpPr>
            <p:cNvPr id="178308" name="任意多边形 133"/>
            <p:cNvSpPr/>
            <p:nvPr/>
          </p:nvSpPr>
          <p:spPr>
            <a:xfrm>
              <a:off x="4867276" y="2836863"/>
              <a:ext cx="442913" cy="555625"/>
            </a:xfrm>
            <a:custGeom>
              <a:avLst/>
              <a:gdLst/>
              <a:ahLst/>
              <a:cxnLst>
                <a:cxn ang="0">
                  <a:pos x="78161" y="156270"/>
                </a:cxn>
                <a:cxn ang="0">
                  <a:pos x="91188" y="260449"/>
                </a:cxn>
                <a:cxn ang="0">
                  <a:pos x="225799" y="520898"/>
                </a:cxn>
                <a:cxn ang="0">
                  <a:pos x="334356" y="555625"/>
                </a:cxn>
                <a:cxn ang="0">
                  <a:pos x="442913" y="538262"/>
                </a:cxn>
                <a:cxn ang="0">
                  <a:pos x="303960" y="494854"/>
                </a:cxn>
                <a:cxn ang="0">
                  <a:pos x="78161" y="156270"/>
                </a:cxn>
                <a:cxn ang="0">
                  <a:pos x="0" y="0"/>
                </a:cxn>
                <a:cxn ang="0">
                  <a:pos x="78161" y="221382"/>
                </a:cxn>
                <a:cxn ang="0">
                  <a:pos x="65134" y="134565"/>
                </a:cxn>
                <a:cxn ang="0">
                  <a:pos x="0" y="0"/>
                </a:cxn>
              </a:cxnLst>
              <a:pathLst>
                <a:path w="102" h="128">
                  <a:moveTo>
                    <a:pt x="18" y="36"/>
                  </a:moveTo>
                  <a:cubicBezTo>
                    <a:pt x="19" y="44"/>
                    <a:pt x="20" y="52"/>
                    <a:pt x="21" y="60"/>
                  </a:cubicBezTo>
                  <a:cubicBezTo>
                    <a:pt x="32" y="87"/>
                    <a:pt x="43" y="112"/>
                    <a:pt x="52" y="120"/>
                  </a:cubicBezTo>
                  <a:cubicBezTo>
                    <a:pt x="59" y="126"/>
                    <a:pt x="69" y="128"/>
                    <a:pt x="77" y="128"/>
                  </a:cubicBezTo>
                  <a:cubicBezTo>
                    <a:pt x="88" y="128"/>
                    <a:pt x="97" y="125"/>
                    <a:pt x="102" y="124"/>
                  </a:cubicBezTo>
                  <a:cubicBezTo>
                    <a:pt x="90" y="121"/>
                    <a:pt x="79" y="117"/>
                    <a:pt x="70" y="114"/>
                  </a:cubicBezTo>
                  <a:cubicBezTo>
                    <a:pt x="63" y="111"/>
                    <a:pt x="38" y="74"/>
                    <a:pt x="18" y="36"/>
                  </a:cubicBezTo>
                  <a:moveTo>
                    <a:pt x="0" y="0"/>
                  </a:moveTo>
                  <a:cubicBezTo>
                    <a:pt x="5" y="14"/>
                    <a:pt x="11" y="32"/>
                    <a:pt x="18" y="51"/>
                  </a:cubicBezTo>
                  <a:cubicBezTo>
                    <a:pt x="17" y="44"/>
                    <a:pt x="16" y="38"/>
                    <a:pt x="15" y="31"/>
                  </a:cubicBezTo>
                  <a:cubicBezTo>
                    <a:pt x="10" y="20"/>
                    <a:pt x="5" y="10"/>
                    <a:pt x="0" y="0"/>
                  </a:cubicBezTo>
                </a:path>
              </a:pathLst>
            </a:custGeom>
            <a:solidFill>
              <a:srgbClr val="205050">
                <a:alpha val="100000"/>
              </a:srgbClr>
            </a:solidFill>
            <a:ln w="9525">
              <a:noFill/>
            </a:ln>
          </p:spPr>
          <p:txBody>
            <a:bodyPr/>
            <a:p>
              <a:endParaRPr lang="zh-CN" altLang="en-US"/>
            </a:p>
          </p:txBody>
        </p:sp>
        <p:sp>
          <p:nvSpPr>
            <p:cNvPr id="178309" name="任意多边形 134"/>
            <p:cNvSpPr/>
            <p:nvPr/>
          </p:nvSpPr>
          <p:spPr>
            <a:xfrm>
              <a:off x="4932363" y="2971800"/>
              <a:ext cx="25400" cy="125413"/>
            </a:xfrm>
            <a:custGeom>
              <a:avLst/>
              <a:gdLst/>
              <a:ahLst/>
              <a:cxnLst>
                <a:cxn ang="0">
                  <a:pos x="0" y="0"/>
                </a:cxn>
                <a:cxn ang="0">
                  <a:pos x="12700" y="86492"/>
                </a:cxn>
                <a:cxn ang="0">
                  <a:pos x="25400" y="125413"/>
                </a:cxn>
                <a:cxn ang="0">
                  <a:pos x="12700" y="21623"/>
                </a:cxn>
                <a:cxn ang="0">
                  <a:pos x="0" y="0"/>
                </a:cxn>
              </a:cxnLst>
              <a:pathLst>
                <a:path w="6" h="29">
                  <a:moveTo>
                    <a:pt x="0" y="0"/>
                  </a:moveTo>
                  <a:cubicBezTo>
                    <a:pt x="1" y="7"/>
                    <a:pt x="2" y="13"/>
                    <a:pt x="3" y="20"/>
                  </a:cubicBezTo>
                  <a:cubicBezTo>
                    <a:pt x="4" y="23"/>
                    <a:pt x="5" y="26"/>
                    <a:pt x="6" y="29"/>
                  </a:cubicBezTo>
                  <a:cubicBezTo>
                    <a:pt x="5" y="21"/>
                    <a:pt x="4" y="13"/>
                    <a:pt x="3" y="5"/>
                  </a:cubicBezTo>
                  <a:cubicBezTo>
                    <a:pt x="2" y="3"/>
                    <a:pt x="1" y="2"/>
                    <a:pt x="0" y="0"/>
                  </a:cubicBezTo>
                </a:path>
              </a:pathLst>
            </a:custGeom>
            <a:solidFill>
              <a:srgbClr val="1D4442">
                <a:alpha val="100000"/>
              </a:srgbClr>
            </a:solidFill>
            <a:ln w="9525">
              <a:noFill/>
            </a:ln>
          </p:spPr>
          <p:txBody>
            <a:bodyPr/>
            <a:p>
              <a:endParaRPr lang="zh-CN" altLang="en-US"/>
            </a:p>
          </p:txBody>
        </p:sp>
        <p:sp>
          <p:nvSpPr>
            <p:cNvPr id="178310" name="任意多边形 135"/>
            <p:cNvSpPr/>
            <p:nvPr/>
          </p:nvSpPr>
          <p:spPr>
            <a:xfrm>
              <a:off x="5010151" y="3478213"/>
              <a:ext cx="231775" cy="34925"/>
            </a:xfrm>
            <a:custGeom>
              <a:avLst/>
              <a:gdLst/>
              <a:ahLst/>
              <a:cxnLst>
                <a:cxn ang="0">
                  <a:pos x="0" y="34925"/>
                </a:cxn>
                <a:cxn ang="0">
                  <a:pos x="231775" y="17463"/>
                </a:cxn>
                <a:cxn ang="0">
                  <a:pos x="231775" y="0"/>
                </a:cxn>
                <a:cxn ang="0">
                  <a:pos x="0" y="17463"/>
                </a:cxn>
                <a:cxn ang="0">
                  <a:pos x="0" y="34925"/>
                </a:cxn>
              </a:cxnLst>
              <a:pathLst>
                <a:path w="146" h="22">
                  <a:moveTo>
                    <a:pt x="0" y="22"/>
                  </a:moveTo>
                  <a:lnTo>
                    <a:pt x="146" y="11"/>
                  </a:lnTo>
                  <a:lnTo>
                    <a:pt x="146" y="0"/>
                  </a:lnTo>
                  <a:lnTo>
                    <a:pt x="0" y="11"/>
                  </a:lnTo>
                  <a:lnTo>
                    <a:pt x="0" y="22"/>
                  </a:lnTo>
                  <a:close/>
                </a:path>
              </a:pathLst>
            </a:custGeom>
            <a:solidFill>
              <a:srgbClr val="0C4C4A">
                <a:alpha val="100000"/>
              </a:srgbClr>
            </a:solidFill>
            <a:ln w="9525">
              <a:noFill/>
            </a:ln>
          </p:spPr>
          <p:txBody>
            <a:bodyPr/>
            <a:p>
              <a:endParaRPr lang="zh-CN" altLang="en-US"/>
            </a:p>
          </p:txBody>
        </p:sp>
        <p:sp>
          <p:nvSpPr>
            <p:cNvPr id="178311" name="任意多边形 136"/>
            <p:cNvSpPr/>
            <p:nvPr/>
          </p:nvSpPr>
          <p:spPr>
            <a:xfrm>
              <a:off x="5214938" y="2484438"/>
              <a:ext cx="344488" cy="1406525"/>
            </a:xfrm>
            <a:custGeom>
              <a:avLst/>
              <a:gdLst/>
              <a:ahLst/>
              <a:cxnLst>
                <a:cxn ang="0">
                  <a:pos x="0" y="0"/>
                </a:cxn>
                <a:cxn ang="0">
                  <a:pos x="161342" y="286514"/>
                </a:cxn>
                <a:cxn ang="0">
                  <a:pos x="191867" y="785744"/>
                </a:cxn>
                <a:cxn ang="0">
                  <a:pos x="252915" y="1402184"/>
                </a:cxn>
                <a:cxn ang="0">
                  <a:pos x="340127" y="1345749"/>
                </a:cxn>
                <a:cxn ang="0">
                  <a:pos x="248555" y="759697"/>
                </a:cxn>
                <a:cxn ang="0">
                  <a:pos x="274718" y="360314"/>
                </a:cxn>
                <a:cxn ang="0">
                  <a:pos x="183146" y="69458"/>
                </a:cxn>
                <a:cxn ang="0">
                  <a:pos x="0" y="0"/>
                </a:cxn>
              </a:cxnLst>
              <a:pathLst>
                <a:path w="79" h="324">
                  <a:moveTo>
                    <a:pt x="0" y="0"/>
                  </a:moveTo>
                  <a:cubicBezTo>
                    <a:pt x="0" y="0"/>
                    <a:pt x="27" y="28"/>
                    <a:pt x="37" y="66"/>
                  </a:cubicBezTo>
                  <a:cubicBezTo>
                    <a:pt x="48" y="104"/>
                    <a:pt x="43" y="158"/>
                    <a:pt x="44" y="181"/>
                  </a:cubicBezTo>
                  <a:cubicBezTo>
                    <a:pt x="45" y="203"/>
                    <a:pt x="55" y="322"/>
                    <a:pt x="58" y="323"/>
                  </a:cubicBezTo>
                  <a:cubicBezTo>
                    <a:pt x="61" y="324"/>
                    <a:pt x="79" y="315"/>
                    <a:pt x="78" y="310"/>
                  </a:cubicBezTo>
                  <a:cubicBezTo>
                    <a:pt x="77" y="305"/>
                    <a:pt x="57" y="187"/>
                    <a:pt x="57" y="175"/>
                  </a:cubicBezTo>
                  <a:cubicBezTo>
                    <a:pt x="57" y="164"/>
                    <a:pt x="64" y="102"/>
                    <a:pt x="63" y="83"/>
                  </a:cubicBezTo>
                  <a:cubicBezTo>
                    <a:pt x="62" y="51"/>
                    <a:pt x="52" y="31"/>
                    <a:pt x="42" y="16"/>
                  </a:cubicBezTo>
                  <a:cubicBezTo>
                    <a:pt x="33" y="4"/>
                    <a:pt x="0" y="0"/>
                    <a:pt x="0" y="0"/>
                  </a:cubicBezTo>
                  <a:close/>
                </a:path>
              </a:pathLst>
            </a:custGeom>
            <a:solidFill>
              <a:srgbClr val="126466">
                <a:alpha val="100000"/>
              </a:srgbClr>
            </a:solidFill>
            <a:ln w="9525">
              <a:noFill/>
            </a:ln>
          </p:spPr>
          <p:txBody>
            <a:bodyPr/>
            <a:p>
              <a:endParaRPr lang="zh-CN" altLang="en-US"/>
            </a:p>
          </p:txBody>
        </p:sp>
        <p:sp>
          <p:nvSpPr>
            <p:cNvPr id="178312" name="任意多边形 137"/>
            <p:cNvSpPr/>
            <p:nvPr/>
          </p:nvSpPr>
          <p:spPr>
            <a:xfrm>
              <a:off x="5062538" y="2289175"/>
              <a:ext cx="217488" cy="300038"/>
            </a:xfrm>
            <a:custGeom>
              <a:avLst/>
              <a:gdLst/>
              <a:ahLst/>
              <a:cxnLst>
                <a:cxn ang="0">
                  <a:pos x="30448" y="0"/>
                </a:cxn>
                <a:cxn ang="0">
                  <a:pos x="0" y="169587"/>
                </a:cxn>
                <a:cxn ang="0">
                  <a:pos x="65246" y="226116"/>
                </a:cxn>
                <a:cxn ang="0">
                  <a:pos x="213138" y="282644"/>
                </a:cxn>
                <a:cxn ang="0">
                  <a:pos x="217488" y="86968"/>
                </a:cxn>
                <a:cxn ang="0">
                  <a:pos x="30448" y="0"/>
                </a:cxn>
              </a:cxnLst>
              <a:pathLst>
                <a:path w="50" h="69">
                  <a:moveTo>
                    <a:pt x="7" y="0"/>
                  </a:moveTo>
                  <a:cubicBezTo>
                    <a:pt x="7" y="1"/>
                    <a:pt x="1" y="33"/>
                    <a:pt x="0" y="39"/>
                  </a:cubicBezTo>
                  <a:cubicBezTo>
                    <a:pt x="6" y="44"/>
                    <a:pt x="8" y="45"/>
                    <a:pt x="15" y="52"/>
                  </a:cubicBezTo>
                  <a:cubicBezTo>
                    <a:pt x="26" y="61"/>
                    <a:pt x="40" y="69"/>
                    <a:pt x="49" y="65"/>
                  </a:cubicBezTo>
                  <a:cubicBezTo>
                    <a:pt x="50" y="20"/>
                    <a:pt x="50" y="20"/>
                    <a:pt x="50" y="20"/>
                  </a:cubicBezTo>
                  <a:lnTo>
                    <a:pt x="7" y="0"/>
                  </a:lnTo>
                  <a:close/>
                </a:path>
              </a:pathLst>
            </a:custGeom>
            <a:solidFill>
              <a:srgbClr val="F7D694">
                <a:alpha val="100000"/>
              </a:srgbClr>
            </a:solidFill>
            <a:ln w="9525">
              <a:noFill/>
            </a:ln>
          </p:spPr>
          <p:txBody>
            <a:bodyPr/>
            <a:p>
              <a:endParaRPr lang="zh-CN" altLang="en-US"/>
            </a:p>
          </p:txBody>
        </p:sp>
        <p:sp>
          <p:nvSpPr>
            <p:cNvPr id="178313" name="任意多边形 138"/>
            <p:cNvSpPr/>
            <p:nvPr/>
          </p:nvSpPr>
          <p:spPr>
            <a:xfrm>
              <a:off x="4954588" y="1855788"/>
              <a:ext cx="473075" cy="525463"/>
            </a:xfrm>
            <a:custGeom>
              <a:avLst/>
              <a:gdLst/>
              <a:ahLst/>
              <a:cxnLst>
                <a:cxn ang="0">
                  <a:pos x="143225" y="525463"/>
                </a:cxn>
                <a:cxn ang="0">
                  <a:pos x="47742" y="369127"/>
                </a:cxn>
                <a:cxn ang="0">
                  <a:pos x="147565" y="65140"/>
                </a:cxn>
                <a:cxn ang="0">
                  <a:pos x="434014" y="156336"/>
                </a:cxn>
                <a:cxn ang="0">
                  <a:pos x="143225" y="525463"/>
                </a:cxn>
              </a:cxnLst>
              <a:pathLst>
                <a:path w="109" h="121">
                  <a:moveTo>
                    <a:pt x="33" y="121"/>
                  </a:moveTo>
                  <a:cubicBezTo>
                    <a:pt x="33" y="121"/>
                    <a:pt x="21" y="108"/>
                    <a:pt x="11" y="85"/>
                  </a:cubicBezTo>
                  <a:cubicBezTo>
                    <a:pt x="0" y="62"/>
                    <a:pt x="4" y="30"/>
                    <a:pt x="34" y="15"/>
                  </a:cubicBezTo>
                  <a:cubicBezTo>
                    <a:pt x="63" y="0"/>
                    <a:pt x="92" y="12"/>
                    <a:pt x="100" y="36"/>
                  </a:cubicBezTo>
                  <a:cubicBezTo>
                    <a:pt x="109" y="60"/>
                    <a:pt x="89" y="93"/>
                    <a:pt x="33" y="121"/>
                  </a:cubicBezTo>
                  <a:close/>
                </a:path>
              </a:pathLst>
            </a:custGeom>
            <a:solidFill>
              <a:srgbClr val="1A1635">
                <a:alpha val="100000"/>
              </a:srgbClr>
            </a:solidFill>
            <a:ln w="9525">
              <a:noFill/>
            </a:ln>
          </p:spPr>
          <p:txBody>
            <a:bodyPr/>
            <a:p>
              <a:endParaRPr lang="zh-CN" altLang="en-US"/>
            </a:p>
          </p:txBody>
        </p:sp>
        <p:sp>
          <p:nvSpPr>
            <p:cNvPr id="178314" name="任意多边形 139"/>
            <p:cNvSpPr/>
            <p:nvPr/>
          </p:nvSpPr>
          <p:spPr>
            <a:xfrm>
              <a:off x="5114926" y="2236788"/>
              <a:ext cx="200025" cy="252413"/>
            </a:xfrm>
            <a:custGeom>
              <a:avLst/>
              <a:gdLst/>
              <a:ahLst/>
              <a:cxnLst>
                <a:cxn ang="0">
                  <a:pos x="0" y="56575"/>
                </a:cxn>
                <a:cxn ang="0">
                  <a:pos x="121754" y="230653"/>
                </a:cxn>
                <a:cxn ang="0">
                  <a:pos x="178283" y="95743"/>
                </a:cxn>
                <a:cxn ang="0">
                  <a:pos x="0" y="56575"/>
                </a:cxn>
              </a:cxnLst>
              <a:pathLst>
                <a:path w="46" h="58">
                  <a:moveTo>
                    <a:pt x="0" y="13"/>
                  </a:moveTo>
                  <a:cubicBezTo>
                    <a:pt x="0" y="13"/>
                    <a:pt x="4" y="48"/>
                    <a:pt x="28" y="53"/>
                  </a:cubicBezTo>
                  <a:cubicBezTo>
                    <a:pt x="46" y="58"/>
                    <a:pt x="41" y="22"/>
                    <a:pt x="41" y="22"/>
                  </a:cubicBezTo>
                  <a:cubicBezTo>
                    <a:pt x="41" y="22"/>
                    <a:pt x="42" y="0"/>
                    <a:pt x="0" y="13"/>
                  </a:cubicBezTo>
                  <a:close/>
                </a:path>
              </a:pathLst>
            </a:custGeom>
            <a:solidFill>
              <a:srgbClr val="CE8865">
                <a:alpha val="100000"/>
              </a:srgbClr>
            </a:solidFill>
            <a:ln w="9525">
              <a:noFill/>
            </a:ln>
          </p:spPr>
          <p:txBody>
            <a:bodyPr/>
            <a:p>
              <a:endParaRPr lang="zh-CN" altLang="en-US"/>
            </a:p>
          </p:txBody>
        </p:sp>
        <p:sp>
          <p:nvSpPr>
            <p:cNvPr id="178315" name="任意多边形 140"/>
            <p:cNvSpPr/>
            <p:nvPr/>
          </p:nvSpPr>
          <p:spPr>
            <a:xfrm>
              <a:off x="5014913" y="1924050"/>
              <a:ext cx="422275" cy="512763"/>
            </a:xfrm>
            <a:custGeom>
              <a:avLst/>
              <a:gdLst/>
              <a:ahLst/>
              <a:cxnLst>
                <a:cxn ang="0">
                  <a:pos x="165427" y="26073"/>
                </a:cxn>
                <a:cxn ang="0">
                  <a:pos x="348268" y="86909"/>
                </a:cxn>
                <a:cxn ang="0">
                  <a:pos x="383095" y="260727"/>
                </a:cxn>
                <a:cxn ang="0">
                  <a:pos x="335208" y="495381"/>
                </a:cxn>
                <a:cxn ang="0">
                  <a:pos x="108834" y="386745"/>
                </a:cxn>
                <a:cxn ang="0">
                  <a:pos x="17413" y="338945"/>
                </a:cxn>
                <a:cxn ang="0">
                  <a:pos x="87067" y="286800"/>
                </a:cxn>
                <a:cxn ang="0">
                  <a:pos x="165427" y="26073"/>
                </a:cxn>
              </a:cxnLst>
              <a:pathLst>
                <a:path w="97" h="118">
                  <a:moveTo>
                    <a:pt x="38" y="6"/>
                  </a:moveTo>
                  <a:cubicBezTo>
                    <a:pt x="38" y="6"/>
                    <a:pt x="65" y="0"/>
                    <a:pt x="80" y="20"/>
                  </a:cubicBezTo>
                  <a:cubicBezTo>
                    <a:pt x="94" y="40"/>
                    <a:pt x="88" y="54"/>
                    <a:pt x="88" y="60"/>
                  </a:cubicBezTo>
                  <a:cubicBezTo>
                    <a:pt x="89" y="65"/>
                    <a:pt x="97" y="111"/>
                    <a:pt x="77" y="114"/>
                  </a:cubicBezTo>
                  <a:cubicBezTo>
                    <a:pt x="53" y="118"/>
                    <a:pt x="32" y="104"/>
                    <a:pt x="25" y="89"/>
                  </a:cubicBezTo>
                  <a:cubicBezTo>
                    <a:pt x="25" y="89"/>
                    <a:pt x="9" y="91"/>
                    <a:pt x="4" y="78"/>
                  </a:cubicBezTo>
                  <a:cubicBezTo>
                    <a:pt x="0" y="65"/>
                    <a:pt x="11" y="54"/>
                    <a:pt x="20" y="66"/>
                  </a:cubicBezTo>
                  <a:cubicBezTo>
                    <a:pt x="20" y="66"/>
                    <a:pt x="0" y="17"/>
                    <a:pt x="38" y="6"/>
                  </a:cubicBezTo>
                  <a:close/>
                </a:path>
              </a:pathLst>
            </a:custGeom>
            <a:solidFill>
              <a:srgbClr val="F7D694">
                <a:alpha val="100000"/>
              </a:srgbClr>
            </a:solidFill>
            <a:ln w="9525">
              <a:noFill/>
            </a:ln>
          </p:spPr>
          <p:txBody>
            <a:bodyPr/>
            <a:p>
              <a:endParaRPr lang="zh-CN" altLang="en-US"/>
            </a:p>
          </p:txBody>
        </p:sp>
        <p:sp>
          <p:nvSpPr>
            <p:cNvPr id="178316" name="任意多边形 141"/>
            <p:cNvSpPr/>
            <p:nvPr/>
          </p:nvSpPr>
          <p:spPr>
            <a:xfrm>
              <a:off x="5032376" y="2206625"/>
              <a:ext cx="65088" cy="82550"/>
            </a:xfrm>
            <a:custGeom>
              <a:avLst/>
              <a:gdLst/>
              <a:ahLst/>
              <a:cxnLst>
                <a:cxn ang="0">
                  <a:pos x="56410" y="60826"/>
                </a:cxn>
                <a:cxn ang="0">
                  <a:pos x="30374" y="4345"/>
                </a:cxn>
                <a:cxn ang="0">
                  <a:pos x="47731" y="82550"/>
                </a:cxn>
                <a:cxn ang="0">
                  <a:pos x="43392" y="60826"/>
                </a:cxn>
                <a:cxn ang="0">
                  <a:pos x="56410" y="60826"/>
                </a:cxn>
              </a:cxnLst>
              <a:pathLst>
                <a:path w="15" h="19">
                  <a:moveTo>
                    <a:pt x="13" y="14"/>
                  </a:moveTo>
                  <a:cubicBezTo>
                    <a:pt x="13" y="14"/>
                    <a:pt x="15" y="0"/>
                    <a:pt x="7" y="1"/>
                  </a:cubicBezTo>
                  <a:cubicBezTo>
                    <a:pt x="0" y="1"/>
                    <a:pt x="1" y="17"/>
                    <a:pt x="11" y="19"/>
                  </a:cubicBezTo>
                  <a:cubicBezTo>
                    <a:pt x="10" y="14"/>
                    <a:pt x="10" y="14"/>
                    <a:pt x="10" y="14"/>
                  </a:cubicBezTo>
                  <a:lnTo>
                    <a:pt x="13" y="14"/>
                  </a:lnTo>
                  <a:close/>
                </a:path>
              </a:pathLst>
            </a:custGeom>
            <a:solidFill>
              <a:srgbClr val="CE8865">
                <a:alpha val="100000"/>
              </a:srgbClr>
            </a:solidFill>
            <a:ln w="9525">
              <a:noFill/>
            </a:ln>
          </p:spPr>
          <p:txBody>
            <a:bodyPr/>
            <a:p>
              <a:endParaRPr lang="zh-CN" altLang="en-US"/>
            </a:p>
          </p:txBody>
        </p:sp>
        <p:sp>
          <p:nvSpPr>
            <p:cNvPr id="178317" name="任意多边形 142"/>
            <p:cNvSpPr/>
            <p:nvPr/>
          </p:nvSpPr>
          <p:spPr>
            <a:xfrm>
              <a:off x="5367338" y="2246313"/>
              <a:ext cx="60325" cy="55563"/>
            </a:xfrm>
            <a:custGeom>
              <a:avLst/>
              <a:gdLst/>
              <a:ahLst/>
              <a:cxnLst>
                <a:cxn ang="0">
                  <a:pos x="0" y="29919"/>
                </a:cxn>
                <a:cxn ang="0">
                  <a:pos x="12927" y="51289"/>
                </a:cxn>
                <a:cxn ang="0">
                  <a:pos x="47398" y="42741"/>
                </a:cxn>
                <a:cxn ang="0">
                  <a:pos x="56016" y="34193"/>
                </a:cxn>
                <a:cxn ang="0">
                  <a:pos x="0" y="29919"/>
                </a:cxn>
              </a:cxnLst>
              <a:pathLst>
                <a:path w="14" h="13">
                  <a:moveTo>
                    <a:pt x="0" y="7"/>
                  </a:moveTo>
                  <a:cubicBezTo>
                    <a:pt x="0" y="7"/>
                    <a:pt x="0" y="13"/>
                    <a:pt x="3" y="12"/>
                  </a:cubicBezTo>
                  <a:cubicBezTo>
                    <a:pt x="6" y="11"/>
                    <a:pt x="9" y="9"/>
                    <a:pt x="11" y="10"/>
                  </a:cubicBezTo>
                  <a:cubicBezTo>
                    <a:pt x="12" y="11"/>
                    <a:pt x="13" y="10"/>
                    <a:pt x="13" y="8"/>
                  </a:cubicBezTo>
                  <a:cubicBezTo>
                    <a:pt x="13" y="7"/>
                    <a:pt x="14" y="0"/>
                    <a:pt x="0" y="7"/>
                  </a:cubicBezTo>
                  <a:close/>
                </a:path>
              </a:pathLst>
            </a:custGeom>
            <a:solidFill>
              <a:srgbClr val="1A1635">
                <a:alpha val="100000"/>
              </a:srgbClr>
            </a:solidFill>
            <a:ln w="9525">
              <a:noFill/>
            </a:ln>
          </p:spPr>
          <p:txBody>
            <a:bodyPr/>
            <a:p>
              <a:endParaRPr lang="zh-CN" altLang="en-US"/>
            </a:p>
          </p:txBody>
        </p:sp>
        <p:sp>
          <p:nvSpPr>
            <p:cNvPr id="178318" name="任意多边形 143"/>
            <p:cNvSpPr/>
            <p:nvPr/>
          </p:nvSpPr>
          <p:spPr>
            <a:xfrm>
              <a:off x="5202238" y="2263775"/>
              <a:ext cx="169863" cy="112713"/>
            </a:xfrm>
            <a:custGeom>
              <a:avLst/>
              <a:gdLst/>
              <a:ahLst/>
              <a:cxnLst>
                <a:cxn ang="0">
                  <a:pos x="165508" y="13005"/>
                </a:cxn>
                <a:cxn ang="0">
                  <a:pos x="78398" y="0"/>
                </a:cxn>
                <a:cxn ang="0">
                  <a:pos x="13066" y="60692"/>
                </a:cxn>
                <a:cxn ang="0">
                  <a:pos x="30488" y="69362"/>
                </a:cxn>
                <a:cxn ang="0">
                  <a:pos x="60976" y="30346"/>
                </a:cxn>
                <a:cxn ang="0">
                  <a:pos x="152441" y="39016"/>
                </a:cxn>
                <a:cxn ang="0">
                  <a:pos x="165508" y="13005"/>
                </a:cxn>
              </a:cxnLst>
              <a:pathLst>
                <a:path w="39" h="26">
                  <a:moveTo>
                    <a:pt x="38" y="3"/>
                  </a:moveTo>
                  <a:cubicBezTo>
                    <a:pt x="38" y="3"/>
                    <a:pt x="25" y="1"/>
                    <a:pt x="18" y="0"/>
                  </a:cubicBezTo>
                  <a:cubicBezTo>
                    <a:pt x="12" y="0"/>
                    <a:pt x="6" y="2"/>
                    <a:pt x="3" y="14"/>
                  </a:cubicBezTo>
                  <a:cubicBezTo>
                    <a:pt x="0" y="26"/>
                    <a:pt x="7" y="16"/>
                    <a:pt x="7" y="16"/>
                  </a:cubicBezTo>
                  <a:cubicBezTo>
                    <a:pt x="7" y="16"/>
                    <a:pt x="10" y="8"/>
                    <a:pt x="14" y="7"/>
                  </a:cubicBezTo>
                  <a:cubicBezTo>
                    <a:pt x="18" y="5"/>
                    <a:pt x="31" y="11"/>
                    <a:pt x="35" y="9"/>
                  </a:cubicBezTo>
                  <a:cubicBezTo>
                    <a:pt x="39" y="8"/>
                    <a:pt x="38" y="3"/>
                    <a:pt x="38" y="3"/>
                  </a:cubicBezTo>
                  <a:close/>
                </a:path>
              </a:pathLst>
            </a:custGeom>
            <a:solidFill>
              <a:srgbClr val="1A1635">
                <a:alpha val="100000"/>
              </a:srgbClr>
            </a:solidFill>
            <a:ln w="9525">
              <a:noFill/>
            </a:ln>
          </p:spPr>
          <p:txBody>
            <a:bodyPr/>
            <a:p>
              <a:endParaRPr lang="zh-CN" altLang="en-US"/>
            </a:p>
          </p:txBody>
        </p:sp>
        <p:sp>
          <p:nvSpPr>
            <p:cNvPr id="178319" name="任意多边形 144"/>
            <p:cNvSpPr/>
            <p:nvPr/>
          </p:nvSpPr>
          <p:spPr>
            <a:xfrm>
              <a:off x="5010151" y="1873250"/>
              <a:ext cx="379413" cy="381000"/>
            </a:xfrm>
            <a:custGeom>
              <a:avLst/>
              <a:gdLst/>
              <a:ahLst/>
              <a:cxnLst>
                <a:cxn ang="0">
                  <a:pos x="91582" y="337705"/>
                </a:cxn>
                <a:cxn ang="0">
                  <a:pos x="100305" y="372341"/>
                </a:cxn>
                <a:cxn ang="0">
                  <a:pos x="113388" y="320386"/>
                </a:cxn>
                <a:cxn ang="0">
                  <a:pos x="139554" y="203489"/>
                </a:cxn>
                <a:cxn ang="0">
                  <a:pos x="117749" y="147205"/>
                </a:cxn>
                <a:cxn ang="0">
                  <a:pos x="196248" y="121227"/>
                </a:cxn>
                <a:cxn ang="0">
                  <a:pos x="348886" y="108239"/>
                </a:cxn>
                <a:cxn ang="0">
                  <a:pos x="213692" y="8659"/>
                </a:cxn>
                <a:cxn ang="0">
                  <a:pos x="91582" y="337705"/>
                </a:cxn>
              </a:cxnLst>
              <a:pathLst>
                <a:path w="87" h="88">
                  <a:moveTo>
                    <a:pt x="21" y="78"/>
                  </a:moveTo>
                  <a:cubicBezTo>
                    <a:pt x="21" y="78"/>
                    <a:pt x="23" y="84"/>
                    <a:pt x="23" y="86"/>
                  </a:cubicBezTo>
                  <a:cubicBezTo>
                    <a:pt x="23" y="88"/>
                    <a:pt x="28" y="86"/>
                    <a:pt x="26" y="74"/>
                  </a:cubicBezTo>
                  <a:cubicBezTo>
                    <a:pt x="23" y="63"/>
                    <a:pt x="31" y="54"/>
                    <a:pt x="32" y="47"/>
                  </a:cubicBezTo>
                  <a:cubicBezTo>
                    <a:pt x="32" y="41"/>
                    <a:pt x="27" y="37"/>
                    <a:pt x="27" y="34"/>
                  </a:cubicBezTo>
                  <a:cubicBezTo>
                    <a:pt x="27" y="34"/>
                    <a:pt x="25" y="26"/>
                    <a:pt x="45" y="28"/>
                  </a:cubicBezTo>
                  <a:cubicBezTo>
                    <a:pt x="65" y="29"/>
                    <a:pt x="76" y="31"/>
                    <a:pt x="80" y="25"/>
                  </a:cubicBezTo>
                  <a:cubicBezTo>
                    <a:pt x="84" y="19"/>
                    <a:pt x="87" y="0"/>
                    <a:pt x="49" y="2"/>
                  </a:cubicBezTo>
                  <a:cubicBezTo>
                    <a:pt x="10" y="3"/>
                    <a:pt x="0" y="46"/>
                    <a:pt x="21" y="78"/>
                  </a:cubicBezTo>
                  <a:close/>
                </a:path>
              </a:pathLst>
            </a:custGeom>
            <a:solidFill>
              <a:srgbClr val="1A1635">
                <a:alpha val="100000"/>
              </a:srgbClr>
            </a:solidFill>
            <a:ln w="9525">
              <a:noFill/>
            </a:ln>
          </p:spPr>
          <p:txBody>
            <a:bodyPr/>
            <a:p>
              <a:endParaRPr lang="zh-CN" altLang="en-US"/>
            </a:p>
          </p:txBody>
        </p:sp>
        <p:sp>
          <p:nvSpPr>
            <p:cNvPr id="178320" name="任意多边形 145"/>
            <p:cNvSpPr/>
            <p:nvPr/>
          </p:nvSpPr>
          <p:spPr>
            <a:xfrm>
              <a:off x="5284788" y="2163763"/>
              <a:ext cx="30163" cy="38100"/>
            </a:xfrm>
            <a:custGeom>
              <a:avLst/>
              <a:gdLst/>
              <a:ahLst/>
              <a:cxnLst>
                <a:cxn ang="0">
                  <a:pos x="25854" y="21167"/>
                </a:cxn>
                <a:cxn ang="0">
                  <a:pos x="17236" y="38100"/>
                </a:cxn>
                <a:cxn ang="0">
                  <a:pos x="0" y="21167"/>
                </a:cxn>
                <a:cxn ang="0">
                  <a:pos x="12927" y="0"/>
                </a:cxn>
                <a:cxn ang="0">
                  <a:pos x="25854" y="21167"/>
                </a:cxn>
              </a:cxnLst>
              <a:pathLst>
                <a:path w="7" h="9">
                  <a:moveTo>
                    <a:pt x="6" y="5"/>
                  </a:moveTo>
                  <a:cubicBezTo>
                    <a:pt x="7" y="7"/>
                    <a:pt x="6" y="9"/>
                    <a:pt x="4" y="9"/>
                  </a:cubicBezTo>
                  <a:cubicBezTo>
                    <a:pt x="2" y="9"/>
                    <a:pt x="1" y="8"/>
                    <a:pt x="0" y="5"/>
                  </a:cubicBezTo>
                  <a:cubicBezTo>
                    <a:pt x="0" y="3"/>
                    <a:pt x="1" y="0"/>
                    <a:pt x="3" y="0"/>
                  </a:cubicBezTo>
                  <a:cubicBezTo>
                    <a:pt x="5" y="0"/>
                    <a:pt x="6" y="2"/>
                    <a:pt x="6" y="5"/>
                  </a:cubicBezTo>
                  <a:close/>
                </a:path>
              </a:pathLst>
            </a:custGeom>
            <a:solidFill>
              <a:srgbClr val="1A1635">
                <a:alpha val="100000"/>
              </a:srgbClr>
            </a:solidFill>
            <a:ln w="9525">
              <a:noFill/>
            </a:ln>
          </p:spPr>
          <p:txBody>
            <a:bodyPr/>
            <a:p>
              <a:endParaRPr lang="zh-CN" altLang="en-US"/>
            </a:p>
          </p:txBody>
        </p:sp>
        <p:sp>
          <p:nvSpPr>
            <p:cNvPr id="178321" name="任意多边形 146"/>
            <p:cNvSpPr/>
            <p:nvPr/>
          </p:nvSpPr>
          <p:spPr>
            <a:xfrm>
              <a:off x="5245101" y="2106613"/>
              <a:ext cx="79375" cy="47625"/>
            </a:xfrm>
            <a:custGeom>
              <a:avLst/>
              <a:gdLst/>
              <a:ahLst/>
              <a:cxnLst>
                <a:cxn ang="0">
                  <a:pos x="4410" y="47625"/>
                </a:cxn>
                <a:cxn ang="0">
                  <a:pos x="44097" y="25977"/>
                </a:cxn>
                <a:cxn ang="0">
                  <a:pos x="70556" y="25977"/>
                </a:cxn>
                <a:cxn ang="0">
                  <a:pos x="79375" y="4330"/>
                </a:cxn>
                <a:cxn ang="0">
                  <a:pos x="30868" y="8659"/>
                </a:cxn>
                <a:cxn ang="0">
                  <a:pos x="0" y="34636"/>
                </a:cxn>
                <a:cxn ang="0">
                  <a:pos x="4410" y="47625"/>
                </a:cxn>
              </a:cxnLst>
              <a:pathLst>
                <a:path w="18" h="11">
                  <a:moveTo>
                    <a:pt x="1" y="11"/>
                  </a:moveTo>
                  <a:cubicBezTo>
                    <a:pt x="1" y="11"/>
                    <a:pt x="6" y="7"/>
                    <a:pt x="10" y="6"/>
                  </a:cubicBezTo>
                  <a:cubicBezTo>
                    <a:pt x="14" y="5"/>
                    <a:pt x="16" y="6"/>
                    <a:pt x="16" y="6"/>
                  </a:cubicBezTo>
                  <a:cubicBezTo>
                    <a:pt x="18" y="1"/>
                    <a:pt x="18" y="1"/>
                    <a:pt x="18" y="1"/>
                  </a:cubicBezTo>
                  <a:cubicBezTo>
                    <a:pt x="18" y="1"/>
                    <a:pt x="12" y="0"/>
                    <a:pt x="7" y="2"/>
                  </a:cubicBezTo>
                  <a:cubicBezTo>
                    <a:pt x="2" y="4"/>
                    <a:pt x="0" y="8"/>
                    <a:pt x="0" y="8"/>
                  </a:cubicBezTo>
                  <a:lnTo>
                    <a:pt x="1" y="11"/>
                  </a:lnTo>
                  <a:close/>
                </a:path>
              </a:pathLst>
            </a:custGeom>
            <a:solidFill>
              <a:srgbClr val="1A1635">
                <a:alpha val="100000"/>
              </a:srgbClr>
            </a:solidFill>
            <a:ln w="9525">
              <a:noFill/>
            </a:ln>
          </p:spPr>
          <p:txBody>
            <a:bodyPr/>
            <a:p>
              <a:endParaRPr lang="zh-CN" altLang="en-US"/>
            </a:p>
          </p:txBody>
        </p:sp>
        <p:sp>
          <p:nvSpPr>
            <p:cNvPr id="178322" name="任意多边形 147"/>
            <p:cNvSpPr/>
            <p:nvPr/>
          </p:nvSpPr>
          <p:spPr>
            <a:xfrm>
              <a:off x="5372101" y="2159000"/>
              <a:ext cx="25400" cy="39688"/>
            </a:xfrm>
            <a:custGeom>
              <a:avLst/>
              <a:gdLst/>
              <a:ahLst/>
              <a:cxnLst>
                <a:cxn ang="0">
                  <a:pos x="25400" y="22049"/>
                </a:cxn>
                <a:cxn ang="0">
                  <a:pos x="16933" y="39688"/>
                </a:cxn>
                <a:cxn ang="0">
                  <a:pos x="0" y="22049"/>
                </a:cxn>
                <a:cxn ang="0">
                  <a:pos x="12700" y="0"/>
                </a:cxn>
                <a:cxn ang="0">
                  <a:pos x="25400" y="22049"/>
                </a:cxn>
              </a:cxnLst>
              <a:pathLst>
                <a:path w="6" h="9">
                  <a:moveTo>
                    <a:pt x="6" y="5"/>
                  </a:moveTo>
                  <a:cubicBezTo>
                    <a:pt x="6" y="7"/>
                    <a:pt x="5" y="9"/>
                    <a:pt x="4" y="9"/>
                  </a:cubicBezTo>
                  <a:cubicBezTo>
                    <a:pt x="2" y="9"/>
                    <a:pt x="1" y="7"/>
                    <a:pt x="0" y="5"/>
                  </a:cubicBezTo>
                  <a:cubicBezTo>
                    <a:pt x="0" y="3"/>
                    <a:pt x="1" y="1"/>
                    <a:pt x="3" y="0"/>
                  </a:cubicBezTo>
                  <a:cubicBezTo>
                    <a:pt x="4" y="0"/>
                    <a:pt x="5" y="2"/>
                    <a:pt x="6" y="5"/>
                  </a:cubicBezTo>
                  <a:close/>
                </a:path>
              </a:pathLst>
            </a:custGeom>
            <a:solidFill>
              <a:srgbClr val="1A1635">
                <a:alpha val="100000"/>
              </a:srgbClr>
            </a:solidFill>
            <a:ln w="9525">
              <a:noFill/>
            </a:ln>
          </p:spPr>
          <p:txBody>
            <a:bodyPr/>
            <a:p>
              <a:endParaRPr lang="zh-CN" altLang="en-US"/>
            </a:p>
          </p:txBody>
        </p:sp>
        <p:sp>
          <p:nvSpPr>
            <p:cNvPr id="178323" name="任意多边形 148"/>
            <p:cNvSpPr/>
            <p:nvPr/>
          </p:nvSpPr>
          <p:spPr>
            <a:xfrm>
              <a:off x="5357813" y="2106613"/>
              <a:ext cx="49213" cy="34925"/>
            </a:xfrm>
            <a:custGeom>
              <a:avLst/>
              <a:gdLst/>
              <a:ahLst/>
              <a:cxnLst>
                <a:cxn ang="0">
                  <a:pos x="0" y="4366"/>
                </a:cxn>
                <a:cxn ang="0">
                  <a:pos x="4474" y="26194"/>
                </a:cxn>
                <a:cxn ang="0">
                  <a:pos x="31317" y="30559"/>
                </a:cxn>
                <a:cxn ang="0">
                  <a:pos x="44739" y="34925"/>
                </a:cxn>
                <a:cxn ang="0">
                  <a:pos x="44739" y="13097"/>
                </a:cxn>
                <a:cxn ang="0">
                  <a:pos x="0" y="4366"/>
                </a:cxn>
              </a:cxnLst>
              <a:pathLst>
                <a:path w="11" h="8">
                  <a:moveTo>
                    <a:pt x="0" y="1"/>
                  </a:moveTo>
                  <a:cubicBezTo>
                    <a:pt x="1" y="6"/>
                    <a:pt x="1" y="6"/>
                    <a:pt x="1" y="6"/>
                  </a:cubicBezTo>
                  <a:cubicBezTo>
                    <a:pt x="1" y="6"/>
                    <a:pt x="3" y="5"/>
                    <a:pt x="7" y="7"/>
                  </a:cubicBezTo>
                  <a:cubicBezTo>
                    <a:pt x="8" y="7"/>
                    <a:pt x="9" y="8"/>
                    <a:pt x="10" y="8"/>
                  </a:cubicBezTo>
                  <a:cubicBezTo>
                    <a:pt x="11" y="8"/>
                    <a:pt x="11" y="5"/>
                    <a:pt x="10" y="3"/>
                  </a:cubicBezTo>
                  <a:cubicBezTo>
                    <a:pt x="5" y="0"/>
                    <a:pt x="0" y="1"/>
                    <a:pt x="0" y="1"/>
                  </a:cubicBezTo>
                  <a:close/>
                </a:path>
              </a:pathLst>
            </a:custGeom>
            <a:solidFill>
              <a:srgbClr val="1A1635">
                <a:alpha val="100000"/>
              </a:srgbClr>
            </a:solidFill>
            <a:ln w="9525">
              <a:noFill/>
            </a:ln>
          </p:spPr>
          <p:txBody>
            <a:bodyPr/>
            <a:p>
              <a:endParaRPr lang="zh-CN" altLang="en-US"/>
            </a:p>
          </p:txBody>
        </p:sp>
        <p:sp>
          <p:nvSpPr>
            <p:cNvPr id="178324" name="任意多边形 149"/>
            <p:cNvSpPr/>
            <p:nvPr/>
          </p:nvSpPr>
          <p:spPr>
            <a:xfrm>
              <a:off x="5354638" y="2133600"/>
              <a:ext cx="52388" cy="150813"/>
            </a:xfrm>
            <a:custGeom>
              <a:avLst/>
              <a:gdLst/>
              <a:ahLst/>
              <a:cxnLst>
                <a:cxn ang="0">
                  <a:pos x="8731" y="0"/>
                </a:cxn>
                <a:cxn ang="0">
                  <a:pos x="0" y="34472"/>
                </a:cxn>
                <a:cxn ang="0">
                  <a:pos x="39291" y="120650"/>
                </a:cxn>
                <a:cxn ang="0">
                  <a:pos x="0" y="142195"/>
                </a:cxn>
                <a:cxn ang="0">
                  <a:pos x="52388" y="124959"/>
                </a:cxn>
                <a:cxn ang="0">
                  <a:pos x="8731" y="34472"/>
                </a:cxn>
                <a:cxn ang="0">
                  <a:pos x="8731" y="0"/>
                </a:cxn>
              </a:cxnLst>
              <a:pathLst>
                <a:path w="12" h="35">
                  <a:moveTo>
                    <a:pt x="2" y="0"/>
                  </a:moveTo>
                  <a:cubicBezTo>
                    <a:pt x="2" y="0"/>
                    <a:pt x="0" y="5"/>
                    <a:pt x="0" y="8"/>
                  </a:cubicBezTo>
                  <a:cubicBezTo>
                    <a:pt x="1" y="11"/>
                    <a:pt x="9" y="25"/>
                    <a:pt x="9" y="28"/>
                  </a:cubicBezTo>
                  <a:cubicBezTo>
                    <a:pt x="9" y="32"/>
                    <a:pt x="0" y="33"/>
                    <a:pt x="0" y="33"/>
                  </a:cubicBezTo>
                  <a:cubicBezTo>
                    <a:pt x="0" y="33"/>
                    <a:pt x="12" y="35"/>
                    <a:pt x="12" y="29"/>
                  </a:cubicBezTo>
                  <a:cubicBezTo>
                    <a:pt x="12" y="25"/>
                    <a:pt x="2" y="9"/>
                    <a:pt x="2" y="8"/>
                  </a:cubicBezTo>
                  <a:cubicBezTo>
                    <a:pt x="1" y="6"/>
                    <a:pt x="2" y="0"/>
                    <a:pt x="2" y="0"/>
                  </a:cubicBezTo>
                  <a:close/>
                </a:path>
              </a:pathLst>
            </a:custGeom>
            <a:solidFill>
              <a:srgbClr val="CE8865">
                <a:alpha val="100000"/>
              </a:srgbClr>
            </a:solidFill>
            <a:ln w="9525">
              <a:noFill/>
            </a:ln>
          </p:spPr>
          <p:txBody>
            <a:bodyPr/>
            <a:p>
              <a:endParaRPr lang="zh-CN" altLang="en-US"/>
            </a:p>
          </p:txBody>
        </p:sp>
        <p:sp>
          <p:nvSpPr>
            <p:cNvPr id="178325" name="任意多边形 150"/>
            <p:cNvSpPr/>
            <p:nvPr/>
          </p:nvSpPr>
          <p:spPr>
            <a:xfrm>
              <a:off x="5267326" y="2293938"/>
              <a:ext cx="142875" cy="25400"/>
            </a:xfrm>
            <a:custGeom>
              <a:avLst/>
              <a:gdLst/>
              <a:ahLst/>
              <a:cxnLst>
                <a:cxn ang="0">
                  <a:pos x="4330" y="4233"/>
                </a:cxn>
                <a:cxn ang="0">
                  <a:pos x="73602" y="16933"/>
                </a:cxn>
                <a:cxn ang="0">
                  <a:pos x="108239" y="16933"/>
                </a:cxn>
                <a:cxn ang="0">
                  <a:pos x="138545" y="0"/>
                </a:cxn>
                <a:cxn ang="0">
                  <a:pos x="138545" y="0"/>
                </a:cxn>
                <a:cxn ang="0">
                  <a:pos x="142875" y="0"/>
                </a:cxn>
                <a:cxn ang="0">
                  <a:pos x="142875" y="0"/>
                </a:cxn>
                <a:cxn ang="0">
                  <a:pos x="108239" y="21167"/>
                </a:cxn>
                <a:cxn ang="0">
                  <a:pos x="73602" y="25400"/>
                </a:cxn>
                <a:cxn ang="0">
                  <a:pos x="34636" y="21167"/>
                </a:cxn>
                <a:cxn ang="0">
                  <a:pos x="0" y="4233"/>
                </a:cxn>
                <a:cxn ang="0">
                  <a:pos x="0" y="4233"/>
                </a:cxn>
                <a:cxn ang="0">
                  <a:pos x="4330" y="4233"/>
                </a:cxn>
              </a:cxnLst>
              <a:pathLst>
                <a:path w="33" h="6">
                  <a:moveTo>
                    <a:pt x="1" y="1"/>
                  </a:moveTo>
                  <a:cubicBezTo>
                    <a:pt x="6" y="2"/>
                    <a:pt x="11" y="4"/>
                    <a:pt x="17" y="4"/>
                  </a:cubicBezTo>
                  <a:cubicBezTo>
                    <a:pt x="20" y="4"/>
                    <a:pt x="22" y="4"/>
                    <a:pt x="25" y="4"/>
                  </a:cubicBezTo>
                  <a:cubicBezTo>
                    <a:pt x="27" y="3"/>
                    <a:pt x="30" y="2"/>
                    <a:pt x="32" y="0"/>
                  </a:cubicBezTo>
                  <a:cubicBezTo>
                    <a:pt x="32" y="0"/>
                    <a:pt x="32" y="0"/>
                    <a:pt x="32" y="0"/>
                  </a:cubicBezTo>
                  <a:cubicBezTo>
                    <a:pt x="33" y="0"/>
                    <a:pt x="33" y="0"/>
                    <a:pt x="33" y="0"/>
                  </a:cubicBezTo>
                  <a:cubicBezTo>
                    <a:pt x="33" y="0"/>
                    <a:pt x="33" y="0"/>
                    <a:pt x="33" y="0"/>
                  </a:cubicBezTo>
                  <a:cubicBezTo>
                    <a:pt x="31" y="3"/>
                    <a:pt x="28" y="4"/>
                    <a:pt x="25" y="5"/>
                  </a:cubicBezTo>
                  <a:cubicBezTo>
                    <a:pt x="23" y="6"/>
                    <a:pt x="20" y="6"/>
                    <a:pt x="17" y="6"/>
                  </a:cubicBezTo>
                  <a:cubicBezTo>
                    <a:pt x="14" y="6"/>
                    <a:pt x="11" y="6"/>
                    <a:pt x="8" y="5"/>
                  </a:cubicBezTo>
                  <a:cubicBezTo>
                    <a:pt x="5" y="4"/>
                    <a:pt x="3" y="3"/>
                    <a:pt x="0" y="1"/>
                  </a:cubicBezTo>
                  <a:cubicBezTo>
                    <a:pt x="0" y="1"/>
                    <a:pt x="0" y="1"/>
                    <a:pt x="0" y="1"/>
                  </a:cubicBezTo>
                  <a:lnTo>
                    <a:pt x="1" y="1"/>
                  </a:lnTo>
                  <a:close/>
                </a:path>
              </a:pathLst>
            </a:custGeom>
            <a:solidFill>
              <a:srgbClr val="CE8865">
                <a:alpha val="100000"/>
              </a:srgbClr>
            </a:solidFill>
            <a:ln w="9525">
              <a:noFill/>
            </a:ln>
          </p:spPr>
          <p:txBody>
            <a:bodyPr/>
            <a:p>
              <a:endParaRPr lang="zh-CN" altLang="en-US"/>
            </a:p>
          </p:txBody>
        </p:sp>
        <p:sp>
          <p:nvSpPr>
            <p:cNvPr id="178326" name="任意多边形 151"/>
            <p:cNvSpPr/>
            <p:nvPr/>
          </p:nvSpPr>
          <p:spPr>
            <a:xfrm>
              <a:off x="5262563" y="2289175"/>
              <a:ext cx="12700" cy="22225"/>
            </a:xfrm>
            <a:custGeom>
              <a:avLst/>
              <a:gdLst/>
              <a:ahLst/>
              <a:cxnLst>
                <a:cxn ang="0">
                  <a:pos x="8467" y="22225"/>
                </a:cxn>
                <a:cxn ang="0">
                  <a:pos x="0" y="8890"/>
                </a:cxn>
                <a:cxn ang="0">
                  <a:pos x="4233" y="4445"/>
                </a:cxn>
                <a:cxn ang="0">
                  <a:pos x="12700" y="0"/>
                </a:cxn>
                <a:cxn ang="0">
                  <a:pos x="12700" y="4445"/>
                </a:cxn>
                <a:cxn ang="0">
                  <a:pos x="12700" y="4445"/>
                </a:cxn>
                <a:cxn ang="0">
                  <a:pos x="8467" y="8890"/>
                </a:cxn>
                <a:cxn ang="0">
                  <a:pos x="8467" y="22225"/>
                </a:cxn>
                <a:cxn ang="0">
                  <a:pos x="8467" y="22225"/>
                </a:cxn>
                <a:cxn ang="0">
                  <a:pos x="8467" y="22225"/>
                </a:cxn>
              </a:cxnLst>
              <a:pathLst>
                <a:path w="3" h="5">
                  <a:moveTo>
                    <a:pt x="2" y="5"/>
                  </a:moveTo>
                  <a:cubicBezTo>
                    <a:pt x="1" y="4"/>
                    <a:pt x="0" y="3"/>
                    <a:pt x="0" y="2"/>
                  </a:cubicBezTo>
                  <a:cubicBezTo>
                    <a:pt x="1" y="1"/>
                    <a:pt x="1" y="1"/>
                    <a:pt x="1" y="1"/>
                  </a:cubicBezTo>
                  <a:cubicBezTo>
                    <a:pt x="2" y="0"/>
                    <a:pt x="2" y="0"/>
                    <a:pt x="3" y="0"/>
                  </a:cubicBezTo>
                  <a:cubicBezTo>
                    <a:pt x="3" y="1"/>
                    <a:pt x="3" y="1"/>
                    <a:pt x="3" y="1"/>
                  </a:cubicBezTo>
                  <a:cubicBezTo>
                    <a:pt x="3" y="1"/>
                    <a:pt x="3" y="1"/>
                    <a:pt x="3" y="1"/>
                  </a:cubicBezTo>
                  <a:cubicBezTo>
                    <a:pt x="2" y="1"/>
                    <a:pt x="1" y="2"/>
                    <a:pt x="2" y="2"/>
                  </a:cubicBezTo>
                  <a:cubicBezTo>
                    <a:pt x="1" y="3"/>
                    <a:pt x="2" y="4"/>
                    <a:pt x="2" y="5"/>
                  </a:cubicBezTo>
                  <a:cubicBezTo>
                    <a:pt x="2" y="5"/>
                    <a:pt x="2" y="5"/>
                    <a:pt x="2" y="5"/>
                  </a:cubicBezTo>
                  <a:cubicBezTo>
                    <a:pt x="2" y="5"/>
                    <a:pt x="2" y="5"/>
                    <a:pt x="2" y="5"/>
                  </a:cubicBezTo>
                  <a:close/>
                </a:path>
              </a:pathLst>
            </a:custGeom>
            <a:solidFill>
              <a:srgbClr val="CE8865">
                <a:alpha val="100000"/>
              </a:srgbClr>
            </a:solidFill>
            <a:ln w="9525">
              <a:noFill/>
            </a:ln>
          </p:spPr>
          <p:txBody>
            <a:bodyPr/>
            <a:p>
              <a:endParaRPr lang="zh-CN" altLang="en-US"/>
            </a:p>
          </p:txBody>
        </p:sp>
        <p:sp>
          <p:nvSpPr>
            <p:cNvPr id="178327" name="任意多边形 152"/>
            <p:cNvSpPr/>
            <p:nvPr/>
          </p:nvSpPr>
          <p:spPr>
            <a:xfrm>
              <a:off x="5092701" y="2236788"/>
              <a:ext cx="349250" cy="234950"/>
            </a:xfrm>
            <a:custGeom>
              <a:avLst/>
              <a:gdLst/>
              <a:ahLst/>
              <a:cxnLst>
                <a:cxn ang="0">
                  <a:pos x="17463" y="8702"/>
                </a:cxn>
                <a:cxn ang="0">
                  <a:pos x="248841" y="217546"/>
                </a:cxn>
                <a:cxn ang="0">
                  <a:pos x="349250" y="121826"/>
                </a:cxn>
                <a:cxn ang="0">
                  <a:pos x="318691" y="39158"/>
                </a:cxn>
                <a:cxn ang="0">
                  <a:pos x="314325" y="82668"/>
                </a:cxn>
                <a:cxn ang="0">
                  <a:pos x="270669" y="113124"/>
                </a:cxn>
                <a:cxn ang="0">
                  <a:pos x="30559" y="0"/>
                </a:cxn>
                <a:cxn ang="0">
                  <a:pos x="17463" y="8702"/>
                </a:cxn>
              </a:cxnLst>
              <a:pathLst>
                <a:path w="80" h="54">
                  <a:moveTo>
                    <a:pt x="4" y="2"/>
                  </a:moveTo>
                  <a:cubicBezTo>
                    <a:pt x="4" y="2"/>
                    <a:pt x="0" y="54"/>
                    <a:pt x="57" y="50"/>
                  </a:cubicBezTo>
                  <a:cubicBezTo>
                    <a:pt x="69" y="50"/>
                    <a:pt x="79" y="42"/>
                    <a:pt x="80" y="28"/>
                  </a:cubicBezTo>
                  <a:cubicBezTo>
                    <a:pt x="80" y="10"/>
                    <a:pt x="73" y="9"/>
                    <a:pt x="73" y="9"/>
                  </a:cubicBezTo>
                  <a:cubicBezTo>
                    <a:pt x="72" y="19"/>
                    <a:pt x="72" y="19"/>
                    <a:pt x="72" y="19"/>
                  </a:cubicBezTo>
                  <a:cubicBezTo>
                    <a:pt x="72" y="19"/>
                    <a:pt x="74" y="24"/>
                    <a:pt x="62" y="26"/>
                  </a:cubicBezTo>
                  <a:cubicBezTo>
                    <a:pt x="50" y="28"/>
                    <a:pt x="17" y="24"/>
                    <a:pt x="7" y="0"/>
                  </a:cubicBezTo>
                  <a:lnTo>
                    <a:pt x="4" y="2"/>
                  </a:lnTo>
                  <a:close/>
                </a:path>
              </a:pathLst>
            </a:custGeom>
            <a:solidFill>
              <a:srgbClr val="1A1635">
                <a:alpha val="100000"/>
              </a:srgbClr>
            </a:solidFill>
            <a:ln w="9525">
              <a:noFill/>
            </a:ln>
          </p:spPr>
          <p:txBody>
            <a:bodyPr/>
            <a:p>
              <a:endParaRPr lang="zh-CN" altLang="en-US"/>
            </a:p>
          </p:txBody>
        </p:sp>
        <p:sp>
          <p:nvSpPr>
            <p:cNvPr id="178328" name="椭圆 759"/>
            <p:cNvSpPr/>
            <p:nvPr/>
          </p:nvSpPr>
          <p:spPr>
            <a:xfrm>
              <a:off x="4932363" y="1898650"/>
              <a:ext cx="134938" cy="130175"/>
            </a:xfrm>
            <a:prstGeom prst="ellipse">
              <a:avLst/>
            </a:prstGeom>
            <a:solidFill>
              <a:srgbClr val="1A1635"/>
            </a:solidFill>
            <a:ln w="9525">
              <a:noFill/>
            </a:ln>
          </p:spPr>
          <p:txBody>
            <a:bodyPr/>
            <a:p>
              <a:pPr>
                <a:buNone/>
              </a:pPr>
              <a:endParaRPr lang="zh-CN" altLang="en-US" dirty="0">
                <a:latin typeface="Arial" panose="020B0604020202020204" pitchFamily="34" charset="0"/>
              </a:endParaRPr>
            </a:p>
          </p:txBody>
        </p:sp>
        <p:sp>
          <p:nvSpPr>
            <p:cNvPr id="178329" name="任意多边形 154"/>
            <p:cNvSpPr/>
            <p:nvPr/>
          </p:nvSpPr>
          <p:spPr>
            <a:xfrm>
              <a:off x="5807076" y="3209925"/>
              <a:ext cx="334963" cy="325438"/>
            </a:xfrm>
            <a:custGeom>
              <a:avLst/>
              <a:gdLst/>
              <a:ahLst/>
              <a:cxnLst>
                <a:cxn ang="0">
                  <a:pos x="52202" y="95462"/>
                </a:cxn>
                <a:cxn ang="0">
                  <a:pos x="13051" y="221298"/>
                </a:cxn>
                <a:cxn ang="0">
                  <a:pos x="152256" y="316760"/>
                </a:cxn>
                <a:cxn ang="0">
                  <a:pos x="187057" y="325438"/>
                </a:cxn>
                <a:cxn ang="0">
                  <a:pos x="204458" y="308081"/>
                </a:cxn>
                <a:cxn ang="0">
                  <a:pos x="230559" y="312420"/>
                </a:cxn>
                <a:cxn ang="0">
                  <a:pos x="243609" y="290725"/>
                </a:cxn>
                <a:cxn ang="0">
                  <a:pos x="278411" y="290725"/>
                </a:cxn>
                <a:cxn ang="0">
                  <a:pos x="291461" y="256011"/>
                </a:cxn>
                <a:cxn ang="0">
                  <a:pos x="317562" y="242994"/>
                </a:cxn>
                <a:cxn ang="0">
                  <a:pos x="204458" y="99801"/>
                </a:cxn>
                <a:cxn ang="0">
                  <a:pos x="226209" y="69427"/>
                </a:cxn>
                <a:cxn ang="0">
                  <a:pos x="287111" y="78105"/>
                </a:cxn>
                <a:cxn ang="0">
                  <a:pos x="295811" y="47731"/>
                </a:cxn>
                <a:cxn ang="0">
                  <a:pos x="178357" y="21696"/>
                </a:cxn>
                <a:cxn ang="0">
                  <a:pos x="52202" y="95462"/>
                </a:cxn>
              </a:cxnLst>
              <a:pathLst>
                <a:path w="77" h="75">
                  <a:moveTo>
                    <a:pt x="12" y="22"/>
                  </a:moveTo>
                  <a:cubicBezTo>
                    <a:pt x="12" y="22"/>
                    <a:pt x="0" y="35"/>
                    <a:pt x="3" y="51"/>
                  </a:cubicBezTo>
                  <a:cubicBezTo>
                    <a:pt x="3" y="51"/>
                    <a:pt x="31" y="71"/>
                    <a:pt x="35" y="73"/>
                  </a:cubicBezTo>
                  <a:cubicBezTo>
                    <a:pt x="39" y="75"/>
                    <a:pt x="41" y="75"/>
                    <a:pt x="43" y="75"/>
                  </a:cubicBezTo>
                  <a:cubicBezTo>
                    <a:pt x="44" y="74"/>
                    <a:pt x="45" y="72"/>
                    <a:pt x="47" y="71"/>
                  </a:cubicBezTo>
                  <a:cubicBezTo>
                    <a:pt x="49" y="70"/>
                    <a:pt x="51" y="73"/>
                    <a:pt x="53" y="72"/>
                  </a:cubicBezTo>
                  <a:cubicBezTo>
                    <a:pt x="55" y="71"/>
                    <a:pt x="54" y="68"/>
                    <a:pt x="56" y="67"/>
                  </a:cubicBezTo>
                  <a:cubicBezTo>
                    <a:pt x="58" y="66"/>
                    <a:pt x="62" y="68"/>
                    <a:pt x="64" y="67"/>
                  </a:cubicBezTo>
                  <a:cubicBezTo>
                    <a:pt x="66" y="66"/>
                    <a:pt x="66" y="60"/>
                    <a:pt x="67" y="59"/>
                  </a:cubicBezTo>
                  <a:cubicBezTo>
                    <a:pt x="67" y="58"/>
                    <a:pt x="70" y="60"/>
                    <a:pt x="73" y="56"/>
                  </a:cubicBezTo>
                  <a:cubicBezTo>
                    <a:pt x="77" y="52"/>
                    <a:pt x="47" y="23"/>
                    <a:pt x="47" y="23"/>
                  </a:cubicBezTo>
                  <a:cubicBezTo>
                    <a:pt x="52" y="16"/>
                    <a:pt x="52" y="16"/>
                    <a:pt x="52" y="16"/>
                  </a:cubicBezTo>
                  <a:cubicBezTo>
                    <a:pt x="52" y="16"/>
                    <a:pt x="64" y="21"/>
                    <a:pt x="66" y="18"/>
                  </a:cubicBezTo>
                  <a:cubicBezTo>
                    <a:pt x="69" y="16"/>
                    <a:pt x="68" y="11"/>
                    <a:pt x="68" y="11"/>
                  </a:cubicBezTo>
                  <a:cubicBezTo>
                    <a:pt x="68" y="11"/>
                    <a:pt x="47" y="0"/>
                    <a:pt x="41" y="5"/>
                  </a:cubicBezTo>
                  <a:cubicBezTo>
                    <a:pt x="34" y="10"/>
                    <a:pt x="28" y="12"/>
                    <a:pt x="12" y="22"/>
                  </a:cubicBezTo>
                  <a:close/>
                </a:path>
              </a:pathLst>
            </a:custGeom>
            <a:solidFill>
              <a:srgbClr val="F7D694">
                <a:alpha val="100000"/>
              </a:srgbClr>
            </a:solidFill>
            <a:ln w="9525">
              <a:noFill/>
            </a:ln>
          </p:spPr>
          <p:txBody>
            <a:bodyPr/>
            <a:p>
              <a:endParaRPr lang="zh-CN" altLang="en-US"/>
            </a:p>
          </p:txBody>
        </p:sp>
        <p:sp>
          <p:nvSpPr>
            <p:cNvPr id="178330" name="任意多边形 155"/>
            <p:cNvSpPr/>
            <p:nvPr/>
          </p:nvSpPr>
          <p:spPr>
            <a:xfrm>
              <a:off x="5907088" y="3232150"/>
              <a:ext cx="295275" cy="198438"/>
            </a:xfrm>
            <a:custGeom>
              <a:avLst/>
              <a:gdLst/>
              <a:ahLst/>
              <a:cxnLst>
                <a:cxn ang="0">
                  <a:pos x="130268" y="0"/>
                </a:cxn>
                <a:cxn ang="0">
                  <a:pos x="60792" y="21569"/>
                </a:cxn>
                <a:cxn ang="0">
                  <a:pos x="0" y="86277"/>
                </a:cxn>
                <a:cxn ang="0">
                  <a:pos x="65134" y="86277"/>
                </a:cxn>
                <a:cxn ang="0">
                  <a:pos x="86846" y="69022"/>
                </a:cxn>
                <a:cxn ang="0">
                  <a:pos x="217114" y="198438"/>
                </a:cxn>
                <a:cxn ang="0">
                  <a:pos x="264879" y="133730"/>
                </a:cxn>
                <a:cxn ang="0">
                  <a:pos x="208429" y="25883"/>
                </a:cxn>
                <a:cxn ang="0">
                  <a:pos x="130268" y="0"/>
                </a:cxn>
              </a:cxnLst>
              <a:pathLst>
                <a:path w="68" h="46">
                  <a:moveTo>
                    <a:pt x="30" y="0"/>
                  </a:moveTo>
                  <a:cubicBezTo>
                    <a:pt x="26" y="1"/>
                    <a:pt x="16" y="4"/>
                    <a:pt x="14" y="5"/>
                  </a:cubicBezTo>
                  <a:cubicBezTo>
                    <a:pt x="11" y="6"/>
                    <a:pt x="0" y="19"/>
                    <a:pt x="0" y="20"/>
                  </a:cubicBezTo>
                  <a:cubicBezTo>
                    <a:pt x="1" y="21"/>
                    <a:pt x="8" y="24"/>
                    <a:pt x="15" y="20"/>
                  </a:cubicBezTo>
                  <a:cubicBezTo>
                    <a:pt x="22" y="15"/>
                    <a:pt x="20" y="16"/>
                    <a:pt x="20" y="16"/>
                  </a:cubicBezTo>
                  <a:cubicBezTo>
                    <a:pt x="50" y="46"/>
                    <a:pt x="50" y="46"/>
                    <a:pt x="50" y="46"/>
                  </a:cubicBezTo>
                  <a:cubicBezTo>
                    <a:pt x="54" y="43"/>
                    <a:pt x="58" y="38"/>
                    <a:pt x="61" y="31"/>
                  </a:cubicBezTo>
                  <a:cubicBezTo>
                    <a:pt x="68" y="27"/>
                    <a:pt x="55" y="2"/>
                    <a:pt x="48" y="6"/>
                  </a:cubicBezTo>
                  <a:cubicBezTo>
                    <a:pt x="48" y="6"/>
                    <a:pt x="32" y="0"/>
                    <a:pt x="30" y="0"/>
                  </a:cubicBezTo>
                  <a:close/>
                </a:path>
              </a:pathLst>
            </a:custGeom>
            <a:solidFill>
              <a:srgbClr val="EABF73">
                <a:alpha val="100000"/>
              </a:srgbClr>
            </a:solidFill>
            <a:ln w="9525">
              <a:noFill/>
            </a:ln>
          </p:spPr>
          <p:txBody>
            <a:bodyPr/>
            <a:p>
              <a:endParaRPr lang="zh-CN" altLang="en-US"/>
            </a:p>
          </p:txBody>
        </p:sp>
        <p:sp>
          <p:nvSpPr>
            <p:cNvPr id="178331" name="任意多边形 156"/>
            <p:cNvSpPr/>
            <p:nvPr/>
          </p:nvSpPr>
          <p:spPr>
            <a:xfrm>
              <a:off x="5792788" y="3282950"/>
              <a:ext cx="69850" cy="169863"/>
            </a:xfrm>
            <a:custGeom>
              <a:avLst/>
              <a:gdLst/>
              <a:ahLst/>
              <a:cxnLst>
                <a:cxn ang="0">
                  <a:pos x="34925" y="0"/>
                </a:cxn>
                <a:cxn ang="0">
                  <a:pos x="61119" y="8711"/>
                </a:cxn>
                <a:cxn ang="0">
                  <a:pos x="61119" y="95820"/>
                </a:cxn>
                <a:cxn ang="0">
                  <a:pos x="26194" y="165508"/>
                </a:cxn>
                <a:cxn ang="0">
                  <a:pos x="0" y="161152"/>
                </a:cxn>
                <a:cxn ang="0">
                  <a:pos x="34925" y="0"/>
                </a:cxn>
              </a:cxnLst>
              <a:pathLst>
                <a:path w="16" h="39">
                  <a:moveTo>
                    <a:pt x="8" y="0"/>
                  </a:moveTo>
                  <a:cubicBezTo>
                    <a:pt x="8" y="0"/>
                    <a:pt x="14" y="0"/>
                    <a:pt x="14" y="2"/>
                  </a:cubicBezTo>
                  <a:cubicBezTo>
                    <a:pt x="16" y="5"/>
                    <a:pt x="16" y="13"/>
                    <a:pt x="14" y="22"/>
                  </a:cubicBezTo>
                  <a:cubicBezTo>
                    <a:pt x="13" y="31"/>
                    <a:pt x="8" y="37"/>
                    <a:pt x="6" y="38"/>
                  </a:cubicBezTo>
                  <a:cubicBezTo>
                    <a:pt x="5" y="39"/>
                    <a:pt x="0" y="37"/>
                    <a:pt x="0" y="37"/>
                  </a:cubicBezTo>
                  <a:lnTo>
                    <a:pt x="8" y="0"/>
                  </a:lnTo>
                  <a:close/>
                </a:path>
              </a:pathLst>
            </a:custGeom>
            <a:solidFill>
              <a:srgbClr val="DDD6A6">
                <a:alpha val="100000"/>
              </a:srgbClr>
            </a:solidFill>
            <a:ln w="9525">
              <a:noFill/>
            </a:ln>
          </p:spPr>
          <p:txBody>
            <a:bodyPr/>
            <a:p>
              <a:endParaRPr lang="zh-CN" altLang="en-US"/>
            </a:p>
          </p:txBody>
        </p:sp>
        <p:sp>
          <p:nvSpPr>
            <p:cNvPr id="178332" name="任意多边形 157"/>
            <p:cNvSpPr/>
            <p:nvPr/>
          </p:nvSpPr>
          <p:spPr>
            <a:xfrm>
              <a:off x="4814888" y="2524125"/>
              <a:ext cx="1052513" cy="941388"/>
            </a:xfrm>
            <a:custGeom>
              <a:avLst/>
              <a:gdLst/>
              <a:ahLst/>
              <a:cxnLst>
                <a:cxn ang="0">
                  <a:pos x="160921" y="8676"/>
                </a:cxn>
                <a:cxn ang="0">
                  <a:pos x="4349" y="151837"/>
                </a:cxn>
                <a:cxn ang="0">
                  <a:pos x="356637" y="806904"/>
                </a:cxn>
                <a:cxn ang="0">
                  <a:pos x="969878" y="932712"/>
                </a:cxn>
                <a:cxn ang="0">
                  <a:pos x="1009021" y="746169"/>
                </a:cxn>
                <a:cxn ang="0">
                  <a:pos x="508860" y="607347"/>
                </a:cxn>
                <a:cxn ang="0">
                  <a:pos x="282700" y="99778"/>
                </a:cxn>
                <a:cxn ang="0">
                  <a:pos x="160921" y="8676"/>
                </a:cxn>
              </a:cxnLst>
              <a:pathLst>
                <a:path w="242" h="217">
                  <a:moveTo>
                    <a:pt x="37" y="2"/>
                  </a:moveTo>
                  <a:cubicBezTo>
                    <a:pt x="34" y="2"/>
                    <a:pt x="0" y="0"/>
                    <a:pt x="1" y="35"/>
                  </a:cubicBezTo>
                  <a:cubicBezTo>
                    <a:pt x="3" y="71"/>
                    <a:pt x="69" y="180"/>
                    <a:pt x="82" y="186"/>
                  </a:cubicBezTo>
                  <a:cubicBezTo>
                    <a:pt x="121" y="202"/>
                    <a:pt x="223" y="215"/>
                    <a:pt x="223" y="215"/>
                  </a:cubicBezTo>
                  <a:cubicBezTo>
                    <a:pt x="233" y="217"/>
                    <a:pt x="242" y="174"/>
                    <a:pt x="232" y="172"/>
                  </a:cubicBezTo>
                  <a:cubicBezTo>
                    <a:pt x="232" y="172"/>
                    <a:pt x="123" y="147"/>
                    <a:pt x="117" y="140"/>
                  </a:cubicBezTo>
                  <a:cubicBezTo>
                    <a:pt x="111" y="133"/>
                    <a:pt x="73" y="31"/>
                    <a:pt x="65" y="23"/>
                  </a:cubicBezTo>
                  <a:cubicBezTo>
                    <a:pt x="65" y="23"/>
                    <a:pt x="49" y="4"/>
                    <a:pt x="37" y="2"/>
                  </a:cubicBezTo>
                </a:path>
              </a:pathLst>
            </a:custGeom>
            <a:solidFill>
              <a:srgbClr val="197F7F">
                <a:alpha val="100000"/>
              </a:srgbClr>
            </a:solidFill>
            <a:ln w="9525">
              <a:noFill/>
            </a:ln>
          </p:spPr>
          <p:txBody>
            <a:bodyPr/>
            <a:p>
              <a:endParaRPr lang="zh-CN" altLang="en-US"/>
            </a:p>
          </p:txBody>
        </p:sp>
        <p:sp>
          <p:nvSpPr>
            <p:cNvPr id="178333" name="任意多边形 158"/>
            <p:cNvSpPr/>
            <p:nvPr/>
          </p:nvSpPr>
          <p:spPr>
            <a:xfrm>
              <a:off x="5224463" y="3132138"/>
              <a:ext cx="90488" cy="90488"/>
            </a:xfrm>
            <a:custGeom>
              <a:avLst/>
              <a:gdLst/>
              <a:ahLst/>
              <a:cxnLst>
                <a:cxn ang="0">
                  <a:pos x="86179" y="0"/>
                </a:cxn>
                <a:cxn ang="0">
                  <a:pos x="34472" y="34472"/>
                </a:cxn>
                <a:cxn ang="0">
                  <a:pos x="0" y="86179"/>
                </a:cxn>
                <a:cxn ang="0">
                  <a:pos x="0" y="90488"/>
                </a:cxn>
                <a:cxn ang="0">
                  <a:pos x="4309" y="86179"/>
                </a:cxn>
                <a:cxn ang="0">
                  <a:pos x="43090" y="43090"/>
                </a:cxn>
                <a:cxn ang="0">
                  <a:pos x="90488" y="4309"/>
                </a:cxn>
                <a:cxn ang="0">
                  <a:pos x="90488" y="0"/>
                </a:cxn>
                <a:cxn ang="0">
                  <a:pos x="86179" y="0"/>
                </a:cxn>
              </a:cxnLst>
              <a:pathLst>
                <a:path w="21" h="21">
                  <a:moveTo>
                    <a:pt x="20" y="0"/>
                  </a:moveTo>
                  <a:cubicBezTo>
                    <a:pt x="16" y="1"/>
                    <a:pt x="11" y="4"/>
                    <a:pt x="8" y="8"/>
                  </a:cubicBezTo>
                  <a:cubicBezTo>
                    <a:pt x="4" y="11"/>
                    <a:pt x="1" y="15"/>
                    <a:pt x="0" y="20"/>
                  </a:cubicBezTo>
                  <a:cubicBezTo>
                    <a:pt x="0" y="21"/>
                    <a:pt x="0" y="21"/>
                    <a:pt x="0" y="21"/>
                  </a:cubicBezTo>
                  <a:cubicBezTo>
                    <a:pt x="1" y="20"/>
                    <a:pt x="1" y="20"/>
                    <a:pt x="1" y="20"/>
                  </a:cubicBezTo>
                  <a:cubicBezTo>
                    <a:pt x="4" y="17"/>
                    <a:pt x="7" y="13"/>
                    <a:pt x="10" y="10"/>
                  </a:cubicBezTo>
                  <a:cubicBezTo>
                    <a:pt x="13" y="7"/>
                    <a:pt x="17" y="4"/>
                    <a:pt x="21" y="1"/>
                  </a:cubicBezTo>
                  <a:cubicBezTo>
                    <a:pt x="21" y="0"/>
                    <a:pt x="21" y="0"/>
                    <a:pt x="21" y="0"/>
                  </a:cubicBezTo>
                  <a:cubicBezTo>
                    <a:pt x="20" y="0"/>
                    <a:pt x="20" y="0"/>
                    <a:pt x="20" y="0"/>
                  </a:cubicBezTo>
                </a:path>
              </a:pathLst>
            </a:custGeom>
            <a:solidFill>
              <a:srgbClr val="235E5D">
                <a:alpha val="100000"/>
              </a:srgbClr>
            </a:solidFill>
            <a:ln w="9525">
              <a:noFill/>
            </a:ln>
          </p:spPr>
          <p:txBody>
            <a:bodyPr/>
            <a:p>
              <a:endParaRPr lang="zh-CN" altLang="en-US"/>
            </a:p>
          </p:txBody>
        </p:sp>
        <p:sp>
          <p:nvSpPr>
            <p:cNvPr id="178334" name="任意多边形 159"/>
            <p:cNvSpPr/>
            <p:nvPr/>
          </p:nvSpPr>
          <p:spPr>
            <a:xfrm>
              <a:off x="5267326" y="3144838"/>
              <a:ext cx="57150" cy="112713"/>
            </a:xfrm>
            <a:custGeom>
              <a:avLst/>
              <a:gdLst/>
              <a:ahLst/>
              <a:cxnLst>
                <a:cxn ang="0">
                  <a:pos x="52754" y="0"/>
                </a:cxn>
                <a:cxn ang="0">
                  <a:pos x="48358" y="0"/>
                </a:cxn>
                <a:cxn ang="0">
                  <a:pos x="21981" y="52021"/>
                </a:cxn>
                <a:cxn ang="0">
                  <a:pos x="0" y="112713"/>
                </a:cxn>
                <a:cxn ang="0">
                  <a:pos x="0" y="112713"/>
                </a:cxn>
                <a:cxn ang="0">
                  <a:pos x="4396" y="112713"/>
                </a:cxn>
                <a:cxn ang="0">
                  <a:pos x="35169" y="60692"/>
                </a:cxn>
                <a:cxn ang="0">
                  <a:pos x="57150" y="0"/>
                </a:cxn>
                <a:cxn ang="0">
                  <a:pos x="52754" y="0"/>
                </a:cxn>
              </a:cxnLst>
              <a:pathLst>
                <a:path w="13" h="26">
                  <a:moveTo>
                    <a:pt x="12" y="0"/>
                  </a:moveTo>
                  <a:cubicBezTo>
                    <a:pt x="11" y="0"/>
                    <a:pt x="11" y="0"/>
                    <a:pt x="11" y="0"/>
                  </a:cubicBezTo>
                  <a:cubicBezTo>
                    <a:pt x="9" y="4"/>
                    <a:pt x="7" y="8"/>
                    <a:pt x="5" y="12"/>
                  </a:cubicBezTo>
                  <a:cubicBezTo>
                    <a:pt x="3" y="17"/>
                    <a:pt x="1" y="21"/>
                    <a:pt x="0" y="26"/>
                  </a:cubicBezTo>
                  <a:cubicBezTo>
                    <a:pt x="0" y="26"/>
                    <a:pt x="0" y="26"/>
                    <a:pt x="0" y="26"/>
                  </a:cubicBezTo>
                  <a:cubicBezTo>
                    <a:pt x="1" y="26"/>
                    <a:pt x="1" y="26"/>
                    <a:pt x="1" y="26"/>
                  </a:cubicBezTo>
                  <a:cubicBezTo>
                    <a:pt x="4" y="22"/>
                    <a:pt x="6" y="18"/>
                    <a:pt x="8" y="14"/>
                  </a:cubicBezTo>
                  <a:cubicBezTo>
                    <a:pt x="9" y="9"/>
                    <a:pt x="11" y="5"/>
                    <a:pt x="13" y="0"/>
                  </a:cubicBezTo>
                  <a:cubicBezTo>
                    <a:pt x="12" y="0"/>
                    <a:pt x="12" y="0"/>
                    <a:pt x="12" y="0"/>
                  </a:cubicBezTo>
                </a:path>
              </a:pathLst>
            </a:custGeom>
            <a:solidFill>
              <a:srgbClr val="235E5D">
                <a:alpha val="100000"/>
              </a:srgbClr>
            </a:solidFill>
            <a:ln w="9525">
              <a:noFill/>
            </a:ln>
          </p:spPr>
          <p:txBody>
            <a:bodyPr/>
            <a:p>
              <a:endParaRPr lang="zh-CN" altLang="en-US"/>
            </a:p>
          </p:txBody>
        </p:sp>
        <p:sp>
          <p:nvSpPr>
            <p:cNvPr id="178335" name="任意多边形 160"/>
            <p:cNvSpPr/>
            <p:nvPr/>
          </p:nvSpPr>
          <p:spPr>
            <a:xfrm>
              <a:off x="7229476" y="3765550"/>
              <a:ext cx="34925" cy="52388"/>
            </a:xfrm>
            <a:custGeom>
              <a:avLst/>
              <a:gdLst/>
              <a:ahLst/>
              <a:cxnLst>
                <a:cxn ang="0">
                  <a:pos x="34925" y="0"/>
                </a:cxn>
                <a:cxn ang="0">
                  <a:pos x="0" y="8731"/>
                </a:cxn>
                <a:cxn ang="0">
                  <a:pos x="0" y="34925"/>
                </a:cxn>
                <a:cxn ang="0">
                  <a:pos x="0" y="52388"/>
                </a:cxn>
                <a:cxn ang="0">
                  <a:pos x="21828" y="43657"/>
                </a:cxn>
                <a:cxn ang="0">
                  <a:pos x="34925" y="0"/>
                </a:cxn>
              </a:cxnLst>
              <a:pathLst>
                <a:path w="8" h="12">
                  <a:moveTo>
                    <a:pt x="8" y="0"/>
                  </a:moveTo>
                  <a:cubicBezTo>
                    <a:pt x="5" y="1"/>
                    <a:pt x="3" y="2"/>
                    <a:pt x="0" y="2"/>
                  </a:cubicBezTo>
                  <a:cubicBezTo>
                    <a:pt x="0" y="4"/>
                    <a:pt x="0" y="6"/>
                    <a:pt x="0" y="8"/>
                  </a:cubicBezTo>
                  <a:cubicBezTo>
                    <a:pt x="0" y="8"/>
                    <a:pt x="0" y="10"/>
                    <a:pt x="0" y="12"/>
                  </a:cubicBezTo>
                  <a:cubicBezTo>
                    <a:pt x="2" y="11"/>
                    <a:pt x="4" y="11"/>
                    <a:pt x="5" y="10"/>
                  </a:cubicBezTo>
                  <a:cubicBezTo>
                    <a:pt x="7" y="9"/>
                    <a:pt x="8" y="5"/>
                    <a:pt x="8" y="0"/>
                  </a:cubicBezTo>
                </a:path>
              </a:pathLst>
            </a:custGeom>
            <a:solidFill>
              <a:srgbClr val="1E8585">
                <a:alpha val="100000"/>
              </a:srgbClr>
            </a:solidFill>
            <a:ln w="9525">
              <a:noFill/>
            </a:ln>
          </p:spPr>
          <p:txBody>
            <a:bodyPr/>
            <a:p>
              <a:endParaRPr lang="zh-CN" altLang="en-US"/>
            </a:p>
          </p:txBody>
        </p:sp>
        <p:sp>
          <p:nvSpPr>
            <p:cNvPr id="178336" name="任意多边形 161"/>
            <p:cNvSpPr/>
            <p:nvPr/>
          </p:nvSpPr>
          <p:spPr>
            <a:xfrm>
              <a:off x="6654801" y="3778250"/>
              <a:ext cx="139700" cy="87313"/>
            </a:xfrm>
            <a:custGeom>
              <a:avLst/>
              <a:gdLst/>
              <a:ahLst/>
              <a:cxnLst>
                <a:cxn ang="0">
                  <a:pos x="117872" y="0"/>
                </a:cxn>
                <a:cxn ang="0">
                  <a:pos x="100409" y="52388"/>
                </a:cxn>
                <a:cxn ang="0">
                  <a:pos x="91678" y="56753"/>
                </a:cxn>
                <a:cxn ang="0">
                  <a:pos x="0" y="13097"/>
                </a:cxn>
                <a:cxn ang="0">
                  <a:pos x="82947" y="82947"/>
                </a:cxn>
                <a:cxn ang="0">
                  <a:pos x="91678" y="87313"/>
                </a:cxn>
                <a:cxn ang="0">
                  <a:pos x="135334" y="34925"/>
                </a:cxn>
                <a:cxn ang="0">
                  <a:pos x="139700" y="48022"/>
                </a:cxn>
                <a:cxn ang="0">
                  <a:pos x="135334" y="8731"/>
                </a:cxn>
                <a:cxn ang="0">
                  <a:pos x="135334" y="4366"/>
                </a:cxn>
                <a:cxn ang="0">
                  <a:pos x="117872" y="0"/>
                </a:cxn>
              </a:cxnLst>
              <a:pathLst>
                <a:path w="32" h="20">
                  <a:moveTo>
                    <a:pt x="27" y="0"/>
                  </a:moveTo>
                  <a:cubicBezTo>
                    <a:pt x="25" y="7"/>
                    <a:pt x="24" y="11"/>
                    <a:pt x="23" y="12"/>
                  </a:cubicBezTo>
                  <a:cubicBezTo>
                    <a:pt x="23" y="13"/>
                    <a:pt x="22" y="13"/>
                    <a:pt x="21" y="13"/>
                  </a:cubicBezTo>
                  <a:cubicBezTo>
                    <a:pt x="17" y="13"/>
                    <a:pt x="8" y="8"/>
                    <a:pt x="0" y="3"/>
                  </a:cubicBezTo>
                  <a:cubicBezTo>
                    <a:pt x="5" y="10"/>
                    <a:pt x="12" y="18"/>
                    <a:pt x="19" y="19"/>
                  </a:cubicBezTo>
                  <a:cubicBezTo>
                    <a:pt x="19" y="20"/>
                    <a:pt x="20" y="20"/>
                    <a:pt x="21" y="20"/>
                  </a:cubicBezTo>
                  <a:cubicBezTo>
                    <a:pt x="30" y="20"/>
                    <a:pt x="31" y="8"/>
                    <a:pt x="31" y="8"/>
                  </a:cubicBezTo>
                  <a:cubicBezTo>
                    <a:pt x="31" y="8"/>
                    <a:pt x="31" y="9"/>
                    <a:pt x="32" y="11"/>
                  </a:cubicBezTo>
                  <a:cubicBezTo>
                    <a:pt x="32" y="8"/>
                    <a:pt x="31" y="5"/>
                    <a:pt x="31" y="2"/>
                  </a:cubicBezTo>
                  <a:cubicBezTo>
                    <a:pt x="31" y="1"/>
                    <a:pt x="31" y="1"/>
                    <a:pt x="31" y="1"/>
                  </a:cubicBezTo>
                  <a:cubicBezTo>
                    <a:pt x="30" y="0"/>
                    <a:pt x="28" y="0"/>
                    <a:pt x="27" y="0"/>
                  </a:cubicBezTo>
                </a:path>
              </a:pathLst>
            </a:custGeom>
            <a:solidFill>
              <a:srgbClr val="0F1E2D">
                <a:alpha val="100000"/>
              </a:srgbClr>
            </a:solidFill>
            <a:ln w="9525">
              <a:noFill/>
            </a:ln>
          </p:spPr>
          <p:txBody>
            <a:bodyPr/>
            <a:p>
              <a:endParaRPr lang="zh-CN" altLang="en-US"/>
            </a:p>
          </p:txBody>
        </p:sp>
        <p:sp>
          <p:nvSpPr>
            <p:cNvPr id="178337" name="任意多边形 162"/>
            <p:cNvSpPr/>
            <p:nvPr/>
          </p:nvSpPr>
          <p:spPr>
            <a:xfrm>
              <a:off x="6789738" y="3773488"/>
              <a:ext cx="439738" cy="104775"/>
            </a:xfrm>
            <a:custGeom>
              <a:avLst/>
              <a:gdLst/>
              <a:ahLst/>
              <a:cxnLst>
                <a:cxn ang="0">
                  <a:pos x="0" y="8731"/>
                </a:cxn>
                <a:cxn ang="0">
                  <a:pos x="0" y="13097"/>
                </a:cxn>
                <a:cxn ang="0">
                  <a:pos x="4354" y="52388"/>
                </a:cxn>
                <a:cxn ang="0">
                  <a:pos x="39185" y="104775"/>
                </a:cxn>
                <a:cxn ang="0">
                  <a:pos x="39185" y="104775"/>
                </a:cxn>
                <a:cxn ang="0">
                  <a:pos x="370077" y="56753"/>
                </a:cxn>
                <a:cxn ang="0">
                  <a:pos x="374430" y="21828"/>
                </a:cxn>
                <a:cxn ang="0">
                  <a:pos x="65308" y="74216"/>
                </a:cxn>
                <a:cxn ang="0">
                  <a:pos x="39185" y="69850"/>
                </a:cxn>
                <a:cxn ang="0">
                  <a:pos x="17415" y="8731"/>
                </a:cxn>
                <a:cxn ang="0">
                  <a:pos x="0" y="8731"/>
                </a:cxn>
                <a:cxn ang="0">
                  <a:pos x="439738" y="0"/>
                </a:cxn>
                <a:cxn ang="0">
                  <a:pos x="383138" y="17463"/>
                </a:cxn>
                <a:cxn ang="0">
                  <a:pos x="378784" y="52388"/>
                </a:cxn>
                <a:cxn ang="0">
                  <a:pos x="439738" y="43656"/>
                </a:cxn>
                <a:cxn ang="0">
                  <a:pos x="439738" y="26194"/>
                </a:cxn>
                <a:cxn ang="0">
                  <a:pos x="439738" y="0"/>
                </a:cxn>
              </a:cxnLst>
              <a:pathLst>
                <a:path w="101" h="24">
                  <a:moveTo>
                    <a:pt x="0" y="2"/>
                  </a:moveTo>
                  <a:cubicBezTo>
                    <a:pt x="0" y="2"/>
                    <a:pt x="0" y="2"/>
                    <a:pt x="0" y="3"/>
                  </a:cubicBezTo>
                  <a:cubicBezTo>
                    <a:pt x="0" y="6"/>
                    <a:pt x="1" y="9"/>
                    <a:pt x="1" y="12"/>
                  </a:cubicBezTo>
                  <a:cubicBezTo>
                    <a:pt x="2" y="16"/>
                    <a:pt x="5" y="24"/>
                    <a:pt x="9" y="24"/>
                  </a:cubicBezTo>
                  <a:cubicBezTo>
                    <a:pt x="9" y="24"/>
                    <a:pt x="9" y="24"/>
                    <a:pt x="9" y="24"/>
                  </a:cubicBezTo>
                  <a:cubicBezTo>
                    <a:pt x="14" y="24"/>
                    <a:pt x="58" y="18"/>
                    <a:pt x="85" y="13"/>
                  </a:cubicBezTo>
                  <a:cubicBezTo>
                    <a:pt x="85" y="9"/>
                    <a:pt x="86" y="7"/>
                    <a:pt x="86" y="5"/>
                  </a:cubicBezTo>
                  <a:cubicBezTo>
                    <a:pt x="61" y="11"/>
                    <a:pt x="29" y="17"/>
                    <a:pt x="15" y="17"/>
                  </a:cubicBezTo>
                  <a:cubicBezTo>
                    <a:pt x="12" y="17"/>
                    <a:pt x="10" y="16"/>
                    <a:pt x="9" y="16"/>
                  </a:cubicBezTo>
                  <a:cubicBezTo>
                    <a:pt x="8" y="14"/>
                    <a:pt x="6" y="9"/>
                    <a:pt x="4" y="2"/>
                  </a:cubicBezTo>
                  <a:cubicBezTo>
                    <a:pt x="3" y="2"/>
                    <a:pt x="1" y="2"/>
                    <a:pt x="0" y="2"/>
                  </a:cubicBezTo>
                  <a:moveTo>
                    <a:pt x="101" y="0"/>
                  </a:moveTo>
                  <a:cubicBezTo>
                    <a:pt x="97" y="2"/>
                    <a:pt x="93" y="3"/>
                    <a:pt x="88" y="4"/>
                  </a:cubicBezTo>
                  <a:cubicBezTo>
                    <a:pt x="88" y="6"/>
                    <a:pt x="88" y="9"/>
                    <a:pt x="87" y="12"/>
                  </a:cubicBezTo>
                  <a:cubicBezTo>
                    <a:pt x="93" y="11"/>
                    <a:pt x="98" y="10"/>
                    <a:pt x="101" y="10"/>
                  </a:cubicBezTo>
                  <a:cubicBezTo>
                    <a:pt x="101" y="8"/>
                    <a:pt x="101" y="6"/>
                    <a:pt x="101" y="6"/>
                  </a:cubicBezTo>
                  <a:cubicBezTo>
                    <a:pt x="101" y="4"/>
                    <a:pt x="101" y="2"/>
                    <a:pt x="101" y="0"/>
                  </a:cubicBezTo>
                </a:path>
              </a:pathLst>
            </a:custGeom>
            <a:solidFill>
              <a:srgbClr val="1A2D45">
                <a:alpha val="100000"/>
              </a:srgbClr>
            </a:solidFill>
            <a:ln w="9525">
              <a:noFill/>
            </a:ln>
          </p:spPr>
          <p:txBody>
            <a:bodyPr/>
            <a:p>
              <a:endParaRPr lang="zh-CN" altLang="en-US"/>
            </a:p>
          </p:txBody>
        </p:sp>
        <p:sp>
          <p:nvSpPr>
            <p:cNvPr id="178338" name="任意多边形 163"/>
            <p:cNvSpPr/>
            <p:nvPr/>
          </p:nvSpPr>
          <p:spPr>
            <a:xfrm>
              <a:off x="7159626" y="3790950"/>
              <a:ext cx="12700" cy="39688"/>
            </a:xfrm>
            <a:custGeom>
              <a:avLst/>
              <a:gdLst/>
              <a:ahLst/>
              <a:cxnLst>
                <a:cxn ang="0">
                  <a:pos x="12700" y="0"/>
                </a:cxn>
                <a:cxn ang="0">
                  <a:pos x="4233" y="4410"/>
                </a:cxn>
                <a:cxn ang="0">
                  <a:pos x="0" y="39688"/>
                </a:cxn>
                <a:cxn ang="0">
                  <a:pos x="8467" y="35278"/>
                </a:cxn>
                <a:cxn ang="0">
                  <a:pos x="12700" y="0"/>
                </a:cxn>
              </a:cxnLst>
              <a:pathLst>
                <a:path w="3" h="9">
                  <a:moveTo>
                    <a:pt x="3" y="0"/>
                  </a:moveTo>
                  <a:cubicBezTo>
                    <a:pt x="2" y="0"/>
                    <a:pt x="2" y="0"/>
                    <a:pt x="1" y="1"/>
                  </a:cubicBezTo>
                  <a:cubicBezTo>
                    <a:pt x="1" y="3"/>
                    <a:pt x="0" y="5"/>
                    <a:pt x="0" y="9"/>
                  </a:cubicBezTo>
                  <a:cubicBezTo>
                    <a:pt x="1" y="9"/>
                    <a:pt x="2" y="9"/>
                    <a:pt x="2" y="8"/>
                  </a:cubicBezTo>
                  <a:cubicBezTo>
                    <a:pt x="3" y="5"/>
                    <a:pt x="3" y="2"/>
                    <a:pt x="3" y="0"/>
                  </a:cubicBezTo>
                </a:path>
              </a:pathLst>
            </a:custGeom>
            <a:solidFill>
              <a:srgbClr val="111F2F">
                <a:alpha val="100000"/>
              </a:srgbClr>
            </a:solidFill>
            <a:ln w="9525">
              <a:noFill/>
            </a:ln>
          </p:spPr>
          <p:txBody>
            <a:bodyPr/>
            <a:p>
              <a:endParaRPr lang="zh-CN" altLang="en-US"/>
            </a:p>
          </p:txBody>
        </p:sp>
        <p:sp>
          <p:nvSpPr>
            <p:cNvPr id="178339" name="任意多边形 164"/>
            <p:cNvSpPr/>
            <p:nvPr/>
          </p:nvSpPr>
          <p:spPr>
            <a:xfrm>
              <a:off x="6772276" y="3657600"/>
              <a:ext cx="34925" cy="125413"/>
            </a:xfrm>
            <a:custGeom>
              <a:avLst/>
              <a:gdLst/>
              <a:ahLst/>
              <a:cxnLst>
                <a:cxn ang="0">
                  <a:pos x="13097" y="0"/>
                </a:cxn>
                <a:cxn ang="0">
                  <a:pos x="0" y="121088"/>
                </a:cxn>
                <a:cxn ang="0">
                  <a:pos x="17463" y="125413"/>
                </a:cxn>
                <a:cxn ang="0">
                  <a:pos x="34925" y="125413"/>
                </a:cxn>
                <a:cxn ang="0">
                  <a:pos x="13097" y="0"/>
                </a:cxn>
              </a:cxnLst>
              <a:pathLst>
                <a:path w="8" h="29">
                  <a:moveTo>
                    <a:pt x="3" y="0"/>
                  </a:moveTo>
                  <a:cubicBezTo>
                    <a:pt x="2" y="11"/>
                    <a:pt x="1" y="21"/>
                    <a:pt x="0" y="28"/>
                  </a:cubicBezTo>
                  <a:cubicBezTo>
                    <a:pt x="1" y="28"/>
                    <a:pt x="3" y="28"/>
                    <a:pt x="4" y="29"/>
                  </a:cubicBezTo>
                  <a:cubicBezTo>
                    <a:pt x="5" y="29"/>
                    <a:pt x="7" y="29"/>
                    <a:pt x="8" y="29"/>
                  </a:cubicBezTo>
                  <a:cubicBezTo>
                    <a:pt x="7" y="22"/>
                    <a:pt x="5" y="12"/>
                    <a:pt x="3" y="0"/>
                  </a:cubicBezTo>
                </a:path>
              </a:pathLst>
            </a:custGeom>
            <a:solidFill>
              <a:srgbClr val="C2C2C5">
                <a:alpha val="100000"/>
              </a:srgbClr>
            </a:solidFill>
            <a:ln w="9525">
              <a:noFill/>
            </a:ln>
          </p:spPr>
          <p:txBody>
            <a:bodyPr/>
            <a:p>
              <a:endParaRPr lang="zh-CN" altLang="en-US"/>
            </a:p>
          </p:txBody>
        </p:sp>
        <p:sp>
          <p:nvSpPr>
            <p:cNvPr id="178340" name="任意多边形 165"/>
            <p:cNvSpPr/>
            <p:nvPr/>
          </p:nvSpPr>
          <p:spPr>
            <a:xfrm>
              <a:off x="6580188" y="2411413"/>
              <a:ext cx="831850" cy="1458913"/>
            </a:xfrm>
            <a:custGeom>
              <a:avLst/>
              <a:gdLst/>
              <a:ahLst/>
              <a:cxnLst>
                <a:cxn ang="0">
                  <a:pos x="666351" y="816297"/>
                </a:cxn>
                <a:cxn ang="0">
                  <a:pos x="805719" y="204074"/>
                </a:cxn>
                <a:cxn ang="0">
                  <a:pos x="505207" y="0"/>
                </a:cxn>
                <a:cxn ang="0">
                  <a:pos x="230827" y="607880"/>
                </a:cxn>
                <a:cxn ang="0">
                  <a:pos x="283090" y="73814"/>
                </a:cxn>
                <a:cxn ang="0">
                  <a:pos x="278735" y="34736"/>
                </a:cxn>
                <a:cxn ang="0">
                  <a:pos x="165499" y="104208"/>
                </a:cxn>
                <a:cxn ang="0">
                  <a:pos x="74039" y="412490"/>
                </a:cxn>
                <a:cxn ang="0">
                  <a:pos x="78394" y="764193"/>
                </a:cxn>
                <a:cxn ang="0">
                  <a:pos x="4355" y="1324311"/>
                </a:cxn>
                <a:cxn ang="0">
                  <a:pos x="174209" y="1419835"/>
                </a:cxn>
                <a:cxn ang="0">
                  <a:pos x="204696" y="1246155"/>
                </a:cxn>
                <a:cxn ang="0">
                  <a:pos x="248248" y="1432861"/>
                </a:cxn>
                <a:cxn ang="0">
                  <a:pos x="722969" y="1332995"/>
                </a:cxn>
                <a:cxn ang="0">
                  <a:pos x="666351" y="816297"/>
                </a:cxn>
              </a:cxnLst>
              <a:pathLst>
                <a:path w="191" h="336">
                  <a:moveTo>
                    <a:pt x="153" y="188"/>
                  </a:moveTo>
                  <a:cubicBezTo>
                    <a:pt x="155" y="178"/>
                    <a:pt x="191" y="74"/>
                    <a:pt x="185" y="47"/>
                  </a:cubicBezTo>
                  <a:cubicBezTo>
                    <a:pt x="180" y="19"/>
                    <a:pt x="116" y="0"/>
                    <a:pt x="116" y="0"/>
                  </a:cubicBezTo>
                  <a:cubicBezTo>
                    <a:pt x="116" y="0"/>
                    <a:pt x="69" y="103"/>
                    <a:pt x="53" y="140"/>
                  </a:cubicBezTo>
                  <a:cubicBezTo>
                    <a:pt x="50" y="117"/>
                    <a:pt x="65" y="17"/>
                    <a:pt x="65" y="17"/>
                  </a:cubicBezTo>
                  <a:cubicBezTo>
                    <a:pt x="64" y="8"/>
                    <a:pt x="64" y="8"/>
                    <a:pt x="64" y="8"/>
                  </a:cubicBezTo>
                  <a:cubicBezTo>
                    <a:pt x="64" y="8"/>
                    <a:pt x="45" y="19"/>
                    <a:pt x="38" y="24"/>
                  </a:cubicBezTo>
                  <a:cubicBezTo>
                    <a:pt x="30" y="32"/>
                    <a:pt x="17" y="82"/>
                    <a:pt x="17" y="95"/>
                  </a:cubicBezTo>
                  <a:cubicBezTo>
                    <a:pt x="17" y="108"/>
                    <a:pt x="18" y="160"/>
                    <a:pt x="18" y="176"/>
                  </a:cubicBezTo>
                  <a:cubicBezTo>
                    <a:pt x="18" y="193"/>
                    <a:pt x="0" y="301"/>
                    <a:pt x="1" y="305"/>
                  </a:cubicBezTo>
                  <a:cubicBezTo>
                    <a:pt x="2" y="308"/>
                    <a:pt x="35" y="332"/>
                    <a:pt x="40" y="327"/>
                  </a:cubicBezTo>
                  <a:cubicBezTo>
                    <a:pt x="42" y="326"/>
                    <a:pt x="45" y="309"/>
                    <a:pt x="47" y="287"/>
                  </a:cubicBezTo>
                  <a:cubicBezTo>
                    <a:pt x="50" y="312"/>
                    <a:pt x="55" y="327"/>
                    <a:pt x="57" y="330"/>
                  </a:cubicBezTo>
                  <a:cubicBezTo>
                    <a:pt x="63" y="336"/>
                    <a:pt x="163" y="314"/>
                    <a:pt x="166" y="307"/>
                  </a:cubicBezTo>
                  <a:cubicBezTo>
                    <a:pt x="169" y="300"/>
                    <a:pt x="150" y="198"/>
                    <a:pt x="153" y="188"/>
                  </a:cubicBezTo>
                </a:path>
              </a:pathLst>
            </a:custGeom>
            <a:solidFill>
              <a:srgbClr val="B71D67">
                <a:alpha val="100000"/>
              </a:srgbClr>
            </a:solidFill>
            <a:ln w="9525">
              <a:noFill/>
            </a:ln>
          </p:spPr>
          <p:txBody>
            <a:bodyPr/>
            <a:p>
              <a:endParaRPr lang="zh-CN" altLang="en-US"/>
            </a:p>
          </p:txBody>
        </p:sp>
        <p:sp>
          <p:nvSpPr>
            <p:cNvPr id="178341" name="任意多边形 166"/>
            <p:cNvSpPr/>
            <p:nvPr/>
          </p:nvSpPr>
          <p:spPr>
            <a:xfrm>
              <a:off x="6807201" y="2824163"/>
              <a:ext cx="12700" cy="180975"/>
            </a:xfrm>
            <a:custGeom>
              <a:avLst/>
              <a:gdLst/>
              <a:ahLst/>
              <a:cxnLst>
                <a:cxn ang="0">
                  <a:pos x="12700" y="0"/>
                </a:cxn>
                <a:cxn ang="0">
                  <a:pos x="4233" y="180975"/>
                </a:cxn>
                <a:cxn ang="0">
                  <a:pos x="12700" y="0"/>
                </a:cxn>
              </a:cxnLst>
              <a:pathLst>
                <a:path w="3" h="42">
                  <a:moveTo>
                    <a:pt x="3" y="0"/>
                  </a:moveTo>
                  <a:cubicBezTo>
                    <a:pt x="1" y="17"/>
                    <a:pt x="0" y="33"/>
                    <a:pt x="1" y="42"/>
                  </a:cubicBezTo>
                  <a:cubicBezTo>
                    <a:pt x="3" y="0"/>
                    <a:pt x="3" y="0"/>
                    <a:pt x="3" y="0"/>
                  </a:cubicBezTo>
                </a:path>
              </a:pathLst>
            </a:custGeom>
            <a:solidFill>
              <a:srgbClr val="E0D5E1">
                <a:alpha val="100000"/>
              </a:srgbClr>
            </a:solidFill>
            <a:ln w="9525">
              <a:noFill/>
            </a:ln>
          </p:spPr>
          <p:txBody>
            <a:bodyPr/>
            <a:p>
              <a:endParaRPr lang="zh-CN" altLang="en-US"/>
            </a:p>
          </p:txBody>
        </p:sp>
        <p:sp>
          <p:nvSpPr>
            <p:cNvPr id="178342" name="任意多边形 167"/>
            <p:cNvSpPr/>
            <p:nvPr/>
          </p:nvSpPr>
          <p:spPr>
            <a:xfrm>
              <a:off x="6742113" y="2484438"/>
              <a:ext cx="90488" cy="650875"/>
            </a:xfrm>
            <a:custGeom>
              <a:avLst/>
              <a:gdLst/>
              <a:ahLst/>
              <a:cxnLst>
                <a:cxn ang="0">
                  <a:pos x="77561" y="0"/>
                </a:cxn>
                <a:cxn ang="0">
                  <a:pos x="4309" y="143193"/>
                </a:cxn>
                <a:cxn ang="0">
                  <a:pos x="64634" y="143193"/>
                </a:cxn>
                <a:cxn ang="0">
                  <a:pos x="0" y="182245"/>
                </a:cxn>
                <a:cxn ang="0">
                  <a:pos x="60325" y="650875"/>
                </a:cxn>
                <a:cxn ang="0">
                  <a:pos x="68943" y="520700"/>
                </a:cxn>
                <a:cxn ang="0">
                  <a:pos x="77561" y="338455"/>
                </a:cxn>
                <a:cxn ang="0">
                  <a:pos x="90488" y="130175"/>
                </a:cxn>
                <a:cxn ang="0">
                  <a:pos x="77561" y="0"/>
                </a:cxn>
              </a:cxnLst>
              <a:pathLst>
                <a:path w="21" h="150">
                  <a:moveTo>
                    <a:pt x="18" y="0"/>
                  </a:moveTo>
                  <a:cubicBezTo>
                    <a:pt x="1" y="33"/>
                    <a:pt x="1" y="33"/>
                    <a:pt x="1" y="33"/>
                  </a:cubicBezTo>
                  <a:cubicBezTo>
                    <a:pt x="15" y="33"/>
                    <a:pt x="15" y="33"/>
                    <a:pt x="15" y="33"/>
                  </a:cubicBezTo>
                  <a:cubicBezTo>
                    <a:pt x="0" y="42"/>
                    <a:pt x="0" y="42"/>
                    <a:pt x="0" y="42"/>
                  </a:cubicBezTo>
                  <a:cubicBezTo>
                    <a:pt x="14" y="150"/>
                    <a:pt x="14" y="150"/>
                    <a:pt x="14" y="150"/>
                  </a:cubicBezTo>
                  <a:cubicBezTo>
                    <a:pt x="16" y="120"/>
                    <a:pt x="16" y="120"/>
                    <a:pt x="16" y="120"/>
                  </a:cubicBezTo>
                  <a:cubicBezTo>
                    <a:pt x="15" y="111"/>
                    <a:pt x="16" y="95"/>
                    <a:pt x="18" y="78"/>
                  </a:cubicBezTo>
                  <a:cubicBezTo>
                    <a:pt x="21" y="30"/>
                    <a:pt x="21" y="30"/>
                    <a:pt x="21" y="30"/>
                  </a:cubicBezTo>
                  <a:cubicBezTo>
                    <a:pt x="18" y="0"/>
                    <a:pt x="18" y="0"/>
                    <a:pt x="18" y="0"/>
                  </a:cubicBezTo>
                </a:path>
              </a:pathLst>
            </a:custGeom>
            <a:solidFill>
              <a:srgbClr val="A1185B">
                <a:alpha val="100000"/>
              </a:srgbClr>
            </a:solidFill>
            <a:ln w="9525">
              <a:noFill/>
            </a:ln>
          </p:spPr>
          <p:txBody>
            <a:bodyPr/>
            <a:p>
              <a:endParaRPr lang="zh-CN" altLang="en-US"/>
            </a:p>
          </p:txBody>
        </p:sp>
        <p:sp>
          <p:nvSpPr>
            <p:cNvPr id="178343" name="任意多边形 168"/>
            <p:cNvSpPr/>
            <p:nvPr/>
          </p:nvSpPr>
          <p:spPr>
            <a:xfrm>
              <a:off x="6802438" y="2441575"/>
              <a:ext cx="357188" cy="693738"/>
            </a:xfrm>
            <a:custGeom>
              <a:avLst/>
              <a:gdLst/>
              <a:ahLst/>
              <a:cxnLst>
                <a:cxn ang="0">
                  <a:pos x="296205" y="0"/>
                </a:cxn>
                <a:cxn ang="0">
                  <a:pos x="200374" y="173435"/>
                </a:cxn>
                <a:cxn ang="0">
                  <a:pos x="0" y="693738"/>
                </a:cxn>
                <a:cxn ang="0">
                  <a:pos x="283137" y="247144"/>
                </a:cxn>
                <a:cxn ang="0">
                  <a:pos x="257001" y="203786"/>
                </a:cxn>
                <a:cxn ang="0">
                  <a:pos x="304917" y="208121"/>
                </a:cxn>
                <a:cxn ang="0">
                  <a:pos x="348476" y="30351"/>
                </a:cxn>
                <a:cxn ang="0">
                  <a:pos x="296205" y="0"/>
                </a:cxn>
                <a:cxn ang="0">
                  <a:pos x="357188" y="0"/>
                </a:cxn>
                <a:cxn ang="0">
                  <a:pos x="300561" y="0"/>
                </a:cxn>
                <a:cxn ang="0">
                  <a:pos x="352832" y="26015"/>
                </a:cxn>
                <a:cxn ang="0">
                  <a:pos x="357188" y="0"/>
                </a:cxn>
              </a:cxnLst>
              <a:pathLst>
                <a:path w="82" h="160">
                  <a:moveTo>
                    <a:pt x="68" y="0"/>
                  </a:moveTo>
                  <a:cubicBezTo>
                    <a:pt x="46" y="40"/>
                    <a:pt x="46" y="40"/>
                    <a:pt x="46" y="40"/>
                  </a:cubicBezTo>
                  <a:cubicBezTo>
                    <a:pt x="0" y="160"/>
                    <a:pt x="0" y="160"/>
                    <a:pt x="0" y="160"/>
                  </a:cubicBezTo>
                  <a:cubicBezTo>
                    <a:pt x="2" y="160"/>
                    <a:pt x="65" y="57"/>
                    <a:pt x="65" y="57"/>
                  </a:cubicBezTo>
                  <a:cubicBezTo>
                    <a:pt x="59" y="47"/>
                    <a:pt x="59" y="47"/>
                    <a:pt x="59" y="47"/>
                  </a:cubicBezTo>
                  <a:cubicBezTo>
                    <a:pt x="70" y="48"/>
                    <a:pt x="70" y="48"/>
                    <a:pt x="70" y="48"/>
                  </a:cubicBezTo>
                  <a:cubicBezTo>
                    <a:pt x="80" y="7"/>
                    <a:pt x="80" y="7"/>
                    <a:pt x="80" y="7"/>
                  </a:cubicBezTo>
                  <a:cubicBezTo>
                    <a:pt x="76" y="5"/>
                    <a:pt x="72" y="3"/>
                    <a:pt x="68" y="0"/>
                  </a:cubicBezTo>
                  <a:moveTo>
                    <a:pt x="82" y="0"/>
                  </a:moveTo>
                  <a:cubicBezTo>
                    <a:pt x="69" y="0"/>
                    <a:pt x="69" y="0"/>
                    <a:pt x="69" y="0"/>
                  </a:cubicBezTo>
                  <a:cubicBezTo>
                    <a:pt x="73" y="2"/>
                    <a:pt x="77" y="4"/>
                    <a:pt x="81" y="6"/>
                  </a:cubicBezTo>
                  <a:cubicBezTo>
                    <a:pt x="82" y="0"/>
                    <a:pt x="82" y="0"/>
                    <a:pt x="82" y="0"/>
                  </a:cubicBezTo>
                </a:path>
              </a:pathLst>
            </a:custGeom>
            <a:solidFill>
              <a:srgbClr val="A1185B">
                <a:alpha val="100000"/>
              </a:srgbClr>
            </a:solidFill>
            <a:ln w="9525">
              <a:noFill/>
            </a:ln>
          </p:spPr>
          <p:txBody>
            <a:bodyPr/>
            <a:p>
              <a:endParaRPr lang="zh-CN" altLang="en-US"/>
            </a:p>
          </p:txBody>
        </p:sp>
        <p:sp>
          <p:nvSpPr>
            <p:cNvPr id="178344" name="任意多边形 169"/>
            <p:cNvSpPr/>
            <p:nvPr/>
          </p:nvSpPr>
          <p:spPr>
            <a:xfrm>
              <a:off x="6872288" y="3452813"/>
              <a:ext cx="230188" cy="34925"/>
            </a:xfrm>
            <a:custGeom>
              <a:avLst/>
              <a:gdLst/>
              <a:ahLst/>
              <a:cxnLst>
                <a:cxn ang="0">
                  <a:pos x="0" y="34925"/>
                </a:cxn>
                <a:cxn ang="0">
                  <a:pos x="230188" y="12700"/>
                </a:cxn>
                <a:cxn ang="0">
                  <a:pos x="230188" y="0"/>
                </a:cxn>
                <a:cxn ang="0">
                  <a:pos x="0" y="17463"/>
                </a:cxn>
                <a:cxn ang="0">
                  <a:pos x="0" y="34925"/>
                </a:cxn>
              </a:cxnLst>
              <a:pathLst>
                <a:path w="145" h="22">
                  <a:moveTo>
                    <a:pt x="0" y="22"/>
                  </a:moveTo>
                  <a:lnTo>
                    <a:pt x="145" y="8"/>
                  </a:lnTo>
                  <a:lnTo>
                    <a:pt x="145" y="0"/>
                  </a:lnTo>
                  <a:lnTo>
                    <a:pt x="0" y="11"/>
                  </a:lnTo>
                  <a:lnTo>
                    <a:pt x="0" y="22"/>
                  </a:lnTo>
                  <a:close/>
                </a:path>
              </a:pathLst>
            </a:custGeom>
            <a:solidFill>
              <a:srgbClr val="8C1559">
                <a:alpha val="100000"/>
              </a:srgbClr>
            </a:solidFill>
            <a:ln w="9525">
              <a:noFill/>
            </a:ln>
          </p:spPr>
          <p:txBody>
            <a:bodyPr/>
            <a:p>
              <a:endParaRPr lang="zh-CN" altLang="en-US"/>
            </a:p>
          </p:txBody>
        </p:sp>
        <p:sp>
          <p:nvSpPr>
            <p:cNvPr id="178345" name="任意多边形 170"/>
            <p:cNvSpPr/>
            <p:nvPr/>
          </p:nvSpPr>
          <p:spPr>
            <a:xfrm>
              <a:off x="6615113" y="3435350"/>
              <a:ext cx="109538" cy="42863"/>
            </a:xfrm>
            <a:custGeom>
              <a:avLst/>
              <a:gdLst/>
              <a:ahLst/>
              <a:cxnLst>
                <a:cxn ang="0">
                  <a:pos x="0" y="12700"/>
                </a:cxn>
                <a:cxn ang="0">
                  <a:pos x="104775" y="42863"/>
                </a:cxn>
                <a:cxn ang="0">
                  <a:pos x="109538" y="26988"/>
                </a:cxn>
                <a:cxn ang="0">
                  <a:pos x="9525" y="0"/>
                </a:cxn>
                <a:cxn ang="0">
                  <a:pos x="0" y="12700"/>
                </a:cxn>
              </a:cxnLst>
              <a:pathLst>
                <a:path w="69" h="27">
                  <a:moveTo>
                    <a:pt x="0" y="8"/>
                  </a:moveTo>
                  <a:lnTo>
                    <a:pt x="66" y="27"/>
                  </a:lnTo>
                  <a:lnTo>
                    <a:pt x="69" y="17"/>
                  </a:lnTo>
                  <a:lnTo>
                    <a:pt x="6" y="0"/>
                  </a:lnTo>
                  <a:lnTo>
                    <a:pt x="0" y="8"/>
                  </a:lnTo>
                  <a:close/>
                </a:path>
              </a:pathLst>
            </a:custGeom>
            <a:solidFill>
              <a:srgbClr val="8C1559">
                <a:alpha val="100000"/>
              </a:srgbClr>
            </a:solidFill>
            <a:ln w="9525">
              <a:noFill/>
            </a:ln>
          </p:spPr>
          <p:txBody>
            <a:bodyPr/>
            <a:p>
              <a:endParaRPr lang="zh-CN" altLang="en-US"/>
            </a:p>
          </p:txBody>
        </p:sp>
        <p:sp>
          <p:nvSpPr>
            <p:cNvPr id="178346" name="任意多边形 171"/>
            <p:cNvSpPr/>
            <p:nvPr/>
          </p:nvSpPr>
          <p:spPr>
            <a:xfrm>
              <a:off x="7072313" y="2428875"/>
              <a:ext cx="222250" cy="1349375"/>
            </a:xfrm>
            <a:custGeom>
              <a:avLst/>
              <a:gdLst/>
              <a:ahLst/>
              <a:cxnLst>
                <a:cxn ang="0">
                  <a:pos x="4358" y="0"/>
                </a:cxn>
                <a:cxn ang="0">
                  <a:pos x="169956" y="86777"/>
                </a:cxn>
                <a:cxn ang="0">
                  <a:pos x="204819" y="117148"/>
                </a:cxn>
                <a:cxn ang="0">
                  <a:pos x="213534" y="125826"/>
                </a:cxn>
                <a:cxn ang="0">
                  <a:pos x="217892" y="138842"/>
                </a:cxn>
                <a:cxn ang="0">
                  <a:pos x="222250" y="160537"/>
                </a:cxn>
                <a:cxn ang="0">
                  <a:pos x="204819" y="251652"/>
                </a:cxn>
                <a:cxn ang="0">
                  <a:pos x="126377" y="616113"/>
                </a:cxn>
                <a:cxn ang="0">
                  <a:pos x="104588" y="702890"/>
                </a:cxn>
                <a:cxn ang="0">
                  <a:pos x="95873" y="750617"/>
                </a:cxn>
                <a:cxn ang="0">
                  <a:pos x="87157" y="794005"/>
                </a:cxn>
                <a:cxn ang="0">
                  <a:pos x="104588" y="980575"/>
                </a:cxn>
                <a:cxn ang="0">
                  <a:pos x="135093" y="1349375"/>
                </a:cxn>
                <a:cxn ang="0">
                  <a:pos x="130735" y="1349375"/>
                </a:cxn>
                <a:cxn ang="0">
                  <a:pos x="130735" y="1349375"/>
                </a:cxn>
                <a:cxn ang="0">
                  <a:pos x="95873" y="980575"/>
                </a:cxn>
                <a:cxn ang="0">
                  <a:pos x="78441" y="794005"/>
                </a:cxn>
                <a:cxn ang="0">
                  <a:pos x="82799" y="772311"/>
                </a:cxn>
                <a:cxn ang="0">
                  <a:pos x="87157" y="746278"/>
                </a:cxn>
                <a:cxn ang="0">
                  <a:pos x="95873" y="702890"/>
                </a:cxn>
                <a:cxn ang="0">
                  <a:pos x="117662" y="611775"/>
                </a:cxn>
                <a:cxn ang="0">
                  <a:pos x="200461" y="251652"/>
                </a:cxn>
                <a:cxn ang="0">
                  <a:pos x="213534" y="160537"/>
                </a:cxn>
                <a:cxn ang="0">
                  <a:pos x="213534" y="138842"/>
                </a:cxn>
                <a:cxn ang="0">
                  <a:pos x="209176" y="130165"/>
                </a:cxn>
                <a:cxn ang="0">
                  <a:pos x="200461" y="121487"/>
                </a:cxn>
                <a:cxn ang="0">
                  <a:pos x="165598" y="91115"/>
                </a:cxn>
                <a:cxn ang="0">
                  <a:pos x="4358" y="4339"/>
                </a:cxn>
                <a:cxn ang="0">
                  <a:pos x="0" y="4339"/>
                </a:cxn>
                <a:cxn ang="0">
                  <a:pos x="4358" y="0"/>
                </a:cxn>
              </a:cxnLst>
              <a:pathLst>
                <a:path w="51" h="311">
                  <a:moveTo>
                    <a:pt x="1" y="0"/>
                  </a:moveTo>
                  <a:cubicBezTo>
                    <a:pt x="14" y="6"/>
                    <a:pt x="27" y="12"/>
                    <a:pt x="39" y="20"/>
                  </a:cubicBezTo>
                  <a:cubicBezTo>
                    <a:pt x="42" y="22"/>
                    <a:pt x="45" y="24"/>
                    <a:pt x="47" y="27"/>
                  </a:cubicBezTo>
                  <a:cubicBezTo>
                    <a:pt x="49" y="29"/>
                    <a:pt x="49" y="29"/>
                    <a:pt x="49" y="29"/>
                  </a:cubicBezTo>
                  <a:cubicBezTo>
                    <a:pt x="49" y="30"/>
                    <a:pt x="50" y="31"/>
                    <a:pt x="50" y="32"/>
                  </a:cubicBezTo>
                  <a:cubicBezTo>
                    <a:pt x="51" y="34"/>
                    <a:pt x="51" y="35"/>
                    <a:pt x="51" y="37"/>
                  </a:cubicBezTo>
                  <a:cubicBezTo>
                    <a:pt x="50" y="44"/>
                    <a:pt x="49" y="51"/>
                    <a:pt x="47" y="58"/>
                  </a:cubicBezTo>
                  <a:cubicBezTo>
                    <a:pt x="42" y="86"/>
                    <a:pt x="35" y="114"/>
                    <a:pt x="29" y="142"/>
                  </a:cubicBezTo>
                  <a:cubicBezTo>
                    <a:pt x="24" y="162"/>
                    <a:pt x="24" y="162"/>
                    <a:pt x="24" y="162"/>
                  </a:cubicBezTo>
                  <a:cubicBezTo>
                    <a:pt x="22" y="173"/>
                    <a:pt x="22" y="173"/>
                    <a:pt x="22" y="173"/>
                  </a:cubicBezTo>
                  <a:cubicBezTo>
                    <a:pt x="21" y="176"/>
                    <a:pt x="20" y="180"/>
                    <a:pt x="20" y="183"/>
                  </a:cubicBezTo>
                  <a:cubicBezTo>
                    <a:pt x="21" y="197"/>
                    <a:pt x="22" y="212"/>
                    <a:pt x="24" y="226"/>
                  </a:cubicBezTo>
                  <a:cubicBezTo>
                    <a:pt x="31" y="311"/>
                    <a:pt x="31" y="311"/>
                    <a:pt x="31" y="311"/>
                  </a:cubicBezTo>
                  <a:cubicBezTo>
                    <a:pt x="30" y="311"/>
                    <a:pt x="30" y="311"/>
                    <a:pt x="30" y="311"/>
                  </a:cubicBezTo>
                  <a:cubicBezTo>
                    <a:pt x="30" y="311"/>
                    <a:pt x="30" y="311"/>
                    <a:pt x="30" y="311"/>
                  </a:cubicBezTo>
                  <a:cubicBezTo>
                    <a:pt x="27" y="283"/>
                    <a:pt x="24" y="254"/>
                    <a:pt x="22" y="226"/>
                  </a:cubicBezTo>
                  <a:cubicBezTo>
                    <a:pt x="21" y="212"/>
                    <a:pt x="19" y="198"/>
                    <a:pt x="18" y="183"/>
                  </a:cubicBezTo>
                  <a:cubicBezTo>
                    <a:pt x="18" y="182"/>
                    <a:pt x="18" y="180"/>
                    <a:pt x="19" y="178"/>
                  </a:cubicBezTo>
                  <a:cubicBezTo>
                    <a:pt x="19" y="176"/>
                    <a:pt x="19" y="174"/>
                    <a:pt x="20" y="172"/>
                  </a:cubicBezTo>
                  <a:cubicBezTo>
                    <a:pt x="22" y="162"/>
                    <a:pt x="22" y="162"/>
                    <a:pt x="22" y="162"/>
                  </a:cubicBezTo>
                  <a:cubicBezTo>
                    <a:pt x="27" y="141"/>
                    <a:pt x="27" y="141"/>
                    <a:pt x="27" y="141"/>
                  </a:cubicBezTo>
                  <a:cubicBezTo>
                    <a:pt x="33" y="114"/>
                    <a:pt x="40" y="86"/>
                    <a:pt x="46" y="58"/>
                  </a:cubicBezTo>
                  <a:cubicBezTo>
                    <a:pt x="47" y="51"/>
                    <a:pt x="48" y="44"/>
                    <a:pt x="49" y="37"/>
                  </a:cubicBezTo>
                  <a:cubicBezTo>
                    <a:pt x="49" y="35"/>
                    <a:pt x="49" y="34"/>
                    <a:pt x="49" y="32"/>
                  </a:cubicBezTo>
                  <a:cubicBezTo>
                    <a:pt x="48" y="31"/>
                    <a:pt x="48" y="31"/>
                    <a:pt x="48" y="30"/>
                  </a:cubicBezTo>
                  <a:cubicBezTo>
                    <a:pt x="46" y="28"/>
                    <a:pt x="46" y="28"/>
                    <a:pt x="46" y="28"/>
                  </a:cubicBezTo>
                  <a:cubicBezTo>
                    <a:pt x="44" y="26"/>
                    <a:pt x="41" y="23"/>
                    <a:pt x="38" y="21"/>
                  </a:cubicBezTo>
                  <a:cubicBezTo>
                    <a:pt x="26" y="13"/>
                    <a:pt x="13" y="7"/>
                    <a:pt x="1" y="1"/>
                  </a:cubicBezTo>
                  <a:cubicBezTo>
                    <a:pt x="0" y="1"/>
                    <a:pt x="0" y="1"/>
                    <a:pt x="0" y="1"/>
                  </a:cubicBezTo>
                  <a:cubicBezTo>
                    <a:pt x="1" y="0"/>
                    <a:pt x="1" y="0"/>
                    <a:pt x="1" y="0"/>
                  </a:cubicBezTo>
                </a:path>
              </a:pathLst>
            </a:custGeom>
            <a:solidFill>
              <a:srgbClr val="8C1559">
                <a:alpha val="100000"/>
              </a:srgbClr>
            </a:solidFill>
            <a:ln w="9525">
              <a:noFill/>
            </a:ln>
          </p:spPr>
          <p:txBody>
            <a:bodyPr/>
            <a:p>
              <a:endParaRPr lang="zh-CN" altLang="en-US"/>
            </a:p>
          </p:txBody>
        </p:sp>
        <p:sp>
          <p:nvSpPr>
            <p:cNvPr id="178347" name="任意多边形 172"/>
            <p:cNvSpPr/>
            <p:nvPr/>
          </p:nvSpPr>
          <p:spPr>
            <a:xfrm>
              <a:off x="7094538" y="2649538"/>
              <a:ext cx="152400" cy="525463"/>
            </a:xfrm>
            <a:custGeom>
              <a:avLst/>
              <a:gdLst/>
              <a:ahLst/>
              <a:cxnLst>
                <a:cxn ang="0">
                  <a:pos x="56606" y="0"/>
                </a:cxn>
                <a:cxn ang="0">
                  <a:pos x="65314" y="525463"/>
                </a:cxn>
                <a:cxn ang="0">
                  <a:pos x="74023" y="482036"/>
                </a:cxn>
                <a:cxn ang="0">
                  <a:pos x="95794" y="390840"/>
                </a:cxn>
                <a:cxn ang="0">
                  <a:pos x="152400" y="151993"/>
                </a:cxn>
                <a:cxn ang="0">
                  <a:pos x="56606" y="0"/>
                </a:cxn>
              </a:cxnLst>
              <a:pathLst>
                <a:path w="35" h="121">
                  <a:moveTo>
                    <a:pt x="13" y="0"/>
                  </a:moveTo>
                  <a:cubicBezTo>
                    <a:pt x="13" y="0"/>
                    <a:pt x="0" y="99"/>
                    <a:pt x="15" y="121"/>
                  </a:cubicBezTo>
                  <a:cubicBezTo>
                    <a:pt x="17" y="111"/>
                    <a:pt x="17" y="111"/>
                    <a:pt x="17" y="111"/>
                  </a:cubicBezTo>
                  <a:cubicBezTo>
                    <a:pt x="22" y="90"/>
                    <a:pt x="22" y="90"/>
                    <a:pt x="22" y="90"/>
                  </a:cubicBezTo>
                  <a:cubicBezTo>
                    <a:pt x="26" y="72"/>
                    <a:pt x="30" y="53"/>
                    <a:pt x="35" y="35"/>
                  </a:cubicBezTo>
                  <a:cubicBezTo>
                    <a:pt x="13" y="0"/>
                    <a:pt x="13" y="0"/>
                    <a:pt x="13" y="0"/>
                  </a:cubicBezTo>
                </a:path>
              </a:pathLst>
            </a:custGeom>
            <a:solidFill>
              <a:srgbClr val="A1185B">
                <a:alpha val="100000"/>
              </a:srgbClr>
            </a:solidFill>
            <a:ln w="9525">
              <a:noFill/>
            </a:ln>
          </p:spPr>
          <p:txBody>
            <a:bodyPr/>
            <a:p>
              <a:endParaRPr lang="zh-CN" altLang="en-US"/>
            </a:p>
          </p:txBody>
        </p:sp>
        <p:sp>
          <p:nvSpPr>
            <p:cNvPr id="178348" name="任意多边形 173"/>
            <p:cNvSpPr/>
            <p:nvPr/>
          </p:nvSpPr>
          <p:spPr>
            <a:xfrm>
              <a:off x="7277101" y="3114675"/>
              <a:ext cx="3175" cy="4763"/>
            </a:xfrm>
            <a:custGeom>
              <a:avLst/>
              <a:gdLst/>
              <a:ahLst/>
              <a:cxnLst>
                <a:cxn ang="0">
                  <a:pos x="3175" y="0"/>
                </a:cxn>
                <a:cxn ang="0">
                  <a:pos x="0" y="4763"/>
                </a:cxn>
                <a:cxn ang="0">
                  <a:pos x="3175" y="4763"/>
                </a:cxn>
                <a:cxn ang="0">
                  <a:pos x="3175" y="0"/>
                </a:cxn>
              </a:cxnLst>
              <a:pathLst>
                <a:path w="1" h="1">
                  <a:moveTo>
                    <a:pt x="1" y="0"/>
                  </a:moveTo>
                  <a:cubicBezTo>
                    <a:pt x="1" y="0"/>
                    <a:pt x="0" y="1"/>
                    <a:pt x="0" y="1"/>
                  </a:cubicBezTo>
                  <a:cubicBezTo>
                    <a:pt x="0" y="1"/>
                    <a:pt x="1" y="1"/>
                    <a:pt x="1" y="1"/>
                  </a:cubicBezTo>
                  <a:cubicBezTo>
                    <a:pt x="1" y="0"/>
                    <a:pt x="1" y="0"/>
                    <a:pt x="1" y="0"/>
                  </a:cubicBezTo>
                </a:path>
              </a:pathLst>
            </a:custGeom>
            <a:solidFill>
              <a:srgbClr val="229298">
                <a:alpha val="100000"/>
              </a:srgbClr>
            </a:solidFill>
            <a:ln w="9525">
              <a:noFill/>
            </a:ln>
          </p:spPr>
          <p:txBody>
            <a:bodyPr/>
            <a:p>
              <a:endParaRPr lang="zh-CN" altLang="en-US"/>
            </a:p>
          </p:txBody>
        </p:sp>
        <p:sp>
          <p:nvSpPr>
            <p:cNvPr id="178349" name="任意多边形 174"/>
            <p:cNvSpPr/>
            <p:nvPr/>
          </p:nvSpPr>
          <p:spPr>
            <a:xfrm>
              <a:off x="7280276" y="2940050"/>
              <a:ext cx="57150" cy="179388"/>
            </a:xfrm>
            <a:custGeom>
              <a:avLst/>
              <a:gdLst/>
              <a:ahLst/>
              <a:cxnLst>
                <a:cxn ang="0">
                  <a:pos x="48358" y="0"/>
                </a:cxn>
                <a:cxn ang="0">
                  <a:pos x="0" y="175013"/>
                </a:cxn>
                <a:cxn ang="0">
                  <a:pos x="0" y="179388"/>
                </a:cxn>
                <a:cxn ang="0">
                  <a:pos x="57150" y="8751"/>
                </a:cxn>
                <a:cxn ang="0">
                  <a:pos x="48358" y="0"/>
                </a:cxn>
              </a:cxnLst>
              <a:pathLst>
                <a:path w="13" h="41">
                  <a:moveTo>
                    <a:pt x="11" y="0"/>
                  </a:moveTo>
                  <a:cubicBezTo>
                    <a:pt x="7" y="14"/>
                    <a:pt x="3" y="28"/>
                    <a:pt x="0" y="40"/>
                  </a:cubicBezTo>
                  <a:cubicBezTo>
                    <a:pt x="0" y="41"/>
                    <a:pt x="0" y="41"/>
                    <a:pt x="0" y="41"/>
                  </a:cubicBezTo>
                  <a:cubicBezTo>
                    <a:pt x="8" y="24"/>
                    <a:pt x="13" y="2"/>
                    <a:pt x="13" y="2"/>
                  </a:cubicBezTo>
                  <a:cubicBezTo>
                    <a:pt x="11" y="0"/>
                    <a:pt x="11" y="0"/>
                    <a:pt x="11" y="0"/>
                  </a:cubicBezTo>
                </a:path>
              </a:pathLst>
            </a:custGeom>
            <a:solidFill>
              <a:srgbClr val="E0D5E1">
                <a:alpha val="100000"/>
              </a:srgbClr>
            </a:solidFill>
            <a:ln w="9525">
              <a:noFill/>
            </a:ln>
          </p:spPr>
          <p:txBody>
            <a:bodyPr/>
            <a:p>
              <a:endParaRPr lang="zh-CN" altLang="en-US"/>
            </a:p>
          </p:txBody>
        </p:sp>
        <p:sp>
          <p:nvSpPr>
            <p:cNvPr id="178350" name="任意多边形 175"/>
            <p:cNvSpPr/>
            <p:nvPr/>
          </p:nvSpPr>
          <p:spPr>
            <a:xfrm>
              <a:off x="7164388" y="2809875"/>
              <a:ext cx="165100" cy="382588"/>
            </a:xfrm>
            <a:custGeom>
              <a:avLst/>
              <a:gdLst/>
              <a:ahLst/>
              <a:cxnLst>
                <a:cxn ang="0">
                  <a:pos x="86895" y="0"/>
                </a:cxn>
                <a:cxn ang="0">
                  <a:pos x="34758" y="234770"/>
                </a:cxn>
                <a:cxn ang="0">
                  <a:pos x="13034" y="321722"/>
                </a:cxn>
                <a:cxn ang="0">
                  <a:pos x="4345" y="369545"/>
                </a:cxn>
                <a:cxn ang="0">
                  <a:pos x="0" y="373893"/>
                </a:cxn>
                <a:cxn ang="0">
                  <a:pos x="21724" y="382588"/>
                </a:cxn>
                <a:cxn ang="0">
                  <a:pos x="26068" y="382588"/>
                </a:cxn>
                <a:cxn ang="0">
                  <a:pos x="112963" y="308679"/>
                </a:cxn>
                <a:cxn ang="0">
                  <a:pos x="117308" y="304331"/>
                </a:cxn>
                <a:cxn ang="0">
                  <a:pos x="165100" y="130428"/>
                </a:cxn>
                <a:cxn ang="0">
                  <a:pos x="86895" y="0"/>
                </a:cxn>
              </a:cxnLst>
              <a:pathLst>
                <a:path w="38" h="88">
                  <a:moveTo>
                    <a:pt x="20" y="0"/>
                  </a:moveTo>
                  <a:cubicBezTo>
                    <a:pt x="16" y="18"/>
                    <a:pt x="12" y="36"/>
                    <a:pt x="8" y="54"/>
                  </a:cubicBezTo>
                  <a:cubicBezTo>
                    <a:pt x="3" y="74"/>
                    <a:pt x="3" y="74"/>
                    <a:pt x="3" y="74"/>
                  </a:cubicBezTo>
                  <a:cubicBezTo>
                    <a:pt x="1" y="85"/>
                    <a:pt x="1" y="85"/>
                    <a:pt x="1" y="85"/>
                  </a:cubicBezTo>
                  <a:cubicBezTo>
                    <a:pt x="1" y="85"/>
                    <a:pt x="0" y="86"/>
                    <a:pt x="0" y="86"/>
                  </a:cubicBezTo>
                  <a:cubicBezTo>
                    <a:pt x="2" y="87"/>
                    <a:pt x="3" y="88"/>
                    <a:pt x="5" y="88"/>
                  </a:cubicBezTo>
                  <a:cubicBezTo>
                    <a:pt x="5" y="88"/>
                    <a:pt x="6" y="88"/>
                    <a:pt x="6" y="88"/>
                  </a:cubicBezTo>
                  <a:cubicBezTo>
                    <a:pt x="14" y="88"/>
                    <a:pt x="21" y="81"/>
                    <a:pt x="26" y="71"/>
                  </a:cubicBezTo>
                  <a:cubicBezTo>
                    <a:pt x="26" y="71"/>
                    <a:pt x="27" y="70"/>
                    <a:pt x="27" y="70"/>
                  </a:cubicBezTo>
                  <a:cubicBezTo>
                    <a:pt x="30" y="58"/>
                    <a:pt x="34" y="44"/>
                    <a:pt x="38" y="30"/>
                  </a:cubicBezTo>
                  <a:cubicBezTo>
                    <a:pt x="20" y="0"/>
                    <a:pt x="20" y="0"/>
                    <a:pt x="20" y="0"/>
                  </a:cubicBezTo>
                </a:path>
              </a:pathLst>
            </a:custGeom>
            <a:solidFill>
              <a:srgbClr val="A1185B">
                <a:alpha val="100000"/>
              </a:srgbClr>
            </a:solidFill>
            <a:ln w="9525">
              <a:noFill/>
            </a:ln>
          </p:spPr>
          <p:txBody>
            <a:bodyPr/>
            <a:p>
              <a:endParaRPr lang="zh-CN" altLang="en-US"/>
            </a:p>
          </p:txBody>
        </p:sp>
        <p:sp>
          <p:nvSpPr>
            <p:cNvPr id="178351" name="任意多边形 176"/>
            <p:cNvSpPr/>
            <p:nvPr/>
          </p:nvSpPr>
          <p:spPr>
            <a:xfrm>
              <a:off x="7159626" y="2801938"/>
              <a:ext cx="90488" cy="382588"/>
            </a:xfrm>
            <a:custGeom>
              <a:avLst/>
              <a:gdLst/>
              <a:ahLst/>
              <a:cxnLst>
                <a:cxn ang="0">
                  <a:pos x="86179" y="0"/>
                </a:cxn>
                <a:cxn ang="0">
                  <a:pos x="30163" y="239118"/>
                </a:cxn>
                <a:cxn ang="0">
                  <a:pos x="8618" y="330417"/>
                </a:cxn>
                <a:cxn ang="0">
                  <a:pos x="0" y="373893"/>
                </a:cxn>
                <a:cxn ang="0">
                  <a:pos x="4309" y="382588"/>
                </a:cxn>
                <a:cxn ang="0">
                  <a:pos x="8618" y="378240"/>
                </a:cxn>
                <a:cxn ang="0">
                  <a:pos x="17236" y="330417"/>
                </a:cxn>
                <a:cxn ang="0">
                  <a:pos x="38781" y="243465"/>
                </a:cxn>
                <a:cxn ang="0">
                  <a:pos x="90488" y="8695"/>
                </a:cxn>
                <a:cxn ang="0">
                  <a:pos x="86179" y="0"/>
                </a:cxn>
              </a:cxnLst>
              <a:pathLst>
                <a:path w="21" h="88">
                  <a:moveTo>
                    <a:pt x="20" y="0"/>
                  </a:moveTo>
                  <a:cubicBezTo>
                    <a:pt x="15" y="18"/>
                    <a:pt x="11" y="37"/>
                    <a:pt x="7" y="55"/>
                  </a:cubicBezTo>
                  <a:cubicBezTo>
                    <a:pt x="2" y="76"/>
                    <a:pt x="2" y="76"/>
                    <a:pt x="2" y="76"/>
                  </a:cubicBezTo>
                  <a:cubicBezTo>
                    <a:pt x="0" y="86"/>
                    <a:pt x="0" y="86"/>
                    <a:pt x="0" y="86"/>
                  </a:cubicBezTo>
                  <a:cubicBezTo>
                    <a:pt x="0" y="87"/>
                    <a:pt x="1" y="87"/>
                    <a:pt x="1" y="88"/>
                  </a:cubicBezTo>
                  <a:cubicBezTo>
                    <a:pt x="1" y="88"/>
                    <a:pt x="2" y="87"/>
                    <a:pt x="2" y="87"/>
                  </a:cubicBezTo>
                  <a:cubicBezTo>
                    <a:pt x="4" y="76"/>
                    <a:pt x="4" y="76"/>
                    <a:pt x="4" y="76"/>
                  </a:cubicBezTo>
                  <a:cubicBezTo>
                    <a:pt x="9" y="56"/>
                    <a:pt x="9" y="56"/>
                    <a:pt x="9" y="56"/>
                  </a:cubicBezTo>
                  <a:cubicBezTo>
                    <a:pt x="13" y="38"/>
                    <a:pt x="17" y="20"/>
                    <a:pt x="21" y="2"/>
                  </a:cubicBezTo>
                  <a:cubicBezTo>
                    <a:pt x="20" y="0"/>
                    <a:pt x="20" y="0"/>
                    <a:pt x="20" y="0"/>
                  </a:cubicBezTo>
                </a:path>
              </a:pathLst>
            </a:custGeom>
            <a:solidFill>
              <a:srgbClr val="7B124F">
                <a:alpha val="100000"/>
              </a:srgbClr>
            </a:solidFill>
            <a:ln w="9525">
              <a:noFill/>
            </a:ln>
          </p:spPr>
          <p:txBody>
            <a:bodyPr/>
            <a:p>
              <a:endParaRPr lang="zh-CN" altLang="en-US"/>
            </a:p>
          </p:txBody>
        </p:sp>
        <p:sp>
          <p:nvSpPr>
            <p:cNvPr id="178352" name="任意多边形 177"/>
            <p:cNvSpPr/>
            <p:nvPr/>
          </p:nvSpPr>
          <p:spPr>
            <a:xfrm>
              <a:off x="6750051" y="2366963"/>
              <a:ext cx="409575" cy="768350"/>
            </a:xfrm>
            <a:custGeom>
              <a:avLst/>
              <a:gdLst/>
              <a:ahLst/>
              <a:cxnLst>
                <a:cxn ang="0">
                  <a:pos x="409575" y="73796"/>
                </a:cxn>
                <a:cxn ang="0">
                  <a:pos x="305003" y="0"/>
                </a:cxn>
                <a:cxn ang="0">
                  <a:pos x="313717" y="39069"/>
                </a:cxn>
                <a:cxn ang="0">
                  <a:pos x="61001" y="646803"/>
                </a:cxn>
                <a:cxn ang="0">
                  <a:pos x="91501" y="251776"/>
                </a:cxn>
                <a:cxn ang="0">
                  <a:pos x="113287" y="117206"/>
                </a:cxn>
                <a:cxn ang="0">
                  <a:pos x="104572" y="60773"/>
                </a:cxn>
                <a:cxn ang="0">
                  <a:pos x="61001" y="104183"/>
                </a:cxn>
                <a:cxn ang="0">
                  <a:pos x="0" y="243094"/>
                </a:cxn>
                <a:cxn ang="0">
                  <a:pos x="56643" y="247435"/>
                </a:cxn>
                <a:cxn ang="0">
                  <a:pos x="4357" y="277821"/>
                </a:cxn>
                <a:cxn ang="0">
                  <a:pos x="47929" y="768350"/>
                </a:cxn>
                <a:cxn ang="0">
                  <a:pos x="52286" y="768350"/>
                </a:cxn>
                <a:cxn ang="0">
                  <a:pos x="309360" y="290844"/>
                </a:cxn>
                <a:cxn ang="0">
                  <a:pos x="265788" y="256117"/>
                </a:cxn>
                <a:cxn ang="0">
                  <a:pos x="335503" y="260458"/>
                </a:cxn>
                <a:cxn ang="0">
                  <a:pos x="409575" y="73796"/>
                </a:cxn>
              </a:cxnLst>
              <a:pathLst>
                <a:path w="94" h="177">
                  <a:moveTo>
                    <a:pt x="94" y="17"/>
                  </a:moveTo>
                  <a:cubicBezTo>
                    <a:pt x="70" y="0"/>
                    <a:pt x="70" y="0"/>
                    <a:pt x="70" y="0"/>
                  </a:cubicBezTo>
                  <a:cubicBezTo>
                    <a:pt x="72" y="9"/>
                    <a:pt x="72" y="9"/>
                    <a:pt x="72" y="9"/>
                  </a:cubicBezTo>
                  <a:cubicBezTo>
                    <a:pt x="14" y="149"/>
                    <a:pt x="14" y="149"/>
                    <a:pt x="14" y="149"/>
                  </a:cubicBezTo>
                  <a:cubicBezTo>
                    <a:pt x="21" y="58"/>
                    <a:pt x="21" y="58"/>
                    <a:pt x="21" y="58"/>
                  </a:cubicBezTo>
                  <a:cubicBezTo>
                    <a:pt x="26" y="27"/>
                    <a:pt x="26" y="27"/>
                    <a:pt x="26" y="27"/>
                  </a:cubicBezTo>
                  <a:cubicBezTo>
                    <a:pt x="24" y="14"/>
                    <a:pt x="24" y="14"/>
                    <a:pt x="24" y="14"/>
                  </a:cubicBezTo>
                  <a:cubicBezTo>
                    <a:pt x="14" y="24"/>
                    <a:pt x="14" y="24"/>
                    <a:pt x="14" y="24"/>
                  </a:cubicBezTo>
                  <a:cubicBezTo>
                    <a:pt x="0" y="56"/>
                    <a:pt x="0" y="56"/>
                    <a:pt x="0" y="56"/>
                  </a:cubicBezTo>
                  <a:cubicBezTo>
                    <a:pt x="13" y="57"/>
                    <a:pt x="13" y="57"/>
                    <a:pt x="13" y="57"/>
                  </a:cubicBezTo>
                  <a:cubicBezTo>
                    <a:pt x="1" y="64"/>
                    <a:pt x="1" y="64"/>
                    <a:pt x="1" y="64"/>
                  </a:cubicBezTo>
                  <a:cubicBezTo>
                    <a:pt x="11" y="177"/>
                    <a:pt x="11" y="177"/>
                    <a:pt x="11" y="177"/>
                  </a:cubicBezTo>
                  <a:cubicBezTo>
                    <a:pt x="12" y="177"/>
                    <a:pt x="12" y="177"/>
                    <a:pt x="12" y="177"/>
                  </a:cubicBezTo>
                  <a:cubicBezTo>
                    <a:pt x="71" y="67"/>
                    <a:pt x="71" y="67"/>
                    <a:pt x="71" y="67"/>
                  </a:cubicBezTo>
                  <a:cubicBezTo>
                    <a:pt x="61" y="59"/>
                    <a:pt x="61" y="59"/>
                    <a:pt x="61" y="59"/>
                  </a:cubicBezTo>
                  <a:cubicBezTo>
                    <a:pt x="77" y="60"/>
                    <a:pt x="77" y="60"/>
                    <a:pt x="77" y="60"/>
                  </a:cubicBezTo>
                  <a:cubicBezTo>
                    <a:pt x="81" y="39"/>
                    <a:pt x="89" y="23"/>
                    <a:pt x="94" y="17"/>
                  </a:cubicBezTo>
                  <a:close/>
                </a:path>
              </a:pathLst>
            </a:custGeom>
            <a:solidFill>
              <a:srgbClr val="D62B85">
                <a:alpha val="100000"/>
              </a:srgbClr>
            </a:solidFill>
            <a:ln w="9525">
              <a:noFill/>
            </a:ln>
          </p:spPr>
          <p:txBody>
            <a:bodyPr/>
            <a:p>
              <a:endParaRPr lang="zh-CN" altLang="en-US"/>
            </a:p>
          </p:txBody>
        </p:sp>
        <p:sp>
          <p:nvSpPr>
            <p:cNvPr id="178353" name="任意多边形 178"/>
            <p:cNvSpPr/>
            <p:nvPr/>
          </p:nvSpPr>
          <p:spPr>
            <a:xfrm>
              <a:off x="6777038" y="3135313"/>
              <a:ext cx="25400" cy="530225"/>
            </a:xfrm>
            <a:custGeom>
              <a:avLst/>
              <a:gdLst/>
              <a:ahLst/>
              <a:cxnLst>
                <a:cxn ang="0">
                  <a:pos x="25400" y="0"/>
                </a:cxn>
                <a:cxn ang="0">
                  <a:pos x="16933" y="139075"/>
                </a:cxn>
                <a:cxn ang="0">
                  <a:pos x="12700" y="269459"/>
                </a:cxn>
                <a:cxn ang="0">
                  <a:pos x="8467" y="530225"/>
                </a:cxn>
                <a:cxn ang="0">
                  <a:pos x="4233" y="530225"/>
                </a:cxn>
                <a:cxn ang="0">
                  <a:pos x="4233" y="530225"/>
                </a:cxn>
                <a:cxn ang="0">
                  <a:pos x="0" y="399842"/>
                </a:cxn>
                <a:cxn ang="0">
                  <a:pos x="4233" y="269459"/>
                </a:cxn>
                <a:cxn ang="0">
                  <a:pos x="21167" y="0"/>
                </a:cxn>
                <a:cxn ang="0">
                  <a:pos x="25400" y="0"/>
                </a:cxn>
                <a:cxn ang="0">
                  <a:pos x="25400" y="0"/>
                </a:cxn>
              </a:cxnLst>
              <a:pathLst>
                <a:path w="6" h="122">
                  <a:moveTo>
                    <a:pt x="6" y="0"/>
                  </a:moveTo>
                  <a:cubicBezTo>
                    <a:pt x="4" y="32"/>
                    <a:pt x="4" y="32"/>
                    <a:pt x="4" y="32"/>
                  </a:cubicBezTo>
                  <a:cubicBezTo>
                    <a:pt x="3" y="62"/>
                    <a:pt x="3" y="62"/>
                    <a:pt x="3" y="62"/>
                  </a:cubicBezTo>
                  <a:cubicBezTo>
                    <a:pt x="2" y="82"/>
                    <a:pt x="2" y="102"/>
                    <a:pt x="2" y="122"/>
                  </a:cubicBezTo>
                  <a:cubicBezTo>
                    <a:pt x="1" y="122"/>
                    <a:pt x="1" y="122"/>
                    <a:pt x="1" y="122"/>
                  </a:cubicBezTo>
                  <a:cubicBezTo>
                    <a:pt x="1" y="122"/>
                    <a:pt x="1" y="122"/>
                    <a:pt x="1" y="122"/>
                  </a:cubicBezTo>
                  <a:cubicBezTo>
                    <a:pt x="1" y="112"/>
                    <a:pt x="0" y="102"/>
                    <a:pt x="0" y="92"/>
                  </a:cubicBezTo>
                  <a:cubicBezTo>
                    <a:pt x="1" y="82"/>
                    <a:pt x="1" y="72"/>
                    <a:pt x="1" y="62"/>
                  </a:cubicBezTo>
                  <a:cubicBezTo>
                    <a:pt x="2" y="42"/>
                    <a:pt x="3" y="20"/>
                    <a:pt x="5" y="0"/>
                  </a:cubicBezTo>
                  <a:cubicBezTo>
                    <a:pt x="6" y="0"/>
                    <a:pt x="6" y="0"/>
                    <a:pt x="6" y="0"/>
                  </a:cubicBezTo>
                  <a:cubicBezTo>
                    <a:pt x="6" y="0"/>
                    <a:pt x="6" y="0"/>
                    <a:pt x="6" y="0"/>
                  </a:cubicBezTo>
                </a:path>
              </a:pathLst>
            </a:custGeom>
            <a:solidFill>
              <a:srgbClr val="8C1559">
                <a:alpha val="100000"/>
              </a:srgbClr>
            </a:solidFill>
            <a:ln w="9525">
              <a:noFill/>
            </a:ln>
          </p:spPr>
          <p:txBody>
            <a:bodyPr/>
            <a:p>
              <a:endParaRPr lang="zh-CN" altLang="en-US"/>
            </a:p>
          </p:txBody>
        </p:sp>
        <p:sp>
          <p:nvSpPr>
            <p:cNvPr id="178354" name="椭圆 785"/>
            <p:cNvSpPr/>
            <p:nvPr/>
          </p:nvSpPr>
          <p:spPr>
            <a:xfrm>
              <a:off x="6802438" y="3152775"/>
              <a:ext cx="30163" cy="47625"/>
            </a:xfrm>
            <a:prstGeom prst="ellipse">
              <a:avLst/>
            </a:prstGeom>
            <a:solidFill>
              <a:srgbClr val="A1185B"/>
            </a:solidFill>
            <a:ln w="9525">
              <a:noFill/>
            </a:ln>
          </p:spPr>
          <p:txBody>
            <a:bodyPr/>
            <a:p>
              <a:pPr>
                <a:buNone/>
              </a:pPr>
              <a:endParaRPr lang="zh-CN" altLang="en-US" dirty="0">
                <a:latin typeface="Arial" panose="020B0604020202020204" pitchFamily="34" charset="0"/>
              </a:endParaRPr>
            </a:p>
          </p:txBody>
        </p:sp>
        <p:sp>
          <p:nvSpPr>
            <p:cNvPr id="178355" name="椭圆 786"/>
            <p:cNvSpPr/>
            <p:nvPr/>
          </p:nvSpPr>
          <p:spPr>
            <a:xfrm>
              <a:off x="6802438" y="3144838"/>
              <a:ext cx="30163" cy="47625"/>
            </a:xfrm>
            <a:prstGeom prst="ellipse">
              <a:avLst/>
            </a:prstGeom>
            <a:solidFill>
              <a:srgbClr val="D62B85"/>
            </a:solidFill>
            <a:ln w="9525">
              <a:noFill/>
            </a:ln>
          </p:spPr>
          <p:txBody>
            <a:bodyPr/>
            <a:p>
              <a:pPr>
                <a:buNone/>
              </a:pPr>
              <a:endParaRPr lang="zh-CN" altLang="en-US" dirty="0">
                <a:latin typeface="Arial" panose="020B0604020202020204" pitchFamily="34" charset="0"/>
              </a:endParaRPr>
            </a:p>
          </p:txBody>
        </p:sp>
        <p:sp>
          <p:nvSpPr>
            <p:cNvPr id="178356" name="椭圆 787"/>
            <p:cNvSpPr/>
            <p:nvPr/>
          </p:nvSpPr>
          <p:spPr>
            <a:xfrm>
              <a:off x="6797676" y="3362325"/>
              <a:ext cx="31750" cy="47625"/>
            </a:xfrm>
            <a:prstGeom prst="ellipse">
              <a:avLst/>
            </a:prstGeom>
            <a:solidFill>
              <a:srgbClr val="A1185B"/>
            </a:solidFill>
            <a:ln w="9525">
              <a:noFill/>
            </a:ln>
          </p:spPr>
          <p:txBody>
            <a:bodyPr/>
            <a:p>
              <a:pPr>
                <a:buNone/>
              </a:pPr>
              <a:endParaRPr lang="zh-CN" altLang="en-US" dirty="0">
                <a:latin typeface="Arial" panose="020B0604020202020204" pitchFamily="34" charset="0"/>
              </a:endParaRPr>
            </a:p>
          </p:txBody>
        </p:sp>
        <p:sp>
          <p:nvSpPr>
            <p:cNvPr id="178357" name="椭圆 788"/>
            <p:cNvSpPr/>
            <p:nvPr/>
          </p:nvSpPr>
          <p:spPr>
            <a:xfrm>
              <a:off x="6794501" y="3357563"/>
              <a:ext cx="30163" cy="42863"/>
            </a:xfrm>
            <a:prstGeom prst="ellipse">
              <a:avLst/>
            </a:prstGeom>
            <a:solidFill>
              <a:srgbClr val="D62B85"/>
            </a:solidFill>
            <a:ln w="9525">
              <a:noFill/>
            </a:ln>
          </p:spPr>
          <p:txBody>
            <a:bodyPr/>
            <a:p>
              <a:pPr>
                <a:buNone/>
              </a:pPr>
              <a:endParaRPr lang="zh-CN" altLang="en-US" dirty="0">
                <a:latin typeface="Arial" panose="020B0604020202020204" pitchFamily="34" charset="0"/>
              </a:endParaRPr>
            </a:p>
          </p:txBody>
        </p:sp>
        <p:sp>
          <p:nvSpPr>
            <p:cNvPr id="178358" name="椭圆 789"/>
            <p:cNvSpPr/>
            <p:nvPr/>
          </p:nvSpPr>
          <p:spPr>
            <a:xfrm>
              <a:off x="6789738" y="3575050"/>
              <a:ext cx="30163" cy="47625"/>
            </a:xfrm>
            <a:prstGeom prst="ellipse">
              <a:avLst/>
            </a:prstGeom>
            <a:solidFill>
              <a:srgbClr val="A1185B"/>
            </a:solidFill>
            <a:ln w="9525">
              <a:noFill/>
            </a:ln>
          </p:spPr>
          <p:txBody>
            <a:bodyPr/>
            <a:p>
              <a:pPr>
                <a:buNone/>
              </a:pPr>
              <a:endParaRPr lang="zh-CN" altLang="en-US" dirty="0">
                <a:latin typeface="Arial" panose="020B0604020202020204" pitchFamily="34" charset="0"/>
              </a:endParaRPr>
            </a:p>
          </p:txBody>
        </p:sp>
        <p:sp>
          <p:nvSpPr>
            <p:cNvPr id="178359" name="椭圆 790"/>
            <p:cNvSpPr/>
            <p:nvPr/>
          </p:nvSpPr>
          <p:spPr>
            <a:xfrm>
              <a:off x="6784976" y="3570288"/>
              <a:ext cx="30163" cy="42863"/>
            </a:xfrm>
            <a:prstGeom prst="ellipse">
              <a:avLst/>
            </a:prstGeom>
            <a:solidFill>
              <a:srgbClr val="D62B85"/>
            </a:solidFill>
            <a:ln w="9525">
              <a:noFill/>
            </a:ln>
          </p:spPr>
          <p:txBody>
            <a:bodyPr/>
            <a:p>
              <a:pPr>
                <a:buNone/>
              </a:pPr>
              <a:endParaRPr lang="zh-CN" altLang="en-US" dirty="0">
                <a:latin typeface="Arial" panose="020B0604020202020204" pitchFamily="34" charset="0"/>
              </a:endParaRPr>
            </a:p>
          </p:txBody>
        </p:sp>
        <p:sp>
          <p:nvSpPr>
            <p:cNvPr id="178360" name="任意多边形 185"/>
            <p:cNvSpPr/>
            <p:nvPr/>
          </p:nvSpPr>
          <p:spPr>
            <a:xfrm>
              <a:off x="7142163" y="3956050"/>
              <a:ext cx="42863" cy="69850"/>
            </a:xfrm>
            <a:custGeom>
              <a:avLst/>
              <a:gdLst/>
              <a:ahLst/>
              <a:cxnLst>
                <a:cxn ang="0">
                  <a:pos x="0" y="17463"/>
                </a:cxn>
                <a:cxn ang="0">
                  <a:pos x="21432" y="65484"/>
                </a:cxn>
                <a:cxn ang="0">
                  <a:pos x="42863" y="21828"/>
                </a:cxn>
                <a:cxn ang="0">
                  <a:pos x="0" y="17463"/>
                </a:cxn>
              </a:cxnLst>
              <a:pathLst>
                <a:path w="10" h="16">
                  <a:moveTo>
                    <a:pt x="0" y="4"/>
                  </a:moveTo>
                  <a:cubicBezTo>
                    <a:pt x="0" y="4"/>
                    <a:pt x="2" y="14"/>
                    <a:pt x="5" y="15"/>
                  </a:cubicBezTo>
                  <a:cubicBezTo>
                    <a:pt x="7" y="16"/>
                    <a:pt x="10" y="11"/>
                    <a:pt x="10" y="5"/>
                  </a:cubicBezTo>
                  <a:cubicBezTo>
                    <a:pt x="9" y="0"/>
                    <a:pt x="0" y="4"/>
                    <a:pt x="0" y="4"/>
                  </a:cubicBezTo>
                  <a:close/>
                </a:path>
              </a:pathLst>
            </a:custGeom>
            <a:solidFill>
              <a:srgbClr val="F7D694">
                <a:alpha val="100000"/>
              </a:srgbClr>
            </a:solidFill>
            <a:ln w="9525">
              <a:noFill/>
            </a:ln>
          </p:spPr>
          <p:txBody>
            <a:bodyPr/>
            <a:p>
              <a:endParaRPr lang="zh-CN" altLang="en-US"/>
            </a:p>
          </p:txBody>
        </p:sp>
        <p:sp>
          <p:nvSpPr>
            <p:cNvPr id="178361" name="任意多边形 186"/>
            <p:cNvSpPr/>
            <p:nvPr/>
          </p:nvSpPr>
          <p:spPr>
            <a:xfrm>
              <a:off x="6780213" y="4048125"/>
              <a:ext cx="952500" cy="711200"/>
            </a:xfrm>
            <a:custGeom>
              <a:avLst/>
              <a:gdLst/>
              <a:ahLst/>
              <a:cxnLst>
                <a:cxn ang="0">
                  <a:pos x="900308" y="607122"/>
                </a:cxn>
                <a:cxn ang="0">
                  <a:pos x="69589" y="711200"/>
                </a:cxn>
                <a:cxn ang="0">
                  <a:pos x="21747" y="602785"/>
                </a:cxn>
                <a:cxn ang="0">
                  <a:pos x="0" y="69385"/>
                </a:cxn>
                <a:cxn ang="0">
                  <a:pos x="34795" y="34693"/>
                </a:cxn>
                <a:cxn ang="0">
                  <a:pos x="878562" y="0"/>
                </a:cxn>
                <a:cxn ang="0">
                  <a:pos x="952500" y="56376"/>
                </a:cxn>
                <a:cxn ang="0">
                  <a:pos x="935103" y="568093"/>
                </a:cxn>
                <a:cxn ang="0">
                  <a:pos x="900308" y="607122"/>
                </a:cxn>
              </a:cxnLst>
              <a:pathLst>
                <a:path w="219" h="164">
                  <a:moveTo>
                    <a:pt x="207" y="140"/>
                  </a:moveTo>
                  <a:cubicBezTo>
                    <a:pt x="16" y="164"/>
                    <a:pt x="16" y="164"/>
                    <a:pt x="16" y="164"/>
                  </a:cubicBezTo>
                  <a:cubicBezTo>
                    <a:pt x="11" y="164"/>
                    <a:pt x="5" y="144"/>
                    <a:pt x="5" y="139"/>
                  </a:cubicBezTo>
                  <a:cubicBezTo>
                    <a:pt x="0" y="16"/>
                    <a:pt x="0" y="16"/>
                    <a:pt x="0" y="16"/>
                  </a:cubicBezTo>
                  <a:cubicBezTo>
                    <a:pt x="0" y="12"/>
                    <a:pt x="3" y="8"/>
                    <a:pt x="8" y="8"/>
                  </a:cubicBezTo>
                  <a:cubicBezTo>
                    <a:pt x="202" y="0"/>
                    <a:pt x="202" y="0"/>
                    <a:pt x="202" y="0"/>
                  </a:cubicBezTo>
                  <a:cubicBezTo>
                    <a:pt x="206" y="0"/>
                    <a:pt x="219" y="8"/>
                    <a:pt x="219" y="13"/>
                  </a:cubicBezTo>
                  <a:cubicBezTo>
                    <a:pt x="215" y="131"/>
                    <a:pt x="215" y="131"/>
                    <a:pt x="215" y="131"/>
                  </a:cubicBezTo>
                  <a:cubicBezTo>
                    <a:pt x="215" y="136"/>
                    <a:pt x="212" y="140"/>
                    <a:pt x="207" y="140"/>
                  </a:cubicBezTo>
                </a:path>
              </a:pathLst>
            </a:custGeom>
            <a:solidFill>
              <a:srgbClr val="0C4C4A">
                <a:alpha val="100000"/>
              </a:srgbClr>
            </a:solidFill>
            <a:ln w="9525">
              <a:noFill/>
            </a:ln>
          </p:spPr>
          <p:txBody>
            <a:bodyPr/>
            <a:p>
              <a:endParaRPr lang="zh-CN" altLang="en-US"/>
            </a:p>
          </p:txBody>
        </p:sp>
        <p:sp>
          <p:nvSpPr>
            <p:cNvPr id="178362" name="任意多边形 187"/>
            <p:cNvSpPr/>
            <p:nvPr/>
          </p:nvSpPr>
          <p:spPr>
            <a:xfrm>
              <a:off x="6807201" y="4083050"/>
              <a:ext cx="952500" cy="685800"/>
            </a:xfrm>
            <a:custGeom>
              <a:avLst/>
              <a:gdLst/>
              <a:ahLst/>
              <a:cxnLst>
                <a:cxn ang="0">
                  <a:pos x="922055" y="651076"/>
                </a:cxn>
                <a:cxn ang="0">
                  <a:pos x="60890" y="685800"/>
                </a:cxn>
                <a:cxn ang="0">
                  <a:pos x="26096" y="651076"/>
                </a:cxn>
                <a:cxn ang="0">
                  <a:pos x="0" y="69448"/>
                </a:cxn>
                <a:cxn ang="0">
                  <a:pos x="34795" y="34724"/>
                </a:cxn>
                <a:cxn ang="0">
                  <a:pos x="895959" y="0"/>
                </a:cxn>
                <a:cxn ang="0">
                  <a:pos x="930753" y="30384"/>
                </a:cxn>
                <a:cxn ang="0">
                  <a:pos x="952500" y="616352"/>
                </a:cxn>
                <a:cxn ang="0">
                  <a:pos x="922055" y="651076"/>
                </a:cxn>
              </a:cxnLst>
              <a:pathLst>
                <a:path w="219" h="158">
                  <a:moveTo>
                    <a:pt x="212" y="150"/>
                  </a:moveTo>
                  <a:cubicBezTo>
                    <a:pt x="14" y="158"/>
                    <a:pt x="14" y="158"/>
                    <a:pt x="14" y="158"/>
                  </a:cubicBezTo>
                  <a:cubicBezTo>
                    <a:pt x="9" y="158"/>
                    <a:pt x="6" y="154"/>
                    <a:pt x="6" y="150"/>
                  </a:cubicBezTo>
                  <a:cubicBezTo>
                    <a:pt x="0" y="16"/>
                    <a:pt x="0" y="16"/>
                    <a:pt x="0" y="16"/>
                  </a:cubicBezTo>
                  <a:cubicBezTo>
                    <a:pt x="0" y="11"/>
                    <a:pt x="4" y="8"/>
                    <a:pt x="8" y="8"/>
                  </a:cubicBezTo>
                  <a:cubicBezTo>
                    <a:pt x="206" y="0"/>
                    <a:pt x="206" y="0"/>
                    <a:pt x="206" y="0"/>
                  </a:cubicBezTo>
                  <a:cubicBezTo>
                    <a:pt x="210" y="0"/>
                    <a:pt x="214" y="3"/>
                    <a:pt x="214" y="7"/>
                  </a:cubicBezTo>
                  <a:cubicBezTo>
                    <a:pt x="219" y="142"/>
                    <a:pt x="219" y="142"/>
                    <a:pt x="219" y="142"/>
                  </a:cubicBezTo>
                  <a:cubicBezTo>
                    <a:pt x="219" y="146"/>
                    <a:pt x="216" y="150"/>
                    <a:pt x="212" y="150"/>
                  </a:cubicBezTo>
                </a:path>
              </a:pathLst>
            </a:custGeom>
            <a:solidFill>
              <a:srgbClr val="126466">
                <a:alpha val="100000"/>
              </a:srgbClr>
            </a:solidFill>
            <a:ln w="9525">
              <a:noFill/>
            </a:ln>
          </p:spPr>
          <p:txBody>
            <a:bodyPr/>
            <a:p>
              <a:endParaRPr lang="zh-CN" altLang="en-US"/>
            </a:p>
          </p:txBody>
        </p:sp>
        <p:sp>
          <p:nvSpPr>
            <p:cNvPr id="178363" name="任意多边形 188"/>
            <p:cNvSpPr/>
            <p:nvPr/>
          </p:nvSpPr>
          <p:spPr>
            <a:xfrm>
              <a:off x="6832601" y="4100513"/>
              <a:ext cx="866775" cy="628650"/>
            </a:xfrm>
            <a:custGeom>
              <a:avLst/>
              <a:gdLst/>
              <a:ahLst/>
              <a:cxnLst>
                <a:cxn ang="0">
                  <a:pos x="866775" y="0"/>
                </a:cxn>
                <a:cxn ang="0">
                  <a:pos x="505256" y="13007"/>
                </a:cxn>
                <a:cxn ang="0">
                  <a:pos x="148092" y="26013"/>
                </a:cxn>
                <a:cxn ang="0">
                  <a:pos x="56623" y="30349"/>
                </a:cxn>
                <a:cxn ang="0">
                  <a:pos x="34845" y="34684"/>
                </a:cxn>
                <a:cxn ang="0">
                  <a:pos x="21778" y="34684"/>
                </a:cxn>
                <a:cxn ang="0">
                  <a:pos x="17423" y="34684"/>
                </a:cxn>
                <a:cxn ang="0">
                  <a:pos x="8711" y="39020"/>
                </a:cxn>
                <a:cxn ang="0">
                  <a:pos x="0" y="56362"/>
                </a:cxn>
                <a:cxn ang="0">
                  <a:pos x="0" y="65033"/>
                </a:cxn>
                <a:cxn ang="0">
                  <a:pos x="0" y="86710"/>
                </a:cxn>
                <a:cxn ang="0">
                  <a:pos x="4356" y="268802"/>
                </a:cxn>
                <a:cxn ang="0">
                  <a:pos x="17423" y="628650"/>
                </a:cxn>
                <a:cxn ang="0">
                  <a:pos x="26134" y="628650"/>
                </a:cxn>
                <a:cxn ang="0">
                  <a:pos x="21778" y="268802"/>
                </a:cxn>
                <a:cxn ang="0">
                  <a:pos x="17423" y="86710"/>
                </a:cxn>
                <a:cxn ang="0">
                  <a:pos x="17423" y="65033"/>
                </a:cxn>
                <a:cxn ang="0">
                  <a:pos x="17423" y="56362"/>
                </a:cxn>
                <a:cxn ang="0">
                  <a:pos x="17423" y="52026"/>
                </a:cxn>
                <a:cxn ang="0">
                  <a:pos x="17423" y="52026"/>
                </a:cxn>
                <a:cxn ang="0">
                  <a:pos x="21778" y="52026"/>
                </a:cxn>
                <a:cxn ang="0">
                  <a:pos x="34845" y="52026"/>
                </a:cxn>
                <a:cxn ang="0">
                  <a:pos x="56623" y="52026"/>
                </a:cxn>
                <a:cxn ang="0">
                  <a:pos x="148092" y="47691"/>
                </a:cxn>
                <a:cxn ang="0">
                  <a:pos x="509611" y="26013"/>
                </a:cxn>
                <a:cxn ang="0">
                  <a:pos x="866775" y="8671"/>
                </a:cxn>
                <a:cxn ang="0">
                  <a:pos x="866775" y="0"/>
                </a:cxn>
              </a:cxnLst>
              <a:pathLst>
                <a:path w="199" h="145">
                  <a:moveTo>
                    <a:pt x="199" y="0"/>
                  </a:moveTo>
                  <a:cubicBezTo>
                    <a:pt x="172" y="1"/>
                    <a:pt x="144" y="2"/>
                    <a:pt x="116" y="3"/>
                  </a:cubicBezTo>
                  <a:cubicBezTo>
                    <a:pt x="34" y="6"/>
                    <a:pt x="34" y="6"/>
                    <a:pt x="34" y="6"/>
                  </a:cubicBezTo>
                  <a:cubicBezTo>
                    <a:pt x="13" y="7"/>
                    <a:pt x="13" y="7"/>
                    <a:pt x="13" y="7"/>
                  </a:cubicBezTo>
                  <a:cubicBezTo>
                    <a:pt x="8" y="8"/>
                    <a:pt x="8" y="8"/>
                    <a:pt x="8" y="8"/>
                  </a:cubicBezTo>
                  <a:cubicBezTo>
                    <a:pt x="5" y="8"/>
                    <a:pt x="5" y="8"/>
                    <a:pt x="5" y="8"/>
                  </a:cubicBezTo>
                  <a:cubicBezTo>
                    <a:pt x="5" y="8"/>
                    <a:pt x="5" y="8"/>
                    <a:pt x="4" y="8"/>
                  </a:cubicBezTo>
                  <a:cubicBezTo>
                    <a:pt x="3" y="8"/>
                    <a:pt x="2" y="8"/>
                    <a:pt x="2" y="9"/>
                  </a:cubicBezTo>
                  <a:cubicBezTo>
                    <a:pt x="0" y="10"/>
                    <a:pt x="0" y="11"/>
                    <a:pt x="0" y="13"/>
                  </a:cubicBezTo>
                  <a:cubicBezTo>
                    <a:pt x="0" y="15"/>
                    <a:pt x="0" y="15"/>
                    <a:pt x="0" y="15"/>
                  </a:cubicBezTo>
                  <a:cubicBezTo>
                    <a:pt x="0" y="20"/>
                    <a:pt x="0" y="20"/>
                    <a:pt x="0" y="20"/>
                  </a:cubicBezTo>
                  <a:cubicBezTo>
                    <a:pt x="1" y="62"/>
                    <a:pt x="1" y="62"/>
                    <a:pt x="1" y="62"/>
                  </a:cubicBezTo>
                  <a:cubicBezTo>
                    <a:pt x="2" y="90"/>
                    <a:pt x="3" y="117"/>
                    <a:pt x="4" y="145"/>
                  </a:cubicBezTo>
                  <a:cubicBezTo>
                    <a:pt x="6" y="145"/>
                    <a:pt x="6" y="145"/>
                    <a:pt x="6" y="145"/>
                  </a:cubicBezTo>
                  <a:cubicBezTo>
                    <a:pt x="6" y="117"/>
                    <a:pt x="5" y="89"/>
                    <a:pt x="5" y="62"/>
                  </a:cubicBezTo>
                  <a:cubicBezTo>
                    <a:pt x="4" y="20"/>
                    <a:pt x="4" y="20"/>
                    <a:pt x="4" y="20"/>
                  </a:cubicBezTo>
                  <a:cubicBezTo>
                    <a:pt x="4" y="15"/>
                    <a:pt x="4" y="15"/>
                    <a:pt x="4" y="15"/>
                  </a:cubicBezTo>
                  <a:cubicBezTo>
                    <a:pt x="4" y="13"/>
                    <a:pt x="4" y="13"/>
                    <a:pt x="4" y="13"/>
                  </a:cubicBezTo>
                  <a:cubicBezTo>
                    <a:pt x="4" y="12"/>
                    <a:pt x="4" y="12"/>
                    <a:pt x="4" y="12"/>
                  </a:cubicBezTo>
                  <a:cubicBezTo>
                    <a:pt x="4" y="12"/>
                    <a:pt x="4" y="12"/>
                    <a:pt x="4" y="12"/>
                  </a:cubicBezTo>
                  <a:cubicBezTo>
                    <a:pt x="5" y="12"/>
                    <a:pt x="5" y="12"/>
                    <a:pt x="5" y="12"/>
                  </a:cubicBezTo>
                  <a:cubicBezTo>
                    <a:pt x="8" y="12"/>
                    <a:pt x="8" y="12"/>
                    <a:pt x="8" y="12"/>
                  </a:cubicBezTo>
                  <a:cubicBezTo>
                    <a:pt x="13" y="12"/>
                    <a:pt x="13" y="12"/>
                    <a:pt x="13" y="12"/>
                  </a:cubicBezTo>
                  <a:cubicBezTo>
                    <a:pt x="34" y="11"/>
                    <a:pt x="34" y="11"/>
                    <a:pt x="34" y="11"/>
                  </a:cubicBezTo>
                  <a:cubicBezTo>
                    <a:pt x="117" y="6"/>
                    <a:pt x="117" y="6"/>
                    <a:pt x="117" y="6"/>
                  </a:cubicBezTo>
                  <a:cubicBezTo>
                    <a:pt x="144" y="5"/>
                    <a:pt x="172" y="3"/>
                    <a:pt x="199" y="2"/>
                  </a:cubicBezTo>
                  <a:cubicBezTo>
                    <a:pt x="199" y="0"/>
                    <a:pt x="199" y="0"/>
                    <a:pt x="199" y="0"/>
                  </a:cubicBezTo>
                </a:path>
              </a:pathLst>
            </a:custGeom>
            <a:solidFill>
              <a:srgbClr val="1B9699">
                <a:alpha val="100000"/>
              </a:srgbClr>
            </a:solidFill>
            <a:ln w="9525">
              <a:noFill/>
            </a:ln>
          </p:spPr>
          <p:txBody>
            <a:bodyPr/>
            <a:p>
              <a:endParaRPr lang="zh-CN" altLang="en-US"/>
            </a:p>
          </p:txBody>
        </p:sp>
        <p:sp>
          <p:nvSpPr>
            <p:cNvPr id="178364" name="任意多边形 189"/>
            <p:cNvSpPr/>
            <p:nvPr/>
          </p:nvSpPr>
          <p:spPr>
            <a:xfrm>
              <a:off x="7102476" y="3935413"/>
              <a:ext cx="304800" cy="160338"/>
            </a:xfrm>
            <a:custGeom>
              <a:avLst/>
              <a:gdLst/>
              <a:ahLst/>
              <a:cxnLst>
                <a:cxn ang="0">
                  <a:pos x="4354" y="151671"/>
                </a:cxn>
                <a:cxn ang="0">
                  <a:pos x="0" y="65002"/>
                </a:cxn>
                <a:cxn ang="0">
                  <a:pos x="52251" y="13000"/>
                </a:cxn>
                <a:cxn ang="0">
                  <a:pos x="265611" y="0"/>
                </a:cxn>
                <a:cxn ang="0">
                  <a:pos x="300446" y="34668"/>
                </a:cxn>
                <a:cxn ang="0">
                  <a:pos x="300446" y="138671"/>
                </a:cxn>
                <a:cxn ang="0">
                  <a:pos x="265611" y="138671"/>
                </a:cxn>
                <a:cxn ang="0">
                  <a:pos x="261257" y="52002"/>
                </a:cxn>
                <a:cxn ang="0">
                  <a:pos x="248194" y="39001"/>
                </a:cxn>
                <a:cxn ang="0">
                  <a:pos x="65314" y="47668"/>
                </a:cxn>
                <a:cxn ang="0">
                  <a:pos x="39189" y="73669"/>
                </a:cxn>
                <a:cxn ang="0">
                  <a:pos x="39189" y="151671"/>
                </a:cxn>
                <a:cxn ang="0">
                  <a:pos x="4354" y="151671"/>
                </a:cxn>
              </a:cxnLst>
              <a:pathLst>
                <a:path w="70" h="37">
                  <a:moveTo>
                    <a:pt x="1" y="35"/>
                  </a:moveTo>
                  <a:cubicBezTo>
                    <a:pt x="0" y="15"/>
                    <a:pt x="0" y="15"/>
                    <a:pt x="0" y="15"/>
                  </a:cubicBezTo>
                  <a:cubicBezTo>
                    <a:pt x="0" y="8"/>
                    <a:pt x="5" y="3"/>
                    <a:pt x="12" y="3"/>
                  </a:cubicBezTo>
                  <a:cubicBezTo>
                    <a:pt x="61" y="0"/>
                    <a:pt x="61" y="0"/>
                    <a:pt x="61" y="0"/>
                  </a:cubicBezTo>
                  <a:cubicBezTo>
                    <a:pt x="65" y="0"/>
                    <a:pt x="69" y="4"/>
                    <a:pt x="69" y="8"/>
                  </a:cubicBezTo>
                  <a:cubicBezTo>
                    <a:pt x="69" y="32"/>
                    <a:pt x="69" y="32"/>
                    <a:pt x="69" y="32"/>
                  </a:cubicBezTo>
                  <a:cubicBezTo>
                    <a:pt x="70" y="34"/>
                    <a:pt x="61" y="35"/>
                    <a:pt x="61" y="32"/>
                  </a:cubicBezTo>
                  <a:cubicBezTo>
                    <a:pt x="60" y="12"/>
                    <a:pt x="60" y="12"/>
                    <a:pt x="60" y="12"/>
                  </a:cubicBezTo>
                  <a:cubicBezTo>
                    <a:pt x="60" y="10"/>
                    <a:pt x="59" y="9"/>
                    <a:pt x="57" y="9"/>
                  </a:cubicBezTo>
                  <a:cubicBezTo>
                    <a:pt x="15" y="11"/>
                    <a:pt x="15" y="11"/>
                    <a:pt x="15" y="11"/>
                  </a:cubicBezTo>
                  <a:cubicBezTo>
                    <a:pt x="12" y="11"/>
                    <a:pt x="9" y="14"/>
                    <a:pt x="9" y="17"/>
                  </a:cubicBezTo>
                  <a:cubicBezTo>
                    <a:pt x="9" y="35"/>
                    <a:pt x="9" y="35"/>
                    <a:pt x="9" y="35"/>
                  </a:cubicBezTo>
                  <a:cubicBezTo>
                    <a:pt x="9" y="37"/>
                    <a:pt x="1" y="37"/>
                    <a:pt x="1" y="35"/>
                  </a:cubicBezTo>
                  <a:close/>
                </a:path>
              </a:pathLst>
            </a:custGeom>
            <a:solidFill>
              <a:srgbClr val="126466">
                <a:alpha val="100000"/>
              </a:srgbClr>
            </a:solidFill>
            <a:ln w="9525">
              <a:noFill/>
            </a:ln>
          </p:spPr>
          <p:txBody>
            <a:bodyPr/>
            <a:p>
              <a:endParaRPr lang="zh-CN" altLang="en-US"/>
            </a:p>
          </p:txBody>
        </p:sp>
        <p:sp>
          <p:nvSpPr>
            <p:cNvPr id="178365" name="任意多边形 190"/>
            <p:cNvSpPr/>
            <p:nvPr/>
          </p:nvSpPr>
          <p:spPr>
            <a:xfrm>
              <a:off x="7146926" y="3808413"/>
              <a:ext cx="220663" cy="274638"/>
            </a:xfrm>
            <a:custGeom>
              <a:avLst/>
              <a:gdLst/>
              <a:ahLst/>
              <a:cxnLst>
                <a:cxn ang="0">
                  <a:pos x="103841" y="0"/>
                </a:cxn>
                <a:cxn ang="0">
                  <a:pos x="38941" y="61031"/>
                </a:cxn>
                <a:cxn ang="0">
                  <a:pos x="8653" y="108983"/>
                </a:cxn>
                <a:cxn ang="0">
                  <a:pos x="0" y="139499"/>
                </a:cxn>
                <a:cxn ang="0">
                  <a:pos x="60574" y="135139"/>
                </a:cxn>
                <a:cxn ang="0">
                  <a:pos x="56247" y="191811"/>
                </a:cxn>
                <a:cxn ang="0">
                  <a:pos x="43267" y="244123"/>
                </a:cxn>
                <a:cxn ang="0">
                  <a:pos x="77881" y="257201"/>
                </a:cxn>
                <a:cxn ang="0">
                  <a:pos x="112495" y="265919"/>
                </a:cxn>
                <a:cxn ang="0">
                  <a:pos x="160089" y="265919"/>
                </a:cxn>
                <a:cxn ang="0">
                  <a:pos x="207683" y="222326"/>
                </a:cxn>
                <a:cxn ang="0">
                  <a:pos x="212010" y="26156"/>
                </a:cxn>
                <a:cxn ang="0">
                  <a:pos x="103841" y="0"/>
                </a:cxn>
              </a:cxnLst>
              <a:pathLst>
                <a:path w="51" h="63">
                  <a:moveTo>
                    <a:pt x="24" y="0"/>
                  </a:moveTo>
                  <a:cubicBezTo>
                    <a:pt x="24" y="0"/>
                    <a:pt x="12" y="12"/>
                    <a:pt x="9" y="14"/>
                  </a:cubicBezTo>
                  <a:cubicBezTo>
                    <a:pt x="5" y="16"/>
                    <a:pt x="3" y="23"/>
                    <a:pt x="2" y="25"/>
                  </a:cubicBezTo>
                  <a:cubicBezTo>
                    <a:pt x="1" y="27"/>
                    <a:pt x="0" y="32"/>
                    <a:pt x="0" y="32"/>
                  </a:cubicBezTo>
                  <a:cubicBezTo>
                    <a:pt x="0" y="32"/>
                    <a:pt x="12" y="31"/>
                    <a:pt x="14" y="31"/>
                  </a:cubicBezTo>
                  <a:cubicBezTo>
                    <a:pt x="16" y="31"/>
                    <a:pt x="14" y="42"/>
                    <a:pt x="13" y="44"/>
                  </a:cubicBezTo>
                  <a:cubicBezTo>
                    <a:pt x="13" y="46"/>
                    <a:pt x="8" y="48"/>
                    <a:pt x="10" y="56"/>
                  </a:cubicBezTo>
                  <a:cubicBezTo>
                    <a:pt x="10" y="59"/>
                    <a:pt x="14" y="61"/>
                    <a:pt x="18" y="59"/>
                  </a:cubicBezTo>
                  <a:cubicBezTo>
                    <a:pt x="20" y="62"/>
                    <a:pt x="23" y="63"/>
                    <a:pt x="26" y="61"/>
                  </a:cubicBezTo>
                  <a:cubicBezTo>
                    <a:pt x="29" y="63"/>
                    <a:pt x="33" y="63"/>
                    <a:pt x="37" y="61"/>
                  </a:cubicBezTo>
                  <a:cubicBezTo>
                    <a:pt x="37" y="61"/>
                    <a:pt x="45" y="62"/>
                    <a:pt x="48" y="51"/>
                  </a:cubicBezTo>
                  <a:cubicBezTo>
                    <a:pt x="51" y="40"/>
                    <a:pt x="49" y="6"/>
                    <a:pt x="49" y="6"/>
                  </a:cubicBezTo>
                  <a:lnTo>
                    <a:pt x="24" y="0"/>
                  </a:lnTo>
                  <a:close/>
                </a:path>
              </a:pathLst>
            </a:custGeom>
            <a:solidFill>
              <a:srgbClr val="F7D694">
                <a:alpha val="100000"/>
              </a:srgbClr>
            </a:solidFill>
            <a:ln w="9525">
              <a:noFill/>
            </a:ln>
          </p:spPr>
          <p:txBody>
            <a:bodyPr/>
            <a:p>
              <a:endParaRPr lang="zh-CN" altLang="en-US"/>
            </a:p>
          </p:txBody>
        </p:sp>
        <p:sp>
          <p:nvSpPr>
            <p:cNvPr id="178366" name="任意多边形 191"/>
            <p:cNvSpPr/>
            <p:nvPr/>
          </p:nvSpPr>
          <p:spPr>
            <a:xfrm>
              <a:off x="7212013" y="3805238"/>
              <a:ext cx="169863" cy="73025"/>
            </a:xfrm>
            <a:custGeom>
              <a:avLst/>
              <a:gdLst/>
              <a:ahLst/>
              <a:cxnLst>
                <a:cxn ang="0">
                  <a:pos x="169863" y="38660"/>
                </a:cxn>
                <a:cxn ang="0">
                  <a:pos x="156797" y="68729"/>
                </a:cxn>
                <a:cxn ang="0">
                  <a:pos x="69687" y="64434"/>
                </a:cxn>
                <a:cxn ang="0">
                  <a:pos x="0" y="25774"/>
                </a:cxn>
                <a:cxn ang="0">
                  <a:pos x="4355" y="0"/>
                </a:cxn>
                <a:cxn ang="0">
                  <a:pos x="169863" y="38660"/>
                </a:cxn>
              </a:cxnLst>
              <a:pathLst>
                <a:path w="39" h="17">
                  <a:moveTo>
                    <a:pt x="39" y="9"/>
                  </a:moveTo>
                  <a:cubicBezTo>
                    <a:pt x="39" y="9"/>
                    <a:pt x="38" y="15"/>
                    <a:pt x="36" y="16"/>
                  </a:cubicBezTo>
                  <a:cubicBezTo>
                    <a:pt x="34" y="17"/>
                    <a:pt x="25" y="17"/>
                    <a:pt x="16" y="15"/>
                  </a:cubicBezTo>
                  <a:cubicBezTo>
                    <a:pt x="7" y="13"/>
                    <a:pt x="1" y="7"/>
                    <a:pt x="0" y="6"/>
                  </a:cubicBezTo>
                  <a:cubicBezTo>
                    <a:pt x="0" y="5"/>
                    <a:pt x="1" y="0"/>
                    <a:pt x="1" y="0"/>
                  </a:cubicBezTo>
                  <a:lnTo>
                    <a:pt x="39" y="9"/>
                  </a:lnTo>
                  <a:close/>
                </a:path>
              </a:pathLst>
            </a:custGeom>
            <a:solidFill>
              <a:srgbClr val="DDD6A6">
                <a:alpha val="100000"/>
              </a:srgbClr>
            </a:solidFill>
            <a:ln w="9525">
              <a:noFill/>
            </a:ln>
          </p:spPr>
          <p:txBody>
            <a:bodyPr/>
            <a:p>
              <a:endParaRPr lang="zh-CN" altLang="en-US"/>
            </a:p>
          </p:txBody>
        </p:sp>
        <p:sp>
          <p:nvSpPr>
            <p:cNvPr id="178367" name="任意多边形 192"/>
            <p:cNvSpPr/>
            <p:nvPr/>
          </p:nvSpPr>
          <p:spPr>
            <a:xfrm>
              <a:off x="7129463" y="2424113"/>
              <a:ext cx="434975" cy="1454150"/>
            </a:xfrm>
            <a:custGeom>
              <a:avLst/>
              <a:gdLst/>
              <a:ahLst/>
              <a:cxnLst>
                <a:cxn ang="0">
                  <a:pos x="256635" y="160608"/>
                </a:cxn>
                <a:cxn ang="0">
                  <a:pos x="413226" y="816060"/>
                </a:cxn>
                <a:cxn ang="0">
                  <a:pos x="265335" y="1410743"/>
                </a:cxn>
                <a:cxn ang="0">
                  <a:pos x="78296" y="1367335"/>
                </a:cxn>
                <a:cxn ang="0">
                  <a:pos x="173990" y="807379"/>
                </a:cxn>
                <a:cxn ang="0">
                  <a:pos x="26099" y="290830"/>
                </a:cxn>
                <a:cxn ang="0">
                  <a:pos x="256635" y="160608"/>
                </a:cxn>
              </a:cxnLst>
              <a:pathLst>
                <a:path w="100" h="335">
                  <a:moveTo>
                    <a:pt x="59" y="37"/>
                  </a:moveTo>
                  <a:cubicBezTo>
                    <a:pt x="81" y="66"/>
                    <a:pt x="100" y="175"/>
                    <a:pt x="95" y="188"/>
                  </a:cubicBezTo>
                  <a:cubicBezTo>
                    <a:pt x="91" y="202"/>
                    <a:pt x="61" y="325"/>
                    <a:pt x="61" y="325"/>
                  </a:cubicBezTo>
                  <a:cubicBezTo>
                    <a:pt x="58" y="335"/>
                    <a:pt x="16" y="325"/>
                    <a:pt x="18" y="315"/>
                  </a:cubicBezTo>
                  <a:cubicBezTo>
                    <a:pt x="18" y="315"/>
                    <a:pt x="40" y="195"/>
                    <a:pt x="40" y="186"/>
                  </a:cubicBezTo>
                  <a:cubicBezTo>
                    <a:pt x="40" y="177"/>
                    <a:pt x="8" y="78"/>
                    <a:pt x="6" y="67"/>
                  </a:cubicBezTo>
                  <a:cubicBezTo>
                    <a:pt x="0" y="45"/>
                    <a:pt x="31" y="0"/>
                    <a:pt x="59" y="37"/>
                  </a:cubicBezTo>
                  <a:close/>
                </a:path>
              </a:pathLst>
            </a:custGeom>
            <a:solidFill>
              <a:srgbClr val="D62B85">
                <a:alpha val="100000"/>
              </a:srgbClr>
            </a:solidFill>
            <a:ln w="9525">
              <a:noFill/>
            </a:ln>
          </p:spPr>
          <p:txBody>
            <a:bodyPr/>
            <a:p>
              <a:endParaRPr lang="zh-CN" altLang="en-US"/>
            </a:p>
          </p:txBody>
        </p:sp>
        <p:sp>
          <p:nvSpPr>
            <p:cNvPr id="178368" name="任意多边形 193"/>
            <p:cNvSpPr/>
            <p:nvPr/>
          </p:nvSpPr>
          <p:spPr>
            <a:xfrm>
              <a:off x="7315201" y="3167063"/>
              <a:ext cx="117475" cy="55563"/>
            </a:xfrm>
            <a:custGeom>
              <a:avLst/>
              <a:gdLst/>
              <a:ahLst/>
              <a:cxnLst>
                <a:cxn ang="0">
                  <a:pos x="4351" y="55563"/>
                </a:cxn>
                <a:cxn ang="0">
                  <a:pos x="56562" y="25644"/>
                </a:cxn>
                <a:cxn ang="0">
                  <a:pos x="113124" y="4274"/>
                </a:cxn>
                <a:cxn ang="0">
                  <a:pos x="117475" y="4274"/>
                </a:cxn>
                <a:cxn ang="0">
                  <a:pos x="113124" y="0"/>
                </a:cxn>
                <a:cxn ang="0">
                  <a:pos x="52211" y="17096"/>
                </a:cxn>
                <a:cxn ang="0">
                  <a:pos x="0" y="51289"/>
                </a:cxn>
                <a:cxn ang="0">
                  <a:pos x="0" y="55563"/>
                </a:cxn>
                <a:cxn ang="0">
                  <a:pos x="4351" y="55563"/>
                </a:cxn>
              </a:cxnLst>
              <a:pathLst>
                <a:path w="27" h="13">
                  <a:moveTo>
                    <a:pt x="1" y="13"/>
                  </a:moveTo>
                  <a:cubicBezTo>
                    <a:pt x="5" y="11"/>
                    <a:pt x="9" y="8"/>
                    <a:pt x="13" y="6"/>
                  </a:cubicBezTo>
                  <a:cubicBezTo>
                    <a:pt x="17" y="4"/>
                    <a:pt x="22" y="3"/>
                    <a:pt x="26" y="1"/>
                  </a:cubicBezTo>
                  <a:cubicBezTo>
                    <a:pt x="27" y="1"/>
                    <a:pt x="27" y="1"/>
                    <a:pt x="27" y="1"/>
                  </a:cubicBezTo>
                  <a:cubicBezTo>
                    <a:pt x="26" y="0"/>
                    <a:pt x="26" y="0"/>
                    <a:pt x="26" y="0"/>
                  </a:cubicBezTo>
                  <a:cubicBezTo>
                    <a:pt x="21" y="0"/>
                    <a:pt x="16" y="2"/>
                    <a:pt x="12" y="4"/>
                  </a:cubicBezTo>
                  <a:cubicBezTo>
                    <a:pt x="7" y="6"/>
                    <a:pt x="3" y="9"/>
                    <a:pt x="0" y="12"/>
                  </a:cubicBezTo>
                  <a:cubicBezTo>
                    <a:pt x="0" y="13"/>
                    <a:pt x="0" y="13"/>
                    <a:pt x="0" y="13"/>
                  </a:cubicBezTo>
                  <a:lnTo>
                    <a:pt x="1" y="13"/>
                  </a:lnTo>
                  <a:close/>
                </a:path>
              </a:pathLst>
            </a:custGeom>
            <a:solidFill>
              <a:srgbClr val="8C1559">
                <a:alpha val="100000"/>
              </a:srgbClr>
            </a:solidFill>
            <a:ln w="9525">
              <a:noFill/>
            </a:ln>
          </p:spPr>
          <p:txBody>
            <a:bodyPr/>
            <a:p>
              <a:endParaRPr lang="zh-CN" altLang="en-US"/>
            </a:p>
          </p:txBody>
        </p:sp>
        <p:sp>
          <p:nvSpPr>
            <p:cNvPr id="178369" name="任意多边形 194"/>
            <p:cNvSpPr/>
            <p:nvPr/>
          </p:nvSpPr>
          <p:spPr>
            <a:xfrm>
              <a:off x="7324726" y="3217863"/>
              <a:ext cx="125413" cy="17463"/>
            </a:xfrm>
            <a:custGeom>
              <a:avLst/>
              <a:gdLst/>
              <a:ahLst/>
              <a:cxnLst>
                <a:cxn ang="0">
                  <a:pos x="4325" y="17463"/>
                </a:cxn>
                <a:cxn ang="0">
                  <a:pos x="64869" y="17463"/>
                </a:cxn>
                <a:cxn ang="0">
                  <a:pos x="125413" y="8732"/>
                </a:cxn>
                <a:cxn ang="0">
                  <a:pos x="125413" y="4366"/>
                </a:cxn>
                <a:cxn ang="0">
                  <a:pos x="125413" y="4366"/>
                </a:cxn>
                <a:cxn ang="0">
                  <a:pos x="64869" y="4366"/>
                </a:cxn>
                <a:cxn ang="0">
                  <a:pos x="4325" y="13097"/>
                </a:cxn>
                <a:cxn ang="0">
                  <a:pos x="0" y="13097"/>
                </a:cxn>
                <a:cxn ang="0">
                  <a:pos x="4325" y="17463"/>
                </a:cxn>
              </a:cxnLst>
              <a:pathLst>
                <a:path w="29" h="4">
                  <a:moveTo>
                    <a:pt x="1" y="4"/>
                  </a:moveTo>
                  <a:cubicBezTo>
                    <a:pt x="5" y="4"/>
                    <a:pt x="10" y="4"/>
                    <a:pt x="15" y="4"/>
                  </a:cubicBezTo>
                  <a:cubicBezTo>
                    <a:pt x="20" y="3"/>
                    <a:pt x="24" y="3"/>
                    <a:pt x="29" y="2"/>
                  </a:cubicBezTo>
                  <a:cubicBezTo>
                    <a:pt x="29" y="1"/>
                    <a:pt x="29" y="1"/>
                    <a:pt x="29" y="1"/>
                  </a:cubicBezTo>
                  <a:cubicBezTo>
                    <a:pt x="29" y="1"/>
                    <a:pt x="29" y="1"/>
                    <a:pt x="29" y="1"/>
                  </a:cubicBezTo>
                  <a:cubicBezTo>
                    <a:pt x="24" y="0"/>
                    <a:pt x="19" y="0"/>
                    <a:pt x="15" y="1"/>
                  </a:cubicBezTo>
                  <a:cubicBezTo>
                    <a:pt x="10" y="1"/>
                    <a:pt x="5" y="2"/>
                    <a:pt x="1" y="3"/>
                  </a:cubicBezTo>
                  <a:cubicBezTo>
                    <a:pt x="0" y="3"/>
                    <a:pt x="0" y="3"/>
                    <a:pt x="0" y="3"/>
                  </a:cubicBezTo>
                  <a:lnTo>
                    <a:pt x="1" y="4"/>
                  </a:lnTo>
                  <a:close/>
                </a:path>
              </a:pathLst>
            </a:custGeom>
            <a:solidFill>
              <a:srgbClr val="8C1559">
                <a:alpha val="100000"/>
              </a:srgbClr>
            </a:solidFill>
            <a:ln w="9525">
              <a:noFill/>
            </a:ln>
          </p:spPr>
          <p:txBody>
            <a:bodyPr/>
            <a:p>
              <a:endParaRPr lang="zh-CN" altLang="en-US"/>
            </a:p>
          </p:txBody>
        </p:sp>
      </p:grpSp>
    </p:spTree>
    <p:custDataLst>
      <p:tags r:id="rId1"/>
    </p:custDataLst>
  </p:cSld>
  <p:clrMapOvr>
    <a:masterClrMapping/>
  </p:clrMapOvr>
  <p:transition spd="slow">
    <p:wipe/>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 name="文本框 16"/>
          <p:cNvSpPr txBox="1"/>
          <p:nvPr/>
        </p:nvSpPr>
        <p:spPr>
          <a:xfrm>
            <a:off x="1679575" y="2447925"/>
            <a:ext cx="11042650" cy="3762375"/>
          </a:xfrm>
          <a:prstGeom prst="rect">
            <a:avLst/>
          </a:prstGeom>
          <a:noFill/>
        </p:spPr>
        <p:txBody>
          <a:bodyPr wrap="square" lIns="118204" tIns="59102" rIns="118204" bIns="59102">
            <a:spAutoFit/>
          </a:bodyPr>
          <a:lstStyle/>
          <a:p>
            <a:pPr marR="0" defTabSz="914400">
              <a:lnSpc>
                <a:spcPct val="150000"/>
              </a:lnSpc>
              <a:spcBef>
                <a:spcPts val="775"/>
              </a:spcBef>
              <a:spcAft>
                <a:spcPts val="775"/>
              </a:spcAft>
              <a:buClr>
                <a:srgbClr val="FF0000"/>
              </a:buClr>
              <a:buSzTx/>
              <a:buFontTx/>
              <a:buNone/>
              <a:defRPr/>
            </a:pPr>
            <a:r>
              <a:rPr kumimoji="0" lang="zh-CN" altLang="en-US" sz="3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rPr>
              <a:t>小</a:t>
            </a:r>
            <a:r>
              <a:rPr kumimoji="0" lang="zh-CN" altLang="en-US" sz="3600" b="1" kern="0" cap="none" spc="0" normalizeH="0" baseline="0" noProof="0" dirty="0" smtClean="0">
                <a:solidFill>
                  <a:prstClr val="black">
                    <a:lumMod val="65000"/>
                    <a:lumOff val="35000"/>
                  </a:prstClr>
                </a:solidFill>
                <a:latin typeface="思源宋体 CN" panose="02020400000000000000" pitchFamily="18" charset="-122"/>
                <a:ea typeface="思源宋体 CN" panose="02020400000000000000" pitchFamily="18" charset="-122"/>
                <a:cs typeface="+mn-cs"/>
              </a:rPr>
              <a:t>结</a:t>
            </a:r>
            <a:r>
              <a:rPr kumimoji="0" lang="zh-CN" altLang="en-US" sz="3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rPr>
              <a:t>：</a:t>
            </a:r>
            <a:endParaRPr kumimoji="0" lang="zh-CN" altLang="en-US" sz="3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endParaRPr>
          </a:p>
          <a:p>
            <a:pPr marR="0" defTabSz="914400">
              <a:lnSpc>
                <a:spcPct val="150000"/>
              </a:lnSpc>
              <a:spcBef>
                <a:spcPts val="775"/>
              </a:spcBef>
              <a:spcAft>
                <a:spcPts val="775"/>
              </a:spcAft>
              <a:buClr>
                <a:srgbClr val="FF0000"/>
              </a:buClr>
              <a:buSzTx/>
              <a:buFontTx/>
              <a:buNone/>
              <a:defRPr/>
            </a:pPr>
            <a:r>
              <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rPr>
              <a:t>      海关在区域通关一体化的基础上，全面实施全国海关通关一体化，企业可在全国任一海关办理通关手续，同一监管口径、同一服务标准。口岸各相关部门依托国际贸易“单一窗口”，推进全国通关一体化。</a:t>
            </a:r>
            <a:endPar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endParaRPr>
          </a:p>
          <a:p>
            <a:pPr marR="0" defTabSz="914400">
              <a:lnSpc>
                <a:spcPct val="150000"/>
              </a:lnSpc>
              <a:spcBef>
                <a:spcPts val="775"/>
              </a:spcBef>
              <a:spcAft>
                <a:spcPts val="775"/>
              </a:spcAft>
              <a:buClr>
                <a:srgbClr val="FF0000"/>
              </a:buClr>
              <a:buSzTx/>
              <a:buFontTx/>
              <a:buNone/>
              <a:defRPr/>
            </a:pPr>
            <a:r>
              <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rPr>
              <a:t>       </a:t>
            </a:r>
            <a:endPar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endParaRPr>
          </a:p>
        </p:txBody>
      </p:sp>
      <p:sp>
        <p:nvSpPr>
          <p:cNvPr id="14" name="标题 1"/>
          <p:cNvSpPr txBox="1"/>
          <p:nvPr/>
        </p:nvSpPr>
        <p:spPr bwMode="auto">
          <a:xfrm>
            <a:off x="720725" y="409575"/>
            <a:ext cx="12960350" cy="838200"/>
          </a:xfrm>
          <a:prstGeom prst="rect">
            <a:avLst/>
          </a:prstGeom>
          <a:noFill/>
          <a:ln>
            <a:noFill/>
            <a:miter/>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0717" tIns="70359" rIns="140717" bIns="70359" numCol="1" anchor="ctr" anchorCtr="1" compatLnSpc="1"/>
          <a:lstStyle>
            <a:lvl1pPr algn="r" rtl="0" eaLnBrk="0" fontAlgn="base" hangingPunct="0">
              <a:spcBef>
                <a:spcPct val="0"/>
              </a:spcBef>
              <a:spcAft>
                <a:spcPct val="0"/>
              </a:spcAft>
              <a:defRPr sz="4300">
                <a:solidFill>
                  <a:schemeClr val="bg1"/>
                </a:solidFill>
                <a:latin typeface="+mj-lt"/>
                <a:ea typeface="+mj-ea"/>
                <a:cs typeface="+mj-cs"/>
              </a:defRPr>
            </a:lvl1pPr>
            <a:lvl2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5pPr>
            <a:lvl6pPr marL="70358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6pPr>
            <a:lvl7pPr marL="140716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7pPr>
            <a:lvl8pPr marL="211074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8pPr>
            <a:lvl9pPr marL="281432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9pPr>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1" smtClean="0">
                <a:ln>
                  <a:noFill/>
                </a:ln>
                <a:solidFill>
                  <a:schemeClr val="bg1"/>
                </a:solidFill>
                <a:effectLst>
                  <a:outerShdw blurRad="38100" dist="38100" dir="2700000">
                    <a:srgbClr val="FFFFFF"/>
                  </a:outerShdw>
                </a:effectLst>
                <a:uLnTx/>
                <a:uFillTx/>
                <a:latin typeface="楷体_GB2312" pitchFamily="49" charset="-122"/>
                <a:ea typeface="楷体" panose="02010609060101010101" pitchFamily="49" charset="-122"/>
                <a:cs typeface="+mj-cs"/>
              </a:rPr>
              <a:t>知识点</a:t>
            </a:r>
            <a:endParaRPr kumimoji="0" lang="zh-CN" altLang="en-US" sz="62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楷体" panose="02010609060101010101" pitchFamily="49" charset="-122"/>
              <a:cs typeface="+mj-cs"/>
            </a:endParaRPr>
          </a:p>
        </p:txBody>
      </p:sp>
    </p:spTree>
    <p:custDataLst>
      <p:tags r:id="rId1"/>
    </p:custData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lt">
                                    <p:tmPct val="10000"/>
                                  </p:iterate>
                                  <p:childTnLst>
                                    <p:set>
                                      <p:cBhvr>
                                        <p:cTn id="6" dur="1" fill="hold">
                                          <p:stCondLst>
                                            <p:cond delay="0"/>
                                          </p:stCondLst>
                                        </p:cTn>
                                        <p:tgtEl>
                                          <p:spTgt spid="17">
                                            <p:txEl>
                                              <p:charRg st="0" end="4"/>
                                            </p:txEl>
                                          </p:spTgt>
                                        </p:tgtEl>
                                        <p:attrNameLst>
                                          <p:attrName>style.visibility</p:attrName>
                                        </p:attrNameLst>
                                      </p:cBhvr>
                                      <p:to>
                                        <p:strVal val="visible"/>
                                      </p:to>
                                    </p:set>
                                    <p:animEffect transition="in" filter="fade">
                                      <p:cBhvr>
                                        <p:cTn id="7" dur="500"/>
                                        <p:tgtEl>
                                          <p:spTgt spid="17">
                                            <p:txEl>
                                              <p:charRg st="0"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iterate type="lt">
                                    <p:tmPct val="10000"/>
                                  </p:iterate>
                                  <p:childTnLst>
                                    <p:set>
                                      <p:cBhvr>
                                        <p:cTn id="11" dur="1" fill="hold">
                                          <p:stCondLst>
                                            <p:cond delay="0"/>
                                          </p:stCondLst>
                                        </p:cTn>
                                        <p:tgtEl>
                                          <p:spTgt spid="17">
                                            <p:txEl>
                                              <p:charRg st="4" end="101"/>
                                            </p:txEl>
                                          </p:spTgt>
                                        </p:tgtEl>
                                        <p:attrNameLst>
                                          <p:attrName>style.visibility</p:attrName>
                                        </p:attrNameLst>
                                      </p:cBhvr>
                                      <p:to>
                                        <p:strVal val="visible"/>
                                      </p:to>
                                    </p:set>
                                    <p:animEffect transition="in" filter="fade">
                                      <p:cBhvr>
                                        <p:cTn id="12" dur="500"/>
                                        <p:tgtEl>
                                          <p:spTgt spid="17">
                                            <p:txEl>
                                              <p:charRg st="4" end="10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iterate type="lt">
                                    <p:tmPct val="10000"/>
                                  </p:iterate>
                                  <p:childTnLst>
                                    <p:set>
                                      <p:cBhvr>
                                        <p:cTn id="16" dur="1" fill="hold">
                                          <p:stCondLst>
                                            <p:cond delay="0"/>
                                          </p:stCondLst>
                                        </p:cTn>
                                        <p:tgtEl>
                                          <p:spTgt spid="17">
                                            <p:txEl>
                                              <p:charRg st="101" end="109"/>
                                            </p:txEl>
                                          </p:spTgt>
                                        </p:tgtEl>
                                        <p:attrNameLst>
                                          <p:attrName>style.visibility</p:attrName>
                                        </p:attrNameLst>
                                      </p:cBhvr>
                                      <p:to>
                                        <p:strVal val="visible"/>
                                      </p:to>
                                    </p:set>
                                    <p:animEffect transition="in" filter="fade">
                                      <p:cBhvr>
                                        <p:cTn id="17" dur="500"/>
                                        <p:tgtEl>
                                          <p:spTgt spid="17">
                                            <p:txEl>
                                              <p:charRg st="101" end="10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7" name="文本框 86"/>
          <p:cNvSpPr txBox="1"/>
          <p:nvPr/>
        </p:nvSpPr>
        <p:spPr>
          <a:xfrm>
            <a:off x="7858125" y="3082925"/>
            <a:ext cx="6183313" cy="4437063"/>
          </a:xfrm>
          <a:prstGeom prst="rect">
            <a:avLst/>
          </a:prstGeom>
          <a:noFill/>
        </p:spPr>
        <p:txBody>
          <a:bodyPr wrap="square" lIns="118204" tIns="59102" rIns="118204" bIns="59102">
            <a:spAutoFit/>
          </a:bodyPr>
          <a:lstStyle/>
          <a:p>
            <a:pPr marR="0" defTabSz="1181735">
              <a:lnSpc>
                <a:spcPct val="150000"/>
              </a:lnSpc>
              <a:buClrTx/>
              <a:buSzTx/>
              <a:buFontTx/>
              <a:buNone/>
              <a:defRPr/>
            </a:pPr>
            <a:r>
              <a:rPr kumimoji="0" lang="zh-CN" altLang="en-US" sz="3100" b="1" kern="0" cap="none" spc="0" normalizeH="0" baseline="0" noProof="0" dirty="0">
                <a:latin typeface="思源宋体 CN" panose="02020400000000000000" pitchFamily="18" charset="-122"/>
                <a:ea typeface="思源宋体 CN" panose="02020400000000000000" pitchFamily="18" charset="-122"/>
                <a:cs typeface="+mn-cs"/>
              </a:rPr>
              <a:t>请思考：</a:t>
            </a:r>
            <a:endParaRPr kumimoji="0" sz="3100" b="1" kern="0" cap="none" spc="0" normalizeH="0" baseline="0" noProof="0" dirty="0">
              <a:latin typeface="思源宋体 CN" panose="02020400000000000000" pitchFamily="18" charset="-122"/>
              <a:ea typeface="思源宋体 CN" panose="02020400000000000000" pitchFamily="18" charset="-122"/>
              <a:cs typeface="+mn-cs"/>
            </a:endParaRPr>
          </a:p>
          <a:p>
            <a:pPr marR="0" defTabSz="1181735">
              <a:lnSpc>
                <a:spcPct val="150000"/>
              </a:lnSpc>
              <a:buClrTx/>
              <a:buSzTx/>
              <a:buFontTx/>
              <a:buNone/>
              <a:defRPr/>
            </a:pPr>
            <a:r>
              <a:rPr kumimoji="0" sz="2600" b="1" kern="0" cap="none" spc="0" normalizeH="0" baseline="0" noProof="0" dirty="0">
                <a:latin typeface="思源宋体 CN" panose="02020400000000000000" pitchFamily="18" charset="-122"/>
                <a:ea typeface="思源宋体 CN" panose="02020400000000000000" pitchFamily="18" charset="-122"/>
                <a:cs typeface="+mn-cs"/>
              </a:rPr>
              <a:t>1、税管中心（上海）主要负责哪些商品？</a:t>
            </a:r>
            <a:endParaRPr kumimoji="0" sz="2600" b="1" kern="0" cap="none" spc="0" normalizeH="0" baseline="0" noProof="0" dirty="0">
              <a:latin typeface="思源宋体 CN" panose="02020400000000000000" pitchFamily="18" charset="-122"/>
              <a:ea typeface="思源宋体 CN" panose="02020400000000000000" pitchFamily="18" charset="-122"/>
              <a:cs typeface="+mn-cs"/>
            </a:endParaRPr>
          </a:p>
          <a:p>
            <a:pPr marR="0" defTabSz="1181735">
              <a:lnSpc>
                <a:spcPct val="150000"/>
              </a:lnSpc>
              <a:buClrTx/>
              <a:buSzTx/>
              <a:buFontTx/>
              <a:buNone/>
              <a:defRPr/>
            </a:pPr>
            <a:r>
              <a:rPr kumimoji="0" sz="2600" b="1" kern="0" cap="none" spc="0" normalizeH="0" baseline="0" noProof="0" dirty="0">
                <a:latin typeface="思源宋体 CN" panose="02020400000000000000" pitchFamily="18" charset="-122"/>
                <a:ea typeface="思源宋体 CN" panose="02020400000000000000" pitchFamily="18" charset="-122"/>
                <a:cs typeface="+mn-cs"/>
              </a:rPr>
              <a:t>A、机电大类</a:t>
            </a:r>
            <a:endParaRPr kumimoji="0" sz="2600" b="1" kern="0" cap="none" spc="0" normalizeH="0" baseline="0" noProof="0" dirty="0">
              <a:latin typeface="思源宋体 CN" panose="02020400000000000000" pitchFamily="18" charset="-122"/>
              <a:ea typeface="思源宋体 CN" panose="02020400000000000000" pitchFamily="18" charset="-122"/>
              <a:cs typeface="+mn-cs"/>
            </a:endParaRPr>
          </a:p>
          <a:p>
            <a:pPr marR="0" defTabSz="1181735">
              <a:lnSpc>
                <a:spcPct val="150000"/>
              </a:lnSpc>
              <a:buClrTx/>
              <a:buSzTx/>
              <a:buFontTx/>
              <a:buNone/>
              <a:defRPr/>
            </a:pPr>
            <a:r>
              <a:rPr kumimoji="0" sz="2600" b="1" kern="0" cap="none" spc="0" normalizeH="0" baseline="0" noProof="0" dirty="0">
                <a:latin typeface="思源宋体 CN" panose="02020400000000000000" pitchFamily="18" charset="-122"/>
                <a:ea typeface="思源宋体 CN" panose="02020400000000000000" pitchFamily="18" charset="-122"/>
                <a:cs typeface="+mn-cs"/>
              </a:rPr>
              <a:t>B、化工大类</a:t>
            </a:r>
            <a:endParaRPr kumimoji="0" sz="2600" b="1" kern="0" cap="none" spc="0" normalizeH="0" baseline="0" noProof="0" dirty="0">
              <a:latin typeface="思源宋体 CN" panose="02020400000000000000" pitchFamily="18" charset="-122"/>
              <a:ea typeface="思源宋体 CN" panose="02020400000000000000" pitchFamily="18" charset="-122"/>
              <a:cs typeface="+mn-cs"/>
            </a:endParaRPr>
          </a:p>
          <a:p>
            <a:pPr marR="0" defTabSz="1181735">
              <a:lnSpc>
                <a:spcPct val="150000"/>
              </a:lnSpc>
              <a:buClrTx/>
              <a:buSzTx/>
              <a:buFontTx/>
              <a:buNone/>
              <a:defRPr/>
            </a:pPr>
            <a:r>
              <a:rPr kumimoji="0" sz="2600" b="1" kern="0" cap="none" spc="0" normalizeH="0" baseline="0" noProof="0" dirty="0">
                <a:latin typeface="思源宋体 CN" panose="02020400000000000000" pitchFamily="18" charset="-122"/>
                <a:ea typeface="思源宋体 CN" panose="02020400000000000000" pitchFamily="18" charset="-122"/>
                <a:cs typeface="+mn-cs"/>
              </a:rPr>
              <a:t>C、纺织大类</a:t>
            </a:r>
            <a:endParaRPr kumimoji="0" sz="2600" b="1" kern="0" cap="none" spc="0" normalizeH="0" baseline="0" noProof="0" dirty="0">
              <a:latin typeface="思源宋体 CN" panose="02020400000000000000" pitchFamily="18" charset="-122"/>
              <a:ea typeface="思源宋体 CN" panose="02020400000000000000" pitchFamily="18" charset="-122"/>
              <a:cs typeface="+mn-cs"/>
            </a:endParaRPr>
          </a:p>
          <a:p>
            <a:pPr marR="0" defTabSz="1181735">
              <a:lnSpc>
                <a:spcPct val="150000"/>
              </a:lnSpc>
              <a:buClrTx/>
              <a:buSzTx/>
              <a:buFontTx/>
              <a:buNone/>
              <a:defRPr/>
            </a:pPr>
            <a:r>
              <a:rPr kumimoji="0" sz="2600" b="1" kern="0" cap="none" spc="0" normalizeH="0" baseline="0" noProof="0" dirty="0">
                <a:latin typeface="思源宋体 CN" panose="02020400000000000000" pitchFamily="18" charset="-122"/>
                <a:ea typeface="思源宋体 CN" panose="02020400000000000000" pitchFamily="18" charset="-122"/>
                <a:cs typeface="+mn-cs"/>
              </a:rPr>
              <a:t>D、药品类</a:t>
            </a:r>
            <a:endParaRPr kumimoji="0" sz="2600" b="1" kern="0" cap="none" spc="0" normalizeH="0" baseline="0" noProof="0" dirty="0">
              <a:latin typeface="思源宋体 CN" panose="02020400000000000000" pitchFamily="18" charset="-122"/>
              <a:ea typeface="思源宋体 CN" panose="02020400000000000000" pitchFamily="18" charset="-122"/>
              <a:cs typeface="+mn-cs"/>
            </a:endParaRPr>
          </a:p>
        </p:txBody>
      </p:sp>
      <p:grpSp>
        <p:nvGrpSpPr>
          <p:cNvPr id="180227" name="组合 610"/>
          <p:cNvGrpSpPr/>
          <p:nvPr/>
        </p:nvGrpSpPr>
        <p:grpSpPr>
          <a:xfrm>
            <a:off x="635000" y="1970088"/>
            <a:ext cx="6015038" cy="7908925"/>
            <a:chOff x="3675063" y="1087438"/>
            <a:chExt cx="4733926" cy="4700587"/>
          </a:xfrm>
        </p:grpSpPr>
        <p:sp>
          <p:nvSpPr>
            <p:cNvPr id="180228" name="任意多边形 4"/>
            <p:cNvSpPr/>
            <p:nvPr/>
          </p:nvSpPr>
          <p:spPr>
            <a:xfrm>
              <a:off x="3675063" y="1087438"/>
              <a:ext cx="4406900" cy="3208338"/>
            </a:xfrm>
            <a:custGeom>
              <a:avLst/>
              <a:gdLst/>
              <a:ahLst/>
              <a:cxnLst>
                <a:cxn ang="0">
                  <a:pos x="804814" y="2982582"/>
                </a:cxn>
                <a:cxn ang="0">
                  <a:pos x="539443" y="2830631"/>
                </a:cxn>
                <a:cxn ang="0">
                  <a:pos x="382830" y="2083900"/>
                </a:cxn>
                <a:cxn ang="0">
                  <a:pos x="1748839" y="1601998"/>
                </a:cxn>
                <a:cxn ang="0">
                  <a:pos x="2196924" y="1046292"/>
                </a:cxn>
                <a:cxn ang="0">
                  <a:pos x="2553653" y="425463"/>
                </a:cxn>
                <a:cxn ang="0">
                  <a:pos x="3301912" y="43415"/>
                </a:cxn>
                <a:cxn ang="0">
                  <a:pos x="3884859" y="299561"/>
                </a:cxn>
                <a:cxn ang="0">
                  <a:pos x="4332944" y="1059316"/>
                </a:cxn>
                <a:cxn ang="0">
                  <a:pos x="4245937" y="1984047"/>
                </a:cxn>
                <a:cxn ang="0">
                  <a:pos x="3615137" y="2756826"/>
                </a:cxn>
                <a:cxn ang="0">
                  <a:pos x="2797272" y="3073753"/>
                </a:cxn>
                <a:cxn ang="0">
                  <a:pos x="1787992" y="3199655"/>
                </a:cxn>
                <a:cxn ang="0">
                  <a:pos x="804814" y="2982582"/>
                </a:cxn>
              </a:cxnLst>
              <a:pathLst>
                <a:path w="1013" h="739">
                  <a:moveTo>
                    <a:pt x="185" y="687"/>
                  </a:moveTo>
                  <a:cubicBezTo>
                    <a:pt x="163" y="677"/>
                    <a:pt x="143" y="665"/>
                    <a:pt x="124" y="652"/>
                  </a:cubicBezTo>
                  <a:cubicBezTo>
                    <a:pt x="64" y="609"/>
                    <a:pt x="0" y="532"/>
                    <a:pt x="88" y="480"/>
                  </a:cubicBezTo>
                  <a:cubicBezTo>
                    <a:pt x="184" y="424"/>
                    <a:pt x="310" y="434"/>
                    <a:pt x="402" y="369"/>
                  </a:cubicBezTo>
                  <a:cubicBezTo>
                    <a:pt x="448" y="337"/>
                    <a:pt x="479" y="289"/>
                    <a:pt x="505" y="241"/>
                  </a:cubicBezTo>
                  <a:cubicBezTo>
                    <a:pt x="530" y="192"/>
                    <a:pt x="553" y="142"/>
                    <a:pt x="587" y="98"/>
                  </a:cubicBezTo>
                  <a:cubicBezTo>
                    <a:pt x="625" y="48"/>
                    <a:pt x="690" y="0"/>
                    <a:pt x="759" y="10"/>
                  </a:cubicBezTo>
                  <a:cubicBezTo>
                    <a:pt x="809" y="17"/>
                    <a:pt x="856" y="38"/>
                    <a:pt x="893" y="69"/>
                  </a:cubicBezTo>
                  <a:cubicBezTo>
                    <a:pt x="947" y="115"/>
                    <a:pt x="980" y="178"/>
                    <a:pt x="996" y="244"/>
                  </a:cubicBezTo>
                  <a:cubicBezTo>
                    <a:pt x="1013" y="315"/>
                    <a:pt x="1002" y="388"/>
                    <a:pt x="976" y="457"/>
                  </a:cubicBezTo>
                  <a:cubicBezTo>
                    <a:pt x="950" y="529"/>
                    <a:pt x="898" y="592"/>
                    <a:pt x="831" y="635"/>
                  </a:cubicBezTo>
                  <a:cubicBezTo>
                    <a:pt x="775" y="671"/>
                    <a:pt x="709" y="692"/>
                    <a:pt x="643" y="708"/>
                  </a:cubicBezTo>
                  <a:cubicBezTo>
                    <a:pt x="567" y="727"/>
                    <a:pt x="489" y="739"/>
                    <a:pt x="411" y="737"/>
                  </a:cubicBezTo>
                  <a:cubicBezTo>
                    <a:pt x="336" y="735"/>
                    <a:pt x="255" y="719"/>
                    <a:pt x="185" y="687"/>
                  </a:cubicBezTo>
                </a:path>
              </a:pathLst>
            </a:custGeom>
            <a:solidFill>
              <a:srgbClr val="27AFAC">
                <a:alpha val="100000"/>
              </a:srgbClr>
            </a:solidFill>
            <a:ln w="9525">
              <a:noFill/>
            </a:ln>
          </p:spPr>
          <p:txBody>
            <a:bodyPr/>
            <a:p>
              <a:endParaRPr lang="zh-CN" altLang="en-US"/>
            </a:p>
          </p:txBody>
        </p:sp>
        <p:sp>
          <p:nvSpPr>
            <p:cNvPr id="180229" name="任意多边形 5"/>
            <p:cNvSpPr/>
            <p:nvPr/>
          </p:nvSpPr>
          <p:spPr>
            <a:xfrm>
              <a:off x="4519613" y="1538288"/>
              <a:ext cx="1082675" cy="763588"/>
            </a:xfrm>
            <a:custGeom>
              <a:avLst/>
              <a:gdLst/>
              <a:ahLst/>
              <a:cxnLst>
                <a:cxn ang="0">
                  <a:pos x="1021802" y="104126"/>
                </a:cxn>
                <a:cxn ang="0">
                  <a:pos x="652214" y="572691"/>
                </a:cxn>
                <a:cxn ang="0">
                  <a:pos x="60873" y="659462"/>
                </a:cxn>
                <a:cxn ang="0">
                  <a:pos x="430461" y="190897"/>
                </a:cxn>
                <a:cxn ang="0">
                  <a:pos x="1021802" y="104126"/>
                </a:cxn>
              </a:cxnLst>
              <a:pathLst>
                <a:path w="249" h="176">
                  <a:moveTo>
                    <a:pt x="235" y="24"/>
                  </a:moveTo>
                  <a:cubicBezTo>
                    <a:pt x="249" y="48"/>
                    <a:pt x="211" y="97"/>
                    <a:pt x="150" y="132"/>
                  </a:cubicBezTo>
                  <a:cubicBezTo>
                    <a:pt x="89" y="167"/>
                    <a:pt x="28" y="176"/>
                    <a:pt x="14" y="152"/>
                  </a:cubicBezTo>
                  <a:cubicBezTo>
                    <a:pt x="0" y="128"/>
                    <a:pt x="38" y="79"/>
                    <a:pt x="99" y="44"/>
                  </a:cubicBezTo>
                  <a:cubicBezTo>
                    <a:pt x="160" y="9"/>
                    <a:pt x="221" y="0"/>
                    <a:pt x="235" y="24"/>
                  </a:cubicBezTo>
                  <a:close/>
                </a:path>
              </a:pathLst>
            </a:custGeom>
            <a:solidFill>
              <a:srgbClr val="27AFAC">
                <a:alpha val="100000"/>
              </a:srgbClr>
            </a:solidFill>
            <a:ln w="9525">
              <a:noFill/>
            </a:ln>
          </p:spPr>
          <p:txBody>
            <a:bodyPr/>
            <a:p>
              <a:endParaRPr lang="zh-CN" altLang="en-US"/>
            </a:p>
          </p:txBody>
        </p:sp>
        <p:sp>
          <p:nvSpPr>
            <p:cNvPr id="180230" name="矩形 613"/>
            <p:cNvSpPr/>
            <p:nvPr/>
          </p:nvSpPr>
          <p:spPr>
            <a:xfrm>
              <a:off x="3784601" y="2151063"/>
              <a:ext cx="1047750" cy="1401763"/>
            </a:xfrm>
            <a:prstGeom prst="rect">
              <a:avLst/>
            </a:prstGeom>
            <a:solidFill>
              <a:srgbClr val="223B59">
                <a:alpha val="20000"/>
              </a:srgbClr>
            </a:solidFill>
            <a:ln w="9525">
              <a:noFill/>
            </a:ln>
          </p:spPr>
          <p:txBody>
            <a:bodyPr/>
            <a:p>
              <a:pPr>
                <a:buNone/>
              </a:pPr>
              <a:endParaRPr lang="zh-CN" altLang="en-US" dirty="0">
                <a:latin typeface="Arial" panose="020B0604020202020204" pitchFamily="34" charset="0"/>
              </a:endParaRPr>
            </a:p>
          </p:txBody>
        </p:sp>
        <p:sp>
          <p:nvSpPr>
            <p:cNvPr id="180231" name="矩形 614"/>
            <p:cNvSpPr/>
            <p:nvPr/>
          </p:nvSpPr>
          <p:spPr>
            <a:xfrm>
              <a:off x="3827463" y="2120900"/>
              <a:ext cx="1047750" cy="1401763"/>
            </a:xfrm>
            <a:prstGeom prst="rect">
              <a:avLst/>
            </a:prstGeom>
            <a:solidFill>
              <a:srgbClr val="FFFFFF"/>
            </a:solidFill>
            <a:ln w="9525">
              <a:noFill/>
            </a:ln>
          </p:spPr>
          <p:txBody>
            <a:bodyPr/>
            <a:p>
              <a:pPr>
                <a:buNone/>
              </a:pPr>
              <a:endParaRPr lang="zh-CN" altLang="en-US" dirty="0">
                <a:latin typeface="Arial" panose="020B0604020202020204" pitchFamily="34" charset="0"/>
              </a:endParaRPr>
            </a:p>
          </p:txBody>
        </p:sp>
        <p:sp>
          <p:nvSpPr>
            <p:cNvPr id="180232" name="矩形 615"/>
            <p:cNvSpPr/>
            <p:nvPr/>
          </p:nvSpPr>
          <p:spPr>
            <a:xfrm>
              <a:off x="3827463" y="2120900"/>
              <a:ext cx="1047750" cy="1401763"/>
            </a:xfrm>
            <a:prstGeom prst="rect">
              <a:avLst/>
            </a:prstGeom>
            <a:noFill/>
            <a:ln w="9525">
              <a:noFill/>
            </a:ln>
          </p:spPr>
          <p:txBody>
            <a:bodyPr/>
            <a:p>
              <a:pPr>
                <a:buNone/>
              </a:pPr>
              <a:endParaRPr lang="zh-CN" altLang="en-US" dirty="0">
                <a:latin typeface="Arial" panose="020B0604020202020204" pitchFamily="34" charset="0"/>
              </a:endParaRPr>
            </a:p>
          </p:txBody>
        </p:sp>
        <p:sp>
          <p:nvSpPr>
            <p:cNvPr id="180233" name="矩形 616"/>
            <p:cNvSpPr/>
            <p:nvPr/>
          </p:nvSpPr>
          <p:spPr>
            <a:xfrm>
              <a:off x="4037013" y="2528888"/>
              <a:ext cx="90488" cy="763588"/>
            </a:xfrm>
            <a:prstGeom prst="rect">
              <a:avLst/>
            </a:prstGeom>
            <a:solidFill>
              <a:srgbClr val="8C1559"/>
            </a:solidFill>
            <a:ln w="9525">
              <a:noFill/>
            </a:ln>
          </p:spPr>
          <p:txBody>
            <a:bodyPr/>
            <a:p>
              <a:pPr>
                <a:buNone/>
              </a:pPr>
              <a:endParaRPr lang="zh-CN" altLang="en-US" dirty="0">
                <a:latin typeface="Arial" panose="020B0604020202020204" pitchFamily="34" charset="0"/>
              </a:endParaRPr>
            </a:p>
          </p:txBody>
        </p:sp>
        <p:sp>
          <p:nvSpPr>
            <p:cNvPr id="180234" name="矩形 617"/>
            <p:cNvSpPr/>
            <p:nvPr/>
          </p:nvSpPr>
          <p:spPr>
            <a:xfrm>
              <a:off x="4179888" y="3079750"/>
              <a:ext cx="92075" cy="212725"/>
            </a:xfrm>
            <a:prstGeom prst="rect">
              <a:avLst/>
            </a:prstGeom>
            <a:solidFill>
              <a:srgbClr val="8C1559"/>
            </a:solidFill>
            <a:ln w="9525">
              <a:noFill/>
            </a:ln>
          </p:spPr>
          <p:txBody>
            <a:bodyPr/>
            <a:p>
              <a:pPr>
                <a:buNone/>
              </a:pPr>
              <a:endParaRPr lang="zh-CN" altLang="en-US" dirty="0">
                <a:latin typeface="Arial" panose="020B0604020202020204" pitchFamily="34" charset="0"/>
              </a:endParaRPr>
            </a:p>
          </p:txBody>
        </p:sp>
        <p:sp>
          <p:nvSpPr>
            <p:cNvPr id="180235" name="矩形 618"/>
            <p:cNvSpPr/>
            <p:nvPr/>
          </p:nvSpPr>
          <p:spPr>
            <a:xfrm>
              <a:off x="4319588" y="2874963"/>
              <a:ext cx="90488" cy="417513"/>
            </a:xfrm>
            <a:prstGeom prst="rect">
              <a:avLst/>
            </a:prstGeom>
            <a:solidFill>
              <a:srgbClr val="B71D67"/>
            </a:solidFill>
            <a:ln w="9525">
              <a:noFill/>
            </a:ln>
          </p:spPr>
          <p:txBody>
            <a:bodyPr/>
            <a:p>
              <a:pPr>
                <a:buNone/>
              </a:pPr>
              <a:endParaRPr lang="zh-CN" altLang="en-US" dirty="0">
                <a:latin typeface="Arial" panose="020B0604020202020204" pitchFamily="34" charset="0"/>
              </a:endParaRPr>
            </a:p>
          </p:txBody>
        </p:sp>
        <p:sp>
          <p:nvSpPr>
            <p:cNvPr id="180236" name="矩形 619"/>
            <p:cNvSpPr/>
            <p:nvPr/>
          </p:nvSpPr>
          <p:spPr>
            <a:xfrm>
              <a:off x="4462463" y="2732088"/>
              <a:ext cx="92075" cy="560388"/>
            </a:xfrm>
            <a:prstGeom prst="rect">
              <a:avLst/>
            </a:prstGeom>
            <a:solidFill>
              <a:srgbClr val="8C1559"/>
            </a:solidFill>
            <a:ln w="9525">
              <a:noFill/>
            </a:ln>
          </p:spPr>
          <p:txBody>
            <a:bodyPr/>
            <a:p>
              <a:pPr>
                <a:buNone/>
              </a:pPr>
              <a:endParaRPr lang="zh-CN" altLang="en-US" dirty="0">
                <a:latin typeface="Arial" panose="020B0604020202020204" pitchFamily="34" charset="0"/>
              </a:endParaRPr>
            </a:p>
          </p:txBody>
        </p:sp>
        <p:sp>
          <p:nvSpPr>
            <p:cNvPr id="180237" name="矩形 620"/>
            <p:cNvSpPr/>
            <p:nvPr/>
          </p:nvSpPr>
          <p:spPr>
            <a:xfrm>
              <a:off x="4605338" y="2528888"/>
              <a:ext cx="92075" cy="763588"/>
            </a:xfrm>
            <a:prstGeom prst="rect">
              <a:avLst/>
            </a:prstGeom>
            <a:solidFill>
              <a:srgbClr val="D62B85"/>
            </a:solidFill>
            <a:ln w="9525">
              <a:noFill/>
            </a:ln>
          </p:spPr>
          <p:txBody>
            <a:bodyPr/>
            <a:p>
              <a:pPr>
                <a:buNone/>
              </a:pPr>
              <a:endParaRPr lang="zh-CN" altLang="en-US" dirty="0">
                <a:latin typeface="Arial" panose="020B0604020202020204" pitchFamily="34" charset="0"/>
              </a:endParaRPr>
            </a:p>
          </p:txBody>
        </p:sp>
        <p:sp>
          <p:nvSpPr>
            <p:cNvPr id="180238" name="矩形 621"/>
            <p:cNvSpPr/>
            <p:nvPr/>
          </p:nvSpPr>
          <p:spPr>
            <a:xfrm>
              <a:off x="3944938" y="2301875"/>
              <a:ext cx="22225" cy="985838"/>
            </a:xfrm>
            <a:prstGeom prst="rect">
              <a:avLst/>
            </a:prstGeom>
            <a:solidFill>
              <a:srgbClr val="126466"/>
            </a:solidFill>
            <a:ln w="9525">
              <a:noFill/>
            </a:ln>
          </p:spPr>
          <p:txBody>
            <a:bodyPr/>
            <a:p>
              <a:pPr>
                <a:buNone/>
              </a:pPr>
              <a:endParaRPr lang="zh-CN" altLang="en-US" dirty="0">
                <a:latin typeface="Arial" panose="020B0604020202020204" pitchFamily="34" charset="0"/>
              </a:endParaRPr>
            </a:p>
          </p:txBody>
        </p:sp>
        <p:sp>
          <p:nvSpPr>
            <p:cNvPr id="180239" name="任意多边形 15"/>
            <p:cNvSpPr/>
            <p:nvPr/>
          </p:nvSpPr>
          <p:spPr>
            <a:xfrm>
              <a:off x="3944938" y="2301875"/>
              <a:ext cx="22225" cy="985838"/>
            </a:xfrm>
            <a:custGeom>
              <a:avLst/>
              <a:gdLst/>
              <a:ahLst/>
              <a:cxnLst>
                <a:cxn ang="0">
                  <a:pos x="0" y="0"/>
                </a:cxn>
                <a:cxn ang="0">
                  <a:pos x="0" y="985838"/>
                </a:cxn>
                <a:cxn ang="0">
                  <a:pos x="22225" y="985838"/>
                </a:cxn>
                <a:cxn ang="0">
                  <a:pos x="22225" y="0"/>
                </a:cxn>
              </a:cxnLst>
              <a:pathLst>
                <a:path w="14" h="621">
                  <a:moveTo>
                    <a:pt x="0" y="0"/>
                  </a:moveTo>
                  <a:lnTo>
                    <a:pt x="0" y="621"/>
                  </a:lnTo>
                  <a:lnTo>
                    <a:pt x="14" y="621"/>
                  </a:lnTo>
                  <a:lnTo>
                    <a:pt x="14" y="0"/>
                  </a:lnTo>
                </a:path>
              </a:pathLst>
            </a:custGeom>
            <a:noFill/>
            <a:ln w="9525">
              <a:noFill/>
            </a:ln>
          </p:spPr>
          <p:txBody>
            <a:bodyPr/>
            <a:p>
              <a:endParaRPr lang="zh-CN" altLang="en-US"/>
            </a:p>
          </p:txBody>
        </p:sp>
        <p:sp>
          <p:nvSpPr>
            <p:cNvPr id="180240" name="矩形 623"/>
            <p:cNvSpPr/>
            <p:nvPr/>
          </p:nvSpPr>
          <p:spPr>
            <a:xfrm>
              <a:off x="4037013" y="3352800"/>
              <a:ext cx="725488" cy="17463"/>
            </a:xfrm>
            <a:prstGeom prst="rect">
              <a:avLst/>
            </a:prstGeom>
            <a:solidFill>
              <a:srgbClr val="126466"/>
            </a:solidFill>
            <a:ln w="9525">
              <a:noFill/>
            </a:ln>
          </p:spPr>
          <p:txBody>
            <a:bodyPr/>
            <a:p>
              <a:pPr>
                <a:buNone/>
              </a:pPr>
              <a:endParaRPr lang="zh-CN" altLang="en-US" dirty="0">
                <a:latin typeface="Arial" panose="020B0604020202020204" pitchFamily="34" charset="0"/>
              </a:endParaRPr>
            </a:p>
          </p:txBody>
        </p:sp>
        <p:sp>
          <p:nvSpPr>
            <p:cNvPr id="180241" name="任意多边形 17"/>
            <p:cNvSpPr/>
            <p:nvPr/>
          </p:nvSpPr>
          <p:spPr>
            <a:xfrm>
              <a:off x="4037013" y="3352800"/>
              <a:ext cx="725488" cy="17463"/>
            </a:xfrm>
            <a:custGeom>
              <a:avLst/>
              <a:gdLst/>
              <a:ahLst/>
              <a:cxnLst>
                <a:cxn ang="0">
                  <a:pos x="0" y="17463"/>
                </a:cxn>
                <a:cxn ang="0">
                  <a:pos x="725488" y="17463"/>
                </a:cxn>
                <a:cxn ang="0">
                  <a:pos x="725488" y="0"/>
                </a:cxn>
                <a:cxn ang="0">
                  <a:pos x="0" y="0"/>
                </a:cxn>
              </a:cxnLst>
              <a:pathLst>
                <a:path w="457" h="11">
                  <a:moveTo>
                    <a:pt x="0" y="11"/>
                  </a:moveTo>
                  <a:lnTo>
                    <a:pt x="457" y="11"/>
                  </a:lnTo>
                  <a:lnTo>
                    <a:pt x="457" y="0"/>
                  </a:lnTo>
                  <a:lnTo>
                    <a:pt x="0" y="0"/>
                  </a:lnTo>
                </a:path>
              </a:pathLst>
            </a:custGeom>
            <a:noFill/>
            <a:ln w="9525">
              <a:noFill/>
            </a:ln>
          </p:spPr>
          <p:txBody>
            <a:bodyPr/>
            <a:p>
              <a:endParaRPr lang="zh-CN" altLang="en-US"/>
            </a:p>
          </p:txBody>
        </p:sp>
        <p:sp>
          <p:nvSpPr>
            <p:cNvPr id="180242" name="矩形 625"/>
            <p:cNvSpPr/>
            <p:nvPr/>
          </p:nvSpPr>
          <p:spPr>
            <a:xfrm>
              <a:off x="7313614" y="2020887"/>
              <a:ext cx="1095375" cy="1211263"/>
            </a:xfrm>
            <a:prstGeom prst="rect">
              <a:avLst/>
            </a:prstGeom>
            <a:solidFill>
              <a:srgbClr val="223B59">
                <a:alpha val="20000"/>
              </a:srgbClr>
            </a:solidFill>
            <a:ln w="9525">
              <a:noFill/>
            </a:ln>
          </p:spPr>
          <p:txBody>
            <a:bodyPr/>
            <a:p>
              <a:pPr>
                <a:buNone/>
              </a:pPr>
              <a:endParaRPr lang="zh-CN" altLang="en-US" dirty="0">
                <a:latin typeface="Arial" panose="020B0604020202020204" pitchFamily="34" charset="0"/>
              </a:endParaRPr>
            </a:p>
          </p:txBody>
        </p:sp>
        <p:sp>
          <p:nvSpPr>
            <p:cNvPr id="180243" name="矩形 626"/>
            <p:cNvSpPr/>
            <p:nvPr/>
          </p:nvSpPr>
          <p:spPr>
            <a:xfrm>
              <a:off x="7280276" y="1989138"/>
              <a:ext cx="1092200" cy="1208088"/>
            </a:xfrm>
            <a:prstGeom prst="rect">
              <a:avLst/>
            </a:prstGeom>
            <a:solidFill>
              <a:srgbClr val="FFFFFF"/>
            </a:solidFill>
            <a:ln w="9525">
              <a:noFill/>
            </a:ln>
          </p:spPr>
          <p:txBody>
            <a:bodyPr/>
            <a:p>
              <a:pPr>
                <a:buNone/>
              </a:pPr>
              <a:endParaRPr lang="zh-CN" altLang="en-US" dirty="0">
                <a:latin typeface="Arial" panose="020B0604020202020204" pitchFamily="34" charset="0"/>
              </a:endParaRPr>
            </a:p>
          </p:txBody>
        </p:sp>
        <p:sp>
          <p:nvSpPr>
            <p:cNvPr id="180244" name="矩形 627"/>
            <p:cNvSpPr/>
            <p:nvPr/>
          </p:nvSpPr>
          <p:spPr>
            <a:xfrm>
              <a:off x="7280276" y="1989138"/>
              <a:ext cx="1092200" cy="1208088"/>
            </a:xfrm>
            <a:prstGeom prst="rect">
              <a:avLst/>
            </a:prstGeom>
            <a:noFill/>
            <a:ln w="9525">
              <a:noFill/>
            </a:ln>
          </p:spPr>
          <p:txBody>
            <a:bodyPr/>
            <a:p>
              <a:pPr>
                <a:buNone/>
              </a:pPr>
              <a:endParaRPr lang="zh-CN" altLang="en-US" dirty="0">
                <a:latin typeface="Arial" panose="020B0604020202020204" pitchFamily="34" charset="0"/>
              </a:endParaRPr>
            </a:p>
          </p:txBody>
        </p:sp>
        <p:sp>
          <p:nvSpPr>
            <p:cNvPr id="180245" name="任意多边形 22"/>
            <p:cNvSpPr/>
            <p:nvPr/>
          </p:nvSpPr>
          <p:spPr>
            <a:xfrm>
              <a:off x="7712076" y="2476500"/>
              <a:ext cx="238125" cy="342900"/>
            </a:xfrm>
            <a:custGeom>
              <a:avLst/>
              <a:gdLst/>
              <a:ahLst/>
              <a:cxnLst>
                <a:cxn ang="0">
                  <a:pos x="43295" y="156258"/>
                </a:cxn>
                <a:cxn ang="0">
                  <a:pos x="82261" y="147577"/>
                </a:cxn>
                <a:cxn ang="0">
                  <a:pos x="112568" y="143237"/>
                </a:cxn>
                <a:cxn ang="0">
                  <a:pos x="129886" y="134556"/>
                </a:cxn>
                <a:cxn ang="0">
                  <a:pos x="142875" y="121534"/>
                </a:cxn>
                <a:cxn ang="0">
                  <a:pos x="147205" y="112853"/>
                </a:cxn>
                <a:cxn ang="0">
                  <a:pos x="147205" y="99832"/>
                </a:cxn>
                <a:cxn ang="0">
                  <a:pos x="147205" y="86810"/>
                </a:cxn>
                <a:cxn ang="0">
                  <a:pos x="138545" y="73789"/>
                </a:cxn>
                <a:cxn ang="0">
                  <a:pos x="125557" y="65108"/>
                </a:cxn>
                <a:cxn ang="0">
                  <a:pos x="112568" y="65108"/>
                </a:cxn>
                <a:cxn ang="0">
                  <a:pos x="99580" y="65108"/>
                </a:cxn>
                <a:cxn ang="0">
                  <a:pos x="86591" y="73789"/>
                </a:cxn>
                <a:cxn ang="0">
                  <a:pos x="82261" y="82470"/>
                </a:cxn>
                <a:cxn ang="0">
                  <a:pos x="77932" y="99832"/>
                </a:cxn>
                <a:cxn ang="0">
                  <a:pos x="0" y="99832"/>
                </a:cxn>
                <a:cxn ang="0">
                  <a:pos x="8659" y="60767"/>
                </a:cxn>
                <a:cxn ang="0">
                  <a:pos x="30307" y="30384"/>
                </a:cxn>
                <a:cxn ang="0">
                  <a:pos x="69273" y="8681"/>
                </a:cxn>
                <a:cxn ang="0">
                  <a:pos x="121227" y="0"/>
                </a:cxn>
                <a:cxn ang="0">
                  <a:pos x="173182" y="8681"/>
                </a:cxn>
                <a:cxn ang="0">
                  <a:pos x="212148" y="30384"/>
                </a:cxn>
                <a:cxn ang="0">
                  <a:pos x="233795" y="60767"/>
                </a:cxn>
                <a:cxn ang="0">
                  <a:pos x="238125" y="99832"/>
                </a:cxn>
                <a:cxn ang="0">
                  <a:pos x="233795" y="130215"/>
                </a:cxn>
                <a:cxn ang="0">
                  <a:pos x="212148" y="160599"/>
                </a:cxn>
                <a:cxn ang="0">
                  <a:pos x="177511" y="186642"/>
                </a:cxn>
                <a:cxn ang="0">
                  <a:pos x="125557" y="195323"/>
                </a:cxn>
                <a:cxn ang="0">
                  <a:pos x="125557" y="230047"/>
                </a:cxn>
                <a:cxn ang="0">
                  <a:pos x="47625" y="230047"/>
                </a:cxn>
                <a:cxn ang="0">
                  <a:pos x="43295" y="156258"/>
                </a:cxn>
                <a:cxn ang="0">
                  <a:pos x="90920" y="342900"/>
                </a:cxn>
                <a:cxn ang="0">
                  <a:pos x="64943" y="338559"/>
                </a:cxn>
                <a:cxn ang="0">
                  <a:pos x="47625" y="325538"/>
                </a:cxn>
                <a:cxn ang="0">
                  <a:pos x="38966" y="312516"/>
                </a:cxn>
                <a:cxn ang="0">
                  <a:pos x="34636" y="295154"/>
                </a:cxn>
                <a:cxn ang="0">
                  <a:pos x="38966" y="282133"/>
                </a:cxn>
                <a:cxn ang="0">
                  <a:pos x="47625" y="264771"/>
                </a:cxn>
                <a:cxn ang="0">
                  <a:pos x="64943" y="256090"/>
                </a:cxn>
                <a:cxn ang="0">
                  <a:pos x="90920" y="251749"/>
                </a:cxn>
                <a:cxn ang="0">
                  <a:pos x="116898" y="256090"/>
                </a:cxn>
                <a:cxn ang="0">
                  <a:pos x="134216" y="264771"/>
                </a:cxn>
                <a:cxn ang="0">
                  <a:pos x="142875" y="282133"/>
                </a:cxn>
                <a:cxn ang="0">
                  <a:pos x="147205" y="295154"/>
                </a:cxn>
                <a:cxn ang="0">
                  <a:pos x="142875" y="312516"/>
                </a:cxn>
                <a:cxn ang="0">
                  <a:pos x="134216" y="325538"/>
                </a:cxn>
                <a:cxn ang="0">
                  <a:pos x="116898" y="338559"/>
                </a:cxn>
                <a:cxn ang="0">
                  <a:pos x="90920" y="342900"/>
                </a:cxn>
              </a:cxnLst>
              <a:pathLst>
                <a:path w="55" h="79">
                  <a:moveTo>
                    <a:pt x="10" y="36"/>
                  </a:moveTo>
                  <a:cubicBezTo>
                    <a:pt x="13" y="35"/>
                    <a:pt x="17" y="35"/>
                    <a:pt x="19" y="34"/>
                  </a:cubicBezTo>
                  <a:cubicBezTo>
                    <a:pt x="22" y="34"/>
                    <a:pt x="24" y="33"/>
                    <a:pt x="26" y="33"/>
                  </a:cubicBezTo>
                  <a:cubicBezTo>
                    <a:pt x="28" y="32"/>
                    <a:pt x="29" y="31"/>
                    <a:pt x="30" y="31"/>
                  </a:cubicBezTo>
                  <a:cubicBezTo>
                    <a:pt x="31" y="30"/>
                    <a:pt x="32" y="29"/>
                    <a:pt x="33" y="28"/>
                  </a:cubicBezTo>
                  <a:cubicBezTo>
                    <a:pt x="33" y="27"/>
                    <a:pt x="34" y="27"/>
                    <a:pt x="34" y="26"/>
                  </a:cubicBezTo>
                  <a:cubicBezTo>
                    <a:pt x="34" y="25"/>
                    <a:pt x="34" y="24"/>
                    <a:pt x="34" y="23"/>
                  </a:cubicBezTo>
                  <a:cubicBezTo>
                    <a:pt x="34" y="22"/>
                    <a:pt x="34" y="21"/>
                    <a:pt x="34" y="20"/>
                  </a:cubicBezTo>
                  <a:cubicBezTo>
                    <a:pt x="33" y="19"/>
                    <a:pt x="32" y="18"/>
                    <a:pt x="32" y="17"/>
                  </a:cubicBezTo>
                  <a:cubicBezTo>
                    <a:pt x="31" y="16"/>
                    <a:pt x="30" y="16"/>
                    <a:pt x="29" y="15"/>
                  </a:cubicBezTo>
                  <a:cubicBezTo>
                    <a:pt x="28" y="15"/>
                    <a:pt x="27" y="15"/>
                    <a:pt x="26" y="15"/>
                  </a:cubicBezTo>
                  <a:cubicBezTo>
                    <a:pt x="25" y="15"/>
                    <a:pt x="24" y="15"/>
                    <a:pt x="23" y="15"/>
                  </a:cubicBezTo>
                  <a:cubicBezTo>
                    <a:pt x="22" y="16"/>
                    <a:pt x="21" y="16"/>
                    <a:pt x="20" y="17"/>
                  </a:cubicBezTo>
                  <a:cubicBezTo>
                    <a:pt x="20" y="18"/>
                    <a:pt x="19" y="18"/>
                    <a:pt x="19" y="19"/>
                  </a:cubicBezTo>
                  <a:cubicBezTo>
                    <a:pt x="18" y="20"/>
                    <a:pt x="18" y="22"/>
                    <a:pt x="18" y="23"/>
                  </a:cubicBezTo>
                  <a:cubicBezTo>
                    <a:pt x="0" y="23"/>
                    <a:pt x="0" y="23"/>
                    <a:pt x="0" y="23"/>
                  </a:cubicBezTo>
                  <a:cubicBezTo>
                    <a:pt x="0" y="20"/>
                    <a:pt x="0" y="17"/>
                    <a:pt x="2" y="14"/>
                  </a:cubicBezTo>
                  <a:cubicBezTo>
                    <a:pt x="3" y="11"/>
                    <a:pt x="5" y="9"/>
                    <a:pt x="7" y="7"/>
                  </a:cubicBezTo>
                  <a:cubicBezTo>
                    <a:pt x="9" y="5"/>
                    <a:pt x="12" y="3"/>
                    <a:pt x="16" y="2"/>
                  </a:cubicBezTo>
                  <a:cubicBezTo>
                    <a:pt x="19" y="1"/>
                    <a:pt x="23" y="0"/>
                    <a:pt x="28" y="0"/>
                  </a:cubicBezTo>
                  <a:cubicBezTo>
                    <a:pt x="33" y="0"/>
                    <a:pt x="37" y="1"/>
                    <a:pt x="40" y="2"/>
                  </a:cubicBezTo>
                  <a:cubicBezTo>
                    <a:pt x="44" y="3"/>
                    <a:pt x="47" y="5"/>
                    <a:pt x="49" y="7"/>
                  </a:cubicBezTo>
                  <a:cubicBezTo>
                    <a:pt x="51" y="9"/>
                    <a:pt x="53" y="11"/>
                    <a:pt x="54" y="14"/>
                  </a:cubicBezTo>
                  <a:cubicBezTo>
                    <a:pt x="55" y="17"/>
                    <a:pt x="55" y="20"/>
                    <a:pt x="55" y="23"/>
                  </a:cubicBezTo>
                  <a:cubicBezTo>
                    <a:pt x="55" y="25"/>
                    <a:pt x="55" y="28"/>
                    <a:pt x="54" y="30"/>
                  </a:cubicBezTo>
                  <a:cubicBezTo>
                    <a:pt x="53" y="33"/>
                    <a:pt x="51" y="35"/>
                    <a:pt x="49" y="37"/>
                  </a:cubicBezTo>
                  <a:cubicBezTo>
                    <a:pt x="47" y="39"/>
                    <a:pt x="44" y="41"/>
                    <a:pt x="41" y="43"/>
                  </a:cubicBezTo>
                  <a:cubicBezTo>
                    <a:pt x="37" y="44"/>
                    <a:pt x="34" y="45"/>
                    <a:pt x="29" y="45"/>
                  </a:cubicBezTo>
                  <a:cubicBezTo>
                    <a:pt x="29" y="53"/>
                    <a:pt x="29" y="53"/>
                    <a:pt x="29" y="53"/>
                  </a:cubicBezTo>
                  <a:cubicBezTo>
                    <a:pt x="11" y="53"/>
                    <a:pt x="11" y="53"/>
                    <a:pt x="11" y="53"/>
                  </a:cubicBezTo>
                  <a:lnTo>
                    <a:pt x="10" y="36"/>
                  </a:lnTo>
                  <a:close/>
                  <a:moveTo>
                    <a:pt x="21" y="79"/>
                  </a:moveTo>
                  <a:cubicBezTo>
                    <a:pt x="19" y="79"/>
                    <a:pt x="17" y="78"/>
                    <a:pt x="15" y="78"/>
                  </a:cubicBezTo>
                  <a:cubicBezTo>
                    <a:pt x="14" y="77"/>
                    <a:pt x="12" y="76"/>
                    <a:pt x="11" y="75"/>
                  </a:cubicBezTo>
                  <a:cubicBezTo>
                    <a:pt x="10" y="74"/>
                    <a:pt x="9" y="73"/>
                    <a:pt x="9" y="72"/>
                  </a:cubicBezTo>
                  <a:cubicBezTo>
                    <a:pt x="8" y="71"/>
                    <a:pt x="8" y="70"/>
                    <a:pt x="8" y="68"/>
                  </a:cubicBezTo>
                  <a:cubicBezTo>
                    <a:pt x="8" y="67"/>
                    <a:pt x="8" y="66"/>
                    <a:pt x="9" y="65"/>
                  </a:cubicBezTo>
                  <a:cubicBezTo>
                    <a:pt x="9" y="63"/>
                    <a:pt x="10" y="62"/>
                    <a:pt x="11" y="61"/>
                  </a:cubicBezTo>
                  <a:cubicBezTo>
                    <a:pt x="12" y="60"/>
                    <a:pt x="14" y="59"/>
                    <a:pt x="15" y="59"/>
                  </a:cubicBezTo>
                  <a:cubicBezTo>
                    <a:pt x="17" y="58"/>
                    <a:pt x="19" y="58"/>
                    <a:pt x="21" y="58"/>
                  </a:cubicBezTo>
                  <a:cubicBezTo>
                    <a:pt x="23" y="58"/>
                    <a:pt x="25" y="58"/>
                    <a:pt x="27" y="59"/>
                  </a:cubicBezTo>
                  <a:cubicBezTo>
                    <a:pt x="28" y="59"/>
                    <a:pt x="30" y="60"/>
                    <a:pt x="31" y="61"/>
                  </a:cubicBezTo>
                  <a:cubicBezTo>
                    <a:pt x="32" y="62"/>
                    <a:pt x="33" y="63"/>
                    <a:pt x="33" y="65"/>
                  </a:cubicBezTo>
                  <a:cubicBezTo>
                    <a:pt x="34" y="66"/>
                    <a:pt x="34" y="67"/>
                    <a:pt x="34" y="68"/>
                  </a:cubicBezTo>
                  <a:cubicBezTo>
                    <a:pt x="34" y="70"/>
                    <a:pt x="34" y="71"/>
                    <a:pt x="33" y="72"/>
                  </a:cubicBezTo>
                  <a:cubicBezTo>
                    <a:pt x="33" y="73"/>
                    <a:pt x="32" y="74"/>
                    <a:pt x="31" y="75"/>
                  </a:cubicBezTo>
                  <a:cubicBezTo>
                    <a:pt x="30" y="76"/>
                    <a:pt x="29" y="77"/>
                    <a:pt x="27" y="78"/>
                  </a:cubicBezTo>
                  <a:cubicBezTo>
                    <a:pt x="25" y="78"/>
                    <a:pt x="23" y="79"/>
                    <a:pt x="21" y="79"/>
                  </a:cubicBezTo>
                  <a:close/>
                </a:path>
              </a:pathLst>
            </a:custGeom>
            <a:solidFill>
              <a:srgbClr val="D62B85">
                <a:alpha val="100000"/>
              </a:srgbClr>
            </a:solidFill>
            <a:ln w="9525">
              <a:noFill/>
            </a:ln>
          </p:spPr>
          <p:txBody>
            <a:bodyPr/>
            <a:p>
              <a:endParaRPr lang="zh-CN" altLang="en-US"/>
            </a:p>
          </p:txBody>
        </p:sp>
        <p:sp>
          <p:nvSpPr>
            <p:cNvPr id="180246" name="椭圆 629"/>
            <p:cNvSpPr/>
            <p:nvPr/>
          </p:nvSpPr>
          <p:spPr>
            <a:xfrm>
              <a:off x="7667626" y="2189163"/>
              <a:ext cx="296863" cy="165100"/>
            </a:xfrm>
            <a:prstGeom prst="ellipse">
              <a:avLst/>
            </a:prstGeom>
            <a:solidFill>
              <a:srgbClr val="197F7F"/>
            </a:solidFill>
            <a:ln w="9525">
              <a:noFill/>
            </a:ln>
          </p:spPr>
          <p:txBody>
            <a:bodyPr/>
            <a:p>
              <a:pPr>
                <a:buNone/>
              </a:pPr>
              <a:endParaRPr lang="zh-CN" altLang="en-US" dirty="0">
                <a:latin typeface="Arial" panose="020B0604020202020204" pitchFamily="34" charset="0"/>
              </a:endParaRPr>
            </a:p>
          </p:txBody>
        </p:sp>
        <p:sp>
          <p:nvSpPr>
            <p:cNvPr id="180247" name="椭圆 630"/>
            <p:cNvSpPr/>
            <p:nvPr/>
          </p:nvSpPr>
          <p:spPr>
            <a:xfrm>
              <a:off x="7999413" y="2454275"/>
              <a:ext cx="300038" cy="169863"/>
            </a:xfrm>
            <a:prstGeom prst="ellipse">
              <a:avLst/>
            </a:prstGeom>
            <a:solidFill>
              <a:srgbClr val="8C1559"/>
            </a:solidFill>
            <a:ln w="9525">
              <a:noFill/>
            </a:ln>
          </p:spPr>
          <p:txBody>
            <a:bodyPr/>
            <a:p>
              <a:pPr>
                <a:buNone/>
              </a:pPr>
              <a:endParaRPr lang="zh-CN" altLang="en-US" dirty="0">
                <a:latin typeface="Arial" panose="020B0604020202020204" pitchFamily="34" charset="0"/>
              </a:endParaRPr>
            </a:p>
          </p:txBody>
        </p:sp>
        <p:sp>
          <p:nvSpPr>
            <p:cNvPr id="180248" name="椭圆 631"/>
            <p:cNvSpPr/>
            <p:nvPr/>
          </p:nvSpPr>
          <p:spPr>
            <a:xfrm>
              <a:off x="7937501" y="2832100"/>
              <a:ext cx="296863" cy="169863"/>
            </a:xfrm>
            <a:prstGeom prst="ellipse">
              <a:avLst/>
            </a:prstGeom>
            <a:solidFill>
              <a:srgbClr val="B71D67"/>
            </a:solidFill>
            <a:ln w="9525">
              <a:noFill/>
            </a:ln>
          </p:spPr>
          <p:txBody>
            <a:bodyPr/>
            <a:p>
              <a:pPr>
                <a:buNone/>
              </a:pPr>
              <a:endParaRPr lang="zh-CN" altLang="en-US" dirty="0">
                <a:latin typeface="Arial" panose="020B0604020202020204" pitchFamily="34" charset="0"/>
              </a:endParaRPr>
            </a:p>
          </p:txBody>
        </p:sp>
        <p:sp>
          <p:nvSpPr>
            <p:cNvPr id="180249" name="椭圆 632"/>
            <p:cNvSpPr/>
            <p:nvPr/>
          </p:nvSpPr>
          <p:spPr>
            <a:xfrm>
              <a:off x="7442201" y="2832100"/>
              <a:ext cx="295275" cy="169863"/>
            </a:xfrm>
            <a:prstGeom prst="ellipse">
              <a:avLst/>
            </a:prstGeom>
            <a:solidFill>
              <a:srgbClr val="0C4C4A"/>
            </a:solidFill>
            <a:ln w="9525">
              <a:noFill/>
            </a:ln>
          </p:spPr>
          <p:txBody>
            <a:bodyPr/>
            <a:p>
              <a:pPr>
                <a:buNone/>
              </a:pPr>
              <a:endParaRPr lang="zh-CN" altLang="en-US" dirty="0">
                <a:latin typeface="Arial" panose="020B0604020202020204" pitchFamily="34" charset="0"/>
              </a:endParaRPr>
            </a:p>
          </p:txBody>
        </p:sp>
        <p:sp>
          <p:nvSpPr>
            <p:cNvPr id="180250" name="椭圆 633"/>
            <p:cNvSpPr/>
            <p:nvPr/>
          </p:nvSpPr>
          <p:spPr>
            <a:xfrm>
              <a:off x="7337426" y="2454275"/>
              <a:ext cx="300038" cy="169863"/>
            </a:xfrm>
            <a:prstGeom prst="ellipse">
              <a:avLst/>
            </a:prstGeom>
            <a:solidFill>
              <a:srgbClr val="126466"/>
            </a:solidFill>
            <a:ln w="9525">
              <a:noFill/>
            </a:ln>
          </p:spPr>
          <p:txBody>
            <a:bodyPr/>
            <a:p>
              <a:pPr>
                <a:buNone/>
              </a:pPr>
              <a:endParaRPr lang="zh-CN" altLang="en-US" dirty="0">
                <a:latin typeface="Arial" panose="020B0604020202020204" pitchFamily="34" charset="0"/>
              </a:endParaRPr>
            </a:p>
          </p:txBody>
        </p:sp>
        <p:sp>
          <p:nvSpPr>
            <p:cNvPr id="180251" name="矩形 634"/>
            <p:cNvSpPr/>
            <p:nvPr/>
          </p:nvSpPr>
          <p:spPr>
            <a:xfrm>
              <a:off x="5519738" y="1400175"/>
              <a:ext cx="1047750" cy="1401763"/>
            </a:xfrm>
            <a:prstGeom prst="rect">
              <a:avLst/>
            </a:prstGeom>
            <a:solidFill>
              <a:srgbClr val="223B59">
                <a:alpha val="20000"/>
              </a:srgbClr>
            </a:solidFill>
            <a:ln w="9525">
              <a:noFill/>
            </a:ln>
          </p:spPr>
          <p:txBody>
            <a:bodyPr/>
            <a:p>
              <a:pPr>
                <a:buNone/>
              </a:pPr>
              <a:endParaRPr lang="zh-CN" altLang="en-US" dirty="0">
                <a:latin typeface="Arial" panose="020B0604020202020204" pitchFamily="34" charset="0"/>
              </a:endParaRPr>
            </a:p>
          </p:txBody>
        </p:sp>
        <p:sp>
          <p:nvSpPr>
            <p:cNvPr id="180252" name="矩形 635"/>
            <p:cNvSpPr/>
            <p:nvPr/>
          </p:nvSpPr>
          <p:spPr>
            <a:xfrm>
              <a:off x="5559426" y="1360488"/>
              <a:ext cx="1047750" cy="1401763"/>
            </a:xfrm>
            <a:prstGeom prst="rect">
              <a:avLst/>
            </a:prstGeom>
            <a:solidFill>
              <a:srgbClr val="FFFFFF"/>
            </a:solidFill>
            <a:ln w="9525">
              <a:noFill/>
            </a:ln>
          </p:spPr>
          <p:txBody>
            <a:bodyPr/>
            <a:p>
              <a:pPr>
                <a:buNone/>
              </a:pPr>
              <a:endParaRPr lang="zh-CN" altLang="en-US" dirty="0">
                <a:latin typeface="Arial" panose="020B0604020202020204" pitchFamily="34" charset="0"/>
              </a:endParaRPr>
            </a:p>
          </p:txBody>
        </p:sp>
        <p:sp>
          <p:nvSpPr>
            <p:cNvPr id="180253" name="矩形 636"/>
            <p:cNvSpPr/>
            <p:nvPr/>
          </p:nvSpPr>
          <p:spPr>
            <a:xfrm>
              <a:off x="5876926" y="1516063"/>
              <a:ext cx="412750" cy="52388"/>
            </a:xfrm>
            <a:prstGeom prst="rect">
              <a:avLst/>
            </a:prstGeom>
            <a:solidFill>
              <a:srgbClr val="197F7F"/>
            </a:solidFill>
            <a:ln w="9525">
              <a:noFill/>
            </a:ln>
          </p:spPr>
          <p:txBody>
            <a:bodyPr/>
            <a:p>
              <a:pPr>
                <a:buNone/>
              </a:pPr>
              <a:endParaRPr lang="zh-CN" altLang="en-US" dirty="0">
                <a:latin typeface="Arial" panose="020B0604020202020204" pitchFamily="34" charset="0"/>
              </a:endParaRPr>
            </a:p>
          </p:txBody>
        </p:sp>
        <p:sp>
          <p:nvSpPr>
            <p:cNvPr id="180254" name="矩形 637"/>
            <p:cNvSpPr/>
            <p:nvPr/>
          </p:nvSpPr>
          <p:spPr>
            <a:xfrm>
              <a:off x="5697538" y="2216150"/>
              <a:ext cx="769938" cy="42863"/>
            </a:xfrm>
            <a:prstGeom prst="rect">
              <a:avLst/>
            </a:prstGeom>
            <a:solidFill>
              <a:srgbClr val="197F7F"/>
            </a:solidFill>
            <a:ln w="9525">
              <a:noFill/>
            </a:ln>
          </p:spPr>
          <p:txBody>
            <a:bodyPr/>
            <a:p>
              <a:pPr>
                <a:buNone/>
              </a:pPr>
              <a:endParaRPr lang="zh-CN" altLang="en-US" dirty="0">
                <a:latin typeface="Arial" panose="020B0604020202020204" pitchFamily="34" charset="0"/>
              </a:endParaRPr>
            </a:p>
          </p:txBody>
        </p:sp>
        <p:sp>
          <p:nvSpPr>
            <p:cNvPr id="180255" name="矩形 638"/>
            <p:cNvSpPr/>
            <p:nvPr/>
          </p:nvSpPr>
          <p:spPr>
            <a:xfrm>
              <a:off x="5702301" y="1776413"/>
              <a:ext cx="217488" cy="44450"/>
            </a:xfrm>
            <a:prstGeom prst="rect">
              <a:avLst/>
            </a:prstGeom>
            <a:solidFill>
              <a:srgbClr val="8C1559"/>
            </a:solidFill>
            <a:ln w="9525">
              <a:noFill/>
            </a:ln>
          </p:spPr>
          <p:txBody>
            <a:bodyPr/>
            <a:p>
              <a:pPr>
                <a:buNone/>
              </a:pPr>
              <a:endParaRPr lang="zh-CN" altLang="en-US" dirty="0">
                <a:latin typeface="Arial" panose="020B0604020202020204" pitchFamily="34" charset="0"/>
              </a:endParaRPr>
            </a:p>
          </p:txBody>
        </p:sp>
        <p:sp>
          <p:nvSpPr>
            <p:cNvPr id="180256" name="矩形 639"/>
            <p:cNvSpPr/>
            <p:nvPr/>
          </p:nvSpPr>
          <p:spPr>
            <a:xfrm>
              <a:off x="6245226" y="1776413"/>
              <a:ext cx="217488" cy="44450"/>
            </a:xfrm>
            <a:prstGeom prst="rect">
              <a:avLst/>
            </a:prstGeom>
            <a:solidFill>
              <a:srgbClr val="8C1559"/>
            </a:solidFill>
            <a:ln w="9525">
              <a:noFill/>
            </a:ln>
          </p:spPr>
          <p:txBody>
            <a:bodyPr/>
            <a:p>
              <a:pPr>
                <a:buNone/>
              </a:pPr>
              <a:endParaRPr lang="zh-CN" altLang="en-US" dirty="0">
                <a:latin typeface="Arial" panose="020B0604020202020204" pitchFamily="34" charset="0"/>
              </a:endParaRPr>
            </a:p>
          </p:txBody>
        </p:sp>
        <p:sp>
          <p:nvSpPr>
            <p:cNvPr id="180257" name="矩形 640"/>
            <p:cNvSpPr/>
            <p:nvPr/>
          </p:nvSpPr>
          <p:spPr>
            <a:xfrm>
              <a:off x="5976938" y="1885950"/>
              <a:ext cx="212725" cy="42863"/>
            </a:xfrm>
            <a:prstGeom prst="rect">
              <a:avLst/>
            </a:prstGeom>
            <a:solidFill>
              <a:srgbClr val="0C4C4A"/>
            </a:solidFill>
            <a:ln w="9525">
              <a:noFill/>
            </a:ln>
          </p:spPr>
          <p:txBody>
            <a:bodyPr/>
            <a:p>
              <a:pPr>
                <a:buNone/>
              </a:pPr>
              <a:endParaRPr lang="zh-CN" altLang="en-US" dirty="0">
                <a:latin typeface="Arial" panose="020B0604020202020204" pitchFamily="34" charset="0"/>
              </a:endParaRPr>
            </a:p>
          </p:txBody>
        </p:sp>
        <p:sp>
          <p:nvSpPr>
            <p:cNvPr id="180258" name="矩形 641"/>
            <p:cNvSpPr/>
            <p:nvPr/>
          </p:nvSpPr>
          <p:spPr>
            <a:xfrm>
              <a:off x="5976938" y="2593975"/>
              <a:ext cx="212725" cy="42863"/>
            </a:xfrm>
            <a:prstGeom prst="rect">
              <a:avLst/>
            </a:prstGeom>
            <a:solidFill>
              <a:srgbClr val="D62B85"/>
            </a:solidFill>
            <a:ln w="9525">
              <a:noFill/>
            </a:ln>
          </p:spPr>
          <p:txBody>
            <a:bodyPr/>
            <a:p>
              <a:pPr>
                <a:buNone/>
              </a:pPr>
              <a:endParaRPr lang="zh-CN" altLang="en-US" dirty="0">
                <a:latin typeface="Arial" panose="020B0604020202020204" pitchFamily="34" charset="0"/>
              </a:endParaRPr>
            </a:p>
          </p:txBody>
        </p:sp>
        <p:sp>
          <p:nvSpPr>
            <p:cNvPr id="180259" name="矩形 642"/>
            <p:cNvSpPr/>
            <p:nvPr/>
          </p:nvSpPr>
          <p:spPr>
            <a:xfrm>
              <a:off x="6259513" y="2593975"/>
              <a:ext cx="217488" cy="42863"/>
            </a:xfrm>
            <a:prstGeom prst="rect">
              <a:avLst/>
            </a:prstGeom>
            <a:solidFill>
              <a:srgbClr val="D62B85"/>
            </a:solidFill>
            <a:ln w="9525">
              <a:noFill/>
            </a:ln>
          </p:spPr>
          <p:txBody>
            <a:bodyPr/>
            <a:p>
              <a:pPr>
                <a:buNone/>
              </a:pPr>
              <a:endParaRPr lang="zh-CN" altLang="en-US" dirty="0">
                <a:latin typeface="Arial" panose="020B0604020202020204" pitchFamily="34" charset="0"/>
              </a:endParaRPr>
            </a:p>
          </p:txBody>
        </p:sp>
        <p:sp>
          <p:nvSpPr>
            <p:cNvPr id="180260" name="矩形 643"/>
            <p:cNvSpPr/>
            <p:nvPr/>
          </p:nvSpPr>
          <p:spPr>
            <a:xfrm>
              <a:off x="5689601" y="2593975"/>
              <a:ext cx="217488" cy="42863"/>
            </a:xfrm>
            <a:prstGeom prst="rect">
              <a:avLst/>
            </a:prstGeom>
            <a:solidFill>
              <a:srgbClr val="D62B85"/>
            </a:solidFill>
            <a:ln w="9525">
              <a:noFill/>
            </a:ln>
          </p:spPr>
          <p:txBody>
            <a:bodyPr/>
            <a:p>
              <a:pPr>
                <a:buNone/>
              </a:pPr>
              <a:endParaRPr lang="zh-CN" altLang="en-US" dirty="0">
                <a:latin typeface="Arial" panose="020B0604020202020204" pitchFamily="34" charset="0"/>
              </a:endParaRPr>
            </a:p>
          </p:txBody>
        </p:sp>
        <p:sp>
          <p:nvSpPr>
            <p:cNvPr id="180261" name="任意多边形 38"/>
            <p:cNvSpPr/>
            <p:nvPr/>
          </p:nvSpPr>
          <p:spPr>
            <a:xfrm>
              <a:off x="6084888" y="1590675"/>
              <a:ext cx="0" cy="225425"/>
            </a:xfrm>
            <a:custGeom>
              <a:avLst/>
              <a:gdLst/>
              <a:ahLst/>
              <a:cxnLst>
                <a:cxn ang="0">
                  <a:pos x="0" y="225425"/>
                </a:cxn>
                <a:cxn ang="0">
                  <a:pos x="0" y="0"/>
                </a:cxn>
                <a:cxn ang="0">
                  <a:pos x="0" y="225425"/>
                </a:cxn>
              </a:cxnLst>
              <a:pathLst>
                <a:path h="142">
                  <a:moveTo>
                    <a:pt x="0" y="142"/>
                  </a:moveTo>
                  <a:lnTo>
                    <a:pt x="0" y="0"/>
                  </a:lnTo>
                  <a:lnTo>
                    <a:pt x="0" y="142"/>
                  </a:lnTo>
                  <a:close/>
                </a:path>
              </a:pathLst>
            </a:custGeom>
            <a:solidFill>
              <a:srgbClr val="8C1559">
                <a:alpha val="100000"/>
              </a:srgbClr>
            </a:solidFill>
            <a:ln w="9525">
              <a:noFill/>
            </a:ln>
          </p:spPr>
          <p:txBody>
            <a:bodyPr/>
            <a:p>
              <a:endParaRPr lang="zh-CN" altLang="en-US"/>
            </a:p>
          </p:txBody>
        </p:sp>
        <p:sp>
          <p:nvSpPr>
            <p:cNvPr id="180262" name="直接连接符 645"/>
            <p:cNvSpPr/>
            <p:nvPr/>
          </p:nvSpPr>
          <p:spPr>
            <a:xfrm flipV="1">
              <a:off x="6084888" y="1590675"/>
              <a:ext cx="0" cy="225425"/>
            </a:xfrm>
            <a:prstGeom prst="line">
              <a:avLst/>
            </a:prstGeom>
            <a:ln w="9525">
              <a:noFill/>
            </a:ln>
          </p:spPr>
        </p:sp>
        <p:sp>
          <p:nvSpPr>
            <p:cNvPr id="180263" name="矩形 646"/>
            <p:cNvSpPr/>
            <p:nvPr/>
          </p:nvSpPr>
          <p:spPr>
            <a:xfrm>
              <a:off x="6076951" y="1590675"/>
              <a:ext cx="12700" cy="173038"/>
            </a:xfrm>
            <a:prstGeom prst="rect">
              <a:avLst/>
            </a:prstGeom>
            <a:solidFill>
              <a:srgbClr val="39514E"/>
            </a:solidFill>
            <a:ln w="9525">
              <a:noFill/>
            </a:ln>
          </p:spPr>
          <p:txBody>
            <a:bodyPr/>
            <a:p>
              <a:pPr>
                <a:buNone/>
              </a:pPr>
              <a:endParaRPr lang="zh-CN" altLang="en-US" dirty="0">
                <a:latin typeface="Arial" panose="020B0604020202020204" pitchFamily="34" charset="0"/>
              </a:endParaRPr>
            </a:p>
          </p:txBody>
        </p:sp>
        <p:sp>
          <p:nvSpPr>
            <p:cNvPr id="180264" name="任意多边形 41"/>
            <p:cNvSpPr/>
            <p:nvPr/>
          </p:nvSpPr>
          <p:spPr>
            <a:xfrm>
              <a:off x="6076951" y="1590675"/>
              <a:ext cx="12700" cy="173038"/>
            </a:xfrm>
            <a:custGeom>
              <a:avLst/>
              <a:gdLst/>
              <a:ahLst/>
              <a:cxnLst>
                <a:cxn ang="0">
                  <a:pos x="12700" y="173038"/>
                </a:cxn>
                <a:cxn ang="0">
                  <a:pos x="12700" y="0"/>
                </a:cxn>
                <a:cxn ang="0">
                  <a:pos x="0" y="0"/>
                </a:cxn>
                <a:cxn ang="0">
                  <a:pos x="0" y="173038"/>
                </a:cxn>
              </a:cxnLst>
              <a:pathLst>
                <a:path w="8" h="109">
                  <a:moveTo>
                    <a:pt x="8" y="109"/>
                  </a:moveTo>
                  <a:lnTo>
                    <a:pt x="8" y="0"/>
                  </a:lnTo>
                  <a:lnTo>
                    <a:pt x="0" y="0"/>
                  </a:lnTo>
                  <a:lnTo>
                    <a:pt x="0" y="109"/>
                  </a:lnTo>
                </a:path>
              </a:pathLst>
            </a:custGeom>
            <a:noFill/>
            <a:ln w="9525">
              <a:noFill/>
            </a:ln>
          </p:spPr>
          <p:txBody>
            <a:bodyPr/>
            <a:p>
              <a:endParaRPr lang="zh-CN" altLang="en-US"/>
            </a:p>
          </p:txBody>
        </p:sp>
        <p:sp>
          <p:nvSpPr>
            <p:cNvPr id="180265" name="任意多边形 42"/>
            <p:cNvSpPr/>
            <p:nvPr/>
          </p:nvSpPr>
          <p:spPr>
            <a:xfrm>
              <a:off x="6049963" y="1743075"/>
              <a:ext cx="65088" cy="73025"/>
            </a:xfrm>
            <a:custGeom>
              <a:avLst/>
              <a:gdLst/>
              <a:ahLst/>
              <a:cxnLst>
                <a:cxn ang="0">
                  <a:pos x="34925" y="73025"/>
                </a:cxn>
                <a:cxn ang="0">
                  <a:pos x="65088" y="0"/>
                </a:cxn>
                <a:cxn ang="0">
                  <a:pos x="34925" y="17463"/>
                </a:cxn>
                <a:cxn ang="0">
                  <a:pos x="0" y="0"/>
                </a:cxn>
                <a:cxn ang="0">
                  <a:pos x="34925" y="73025"/>
                </a:cxn>
              </a:cxnLst>
              <a:pathLst>
                <a:path w="41" h="46">
                  <a:moveTo>
                    <a:pt x="22" y="46"/>
                  </a:moveTo>
                  <a:lnTo>
                    <a:pt x="41" y="0"/>
                  </a:lnTo>
                  <a:lnTo>
                    <a:pt x="22" y="11"/>
                  </a:lnTo>
                  <a:lnTo>
                    <a:pt x="0" y="0"/>
                  </a:lnTo>
                  <a:lnTo>
                    <a:pt x="22" y="46"/>
                  </a:lnTo>
                  <a:close/>
                </a:path>
              </a:pathLst>
            </a:custGeom>
            <a:solidFill>
              <a:srgbClr val="39514E">
                <a:alpha val="100000"/>
              </a:srgbClr>
            </a:solidFill>
            <a:ln w="9525">
              <a:noFill/>
            </a:ln>
          </p:spPr>
          <p:txBody>
            <a:bodyPr/>
            <a:p>
              <a:endParaRPr lang="zh-CN" altLang="en-US"/>
            </a:p>
          </p:txBody>
        </p:sp>
        <p:sp>
          <p:nvSpPr>
            <p:cNvPr id="180266" name="任意多边形 43"/>
            <p:cNvSpPr/>
            <p:nvPr/>
          </p:nvSpPr>
          <p:spPr>
            <a:xfrm>
              <a:off x="5815013" y="1590675"/>
              <a:ext cx="161925" cy="160338"/>
            </a:xfrm>
            <a:custGeom>
              <a:avLst/>
              <a:gdLst/>
              <a:ahLst/>
              <a:cxnLst>
                <a:cxn ang="0">
                  <a:pos x="0" y="160338"/>
                </a:cxn>
                <a:cxn ang="0">
                  <a:pos x="161925" y="0"/>
                </a:cxn>
                <a:cxn ang="0">
                  <a:pos x="0" y="160338"/>
                </a:cxn>
              </a:cxnLst>
              <a:pathLst>
                <a:path w="102" h="101">
                  <a:moveTo>
                    <a:pt x="0" y="101"/>
                  </a:moveTo>
                  <a:lnTo>
                    <a:pt x="102" y="0"/>
                  </a:lnTo>
                  <a:lnTo>
                    <a:pt x="0" y="101"/>
                  </a:lnTo>
                  <a:close/>
                </a:path>
              </a:pathLst>
            </a:custGeom>
            <a:solidFill>
              <a:srgbClr val="8C1559">
                <a:alpha val="100000"/>
              </a:srgbClr>
            </a:solidFill>
            <a:ln w="9525">
              <a:noFill/>
            </a:ln>
          </p:spPr>
          <p:txBody>
            <a:bodyPr/>
            <a:p>
              <a:endParaRPr lang="zh-CN" altLang="en-US"/>
            </a:p>
          </p:txBody>
        </p:sp>
        <p:sp>
          <p:nvSpPr>
            <p:cNvPr id="180267" name="直接连接符 650"/>
            <p:cNvSpPr/>
            <p:nvPr/>
          </p:nvSpPr>
          <p:spPr>
            <a:xfrm flipV="1">
              <a:off x="5815013" y="1590675"/>
              <a:ext cx="161925" cy="160338"/>
            </a:xfrm>
            <a:prstGeom prst="line">
              <a:avLst/>
            </a:prstGeom>
            <a:ln w="9525">
              <a:noFill/>
            </a:ln>
          </p:spPr>
        </p:sp>
        <p:sp>
          <p:nvSpPr>
            <p:cNvPr id="180268" name="任意多边形 45"/>
            <p:cNvSpPr/>
            <p:nvPr/>
          </p:nvSpPr>
          <p:spPr>
            <a:xfrm>
              <a:off x="5849938" y="1590675"/>
              <a:ext cx="130175" cy="125413"/>
            </a:xfrm>
            <a:custGeom>
              <a:avLst/>
              <a:gdLst/>
              <a:ahLst/>
              <a:cxnLst>
                <a:cxn ang="0">
                  <a:pos x="9525" y="125413"/>
                </a:cxn>
                <a:cxn ang="0">
                  <a:pos x="130175" y="4763"/>
                </a:cxn>
                <a:cxn ang="0">
                  <a:pos x="122238" y="0"/>
                </a:cxn>
                <a:cxn ang="0">
                  <a:pos x="0" y="120650"/>
                </a:cxn>
                <a:cxn ang="0">
                  <a:pos x="9525" y="125413"/>
                </a:cxn>
              </a:cxnLst>
              <a:pathLst>
                <a:path w="82" h="79">
                  <a:moveTo>
                    <a:pt x="6" y="79"/>
                  </a:moveTo>
                  <a:lnTo>
                    <a:pt x="82" y="3"/>
                  </a:lnTo>
                  <a:lnTo>
                    <a:pt x="77" y="0"/>
                  </a:lnTo>
                  <a:lnTo>
                    <a:pt x="0" y="76"/>
                  </a:lnTo>
                  <a:lnTo>
                    <a:pt x="6" y="79"/>
                  </a:lnTo>
                  <a:close/>
                </a:path>
              </a:pathLst>
            </a:custGeom>
            <a:solidFill>
              <a:srgbClr val="39514E">
                <a:alpha val="100000"/>
              </a:srgbClr>
            </a:solidFill>
            <a:ln w="9525">
              <a:noFill/>
            </a:ln>
          </p:spPr>
          <p:txBody>
            <a:bodyPr/>
            <a:p>
              <a:endParaRPr lang="zh-CN" altLang="en-US"/>
            </a:p>
          </p:txBody>
        </p:sp>
        <p:sp>
          <p:nvSpPr>
            <p:cNvPr id="180269" name="任意多边形 46"/>
            <p:cNvSpPr/>
            <p:nvPr/>
          </p:nvSpPr>
          <p:spPr>
            <a:xfrm>
              <a:off x="5849938" y="1590675"/>
              <a:ext cx="130175" cy="125413"/>
            </a:xfrm>
            <a:custGeom>
              <a:avLst/>
              <a:gdLst/>
              <a:ahLst/>
              <a:cxnLst>
                <a:cxn ang="0">
                  <a:pos x="9525" y="125413"/>
                </a:cxn>
                <a:cxn ang="0">
                  <a:pos x="130175" y="4763"/>
                </a:cxn>
                <a:cxn ang="0">
                  <a:pos x="122238" y="0"/>
                </a:cxn>
                <a:cxn ang="0">
                  <a:pos x="0" y="120650"/>
                </a:cxn>
              </a:cxnLst>
              <a:pathLst>
                <a:path w="82" h="79">
                  <a:moveTo>
                    <a:pt x="6" y="79"/>
                  </a:moveTo>
                  <a:lnTo>
                    <a:pt x="82" y="3"/>
                  </a:lnTo>
                  <a:lnTo>
                    <a:pt x="77" y="0"/>
                  </a:lnTo>
                  <a:lnTo>
                    <a:pt x="0" y="76"/>
                  </a:lnTo>
                </a:path>
              </a:pathLst>
            </a:custGeom>
            <a:noFill/>
            <a:ln w="9525">
              <a:noFill/>
            </a:ln>
          </p:spPr>
          <p:txBody>
            <a:bodyPr/>
            <a:p>
              <a:endParaRPr lang="zh-CN" altLang="en-US"/>
            </a:p>
          </p:txBody>
        </p:sp>
        <p:sp>
          <p:nvSpPr>
            <p:cNvPr id="180270" name="任意多边形 47"/>
            <p:cNvSpPr/>
            <p:nvPr/>
          </p:nvSpPr>
          <p:spPr>
            <a:xfrm>
              <a:off x="5815013" y="1677988"/>
              <a:ext cx="77788" cy="73025"/>
            </a:xfrm>
            <a:custGeom>
              <a:avLst/>
              <a:gdLst/>
              <a:ahLst/>
              <a:cxnLst>
                <a:cxn ang="0">
                  <a:pos x="0" y="73025"/>
                </a:cxn>
                <a:cxn ang="0">
                  <a:pos x="77788" y="42863"/>
                </a:cxn>
                <a:cxn ang="0">
                  <a:pos x="44450" y="33338"/>
                </a:cxn>
                <a:cxn ang="0">
                  <a:pos x="34925" y="0"/>
                </a:cxn>
                <a:cxn ang="0">
                  <a:pos x="0" y="73025"/>
                </a:cxn>
              </a:cxnLst>
              <a:pathLst>
                <a:path w="49" h="46">
                  <a:moveTo>
                    <a:pt x="0" y="46"/>
                  </a:moveTo>
                  <a:lnTo>
                    <a:pt x="49" y="27"/>
                  </a:lnTo>
                  <a:lnTo>
                    <a:pt x="28" y="21"/>
                  </a:lnTo>
                  <a:lnTo>
                    <a:pt x="22" y="0"/>
                  </a:lnTo>
                  <a:lnTo>
                    <a:pt x="0" y="46"/>
                  </a:lnTo>
                  <a:close/>
                </a:path>
              </a:pathLst>
            </a:custGeom>
            <a:solidFill>
              <a:srgbClr val="39514E">
                <a:alpha val="100000"/>
              </a:srgbClr>
            </a:solidFill>
            <a:ln w="9525">
              <a:noFill/>
            </a:ln>
          </p:spPr>
          <p:txBody>
            <a:bodyPr/>
            <a:p>
              <a:endParaRPr lang="zh-CN" altLang="en-US"/>
            </a:p>
          </p:txBody>
        </p:sp>
        <p:sp>
          <p:nvSpPr>
            <p:cNvPr id="180271" name="任意多边形 48"/>
            <p:cNvSpPr/>
            <p:nvPr/>
          </p:nvSpPr>
          <p:spPr>
            <a:xfrm>
              <a:off x="6189663" y="1590675"/>
              <a:ext cx="160338" cy="160338"/>
            </a:xfrm>
            <a:custGeom>
              <a:avLst/>
              <a:gdLst/>
              <a:ahLst/>
              <a:cxnLst>
                <a:cxn ang="0">
                  <a:pos x="160338" y="160338"/>
                </a:cxn>
                <a:cxn ang="0">
                  <a:pos x="0" y="0"/>
                </a:cxn>
                <a:cxn ang="0">
                  <a:pos x="160338" y="160338"/>
                </a:cxn>
              </a:cxnLst>
              <a:pathLst>
                <a:path w="101" h="101">
                  <a:moveTo>
                    <a:pt x="101" y="101"/>
                  </a:moveTo>
                  <a:lnTo>
                    <a:pt x="0" y="0"/>
                  </a:lnTo>
                  <a:lnTo>
                    <a:pt x="101" y="101"/>
                  </a:lnTo>
                  <a:close/>
                </a:path>
              </a:pathLst>
            </a:custGeom>
            <a:solidFill>
              <a:srgbClr val="8C1559">
                <a:alpha val="100000"/>
              </a:srgbClr>
            </a:solidFill>
            <a:ln w="9525">
              <a:noFill/>
            </a:ln>
          </p:spPr>
          <p:txBody>
            <a:bodyPr/>
            <a:p>
              <a:endParaRPr lang="zh-CN" altLang="en-US"/>
            </a:p>
          </p:txBody>
        </p:sp>
        <p:sp>
          <p:nvSpPr>
            <p:cNvPr id="180272" name="直接连接符 655"/>
            <p:cNvSpPr/>
            <p:nvPr/>
          </p:nvSpPr>
          <p:spPr>
            <a:xfrm flipH="1" flipV="1">
              <a:off x="6189663" y="1590675"/>
              <a:ext cx="160338" cy="160338"/>
            </a:xfrm>
            <a:prstGeom prst="line">
              <a:avLst/>
            </a:prstGeom>
            <a:ln w="9525">
              <a:noFill/>
            </a:ln>
          </p:spPr>
        </p:sp>
        <p:sp>
          <p:nvSpPr>
            <p:cNvPr id="180273" name="任意多边形 50"/>
            <p:cNvSpPr/>
            <p:nvPr/>
          </p:nvSpPr>
          <p:spPr>
            <a:xfrm>
              <a:off x="6184901" y="1590675"/>
              <a:ext cx="130175" cy="125413"/>
            </a:xfrm>
            <a:custGeom>
              <a:avLst/>
              <a:gdLst/>
              <a:ahLst/>
              <a:cxnLst>
                <a:cxn ang="0">
                  <a:pos x="130175" y="120650"/>
                </a:cxn>
                <a:cxn ang="0">
                  <a:pos x="9525" y="0"/>
                </a:cxn>
                <a:cxn ang="0">
                  <a:pos x="0" y="4763"/>
                </a:cxn>
                <a:cxn ang="0">
                  <a:pos x="122238" y="125413"/>
                </a:cxn>
                <a:cxn ang="0">
                  <a:pos x="130175" y="120650"/>
                </a:cxn>
              </a:cxnLst>
              <a:pathLst>
                <a:path w="82" h="79">
                  <a:moveTo>
                    <a:pt x="82" y="76"/>
                  </a:moveTo>
                  <a:lnTo>
                    <a:pt x="6" y="0"/>
                  </a:lnTo>
                  <a:lnTo>
                    <a:pt x="0" y="3"/>
                  </a:lnTo>
                  <a:lnTo>
                    <a:pt x="77" y="79"/>
                  </a:lnTo>
                  <a:lnTo>
                    <a:pt x="82" y="76"/>
                  </a:lnTo>
                  <a:close/>
                </a:path>
              </a:pathLst>
            </a:custGeom>
            <a:solidFill>
              <a:srgbClr val="39514E">
                <a:alpha val="100000"/>
              </a:srgbClr>
            </a:solidFill>
            <a:ln w="9525">
              <a:noFill/>
            </a:ln>
          </p:spPr>
          <p:txBody>
            <a:bodyPr/>
            <a:p>
              <a:endParaRPr lang="zh-CN" altLang="en-US"/>
            </a:p>
          </p:txBody>
        </p:sp>
        <p:sp>
          <p:nvSpPr>
            <p:cNvPr id="180274" name="任意多边形 51"/>
            <p:cNvSpPr/>
            <p:nvPr/>
          </p:nvSpPr>
          <p:spPr>
            <a:xfrm>
              <a:off x="6184901" y="1590675"/>
              <a:ext cx="130175" cy="125413"/>
            </a:xfrm>
            <a:custGeom>
              <a:avLst/>
              <a:gdLst/>
              <a:ahLst/>
              <a:cxnLst>
                <a:cxn ang="0">
                  <a:pos x="130175" y="120650"/>
                </a:cxn>
                <a:cxn ang="0">
                  <a:pos x="9525" y="0"/>
                </a:cxn>
                <a:cxn ang="0">
                  <a:pos x="0" y="4763"/>
                </a:cxn>
                <a:cxn ang="0">
                  <a:pos x="122238" y="125413"/>
                </a:cxn>
              </a:cxnLst>
              <a:pathLst>
                <a:path w="82" h="79">
                  <a:moveTo>
                    <a:pt x="82" y="76"/>
                  </a:moveTo>
                  <a:lnTo>
                    <a:pt x="6" y="0"/>
                  </a:lnTo>
                  <a:lnTo>
                    <a:pt x="0" y="3"/>
                  </a:lnTo>
                  <a:lnTo>
                    <a:pt x="77" y="79"/>
                  </a:lnTo>
                </a:path>
              </a:pathLst>
            </a:custGeom>
            <a:noFill/>
            <a:ln w="9525">
              <a:noFill/>
            </a:ln>
          </p:spPr>
          <p:txBody>
            <a:bodyPr/>
            <a:p>
              <a:endParaRPr lang="zh-CN" altLang="en-US"/>
            </a:p>
          </p:txBody>
        </p:sp>
        <p:sp>
          <p:nvSpPr>
            <p:cNvPr id="180275" name="任意多边形 52"/>
            <p:cNvSpPr/>
            <p:nvPr/>
          </p:nvSpPr>
          <p:spPr>
            <a:xfrm>
              <a:off x="6272213" y="1677988"/>
              <a:ext cx="77788" cy="73025"/>
            </a:xfrm>
            <a:custGeom>
              <a:avLst/>
              <a:gdLst/>
              <a:ahLst/>
              <a:cxnLst>
                <a:cxn ang="0">
                  <a:pos x="77788" y="73025"/>
                </a:cxn>
                <a:cxn ang="0">
                  <a:pos x="47625" y="0"/>
                </a:cxn>
                <a:cxn ang="0">
                  <a:pos x="34925" y="33338"/>
                </a:cxn>
                <a:cxn ang="0">
                  <a:pos x="0" y="42863"/>
                </a:cxn>
                <a:cxn ang="0">
                  <a:pos x="77788" y="73025"/>
                </a:cxn>
              </a:cxnLst>
              <a:pathLst>
                <a:path w="49" h="46">
                  <a:moveTo>
                    <a:pt x="49" y="46"/>
                  </a:moveTo>
                  <a:lnTo>
                    <a:pt x="30" y="0"/>
                  </a:lnTo>
                  <a:lnTo>
                    <a:pt x="22" y="21"/>
                  </a:lnTo>
                  <a:lnTo>
                    <a:pt x="0" y="27"/>
                  </a:lnTo>
                  <a:lnTo>
                    <a:pt x="49" y="46"/>
                  </a:lnTo>
                  <a:close/>
                </a:path>
              </a:pathLst>
            </a:custGeom>
            <a:solidFill>
              <a:srgbClr val="39514E">
                <a:alpha val="100000"/>
              </a:srgbClr>
            </a:solidFill>
            <a:ln w="9525">
              <a:noFill/>
            </a:ln>
          </p:spPr>
          <p:txBody>
            <a:bodyPr/>
            <a:p>
              <a:endParaRPr lang="zh-CN" altLang="en-US"/>
            </a:p>
          </p:txBody>
        </p:sp>
        <p:sp>
          <p:nvSpPr>
            <p:cNvPr id="180276" name="任意多边形 53"/>
            <p:cNvSpPr/>
            <p:nvPr/>
          </p:nvSpPr>
          <p:spPr>
            <a:xfrm>
              <a:off x="6084888" y="1955800"/>
              <a:ext cx="0" cy="230188"/>
            </a:xfrm>
            <a:custGeom>
              <a:avLst/>
              <a:gdLst/>
              <a:ahLst/>
              <a:cxnLst>
                <a:cxn ang="0">
                  <a:pos x="0" y="230188"/>
                </a:cxn>
                <a:cxn ang="0">
                  <a:pos x="0" y="0"/>
                </a:cxn>
                <a:cxn ang="0">
                  <a:pos x="0" y="230188"/>
                </a:cxn>
              </a:cxnLst>
              <a:pathLst>
                <a:path h="145">
                  <a:moveTo>
                    <a:pt x="0" y="145"/>
                  </a:moveTo>
                  <a:lnTo>
                    <a:pt x="0" y="0"/>
                  </a:lnTo>
                  <a:lnTo>
                    <a:pt x="0" y="145"/>
                  </a:lnTo>
                  <a:close/>
                </a:path>
              </a:pathLst>
            </a:custGeom>
            <a:solidFill>
              <a:srgbClr val="8C1559">
                <a:alpha val="100000"/>
              </a:srgbClr>
            </a:solidFill>
            <a:ln w="9525">
              <a:noFill/>
            </a:ln>
          </p:spPr>
          <p:txBody>
            <a:bodyPr/>
            <a:p>
              <a:endParaRPr lang="zh-CN" altLang="en-US"/>
            </a:p>
          </p:txBody>
        </p:sp>
        <p:sp>
          <p:nvSpPr>
            <p:cNvPr id="180277" name="直接连接符 660"/>
            <p:cNvSpPr/>
            <p:nvPr/>
          </p:nvSpPr>
          <p:spPr>
            <a:xfrm flipV="1">
              <a:off x="6084888" y="1955800"/>
              <a:ext cx="0" cy="230188"/>
            </a:xfrm>
            <a:prstGeom prst="line">
              <a:avLst/>
            </a:prstGeom>
            <a:ln w="9525">
              <a:noFill/>
            </a:ln>
          </p:spPr>
        </p:sp>
        <p:sp>
          <p:nvSpPr>
            <p:cNvPr id="180278" name="矩形 661"/>
            <p:cNvSpPr/>
            <p:nvPr/>
          </p:nvSpPr>
          <p:spPr>
            <a:xfrm>
              <a:off x="6076951" y="1955800"/>
              <a:ext cx="12700" cy="173038"/>
            </a:xfrm>
            <a:prstGeom prst="rect">
              <a:avLst/>
            </a:prstGeom>
            <a:solidFill>
              <a:srgbClr val="39514E"/>
            </a:solidFill>
            <a:ln w="9525">
              <a:noFill/>
            </a:ln>
          </p:spPr>
          <p:txBody>
            <a:bodyPr/>
            <a:p>
              <a:pPr>
                <a:buNone/>
              </a:pPr>
              <a:endParaRPr lang="zh-CN" altLang="en-US" dirty="0">
                <a:latin typeface="Arial" panose="020B0604020202020204" pitchFamily="34" charset="0"/>
              </a:endParaRPr>
            </a:p>
          </p:txBody>
        </p:sp>
        <p:sp>
          <p:nvSpPr>
            <p:cNvPr id="180279" name="任意多边形 56"/>
            <p:cNvSpPr/>
            <p:nvPr/>
          </p:nvSpPr>
          <p:spPr>
            <a:xfrm>
              <a:off x="6076951" y="1955800"/>
              <a:ext cx="12700" cy="173038"/>
            </a:xfrm>
            <a:custGeom>
              <a:avLst/>
              <a:gdLst/>
              <a:ahLst/>
              <a:cxnLst>
                <a:cxn ang="0">
                  <a:pos x="12700" y="173038"/>
                </a:cxn>
                <a:cxn ang="0">
                  <a:pos x="12700" y="0"/>
                </a:cxn>
                <a:cxn ang="0">
                  <a:pos x="0" y="0"/>
                </a:cxn>
                <a:cxn ang="0">
                  <a:pos x="0" y="173038"/>
                </a:cxn>
              </a:cxnLst>
              <a:pathLst>
                <a:path w="8" h="109">
                  <a:moveTo>
                    <a:pt x="8" y="109"/>
                  </a:moveTo>
                  <a:lnTo>
                    <a:pt x="8" y="0"/>
                  </a:lnTo>
                  <a:lnTo>
                    <a:pt x="0" y="0"/>
                  </a:lnTo>
                  <a:lnTo>
                    <a:pt x="0" y="109"/>
                  </a:lnTo>
                </a:path>
              </a:pathLst>
            </a:custGeom>
            <a:noFill/>
            <a:ln w="9525">
              <a:noFill/>
            </a:ln>
          </p:spPr>
          <p:txBody>
            <a:bodyPr/>
            <a:p>
              <a:endParaRPr lang="zh-CN" altLang="en-US"/>
            </a:p>
          </p:txBody>
        </p:sp>
        <p:sp>
          <p:nvSpPr>
            <p:cNvPr id="180280" name="任意多边形 57"/>
            <p:cNvSpPr/>
            <p:nvPr/>
          </p:nvSpPr>
          <p:spPr>
            <a:xfrm>
              <a:off x="6049963" y="2106613"/>
              <a:ext cx="65088" cy="79375"/>
            </a:xfrm>
            <a:custGeom>
              <a:avLst/>
              <a:gdLst/>
              <a:ahLst/>
              <a:cxnLst>
                <a:cxn ang="0">
                  <a:pos x="34925" y="79375"/>
                </a:cxn>
                <a:cxn ang="0">
                  <a:pos x="65088" y="0"/>
                </a:cxn>
                <a:cxn ang="0">
                  <a:pos x="34925" y="17463"/>
                </a:cxn>
                <a:cxn ang="0">
                  <a:pos x="0" y="0"/>
                </a:cxn>
                <a:cxn ang="0">
                  <a:pos x="34925" y="79375"/>
                </a:cxn>
              </a:cxnLst>
              <a:pathLst>
                <a:path w="41" h="50">
                  <a:moveTo>
                    <a:pt x="22" y="50"/>
                  </a:moveTo>
                  <a:lnTo>
                    <a:pt x="41" y="0"/>
                  </a:lnTo>
                  <a:lnTo>
                    <a:pt x="22" y="11"/>
                  </a:lnTo>
                  <a:lnTo>
                    <a:pt x="0" y="0"/>
                  </a:lnTo>
                  <a:lnTo>
                    <a:pt x="22" y="50"/>
                  </a:lnTo>
                  <a:close/>
                </a:path>
              </a:pathLst>
            </a:custGeom>
            <a:solidFill>
              <a:srgbClr val="39514E">
                <a:alpha val="100000"/>
              </a:srgbClr>
            </a:solidFill>
            <a:ln w="9525">
              <a:noFill/>
            </a:ln>
          </p:spPr>
          <p:txBody>
            <a:bodyPr/>
            <a:p>
              <a:endParaRPr lang="zh-CN" altLang="en-US"/>
            </a:p>
          </p:txBody>
        </p:sp>
        <p:sp>
          <p:nvSpPr>
            <p:cNvPr id="180281" name="任意多边形 58"/>
            <p:cNvSpPr/>
            <p:nvPr/>
          </p:nvSpPr>
          <p:spPr>
            <a:xfrm>
              <a:off x="6084888" y="2293938"/>
              <a:ext cx="0" cy="225425"/>
            </a:xfrm>
            <a:custGeom>
              <a:avLst/>
              <a:gdLst/>
              <a:ahLst/>
              <a:cxnLst>
                <a:cxn ang="0">
                  <a:pos x="0" y="225425"/>
                </a:cxn>
                <a:cxn ang="0">
                  <a:pos x="0" y="0"/>
                </a:cxn>
                <a:cxn ang="0">
                  <a:pos x="0" y="225425"/>
                </a:cxn>
              </a:cxnLst>
              <a:pathLst>
                <a:path h="142">
                  <a:moveTo>
                    <a:pt x="0" y="142"/>
                  </a:moveTo>
                  <a:lnTo>
                    <a:pt x="0" y="0"/>
                  </a:lnTo>
                  <a:lnTo>
                    <a:pt x="0" y="142"/>
                  </a:lnTo>
                  <a:close/>
                </a:path>
              </a:pathLst>
            </a:custGeom>
            <a:solidFill>
              <a:srgbClr val="8C1559">
                <a:alpha val="100000"/>
              </a:srgbClr>
            </a:solidFill>
            <a:ln w="9525">
              <a:noFill/>
            </a:ln>
          </p:spPr>
          <p:txBody>
            <a:bodyPr/>
            <a:p>
              <a:endParaRPr lang="zh-CN" altLang="en-US"/>
            </a:p>
          </p:txBody>
        </p:sp>
        <p:sp>
          <p:nvSpPr>
            <p:cNvPr id="180282" name="直接连接符 665"/>
            <p:cNvSpPr/>
            <p:nvPr/>
          </p:nvSpPr>
          <p:spPr>
            <a:xfrm flipV="1">
              <a:off x="6084888" y="2293938"/>
              <a:ext cx="0" cy="225425"/>
            </a:xfrm>
            <a:prstGeom prst="line">
              <a:avLst/>
            </a:prstGeom>
            <a:ln w="9525">
              <a:noFill/>
            </a:ln>
          </p:spPr>
        </p:sp>
        <p:sp>
          <p:nvSpPr>
            <p:cNvPr id="180283" name="矩形 666"/>
            <p:cNvSpPr/>
            <p:nvPr/>
          </p:nvSpPr>
          <p:spPr>
            <a:xfrm>
              <a:off x="6076951" y="2293938"/>
              <a:ext cx="12700" cy="169863"/>
            </a:xfrm>
            <a:prstGeom prst="rect">
              <a:avLst/>
            </a:prstGeom>
            <a:solidFill>
              <a:srgbClr val="39514E"/>
            </a:solidFill>
            <a:ln w="9525">
              <a:noFill/>
            </a:ln>
          </p:spPr>
          <p:txBody>
            <a:bodyPr/>
            <a:p>
              <a:pPr>
                <a:buNone/>
              </a:pPr>
              <a:endParaRPr lang="zh-CN" altLang="en-US" dirty="0">
                <a:latin typeface="Arial" panose="020B0604020202020204" pitchFamily="34" charset="0"/>
              </a:endParaRPr>
            </a:p>
          </p:txBody>
        </p:sp>
        <p:sp>
          <p:nvSpPr>
            <p:cNvPr id="180284" name="任意多边形 61"/>
            <p:cNvSpPr/>
            <p:nvPr/>
          </p:nvSpPr>
          <p:spPr>
            <a:xfrm>
              <a:off x="6076951" y="2293938"/>
              <a:ext cx="12700" cy="169863"/>
            </a:xfrm>
            <a:custGeom>
              <a:avLst/>
              <a:gdLst/>
              <a:ahLst/>
              <a:cxnLst>
                <a:cxn ang="0">
                  <a:pos x="12700" y="169863"/>
                </a:cxn>
                <a:cxn ang="0">
                  <a:pos x="12700" y="0"/>
                </a:cxn>
                <a:cxn ang="0">
                  <a:pos x="0" y="0"/>
                </a:cxn>
                <a:cxn ang="0">
                  <a:pos x="0" y="169863"/>
                </a:cxn>
              </a:cxnLst>
              <a:pathLst>
                <a:path w="8" h="107">
                  <a:moveTo>
                    <a:pt x="8" y="107"/>
                  </a:moveTo>
                  <a:lnTo>
                    <a:pt x="8" y="0"/>
                  </a:lnTo>
                  <a:lnTo>
                    <a:pt x="0" y="0"/>
                  </a:lnTo>
                  <a:lnTo>
                    <a:pt x="0" y="107"/>
                  </a:lnTo>
                </a:path>
              </a:pathLst>
            </a:custGeom>
            <a:noFill/>
            <a:ln w="9525">
              <a:noFill/>
            </a:ln>
          </p:spPr>
          <p:txBody>
            <a:bodyPr/>
            <a:p>
              <a:endParaRPr lang="zh-CN" altLang="en-US"/>
            </a:p>
          </p:txBody>
        </p:sp>
        <p:sp>
          <p:nvSpPr>
            <p:cNvPr id="180285" name="任意多边形 62"/>
            <p:cNvSpPr/>
            <p:nvPr/>
          </p:nvSpPr>
          <p:spPr>
            <a:xfrm>
              <a:off x="6049963" y="2441575"/>
              <a:ext cx="65088" cy="77788"/>
            </a:xfrm>
            <a:custGeom>
              <a:avLst/>
              <a:gdLst/>
              <a:ahLst/>
              <a:cxnLst>
                <a:cxn ang="0">
                  <a:pos x="34925" y="77788"/>
                </a:cxn>
                <a:cxn ang="0">
                  <a:pos x="65088" y="0"/>
                </a:cxn>
                <a:cxn ang="0">
                  <a:pos x="34925" y="17463"/>
                </a:cxn>
                <a:cxn ang="0">
                  <a:pos x="0" y="0"/>
                </a:cxn>
                <a:cxn ang="0">
                  <a:pos x="34925" y="77788"/>
                </a:cxn>
              </a:cxnLst>
              <a:pathLst>
                <a:path w="41" h="49">
                  <a:moveTo>
                    <a:pt x="22" y="49"/>
                  </a:moveTo>
                  <a:lnTo>
                    <a:pt x="41" y="0"/>
                  </a:lnTo>
                  <a:lnTo>
                    <a:pt x="22" y="11"/>
                  </a:lnTo>
                  <a:lnTo>
                    <a:pt x="0" y="0"/>
                  </a:lnTo>
                  <a:lnTo>
                    <a:pt x="22" y="49"/>
                  </a:lnTo>
                  <a:close/>
                </a:path>
              </a:pathLst>
            </a:custGeom>
            <a:solidFill>
              <a:srgbClr val="39514E">
                <a:alpha val="100000"/>
              </a:srgbClr>
            </a:solidFill>
            <a:ln w="9525">
              <a:noFill/>
            </a:ln>
          </p:spPr>
          <p:txBody>
            <a:bodyPr/>
            <a:p>
              <a:endParaRPr lang="zh-CN" altLang="en-US"/>
            </a:p>
          </p:txBody>
        </p:sp>
        <p:sp>
          <p:nvSpPr>
            <p:cNvPr id="180286" name="任意多边形 63"/>
            <p:cNvSpPr/>
            <p:nvPr/>
          </p:nvSpPr>
          <p:spPr>
            <a:xfrm>
              <a:off x="6362701" y="2293938"/>
              <a:ext cx="0" cy="225425"/>
            </a:xfrm>
            <a:custGeom>
              <a:avLst/>
              <a:gdLst/>
              <a:ahLst/>
              <a:cxnLst>
                <a:cxn ang="0">
                  <a:pos x="0" y="225425"/>
                </a:cxn>
                <a:cxn ang="0">
                  <a:pos x="0" y="0"/>
                </a:cxn>
                <a:cxn ang="0">
                  <a:pos x="0" y="225425"/>
                </a:cxn>
              </a:cxnLst>
              <a:pathLst>
                <a:path h="142">
                  <a:moveTo>
                    <a:pt x="0" y="142"/>
                  </a:moveTo>
                  <a:lnTo>
                    <a:pt x="0" y="0"/>
                  </a:lnTo>
                  <a:lnTo>
                    <a:pt x="0" y="142"/>
                  </a:lnTo>
                  <a:close/>
                </a:path>
              </a:pathLst>
            </a:custGeom>
            <a:solidFill>
              <a:srgbClr val="8C1559">
                <a:alpha val="100000"/>
              </a:srgbClr>
            </a:solidFill>
            <a:ln w="9525">
              <a:noFill/>
            </a:ln>
          </p:spPr>
          <p:txBody>
            <a:bodyPr/>
            <a:p>
              <a:endParaRPr lang="zh-CN" altLang="en-US"/>
            </a:p>
          </p:txBody>
        </p:sp>
        <p:sp>
          <p:nvSpPr>
            <p:cNvPr id="180287" name="直接连接符 670"/>
            <p:cNvSpPr/>
            <p:nvPr/>
          </p:nvSpPr>
          <p:spPr>
            <a:xfrm flipV="1">
              <a:off x="6362701" y="2293938"/>
              <a:ext cx="0" cy="225425"/>
            </a:xfrm>
            <a:prstGeom prst="line">
              <a:avLst/>
            </a:prstGeom>
            <a:ln w="9525">
              <a:noFill/>
            </a:ln>
          </p:spPr>
        </p:sp>
        <p:sp>
          <p:nvSpPr>
            <p:cNvPr id="180288" name="矩形 671"/>
            <p:cNvSpPr/>
            <p:nvPr/>
          </p:nvSpPr>
          <p:spPr>
            <a:xfrm>
              <a:off x="6354763" y="2293938"/>
              <a:ext cx="12700" cy="169863"/>
            </a:xfrm>
            <a:prstGeom prst="rect">
              <a:avLst/>
            </a:prstGeom>
            <a:solidFill>
              <a:srgbClr val="39514E"/>
            </a:solidFill>
            <a:ln w="9525">
              <a:noFill/>
            </a:ln>
          </p:spPr>
          <p:txBody>
            <a:bodyPr/>
            <a:p>
              <a:pPr>
                <a:buNone/>
              </a:pPr>
              <a:endParaRPr lang="zh-CN" altLang="en-US" dirty="0">
                <a:latin typeface="Arial" panose="020B0604020202020204" pitchFamily="34" charset="0"/>
              </a:endParaRPr>
            </a:p>
          </p:txBody>
        </p:sp>
        <p:sp>
          <p:nvSpPr>
            <p:cNvPr id="180289" name="任意多边形 66"/>
            <p:cNvSpPr/>
            <p:nvPr/>
          </p:nvSpPr>
          <p:spPr>
            <a:xfrm>
              <a:off x="6354763" y="2293938"/>
              <a:ext cx="12700" cy="169863"/>
            </a:xfrm>
            <a:custGeom>
              <a:avLst/>
              <a:gdLst/>
              <a:ahLst/>
              <a:cxnLst>
                <a:cxn ang="0">
                  <a:pos x="12700" y="169863"/>
                </a:cxn>
                <a:cxn ang="0">
                  <a:pos x="12700" y="0"/>
                </a:cxn>
                <a:cxn ang="0">
                  <a:pos x="0" y="0"/>
                </a:cxn>
                <a:cxn ang="0">
                  <a:pos x="0" y="169863"/>
                </a:cxn>
              </a:cxnLst>
              <a:pathLst>
                <a:path w="8" h="107">
                  <a:moveTo>
                    <a:pt x="8" y="107"/>
                  </a:moveTo>
                  <a:lnTo>
                    <a:pt x="8" y="0"/>
                  </a:lnTo>
                  <a:lnTo>
                    <a:pt x="0" y="0"/>
                  </a:lnTo>
                  <a:lnTo>
                    <a:pt x="0" y="107"/>
                  </a:lnTo>
                </a:path>
              </a:pathLst>
            </a:custGeom>
            <a:noFill/>
            <a:ln w="9525">
              <a:noFill/>
            </a:ln>
          </p:spPr>
          <p:txBody>
            <a:bodyPr/>
            <a:p>
              <a:endParaRPr lang="zh-CN" altLang="en-US"/>
            </a:p>
          </p:txBody>
        </p:sp>
        <p:sp>
          <p:nvSpPr>
            <p:cNvPr id="180290" name="任意多边形 67"/>
            <p:cNvSpPr/>
            <p:nvPr/>
          </p:nvSpPr>
          <p:spPr>
            <a:xfrm>
              <a:off x="6327776" y="2441575"/>
              <a:ext cx="66675" cy="77788"/>
            </a:xfrm>
            <a:custGeom>
              <a:avLst/>
              <a:gdLst/>
              <a:ahLst/>
              <a:cxnLst>
                <a:cxn ang="0">
                  <a:pos x="34925" y="77788"/>
                </a:cxn>
                <a:cxn ang="0">
                  <a:pos x="66675" y="0"/>
                </a:cxn>
                <a:cxn ang="0">
                  <a:pos x="34925" y="17463"/>
                </a:cxn>
                <a:cxn ang="0">
                  <a:pos x="0" y="0"/>
                </a:cxn>
                <a:cxn ang="0">
                  <a:pos x="34925" y="77788"/>
                </a:cxn>
              </a:cxnLst>
              <a:pathLst>
                <a:path w="42" h="49">
                  <a:moveTo>
                    <a:pt x="22" y="49"/>
                  </a:moveTo>
                  <a:lnTo>
                    <a:pt x="42" y="0"/>
                  </a:lnTo>
                  <a:lnTo>
                    <a:pt x="22" y="11"/>
                  </a:lnTo>
                  <a:lnTo>
                    <a:pt x="0" y="0"/>
                  </a:lnTo>
                  <a:lnTo>
                    <a:pt x="22" y="49"/>
                  </a:lnTo>
                  <a:close/>
                </a:path>
              </a:pathLst>
            </a:custGeom>
            <a:solidFill>
              <a:srgbClr val="39514E">
                <a:alpha val="100000"/>
              </a:srgbClr>
            </a:solidFill>
            <a:ln w="9525">
              <a:noFill/>
            </a:ln>
          </p:spPr>
          <p:txBody>
            <a:bodyPr/>
            <a:p>
              <a:endParaRPr lang="zh-CN" altLang="en-US"/>
            </a:p>
          </p:txBody>
        </p:sp>
        <p:sp>
          <p:nvSpPr>
            <p:cNvPr id="180291" name="任意多边形 68"/>
            <p:cNvSpPr/>
            <p:nvPr/>
          </p:nvSpPr>
          <p:spPr>
            <a:xfrm>
              <a:off x="5807076" y="2293938"/>
              <a:ext cx="0" cy="225425"/>
            </a:xfrm>
            <a:custGeom>
              <a:avLst/>
              <a:gdLst/>
              <a:ahLst/>
              <a:cxnLst>
                <a:cxn ang="0">
                  <a:pos x="0" y="225425"/>
                </a:cxn>
                <a:cxn ang="0">
                  <a:pos x="0" y="0"/>
                </a:cxn>
                <a:cxn ang="0">
                  <a:pos x="0" y="225425"/>
                </a:cxn>
              </a:cxnLst>
              <a:pathLst>
                <a:path h="142">
                  <a:moveTo>
                    <a:pt x="0" y="142"/>
                  </a:moveTo>
                  <a:lnTo>
                    <a:pt x="0" y="0"/>
                  </a:lnTo>
                  <a:lnTo>
                    <a:pt x="0" y="142"/>
                  </a:lnTo>
                  <a:close/>
                </a:path>
              </a:pathLst>
            </a:custGeom>
            <a:solidFill>
              <a:srgbClr val="8C1559">
                <a:alpha val="100000"/>
              </a:srgbClr>
            </a:solidFill>
            <a:ln w="9525">
              <a:noFill/>
            </a:ln>
          </p:spPr>
          <p:txBody>
            <a:bodyPr/>
            <a:p>
              <a:endParaRPr lang="zh-CN" altLang="en-US"/>
            </a:p>
          </p:txBody>
        </p:sp>
        <p:sp>
          <p:nvSpPr>
            <p:cNvPr id="180292" name="直接连接符 675"/>
            <p:cNvSpPr/>
            <p:nvPr/>
          </p:nvSpPr>
          <p:spPr>
            <a:xfrm flipV="1">
              <a:off x="5807076" y="2293938"/>
              <a:ext cx="0" cy="225425"/>
            </a:xfrm>
            <a:prstGeom prst="line">
              <a:avLst/>
            </a:prstGeom>
            <a:ln w="9525">
              <a:noFill/>
            </a:ln>
          </p:spPr>
        </p:sp>
        <p:sp>
          <p:nvSpPr>
            <p:cNvPr id="180293" name="矩形 676"/>
            <p:cNvSpPr/>
            <p:nvPr/>
          </p:nvSpPr>
          <p:spPr>
            <a:xfrm>
              <a:off x="5797551" y="2293938"/>
              <a:ext cx="12700" cy="169863"/>
            </a:xfrm>
            <a:prstGeom prst="rect">
              <a:avLst/>
            </a:prstGeom>
            <a:solidFill>
              <a:srgbClr val="39514E"/>
            </a:solidFill>
            <a:ln w="9525">
              <a:noFill/>
            </a:ln>
          </p:spPr>
          <p:txBody>
            <a:bodyPr/>
            <a:p>
              <a:pPr>
                <a:buNone/>
              </a:pPr>
              <a:endParaRPr lang="zh-CN" altLang="en-US" dirty="0">
                <a:latin typeface="Arial" panose="020B0604020202020204" pitchFamily="34" charset="0"/>
              </a:endParaRPr>
            </a:p>
          </p:txBody>
        </p:sp>
        <p:sp>
          <p:nvSpPr>
            <p:cNvPr id="180294" name="任意多边形 71"/>
            <p:cNvSpPr/>
            <p:nvPr/>
          </p:nvSpPr>
          <p:spPr>
            <a:xfrm>
              <a:off x="5797551" y="2293938"/>
              <a:ext cx="12700" cy="169863"/>
            </a:xfrm>
            <a:custGeom>
              <a:avLst/>
              <a:gdLst/>
              <a:ahLst/>
              <a:cxnLst>
                <a:cxn ang="0">
                  <a:pos x="12700" y="169863"/>
                </a:cxn>
                <a:cxn ang="0">
                  <a:pos x="12700" y="0"/>
                </a:cxn>
                <a:cxn ang="0">
                  <a:pos x="0" y="0"/>
                </a:cxn>
                <a:cxn ang="0">
                  <a:pos x="0" y="169863"/>
                </a:cxn>
              </a:cxnLst>
              <a:pathLst>
                <a:path w="8" h="107">
                  <a:moveTo>
                    <a:pt x="8" y="107"/>
                  </a:moveTo>
                  <a:lnTo>
                    <a:pt x="8" y="0"/>
                  </a:lnTo>
                  <a:lnTo>
                    <a:pt x="0" y="0"/>
                  </a:lnTo>
                  <a:lnTo>
                    <a:pt x="0" y="107"/>
                  </a:lnTo>
                </a:path>
              </a:pathLst>
            </a:custGeom>
            <a:noFill/>
            <a:ln w="9525">
              <a:noFill/>
            </a:ln>
          </p:spPr>
          <p:txBody>
            <a:bodyPr/>
            <a:p>
              <a:endParaRPr lang="zh-CN" altLang="en-US"/>
            </a:p>
          </p:txBody>
        </p:sp>
        <p:sp>
          <p:nvSpPr>
            <p:cNvPr id="180295" name="任意多边形 72"/>
            <p:cNvSpPr/>
            <p:nvPr/>
          </p:nvSpPr>
          <p:spPr>
            <a:xfrm>
              <a:off x="5772151" y="2441575"/>
              <a:ext cx="65088" cy="77788"/>
            </a:xfrm>
            <a:custGeom>
              <a:avLst/>
              <a:gdLst/>
              <a:ahLst/>
              <a:cxnLst>
                <a:cxn ang="0">
                  <a:pos x="34925" y="77788"/>
                </a:cxn>
                <a:cxn ang="0">
                  <a:pos x="65088" y="0"/>
                </a:cxn>
                <a:cxn ang="0">
                  <a:pos x="34925" y="17463"/>
                </a:cxn>
                <a:cxn ang="0">
                  <a:pos x="0" y="0"/>
                </a:cxn>
                <a:cxn ang="0">
                  <a:pos x="34925" y="77788"/>
                </a:cxn>
              </a:cxnLst>
              <a:pathLst>
                <a:path w="41" h="49">
                  <a:moveTo>
                    <a:pt x="22" y="49"/>
                  </a:moveTo>
                  <a:lnTo>
                    <a:pt x="41" y="0"/>
                  </a:lnTo>
                  <a:lnTo>
                    <a:pt x="22" y="11"/>
                  </a:lnTo>
                  <a:lnTo>
                    <a:pt x="0" y="0"/>
                  </a:lnTo>
                  <a:lnTo>
                    <a:pt x="22" y="49"/>
                  </a:lnTo>
                  <a:close/>
                </a:path>
              </a:pathLst>
            </a:custGeom>
            <a:solidFill>
              <a:srgbClr val="39514E">
                <a:alpha val="100000"/>
              </a:srgbClr>
            </a:solidFill>
            <a:ln w="9525">
              <a:noFill/>
            </a:ln>
          </p:spPr>
          <p:txBody>
            <a:bodyPr/>
            <a:p>
              <a:endParaRPr lang="zh-CN" altLang="en-US"/>
            </a:p>
          </p:txBody>
        </p:sp>
        <p:sp>
          <p:nvSpPr>
            <p:cNvPr id="180296" name="任意多边形 73"/>
            <p:cNvSpPr/>
            <p:nvPr/>
          </p:nvSpPr>
          <p:spPr>
            <a:xfrm>
              <a:off x="4484688" y="5327650"/>
              <a:ext cx="3417888" cy="460375"/>
            </a:xfrm>
            <a:custGeom>
              <a:avLst/>
              <a:gdLst/>
              <a:ahLst/>
              <a:cxnLst>
                <a:cxn ang="0">
                  <a:pos x="787071" y="112922"/>
                </a:cxn>
                <a:cxn ang="0">
                  <a:pos x="139151" y="251903"/>
                </a:cxn>
                <a:cxn ang="0">
                  <a:pos x="669663" y="395228"/>
                </a:cxn>
                <a:cxn ang="0">
                  <a:pos x="1691550" y="290992"/>
                </a:cxn>
                <a:cxn ang="0">
                  <a:pos x="2182926" y="347453"/>
                </a:cxn>
                <a:cxn ang="0">
                  <a:pos x="3043921" y="282305"/>
                </a:cxn>
                <a:cxn ang="0">
                  <a:pos x="2143790" y="47775"/>
                </a:cxn>
                <a:cxn ang="0">
                  <a:pos x="787071" y="112922"/>
                </a:cxn>
              </a:cxnLst>
              <a:pathLst>
                <a:path w="786" h="106">
                  <a:moveTo>
                    <a:pt x="181" y="26"/>
                  </a:moveTo>
                  <a:cubicBezTo>
                    <a:pt x="181" y="26"/>
                    <a:pt x="0" y="27"/>
                    <a:pt x="32" y="58"/>
                  </a:cubicBezTo>
                  <a:cubicBezTo>
                    <a:pt x="64" y="90"/>
                    <a:pt x="98" y="93"/>
                    <a:pt x="154" y="91"/>
                  </a:cubicBezTo>
                  <a:cubicBezTo>
                    <a:pt x="211" y="90"/>
                    <a:pt x="276" y="68"/>
                    <a:pt x="389" y="67"/>
                  </a:cubicBezTo>
                  <a:cubicBezTo>
                    <a:pt x="427" y="66"/>
                    <a:pt x="465" y="73"/>
                    <a:pt x="502" y="80"/>
                  </a:cubicBezTo>
                  <a:cubicBezTo>
                    <a:pt x="574" y="93"/>
                    <a:pt x="642" y="106"/>
                    <a:pt x="700" y="65"/>
                  </a:cubicBezTo>
                  <a:cubicBezTo>
                    <a:pt x="786" y="3"/>
                    <a:pt x="583" y="0"/>
                    <a:pt x="493" y="11"/>
                  </a:cubicBezTo>
                  <a:cubicBezTo>
                    <a:pt x="403" y="22"/>
                    <a:pt x="181" y="26"/>
                    <a:pt x="181" y="26"/>
                  </a:cubicBezTo>
                </a:path>
              </a:pathLst>
            </a:custGeom>
            <a:solidFill>
              <a:srgbClr val="223B59">
                <a:alpha val="20000"/>
              </a:srgbClr>
            </a:solidFill>
            <a:ln w="9525">
              <a:noFill/>
            </a:ln>
          </p:spPr>
          <p:txBody>
            <a:bodyPr/>
            <a:p>
              <a:endParaRPr lang="zh-CN" altLang="en-US"/>
            </a:p>
          </p:txBody>
        </p:sp>
        <p:sp>
          <p:nvSpPr>
            <p:cNvPr id="180297" name="任意多边形 74"/>
            <p:cNvSpPr/>
            <p:nvPr/>
          </p:nvSpPr>
          <p:spPr>
            <a:xfrm>
              <a:off x="5592763" y="3687763"/>
              <a:ext cx="192088" cy="342900"/>
            </a:xfrm>
            <a:custGeom>
              <a:avLst/>
              <a:gdLst/>
              <a:ahLst/>
              <a:cxnLst>
                <a:cxn ang="0">
                  <a:pos x="0" y="30384"/>
                </a:cxn>
                <a:cxn ang="0">
                  <a:pos x="43656" y="173620"/>
                </a:cxn>
                <a:cxn ang="0">
                  <a:pos x="52388" y="195323"/>
                </a:cxn>
                <a:cxn ang="0">
                  <a:pos x="56753" y="243068"/>
                </a:cxn>
                <a:cxn ang="0">
                  <a:pos x="34925" y="277792"/>
                </a:cxn>
                <a:cxn ang="0">
                  <a:pos x="43656" y="295154"/>
                </a:cxn>
                <a:cxn ang="0">
                  <a:pos x="56753" y="290814"/>
                </a:cxn>
                <a:cxn ang="0">
                  <a:pos x="48022" y="316857"/>
                </a:cxn>
                <a:cxn ang="0">
                  <a:pos x="69850" y="329878"/>
                </a:cxn>
                <a:cxn ang="0">
                  <a:pos x="82947" y="338559"/>
                </a:cxn>
                <a:cxn ang="0">
                  <a:pos x="183357" y="247409"/>
                </a:cxn>
                <a:cxn ang="0">
                  <a:pos x="178991" y="134556"/>
                </a:cxn>
                <a:cxn ang="0">
                  <a:pos x="78581" y="0"/>
                </a:cxn>
                <a:cxn ang="0">
                  <a:pos x="0" y="30384"/>
                </a:cxn>
              </a:cxnLst>
              <a:pathLst>
                <a:path w="44" h="79">
                  <a:moveTo>
                    <a:pt x="0" y="7"/>
                  </a:moveTo>
                  <a:cubicBezTo>
                    <a:pt x="0" y="7"/>
                    <a:pt x="5" y="34"/>
                    <a:pt x="10" y="40"/>
                  </a:cubicBezTo>
                  <a:cubicBezTo>
                    <a:pt x="10" y="40"/>
                    <a:pt x="10" y="43"/>
                    <a:pt x="12" y="45"/>
                  </a:cubicBezTo>
                  <a:cubicBezTo>
                    <a:pt x="13" y="56"/>
                    <a:pt x="13" y="56"/>
                    <a:pt x="13" y="56"/>
                  </a:cubicBezTo>
                  <a:cubicBezTo>
                    <a:pt x="13" y="56"/>
                    <a:pt x="9" y="62"/>
                    <a:pt x="8" y="64"/>
                  </a:cubicBezTo>
                  <a:cubicBezTo>
                    <a:pt x="8" y="66"/>
                    <a:pt x="10" y="68"/>
                    <a:pt x="10" y="68"/>
                  </a:cubicBezTo>
                  <a:cubicBezTo>
                    <a:pt x="13" y="67"/>
                    <a:pt x="13" y="67"/>
                    <a:pt x="13" y="67"/>
                  </a:cubicBezTo>
                  <a:cubicBezTo>
                    <a:pt x="13" y="67"/>
                    <a:pt x="11" y="72"/>
                    <a:pt x="11" y="73"/>
                  </a:cubicBezTo>
                  <a:cubicBezTo>
                    <a:pt x="11" y="75"/>
                    <a:pt x="12" y="76"/>
                    <a:pt x="16" y="76"/>
                  </a:cubicBezTo>
                  <a:cubicBezTo>
                    <a:pt x="16" y="76"/>
                    <a:pt x="15" y="77"/>
                    <a:pt x="19" y="78"/>
                  </a:cubicBezTo>
                  <a:cubicBezTo>
                    <a:pt x="23" y="79"/>
                    <a:pt x="41" y="64"/>
                    <a:pt x="42" y="57"/>
                  </a:cubicBezTo>
                  <a:cubicBezTo>
                    <a:pt x="44" y="50"/>
                    <a:pt x="42" y="33"/>
                    <a:pt x="41" y="31"/>
                  </a:cubicBezTo>
                  <a:cubicBezTo>
                    <a:pt x="40" y="28"/>
                    <a:pt x="18" y="0"/>
                    <a:pt x="18" y="0"/>
                  </a:cubicBezTo>
                  <a:lnTo>
                    <a:pt x="0" y="7"/>
                  </a:lnTo>
                  <a:close/>
                </a:path>
              </a:pathLst>
            </a:custGeom>
            <a:solidFill>
              <a:srgbClr val="EABF73">
                <a:alpha val="100000"/>
              </a:srgbClr>
            </a:solidFill>
            <a:ln w="9525">
              <a:noFill/>
            </a:ln>
          </p:spPr>
          <p:txBody>
            <a:bodyPr/>
            <a:p>
              <a:endParaRPr lang="zh-CN" altLang="en-US"/>
            </a:p>
          </p:txBody>
        </p:sp>
        <p:sp>
          <p:nvSpPr>
            <p:cNvPr id="180298" name="任意多边形 75"/>
            <p:cNvSpPr/>
            <p:nvPr/>
          </p:nvSpPr>
          <p:spPr>
            <a:xfrm>
              <a:off x="5632451" y="3687763"/>
              <a:ext cx="117475" cy="233363"/>
            </a:xfrm>
            <a:custGeom>
              <a:avLst/>
              <a:gdLst/>
              <a:ahLst/>
              <a:cxnLst>
                <a:cxn ang="0">
                  <a:pos x="0" y="60502"/>
                </a:cxn>
                <a:cxn ang="0">
                  <a:pos x="30456" y="116682"/>
                </a:cxn>
                <a:cxn ang="0">
                  <a:pos x="65264" y="159897"/>
                </a:cxn>
                <a:cxn ang="0">
                  <a:pos x="78317" y="233363"/>
                </a:cxn>
                <a:cxn ang="0">
                  <a:pos x="117475" y="133968"/>
                </a:cxn>
                <a:cxn ang="0">
                  <a:pos x="91369" y="51858"/>
                </a:cxn>
                <a:cxn ang="0">
                  <a:pos x="39158" y="0"/>
                </a:cxn>
                <a:cxn ang="0">
                  <a:pos x="0" y="21608"/>
                </a:cxn>
                <a:cxn ang="0">
                  <a:pos x="0" y="60502"/>
                </a:cxn>
              </a:cxnLst>
              <a:pathLst>
                <a:path w="27" h="54">
                  <a:moveTo>
                    <a:pt x="0" y="14"/>
                  </a:moveTo>
                  <a:cubicBezTo>
                    <a:pt x="0" y="14"/>
                    <a:pt x="0" y="23"/>
                    <a:pt x="7" y="27"/>
                  </a:cubicBezTo>
                  <a:cubicBezTo>
                    <a:pt x="11" y="29"/>
                    <a:pt x="15" y="37"/>
                    <a:pt x="15" y="37"/>
                  </a:cubicBezTo>
                  <a:cubicBezTo>
                    <a:pt x="15" y="37"/>
                    <a:pt x="12" y="54"/>
                    <a:pt x="18" y="54"/>
                  </a:cubicBezTo>
                  <a:cubicBezTo>
                    <a:pt x="24" y="54"/>
                    <a:pt x="27" y="34"/>
                    <a:pt x="27" y="31"/>
                  </a:cubicBezTo>
                  <a:cubicBezTo>
                    <a:pt x="27" y="29"/>
                    <a:pt x="23" y="17"/>
                    <a:pt x="21" y="12"/>
                  </a:cubicBezTo>
                  <a:cubicBezTo>
                    <a:pt x="20" y="8"/>
                    <a:pt x="9" y="0"/>
                    <a:pt x="9" y="0"/>
                  </a:cubicBezTo>
                  <a:cubicBezTo>
                    <a:pt x="0" y="5"/>
                    <a:pt x="0" y="5"/>
                    <a:pt x="0" y="5"/>
                  </a:cubicBezTo>
                  <a:lnTo>
                    <a:pt x="0" y="14"/>
                  </a:lnTo>
                  <a:close/>
                </a:path>
              </a:pathLst>
            </a:custGeom>
            <a:solidFill>
              <a:srgbClr val="F7D694">
                <a:alpha val="100000"/>
              </a:srgbClr>
            </a:solidFill>
            <a:ln w="9525">
              <a:noFill/>
            </a:ln>
          </p:spPr>
          <p:txBody>
            <a:bodyPr/>
            <a:p>
              <a:endParaRPr lang="zh-CN" altLang="en-US"/>
            </a:p>
          </p:txBody>
        </p:sp>
        <p:sp>
          <p:nvSpPr>
            <p:cNvPr id="180299" name="任意多边形 76"/>
            <p:cNvSpPr/>
            <p:nvPr/>
          </p:nvSpPr>
          <p:spPr>
            <a:xfrm>
              <a:off x="5567363" y="3690938"/>
              <a:ext cx="142875" cy="92075"/>
            </a:xfrm>
            <a:custGeom>
              <a:avLst/>
              <a:gdLst/>
              <a:ahLst/>
              <a:cxnLst>
                <a:cxn ang="0">
                  <a:pos x="129886" y="0"/>
                </a:cxn>
                <a:cxn ang="0">
                  <a:pos x="138545" y="21923"/>
                </a:cxn>
                <a:cxn ang="0">
                  <a:pos x="82261" y="74537"/>
                </a:cxn>
                <a:cxn ang="0">
                  <a:pos x="17318" y="92075"/>
                </a:cxn>
                <a:cxn ang="0">
                  <a:pos x="0" y="70152"/>
                </a:cxn>
                <a:cxn ang="0">
                  <a:pos x="129886" y="0"/>
                </a:cxn>
              </a:cxnLst>
              <a:pathLst>
                <a:path w="33" h="21">
                  <a:moveTo>
                    <a:pt x="30" y="0"/>
                  </a:moveTo>
                  <a:cubicBezTo>
                    <a:pt x="30" y="0"/>
                    <a:pt x="33" y="4"/>
                    <a:pt x="32" y="5"/>
                  </a:cubicBezTo>
                  <a:cubicBezTo>
                    <a:pt x="31" y="7"/>
                    <a:pt x="25" y="13"/>
                    <a:pt x="19" y="17"/>
                  </a:cubicBezTo>
                  <a:cubicBezTo>
                    <a:pt x="12" y="21"/>
                    <a:pt x="5" y="21"/>
                    <a:pt x="4" y="21"/>
                  </a:cubicBezTo>
                  <a:cubicBezTo>
                    <a:pt x="2" y="20"/>
                    <a:pt x="0" y="16"/>
                    <a:pt x="0" y="16"/>
                  </a:cubicBezTo>
                  <a:lnTo>
                    <a:pt x="30" y="0"/>
                  </a:lnTo>
                  <a:close/>
                </a:path>
              </a:pathLst>
            </a:custGeom>
            <a:solidFill>
              <a:srgbClr val="DDD6A6">
                <a:alpha val="100000"/>
              </a:srgbClr>
            </a:solidFill>
            <a:ln w="9525">
              <a:noFill/>
            </a:ln>
          </p:spPr>
          <p:txBody>
            <a:bodyPr/>
            <a:p>
              <a:endParaRPr lang="zh-CN" altLang="en-US"/>
            </a:p>
          </p:txBody>
        </p:sp>
        <p:sp>
          <p:nvSpPr>
            <p:cNvPr id="180300" name="任意多边形 77"/>
            <p:cNvSpPr/>
            <p:nvPr/>
          </p:nvSpPr>
          <p:spPr>
            <a:xfrm>
              <a:off x="5089526" y="2471738"/>
              <a:ext cx="630238" cy="1319213"/>
            </a:xfrm>
            <a:custGeom>
              <a:avLst/>
              <a:gdLst/>
              <a:ahLst/>
              <a:cxnLst>
                <a:cxn ang="0">
                  <a:pos x="156473" y="26037"/>
                </a:cxn>
                <a:cxn ang="0">
                  <a:pos x="373796" y="164902"/>
                </a:cxn>
                <a:cxn ang="0">
                  <a:pos x="425954" y="698662"/>
                </a:cxn>
                <a:cxn ang="0">
                  <a:pos x="617199" y="1215065"/>
                </a:cxn>
                <a:cxn ang="0">
                  <a:pos x="469419" y="1293176"/>
                </a:cxn>
                <a:cxn ang="0">
                  <a:pos x="208631" y="755076"/>
                </a:cxn>
                <a:cxn ang="0">
                  <a:pos x="156473" y="26037"/>
                </a:cxn>
              </a:cxnLst>
              <a:pathLst>
                <a:path w="145" h="304">
                  <a:moveTo>
                    <a:pt x="36" y="6"/>
                  </a:moveTo>
                  <a:cubicBezTo>
                    <a:pt x="36" y="6"/>
                    <a:pt x="77" y="0"/>
                    <a:pt x="86" y="38"/>
                  </a:cubicBezTo>
                  <a:cubicBezTo>
                    <a:pt x="92" y="66"/>
                    <a:pt x="98" y="161"/>
                    <a:pt x="98" y="161"/>
                  </a:cubicBezTo>
                  <a:cubicBezTo>
                    <a:pt x="142" y="280"/>
                    <a:pt x="142" y="280"/>
                    <a:pt x="142" y="280"/>
                  </a:cubicBezTo>
                  <a:cubicBezTo>
                    <a:pt x="145" y="286"/>
                    <a:pt x="111" y="304"/>
                    <a:pt x="108" y="298"/>
                  </a:cubicBezTo>
                  <a:cubicBezTo>
                    <a:pt x="108" y="298"/>
                    <a:pt x="53" y="189"/>
                    <a:pt x="48" y="174"/>
                  </a:cubicBezTo>
                  <a:cubicBezTo>
                    <a:pt x="43" y="160"/>
                    <a:pt x="0" y="25"/>
                    <a:pt x="36" y="6"/>
                  </a:cubicBezTo>
                </a:path>
              </a:pathLst>
            </a:custGeom>
            <a:solidFill>
              <a:srgbClr val="0C4C4A">
                <a:alpha val="100000"/>
              </a:srgbClr>
            </a:solidFill>
            <a:ln w="9525">
              <a:noFill/>
            </a:ln>
          </p:spPr>
          <p:txBody>
            <a:bodyPr/>
            <a:p>
              <a:endParaRPr lang="zh-CN" altLang="en-US"/>
            </a:p>
          </p:txBody>
        </p:sp>
        <p:sp>
          <p:nvSpPr>
            <p:cNvPr id="180301" name="任意多边形 78"/>
            <p:cNvSpPr/>
            <p:nvPr/>
          </p:nvSpPr>
          <p:spPr>
            <a:xfrm>
              <a:off x="6067426" y="2441575"/>
              <a:ext cx="935038" cy="958850"/>
            </a:xfrm>
            <a:custGeom>
              <a:avLst/>
              <a:gdLst/>
              <a:ahLst/>
              <a:cxnLst>
                <a:cxn ang="0">
                  <a:pos x="917642" y="164870"/>
                </a:cxn>
                <a:cxn ang="0">
                  <a:pos x="556674" y="733238"/>
                </a:cxn>
                <a:cxn ang="0">
                  <a:pos x="113074" y="945834"/>
                </a:cxn>
                <a:cxn ang="0">
                  <a:pos x="34792" y="798319"/>
                </a:cxn>
                <a:cxn ang="0">
                  <a:pos x="447948" y="546675"/>
                </a:cxn>
                <a:cxn ang="0">
                  <a:pos x="674097" y="86774"/>
                </a:cxn>
                <a:cxn ang="0">
                  <a:pos x="917642" y="164870"/>
                </a:cxn>
              </a:cxnLst>
              <a:pathLst>
                <a:path w="215" h="221">
                  <a:moveTo>
                    <a:pt x="211" y="38"/>
                  </a:moveTo>
                  <a:cubicBezTo>
                    <a:pt x="206" y="69"/>
                    <a:pt x="145" y="153"/>
                    <a:pt x="128" y="169"/>
                  </a:cubicBezTo>
                  <a:cubicBezTo>
                    <a:pt x="119" y="177"/>
                    <a:pt x="58" y="210"/>
                    <a:pt x="26" y="218"/>
                  </a:cubicBezTo>
                  <a:cubicBezTo>
                    <a:pt x="17" y="221"/>
                    <a:pt x="0" y="189"/>
                    <a:pt x="8" y="184"/>
                  </a:cubicBezTo>
                  <a:cubicBezTo>
                    <a:pt x="8" y="184"/>
                    <a:pt x="97" y="132"/>
                    <a:pt x="103" y="126"/>
                  </a:cubicBezTo>
                  <a:cubicBezTo>
                    <a:pt x="109" y="121"/>
                    <a:pt x="140" y="33"/>
                    <a:pt x="155" y="20"/>
                  </a:cubicBezTo>
                  <a:cubicBezTo>
                    <a:pt x="178" y="0"/>
                    <a:pt x="215" y="7"/>
                    <a:pt x="211" y="38"/>
                  </a:cubicBezTo>
                </a:path>
              </a:pathLst>
            </a:custGeom>
            <a:solidFill>
              <a:srgbClr val="8C1559">
                <a:alpha val="100000"/>
              </a:srgbClr>
            </a:solidFill>
            <a:ln w="9525">
              <a:noFill/>
            </a:ln>
          </p:spPr>
          <p:txBody>
            <a:bodyPr/>
            <a:p>
              <a:endParaRPr lang="zh-CN" altLang="en-US"/>
            </a:p>
          </p:txBody>
        </p:sp>
        <p:sp>
          <p:nvSpPr>
            <p:cNvPr id="180302" name="任意多边形 79"/>
            <p:cNvSpPr/>
            <p:nvPr/>
          </p:nvSpPr>
          <p:spPr>
            <a:xfrm>
              <a:off x="6107113" y="3235325"/>
              <a:ext cx="90488" cy="152400"/>
            </a:xfrm>
            <a:custGeom>
              <a:avLst/>
              <a:gdLst/>
              <a:ahLst/>
              <a:cxnLst>
                <a:cxn ang="0">
                  <a:pos x="68943" y="65314"/>
                </a:cxn>
                <a:cxn ang="0">
                  <a:pos x="77561" y="143691"/>
                </a:cxn>
                <a:cxn ang="0">
                  <a:pos x="21545" y="87086"/>
                </a:cxn>
                <a:cxn ang="0">
                  <a:pos x="12927" y="4354"/>
                </a:cxn>
                <a:cxn ang="0">
                  <a:pos x="68943" y="65314"/>
                </a:cxn>
              </a:cxnLst>
              <a:pathLst>
                <a:path w="21" h="35">
                  <a:moveTo>
                    <a:pt x="16" y="15"/>
                  </a:moveTo>
                  <a:cubicBezTo>
                    <a:pt x="20" y="23"/>
                    <a:pt x="21" y="32"/>
                    <a:pt x="18" y="33"/>
                  </a:cubicBezTo>
                  <a:cubicBezTo>
                    <a:pt x="15" y="35"/>
                    <a:pt x="9" y="29"/>
                    <a:pt x="5" y="20"/>
                  </a:cubicBezTo>
                  <a:cubicBezTo>
                    <a:pt x="1" y="11"/>
                    <a:pt x="0" y="3"/>
                    <a:pt x="3" y="1"/>
                  </a:cubicBezTo>
                  <a:cubicBezTo>
                    <a:pt x="6" y="0"/>
                    <a:pt x="12" y="6"/>
                    <a:pt x="16" y="15"/>
                  </a:cubicBezTo>
                  <a:close/>
                </a:path>
              </a:pathLst>
            </a:custGeom>
            <a:solidFill>
              <a:srgbClr val="DDD6A6">
                <a:alpha val="100000"/>
              </a:srgbClr>
            </a:solidFill>
            <a:ln w="9525">
              <a:noFill/>
            </a:ln>
          </p:spPr>
          <p:txBody>
            <a:bodyPr/>
            <a:p>
              <a:endParaRPr lang="zh-CN" altLang="en-US"/>
            </a:p>
          </p:txBody>
        </p:sp>
        <p:sp>
          <p:nvSpPr>
            <p:cNvPr id="180303" name="任意多边形 80"/>
            <p:cNvSpPr/>
            <p:nvPr/>
          </p:nvSpPr>
          <p:spPr>
            <a:xfrm>
              <a:off x="6545263" y="2962275"/>
              <a:ext cx="100013" cy="82550"/>
            </a:xfrm>
            <a:custGeom>
              <a:avLst/>
              <a:gdLst/>
              <a:ahLst/>
              <a:cxnLst>
                <a:cxn ang="0">
                  <a:pos x="0" y="8689"/>
                </a:cxn>
                <a:cxn ang="0">
                  <a:pos x="52181" y="43447"/>
                </a:cxn>
                <a:cxn ang="0">
                  <a:pos x="95665" y="82550"/>
                </a:cxn>
                <a:cxn ang="0">
                  <a:pos x="100013" y="82550"/>
                </a:cxn>
                <a:cxn ang="0">
                  <a:pos x="100013" y="78205"/>
                </a:cxn>
                <a:cxn ang="0">
                  <a:pos x="60877" y="30413"/>
                </a:cxn>
                <a:cxn ang="0">
                  <a:pos x="4348" y="0"/>
                </a:cxn>
                <a:cxn ang="0">
                  <a:pos x="0" y="4345"/>
                </a:cxn>
                <a:cxn ang="0">
                  <a:pos x="0" y="8689"/>
                </a:cxn>
              </a:cxnLst>
              <a:pathLst>
                <a:path w="23" h="19">
                  <a:moveTo>
                    <a:pt x="0" y="2"/>
                  </a:moveTo>
                  <a:cubicBezTo>
                    <a:pt x="4" y="4"/>
                    <a:pt x="8" y="7"/>
                    <a:pt x="12" y="10"/>
                  </a:cubicBezTo>
                  <a:cubicBezTo>
                    <a:pt x="16" y="12"/>
                    <a:pt x="19" y="16"/>
                    <a:pt x="22" y="19"/>
                  </a:cubicBezTo>
                  <a:cubicBezTo>
                    <a:pt x="23" y="19"/>
                    <a:pt x="23" y="19"/>
                    <a:pt x="23" y="19"/>
                  </a:cubicBezTo>
                  <a:cubicBezTo>
                    <a:pt x="23" y="18"/>
                    <a:pt x="23" y="18"/>
                    <a:pt x="23" y="18"/>
                  </a:cubicBezTo>
                  <a:cubicBezTo>
                    <a:pt x="21" y="14"/>
                    <a:pt x="18" y="10"/>
                    <a:pt x="14" y="7"/>
                  </a:cubicBezTo>
                  <a:cubicBezTo>
                    <a:pt x="10" y="4"/>
                    <a:pt x="6" y="2"/>
                    <a:pt x="1" y="0"/>
                  </a:cubicBezTo>
                  <a:cubicBezTo>
                    <a:pt x="0" y="1"/>
                    <a:pt x="0" y="1"/>
                    <a:pt x="0" y="1"/>
                  </a:cubicBezTo>
                  <a:lnTo>
                    <a:pt x="0" y="2"/>
                  </a:lnTo>
                  <a:close/>
                </a:path>
              </a:pathLst>
            </a:custGeom>
            <a:solidFill>
              <a:srgbClr val="720E4C">
                <a:alpha val="100000"/>
              </a:srgbClr>
            </a:solidFill>
            <a:ln w="9525">
              <a:noFill/>
            </a:ln>
          </p:spPr>
          <p:txBody>
            <a:bodyPr/>
            <a:p>
              <a:endParaRPr lang="zh-CN" altLang="en-US"/>
            </a:p>
          </p:txBody>
        </p:sp>
        <p:sp>
          <p:nvSpPr>
            <p:cNvPr id="180304" name="任意多边形 81"/>
            <p:cNvSpPr/>
            <p:nvPr/>
          </p:nvSpPr>
          <p:spPr>
            <a:xfrm>
              <a:off x="6542088" y="2979738"/>
              <a:ext cx="65088" cy="107950"/>
            </a:xfrm>
            <a:custGeom>
              <a:avLst/>
              <a:gdLst/>
              <a:ahLst/>
              <a:cxnLst>
                <a:cxn ang="0">
                  <a:pos x="0" y="0"/>
                </a:cxn>
                <a:cxn ang="0">
                  <a:pos x="26035" y="56134"/>
                </a:cxn>
                <a:cxn ang="0">
                  <a:pos x="60749" y="107950"/>
                </a:cxn>
                <a:cxn ang="0">
                  <a:pos x="65088" y="107950"/>
                </a:cxn>
                <a:cxn ang="0">
                  <a:pos x="65088" y="103632"/>
                </a:cxn>
                <a:cxn ang="0">
                  <a:pos x="39053" y="47498"/>
                </a:cxn>
                <a:cxn ang="0">
                  <a:pos x="4339" y="0"/>
                </a:cxn>
                <a:cxn ang="0">
                  <a:pos x="0" y="0"/>
                </a:cxn>
              </a:cxnLst>
              <a:pathLst>
                <a:path w="15" h="25">
                  <a:moveTo>
                    <a:pt x="0" y="0"/>
                  </a:moveTo>
                  <a:cubicBezTo>
                    <a:pt x="1" y="5"/>
                    <a:pt x="4" y="9"/>
                    <a:pt x="6" y="13"/>
                  </a:cubicBezTo>
                  <a:cubicBezTo>
                    <a:pt x="9" y="17"/>
                    <a:pt x="11" y="21"/>
                    <a:pt x="14" y="25"/>
                  </a:cubicBezTo>
                  <a:cubicBezTo>
                    <a:pt x="15" y="25"/>
                    <a:pt x="15" y="25"/>
                    <a:pt x="15" y="25"/>
                  </a:cubicBezTo>
                  <a:cubicBezTo>
                    <a:pt x="15" y="24"/>
                    <a:pt x="15" y="24"/>
                    <a:pt x="15" y="24"/>
                  </a:cubicBezTo>
                  <a:cubicBezTo>
                    <a:pt x="13" y="20"/>
                    <a:pt x="11" y="16"/>
                    <a:pt x="9" y="11"/>
                  </a:cubicBezTo>
                  <a:cubicBezTo>
                    <a:pt x="6" y="7"/>
                    <a:pt x="4" y="3"/>
                    <a:pt x="1" y="0"/>
                  </a:cubicBezTo>
                  <a:cubicBezTo>
                    <a:pt x="0" y="0"/>
                    <a:pt x="0" y="0"/>
                    <a:pt x="0" y="0"/>
                  </a:cubicBezTo>
                  <a:close/>
                </a:path>
              </a:pathLst>
            </a:custGeom>
            <a:solidFill>
              <a:srgbClr val="720E4C">
                <a:alpha val="100000"/>
              </a:srgbClr>
            </a:solidFill>
            <a:ln w="9525">
              <a:noFill/>
            </a:ln>
          </p:spPr>
          <p:txBody>
            <a:bodyPr/>
            <a:p>
              <a:endParaRPr lang="zh-CN" altLang="en-US"/>
            </a:p>
          </p:txBody>
        </p:sp>
        <p:sp>
          <p:nvSpPr>
            <p:cNvPr id="180305" name="任意多边形 82"/>
            <p:cNvSpPr/>
            <p:nvPr/>
          </p:nvSpPr>
          <p:spPr>
            <a:xfrm>
              <a:off x="6580188" y="5202238"/>
              <a:ext cx="452438" cy="260350"/>
            </a:xfrm>
            <a:custGeom>
              <a:avLst/>
              <a:gdLst/>
              <a:ahLst/>
              <a:cxnLst>
                <a:cxn ang="0">
                  <a:pos x="404584" y="4339"/>
                </a:cxn>
                <a:cxn ang="0">
                  <a:pos x="274073" y="13018"/>
                </a:cxn>
                <a:cxn ang="0">
                  <a:pos x="165314" y="108479"/>
                </a:cxn>
                <a:cxn ang="0">
                  <a:pos x="13051" y="199602"/>
                </a:cxn>
                <a:cxn ang="0">
                  <a:pos x="21752" y="247333"/>
                </a:cxn>
                <a:cxn ang="0">
                  <a:pos x="165314" y="238654"/>
                </a:cxn>
                <a:cxn ang="0">
                  <a:pos x="291474" y="195263"/>
                </a:cxn>
                <a:cxn ang="0">
                  <a:pos x="300175" y="216958"/>
                </a:cxn>
                <a:cxn ang="0">
                  <a:pos x="430686" y="190923"/>
                </a:cxn>
                <a:cxn ang="0">
                  <a:pos x="404584" y="4339"/>
                </a:cxn>
              </a:cxnLst>
              <a:pathLst>
                <a:path w="104" h="60">
                  <a:moveTo>
                    <a:pt x="93" y="1"/>
                  </a:moveTo>
                  <a:cubicBezTo>
                    <a:pt x="93" y="0"/>
                    <a:pt x="63" y="3"/>
                    <a:pt x="63" y="3"/>
                  </a:cubicBezTo>
                  <a:cubicBezTo>
                    <a:pt x="63" y="3"/>
                    <a:pt x="51" y="16"/>
                    <a:pt x="38" y="25"/>
                  </a:cubicBezTo>
                  <a:cubicBezTo>
                    <a:pt x="24" y="34"/>
                    <a:pt x="5" y="35"/>
                    <a:pt x="3" y="46"/>
                  </a:cubicBezTo>
                  <a:cubicBezTo>
                    <a:pt x="0" y="57"/>
                    <a:pt x="5" y="57"/>
                    <a:pt x="5" y="57"/>
                  </a:cubicBezTo>
                  <a:cubicBezTo>
                    <a:pt x="5" y="57"/>
                    <a:pt x="26" y="60"/>
                    <a:pt x="38" y="55"/>
                  </a:cubicBezTo>
                  <a:cubicBezTo>
                    <a:pt x="50" y="51"/>
                    <a:pt x="67" y="45"/>
                    <a:pt x="67" y="45"/>
                  </a:cubicBezTo>
                  <a:cubicBezTo>
                    <a:pt x="69" y="50"/>
                    <a:pt x="69" y="50"/>
                    <a:pt x="69" y="50"/>
                  </a:cubicBezTo>
                  <a:cubicBezTo>
                    <a:pt x="79" y="52"/>
                    <a:pt x="89" y="50"/>
                    <a:pt x="99" y="44"/>
                  </a:cubicBezTo>
                  <a:cubicBezTo>
                    <a:pt x="99" y="44"/>
                    <a:pt x="104" y="32"/>
                    <a:pt x="93" y="1"/>
                  </a:cubicBezTo>
                  <a:close/>
                </a:path>
              </a:pathLst>
            </a:custGeom>
            <a:solidFill>
              <a:srgbClr val="1A1635">
                <a:alpha val="100000"/>
              </a:srgbClr>
            </a:solidFill>
            <a:ln w="9525">
              <a:noFill/>
            </a:ln>
          </p:spPr>
          <p:txBody>
            <a:bodyPr/>
            <a:p>
              <a:endParaRPr lang="zh-CN" altLang="en-US"/>
            </a:p>
          </p:txBody>
        </p:sp>
        <p:sp>
          <p:nvSpPr>
            <p:cNvPr id="180306" name="任意多边形 83"/>
            <p:cNvSpPr/>
            <p:nvPr/>
          </p:nvSpPr>
          <p:spPr>
            <a:xfrm>
              <a:off x="6594476" y="5211763"/>
              <a:ext cx="300038" cy="230188"/>
            </a:xfrm>
            <a:custGeom>
              <a:avLst/>
              <a:gdLst/>
              <a:ahLst/>
              <a:cxnLst>
                <a:cxn ang="0">
                  <a:pos x="300038" y="0"/>
                </a:cxn>
                <a:cxn ang="0">
                  <a:pos x="260903" y="4343"/>
                </a:cxn>
                <a:cxn ang="0">
                  <a:pos x="152193" y="99893"/>
                </a:cxn>
                <a:cxn ang="0">
                  <a:pos x="0" y="191099"/>
                </a:cxn>
                <a:cxn ang="0">
                  <a:pos x="300038" y="0"/>
                </a:cxn>
              </a:cxnLst>
              <a:pathLst>
                <a:path w="69" h="53">
                  <a:moveTo>
                    <a:pt x="69" y="0"/>
                  </a:moveTo>
                  <a:cubicBezTo>
                    <a:pt x="64" y="1"/>
                    <a:pt x="60" y="1"/>
                    <a:pt x="60" y="1"/>
                  </a:cubicBezTo>
                  <a:cubicBezTo>
                    <a:pt x="60" y="1"/>
                    <a:pt x="48" y="14"/>
                    <a:pt x="35" y="23"/>
                  </a:cubicBezTo>
                  <a:cubicBezTo>
                    <a:pt x="21" y="32"/>
                    <a:pt x="3" y="33"/>
                    <a:pt x="0" y="44"/>
                  </a:cubicBezTo>
                  <a:cubicBezTo>
                    <a:pt x="34" y="53"/>
                    <a:pt x="62" y="30"/>
                    <a:pt x="69" y="0"/>
                  </a:cubicBezTo>
                  <a:close/>
                </a:path>
              </a:pathLst>
            </a:custGeom>
            <a:solidFill>
              <a:srgbClr val="292551">
                <a:alpha val="100000"/>
              </a:srgbClr>
            </a:solidFill>
            <a:ln w="9525">
              <a:noFill/>
            </a:ln>
          </p:spPr>
          <p:txBody>
            <a:bodyPr/>
            <a:p>
              <a:endParaRPr lang="zh-CN" altLang="en-US"/>
            </a:p>
          </p:txBody>
        </p:sp>
        <p:sp>
          <p:nvSpPr>
            <p:cNvPr id="180307" name="任意多边形 84"/>
            <p:cNvSpPr/>
            <p:nvPr/>
          </p:nvSpPr>
          <p:spPr>
            <a:xfrm>
              <a:off x="6637338" y="3440113"/>
              <a:ext cx="434975" cy="1857375"/>
            </a:xfrm>
            <a:custGeom>
              <a:avLst/>
              <a:gdLst/>
              <a:ahLst/>
              <a:cxnLst>
                <a:cxn ang="0">
                  <a:pos x="434975" y="277738"/>
                </a:cxn>
                <a:cxn ang="0">
                  <a:pos x="339281" y="928688"/>
                </a:cxn>
                <a:cxn ang="0">
                  <a:pos x="369729" y="1314917"/>
                </a:cxn>
                <a:cxn ang="0">
                  <a:pos x="356680" y="1757563"/>
                </a:cxn>
                <a:cxn ang="0">
                  <a:pos x="143542" y="1805299"/>
                </a:cxn>
                <a:cxn ang="0">
                  <a:pos x="126143" y="1440768"/>
                </a:cxn>
                <a:cxn ang="0">
                  <a:pos x="39148" y="885291"/>
                </a:cxn>
                <a:cxn ang="0">
                  <a:pos x="21749" y="143209"/>
                </a:cxn>
                <a:cxn ang="0">
                  <a:pos x="260985" y="30378"/>
                </a:cxn>
                <a:cxn ang="0">
                  <a:pos x="434975" y="277738"/>
                </a:cxn>
              </a:cxnLst>
              <a:pathLst>
                <a:path w="100" h="428">
                  <a:moveTo>
                    <a:pt x="100" y="64"/>
                  </a:moveTo>
                  <a:cubicBezTo>
                    <a:pt x="100" y="64"/>
                    <a:pt x="80" y="187"/>
                    <a:pt x="78" y="214"/>
                  </a:cubicBezTo>
                  <a:cubicBezTo>
                    <a:pt x="76" y="241"/>
                    <a:pt x="84" y="281"/>
                    <a:pt x="85" y="303"/>
                  </a:cubicBezTo>
                  <a:cubicBezTo>
                    <a:pt x="89" y="351"/>
                    <a:pt x="82" y="405"/>
                    <a:pt x="82" y="405"/>
                  </a:cubicBezTo>
                  <a:cubicBezTo>
                    <a:pt x="84" y="417"/>
                    <a:pt x="35" y="428"/>
                    <a:pt x="33" y="416"/>
                  </a:cubicBezTo>
                  <a:cubicBezTo>
                    <a:pt x="33" y="416"/>
                    <a:pt x="35" y="404"/>
                    <a:pt x="29" y="332"/>
                  </a:cubicBezTo>
                  <a:cubicBezTo>
                    <a:pt x="26" y="296"/>
                    <a:pt x="17" y="252"/>
                    <a:pt x="9" y="204"/>
                  </a:cubicBezTo>
                  <a:cubicBezTo>
                    <a:pt x="0" y="157"/>
                    <a:pt x="5" y="33"/>
                    <a:pt x="5" y="33"/>
                  </a:cubicBezTo>
                  <a:cubicBezTo>
                    <a:pt x="5" y="33"/>
                    <a:pt x="26" y="0"/>
                    <a:pt x="60" y="7"/>
                  </a:cubicBezTo>
                  <a:cubicBezTo>
                    <a:pt x="95" y="14"/>
                    <a:pt x="100" y="64"/>
                    <a:pt x="100" y="64"/>
                  </a:cubicBezTo>
                </a:path>
              </a:pathLst>
            </a:custGeom>
            <a:solidFill>
              <a:srgbClr val="14273A">
                <a:alpha val="100000"/>
              </a:srgbClr>
            </a:solidFill>
            <a:ln w="9525">
              <a:noFill/>
            </a:ln>
          </p:spPr>
          <p:txBody>
            <a:bodyPr/>
            <a:p>
              <a:endParaRPr lang="zh-CN" altLang="en-US"/>
            </a:p>
          </p:txBody>
        </p:sp>
        <p:sp>
          <p:nvSpPr>
            <p:cNvPr id="180308" name="任意多边形 85"/>
            <p:cNvSpPr/>
            <p:nvPr/>
          </p:nvSpPr>
          <p:spPr>
            <a:xfrm>
              <a:off x="6859588" y="3735388"/>
              <a:ext cx="87313" cy="1524000"/>
            </a:xfrm>
            <a:custGeom>
              <a:avLst/>
              <a:gdLst/>
              <a:ahLst/>
              <a:cxnLst>
                <a:cxn ang="0">
                  <a:pos x="61119" y="1524000"/>
                </a:cxn>
                <a:cxn ang="0">
                  <a:pos x="82947" y="1076786"/>
                </a:cxn>
                <a:cxn ang="0">
                  <a:pos x="52388" y="877060"/>
                </a:cxn>
                <a:cxn ang="0">
                  <a:pos x="17463" y="672991"/>
                </a:cxn>
                <a:cxn ang="0">
                  <a:pos x="56753" y="4342"/>
                </a:cxn>
                <a:cxn ang="0">
                  <a:pos x="48022" y="0"/>
                </a:cxn>
                <a:cxn ang="0">
                  <a:pos x="8731" y="672991"/>
                </a:cxn>
                <a:cxn ang="0">
                  <a:pos x="39291" y="881402"/>
                </a:cxn>
                <a:cxn ang="0">
                  <a:pos x="74216" y="1076786"/>
                </a:cxn>
                <a:cxn ang="0">
                  <a:pos x="52388" y="1524000"/>
                </a:cxn>
                <a:cxn ang="0">
                  <a:pos x="61119" y="1524000"/>
                </a:cxn>
              </a:cxnLst>
              <a:pathLst>
                <a:path w="20" h="351">
                  <a:moveTo>
                    <a:pt x="14" y="351"/>
                  </a:moveTo>
                  <a:cubicBezTo>
                    <a:pt x="15" y="347"/>
                    <a:pt x="20" y="265"/>
                    <a:pt x="19" y="248"/>
                  </a:cubicBezTo>
                  <a:cubicBezTo>
                    <a:pt x="19" y="240"/>
                    <a:pt x="15" y="222"/>
                    <a:pt x="12" y="202"/>
                  </a:cubicBezTo>
                  <a:cubicBezTo>
                    <a:pt x="8" y="183"/>
                    <a:pt x="4" y="164"/>
                    <a:pt x="4" y="155"/>
                  </a:cubicBezTo>
                  <a:cubicBezTo>
                    <a:pt x="2" y="138"/>
                    <a:pt x="13" y="2"/>
                    <a:pt x="13" y="1"/>
                  </a:cubicBezTo>
                  <a:cubicBezTo>
                    <a:pt x="11" y="0"/>
                    <a:pt x="11" y="0"/>
                    <a:pt x="11" y="0"/>
                  </a:cubicBezTo>
                  <a:cubicBezTo>
                    <a:pt x="10" y="6"/>
                    <a:pt x="0" y="138"/>
                    <a:pt x="2" y="155"/>
                  </a:cubicBezTo>
                  <a:cubicBezTo>
                    <a:pt x="2" y="164"/>
                    <a:pt x="6" y="184"/>
                    <a:pt x="9" y="203"/>
                  </a:cubicBezTo>
                  <a:cubicBezTo>
                    <a:pt x="13" y="221"/>
                    <a:pt x="17" y="240"/>
                    <a:pt x="17" y="248"/>
                  </a:cubicBezTo>
                  <a:cubicBezTo>
                    <a:pt x="18" y="265"/>
                    <a:pt x="12" y="350"/>
                    <a:pt x="12" y="351"/>
                  </a:cubicBezTo>
                  <a:cubicBezTo>
                    <a:pt x="14" y="351"/>
                    <a:pt x="14" y="351"/>
                    <a:pt x="14" y="351"/>
                  </a:cubicBezTo>
                </a:path>
              </a:pathLst>
            </a:custGeom>
            <a:solidFill>
              <a:srgbClr val="0A1721">
                <a:alpha val="100000"/>
              </a:srgbClr>
            </a:solidFill>
            <a:ln w="9525">
              <a:noFill/>
            </a:ln>
          </p:spPr>
          <p:txBody>
            <a:bodyPr/>
            <a:p>
              <a:endParaRPr lang="zh-CN" altLang="en-US"/>
            </a:p>
          </p:txBody>
        </p:sp>
        <p:sp>
          <p:nvSpPr>
            <p:cNvPr id="180309" name="任意多边形 86"/>
            <p:cNvSpPr/>
            <p:nvPr/>
          </p:nvSpPr>
          <p:spPr>
            <a:xfrm>
              <a:off x="6846888" y="5362575"/>
              <a:ext cx="500063" cy="339725"/>
            </a:xfrm>
            <a:custGeom>
              <a:avLst/>
              <a:gdLst/>
              <a:ahLst/>
              <a:cxnLst>
                <a:cxn ang="0">
                  <a:pos x="439186" y="0"/>
                </a:cxn>
                <a:cxn ang="0">
                  <a:pos x="286993" y="30488"/>
                </a:cxn>
                <a:cxn ang="0">
                  <a:pos x="200025" y="161152"/>
                </a:cxn>
                <a:cxn ang="0">
                  <a:pos x="4348" y="283104"/>
                </a:cxn>
                <a:cxn ang="0">
                  <a:pos x="186980" y="331014"/>
                </a:cxn>
                <a:cxn ang="0">
                  <a:pos x="365263" y="248261"/>
                </a:cxn>
                <a:cxn ang="0">
                  <a:pos x="373960" y="261327"/>
                </a:cxn>
                <a:cxn ang="0">
                  <a:pos x="473973" y="213417"/>
                </a:cxn>
                <a:cxn ang="0">
                  <a:pos x="439186" y="0"/>
                </a:cxn>
              </a:cxnLst>
              <a:pathLst>
                <a:path w="115" h="78">
                  <a:moveTo>
                    <a:pt x="101" y="0"/>
                  </a:moveTo>
                  <a:cubicBezTo>
                    <a:pt x="101" y="0"/>
                    <a:pt x="92" y="11"/>
                    <a:pt x="66" y="7"/>
                  </a:cubicBezTo>
                  <a:cubicBezTo>
                    <a:pt x="66" y="7"/>
                    <a:pt x="58" y="31"/>
                    <a:pt x="46" y="37"/>
                  </a:cubicBezTo>
                  <a:cubicBezTo>
                    <a:pt x="34" y="43"/>
                    <a:pt x="3" y="54"/>
                    <a:pt x="1" y="65"/>
                  </a:cubicBezTo>
                  <a:cubicBezTo>
                    <a:pt x="0" y="75"/>
                    <a:pt x="20" y="78"/>
                    <a:pt x="43" y="76"/>
                  </a:cubicBezTo>
                  <a:cubicBezTo>
                    <a:pt x="67" y="74"/>
                    <a:pt x="84" y="57"/>
                    <a:pt x="84" y="57"/>
                  </a:cubicBezTo>
                  <a:cubicBezTo>
                    <a:pt x="86" y="60"/>
                    <a:pt x="86" y="60"/>
                    <a:pt x="86" y="60"/>
                  </a:cubicBezTo>
                  <a:cubicBezTo>
                    <a:pt x="86" y="60"/>
                    <a:pt x="102" y="56"/>
                    <a:pt x="109" y="49"/>
                  </a:cubicBezTo>
                  <a:cubicBezTo>
                    <a:pt x="115" y="42"/>
                    <a:pt x="101" y="0"/>
                    <a:pt x="101" y="0"/>
                  </a:cubicBezTo>
                </a:path>
              </a:pathLst>
            </a:custGeom>
            <a:solidFill>
              <a:srgbClr val="1A1635">
                <a:alpha val="100000"/>
              </a:srgbClr>
            </a:solidFill>
            <a:ln w="9525">
              <a:noFill/>
            </a:ln>
          </p:spPr>
          <p:txBody>
            <a:bodyPr/>
            <a:p>
              <a:endParaRPr lang="zh-CN" altLang="en-US"/>
            </a:p>
          </p:txBody>
        </p:sp>
        <p:sp>
          <p:nvSpPr>
            <p:cNvPr id="180310" name="任意多边形 87"/>
            <p:cNvSpPr/>
            <p:nvPr/>
          </p:nvSpPr>
          <p:spPr>
            <a:xfrm>
              <a:off x="6894513" y="5389563"/>
              <a:ext cx="338138" cy="250825"/>
            </a:xfrm>
            <a:custGeom>
              <a:avLst/>
              <a:gdLst/>
              <a:ahLst/>
              <a:cxnLst>
                <a:cxn ang="0">
                  <a:pos x="34681" y="242176"/>
                </a:cxn>
                <a:cxn ang="0">
                  <a:pos x="338138" y="0"/>
                </a:cxn>
                <a:cxn ang="0">
                  <a:pos x="238431" y="4325"/>
                </a:cxn>
                <a:cxn ang="0">
                  <a:pos x="151729" y="134062"/>
                </a:cxn>
                <a:cxn ang="0">
                  <a:pos x="0" y="207579"/>
                </a:cxn>
                <a:cxn ang="0">
                  <a:pos x="0" y="211904"/>
                </a:cxn>
                <a:cxn ang="0">
                  <a:pos x="34681" y="242176"/>
                </a:cxn>
              </a:cxnLst>
              <a:pathLst>
                <a:path w="78" h="58">
                  <a:moveTo>
                    <a:pt x="8" y="56"/>
                  </a:moveTo>
                  <a:cubicBezTo>
                    <a:pt x="46" y="58"/>
                    <a:pt x="77" y="33"/>
                    <a:pt x="78" y="0"/>
                  </a:cubicBezTo>
                  <a:cubicBezTo>
                    <a:pt x="73" y="2"/>
                    <a:pt x="65" y="2"/>
                    <a:pt x="55" y="1"/>
                  </a:cubicBezTo>
                  <a:cubicBezTo>
                    <a:pt x="55" y="1"/>
                    <a:pt x="47" y="25"/>
                    <a:pt x="35" y="31"/>
                  </a:cubicBezTo>
                  <a:cubicBezTo>
                    <a:pt x="27" y="35"/>
                    <a:pt x="11" y="41"/>
                    <a:pt x="0" y="48"/>
                  </a:cubicBezTo>
                  <a:cubicBezTo>
                    <a:pt x="0" y="49"/>
                    <a:pt x="0" y="49"/>
                    <a:pt x="0" y="49"/>
                  </a:cubicBezTo>
                  <a:cubicBezTo>
                    <a:pt x="1" y="53"/>
                    <a:pt x="4" y="56"/>
                    <a:pt x="8" y="56"/>
                  </a:cubicBezTo>
                  <a:close/>
                </a:path>
              </a:pathLst>
            </a:custGeom>
            <a:solidFill>
              <a:srgbClr val="292551">
                <a:alpha val="100000"/>
              </a:srgbClr>
            </a:solidFill>
            <a:ln w="9525">
              <a:noFill/>
            </a:ln>
          </p:spPr>
          <p:txBody>
            <a:bodyPr/>
            <a:p>
              <a:endParaRPr lang="zh-CN" altLang="en-US"/>
            </a:p>
          </p:txBody>
        </p:sp>
        <p:sp>
          <p:nvSpPr>
            <p:cNvPr id="180311" name="任意多边形 88"/>
            <p:cNvSpPr/>
            <p:nvPr/>
          </p:nvSpPr>
          <p:spPr>
            <a:xfrm>
              <a:off x="6772276" y="3427413"/>
              <a:ext cx="552450" cy="2062163"/>
            </a:xfrm>
            <a:custGeom>
              <a:avLst/>
              <a:gdLst/>
              <a:ahLst/>
              <a:cxnLst>
                <a:cxn ang="0">
                  <a:pos x="456750" y="373360"/>
                </a:cxn>
                <a:cxn ang="0">
                  <a:pos x="443700" y="1133104"/>
                </a:cxn>
                <a:cxn ang="0">
                  <a:pos x="543750" y="1862459"/>
                </a:cxn>
                <a:cxn ang="0">
                  <a:pos x="535050" y="1966652"/>
                </a:cxn>
                <a:cxn ang="0">
                  <a:pos x="330600" y="2010066"/>
                </a:cxn>
                <a:cxn ang="0">
                  <a:pos x="295800" y="1584609"/>
                </a:cxn>
                <a:cxn ang="0">
                  <a:pos x="17400" y="360336"/>
                </a:cxn>
                <a:cxn ang="0">
                  <a:pos x="456750" y="373360"/>
                </a:cxn>
              </a:cxnLst>
              <a:pathLst>
                <a:path w="127" h="475">
                  <a:moveTo>
                    <a:pt x="105" y="86"/>
                  </a:moveTo>
                  <a:cubicBezTo>
                    <a:pt x="105" y="89"/>
                    <a:pt x="95" y="219"/>
                    <a:pt x="102" y="261"/>
                  </a:cubicBezTo>
                  <a:cubicBezTo>
                    <a:pt x="109" y="302"/>
                    <a:pt x="127" y="315"/>
                    <a:pt x="125" y="429"/>
                  </a:cubicBezTo>
                  <a:cubicBezTo>
                    <a:pt x="123" y="453"/>
                    <a:pt x="123" y="453"/>
                    <a:pt x="123" y="453"/>
                  </a:cubicBezTo>
                  <a:cubicBezTo>
                    <a:pt x="125" y="465"/>
                    <a:pt x="79" y="475"/>
                    <a:pt x="76" y="463"/>
                  </a:cubicBezTo>
                  <a:cubicBezTo>
                    <a:pt x="76" y="463"/>
                    <a:pt x="81" y="418"/>
                    <a:pt x="68" y="365"/>
                  </a:cubicBezTo>
                  <a:cubicBezTo>
                    <a:pt x="55" y="312"/>
                    <a:pt x="9" y="168"/>
                    <a:pt x="4" y="83"/>
                  </a:cubicBezTo>
                  <a:cubicBezTo>
                    <a:pt x="0" y="0"/>
                    <a:pt x="107" y="11"/>
                    <a:pt x="105" y="86"/>
                  </a:cubicBezTo>
                </a:path>
              </a:pathLst>
            </a:custGeom>
            <a:solidFill>
              <a:srgbClr val="223B59">
                <a:alpha val="100000"/>
              </a:srgbClr>
            </a:solidFill>
            <a:ln w="9525">
              <a:noFill/>
            </a:ln>
          </p:spPr>
          <p:txBody>
            <a:bodyPr/>
            <a:p>
              <a:endParaRPr lang="zh-CN" altLang="en-US"/>
            </a:p>
          </p:txBody>
        </p:sp>
        <p:sp>
          <p:nvSpPr>
            <p:cNvPr id="180312" name="任意多边形 89"/>
            <p:cNvSpPr/>
            <p:nvPr/>
          </p:nvSpPr>
          <p:spPr>
            <a:xfrm>
              <a:off x="7259638" y="5437188"/>
              <a:ext cx="7938" cy="12700"/>
            </a:xfrm>
            <a:custGeom>
              <a:avLst/>
              <a:gdLst/>
              <a:ahLst/>
              <a:cxnLst>
                <a:cxn ang="0">
                  <a:pos x="7938" y="0"/>
                </a:cxn>
                <a:cxn ang="0">
                  <a:pos x="0" y="4233"/>
                </a:cxn>
                <a:cxn ang="0">
                  <a:pos x="0" y="8467"/>
                </a:cxn>
                <a:cxn ang="0">
                  <a:pos x="3969" y="12700"/>
                </a:cxn>
                <a:cxn ang="0">
                  <a:pos x="3969" y="12700"/>
                </a:cxn>
                <a:cxn ang="0">
                  <a:pos x="7938" y="8467"/>
                </a:cxn>
                <a:cxn ang="0">
                  <a:pos x="7938" y="0"/>
                </a:cxn>
              </a:cxnLst>
              <a:pathLst>
                <a:path w="2" h="3">
                  <a:moveTo>
                    <a:pt x="2" y="0"/>
                  </a:moveTo>
                  <a:cubicBezTo>
                    <a:pt x="1" y="0"/>
                    <a:pt x="1" y="1"/>
                    <a:pt x="0" y="1"/>
                  </a:cubicBezTo>
                  <a:cubicBezTo>
                    <a:pt x="0" y="1"/>
                    <a:pt x="0" y="2"/>
                    <a:pt x="0" y="2"/>
                  </a:cubicBezTo>
                  <a:cubicBezTo>
                    <a:pt x="0" y="2"/>
                    <a:pt x="0" y="3"/>
                    <a:pt x="1" y="3"/>
                  </a:cubicBezTo>
                  <a:cubicBezTo>
                    <a:pt x="1" y="3"/>
                    <a:pt x="1" y="3"/>
                    <a:pt x="1" y="3"/>
                  </a:cubicBezTo>
                  <a:cubicBezTo>
                    <a:pt x="2" y="3"/>
                    <a:pt x="2" y="2"/>
                    <a:pt x="2" y="2"/>
                  </a:cubicBezTo>
                  <a:cubicBezTo>
                    <a:pt x="2" y="2"/>
                    <a:pt x="2" y="1"/>
                    <a:pt x="2" y="0"/>
                  </a:cubicBezTo>
                </a:path>
              </a:pathLst>
            </a:custGeom>
            <a:solidFill>
              <a:srgbClr val="12172B">
                <a:alpha val="100000"/>
              </a:srgbClr>
            </a:solidFill>
            <a:ln w="9525">
              <a:noFill/>
            </a:ln>
          </p:spPr>
          <p:txBody>
            <a:bodyPr/>
            <a:p>
              <a:endParaRPr lang="zh-CN" altLang="en-US"/>
            </a:p>
          </p:txBody>
        </p:sp>
        <p:sp>
          <p:nvSpPr>
            <p:cNvPr id="180313" name="任意多边形 90"/>
            <p:cNvSpPr/>
            <p:nvPr/>
          </p:nvSpPr>
          <p:spPr>
            <a:xfrm>
              <a:off x="7150101" y="3825875"/>
              <a:ext cx="122238" cy="1616075"/>
            </a:xfrm>
            <a:custGeom>
              <a:avLst/>
              <a:gdLst/>
              <a:ahLst/>
              <a:cxnLst>
                <a:cxn ang="0">
                  <a:pos x="78582" y="925333"/>
                </a:cxn>
                <a:cxn ang="0">
                  <a:pos x="69850" y="925333"/>
                </a:cxn>
                <a:cxn ang="0">
                  <a:pos x="100410" y="1116482"/>
                </a:cxn>
                <a:cxn ang="0">
                  <a:pos x="109141" y="1616075"/>
                </a:cxn>
                <a:cxn ang="0">
                  <a:pos x="117872" y="1611731"/>
                </a:cxn>
                <a:cxn ang="0">
                  <a:pos x="113507" y="1116482"/>
                </a:cxn>
                <a:cxn ang="0">
                  <a:pos x="78582" y="925333"/>
                </a:cxn>
                <a:cxn ang="0">
                  <a:pos x="17463" y="0"/>
                </a:cxn>
                <a:cxn ang="0">
                  <a:pos x="8731" y="4344"/>
                </a:cxn>
                <a:cxn ang="0">
                  <a:pos x="0" y="243280"/>
                </a:cxn>
                <a:cxn ang="0">
                  <a:pos x="8731" y="243280"/>
                </a:cxn>
                <a:cxn ang="0">
                  <a:pos x="17463" y="0"/>
                </a:cxn>
              </a:cxnLst>
              <a:pathLst>
                <a:path w="28" h="372">
                  <a:moveTo>
                    <a:pt x="18" y="213"/>
                  </a:moveTo>
                  <a:cubicBezTo>
                    <a:pt x="16" y="213"/>
                    <a:pt x="16" y="213"/>
                    <a:pt x="16" y="213"/>
                  </a:cubicBezTo>
                  <a:cubicBezTo>
                    <a:pt x="19" y="228"/>
                    <a:pt x="22" y="244"/>
                    <a:pt x="23" y="257"/>
                  </a:cubicBezTo>
                  <a:cubicBezTo>
                    <a:pt x="26" y="286"/>
                    <a:pt x="25" y="365"/>
                    <a:pt x="25" y="372"/>
                  </a:cubicBezTo>
                  <a:cubicBezTo>
                    <a:pt x="26" y="372"/>
                    <a:pt x="26" y="371"/>
                    <a:pt x="27" y="371"/>
                  </a:cubicBezTo>
                  <a:cubicBezTo>
                    <a:pt x="27" y="360"/>
                    <a:pt x="28" y="285"/>
                    <a:pt x="26" y="257"/>
                  </a:cubicBezTo>
                  <a:cubicBezTo>
                    <a:pt x="24" y="243"/>
                    <a:pt x="21" y="228"/>
                    <a:pt x="18" y="213"/>
                  </a:cubicBezTo>
                  <a:moveTo>
                    <a:pt x="4" y="0"/>
                  </a:moveTo>
                  <a:cubicBezTo>
                    <a:pt x="4" y="1"/>
                    <a:pt x="3" y="1"/>
                    <a:pt x="2" y="1"/>
                  </a:cubicBezTo>
                  <a:cubicBezTo>
                    <a:pt x="2" y="13"/>
                    <a:pt x="0" y="34"/>
                    <a:pt x="0" y="56"/>
                  </a:cubicBezTo>
                  <a:cubicBezTo>
                    <a:pt x="2" y="56"/>
                    <a:pt x="2" y="56"/>
                    <a:pt x="2" y="56"/>
                  </a:cubicBezTo>
                  <a:cubicBezTo>
                    <a:pt x="3" y="33"/>
                    <a:pt x="4" y="13"/>
                    <a:pt x="4" y="0"/>
                  </a:cubicBezTo>
                </a:path>
              </a:pathLst>
            </a:custGeom>
            <a:solidFill>
              <a:srgbClr val="16293D">
                <a:alpha val="100000"/>
              </a:srgbClr>
            </a:solidFill>
            <a:ln w="9525">
              <a:noFill/>
            </a:ln>
          </p:spPr>
          <p:txBody>
            <a:bodyPr/>
            <a:p>
              <a:endParaRPr lang="zh-CN" altLang="en-US"/>
            </a:p>
          </p:txBody>
        </p:sp>
        <p:sp>
          <p:nvSpPr>
            <p:cNvPr id="180314" name="任意多边形 91"/>
            <p:cNvSpPr/>
            <p:nvPr/>
          </p:nvSpPr>
          <p:spPr>
            <a:xfrm>
              <a:off x="6619876" y="2384425"/>
              <a:ext cx="735013" cy="1458913"/>
            </a:xfrm>
            <a:custGeom>
              <a:avLst/>
              <a:gdLst/>
              <a:ahLst/>
              <a:cxnLst>
                <a:cxn ang="0">
                  <a:pos x="382729" y="0"/>
                </a:cxn>
                <a:cxn ang="0">
                  <a:pos x="661077" y="121576"/>
                </a:cxn>
                <a:cxn ang="0">
                  <a:pos x="708918" y="455910"/>
                </a:cxn>
                <a:cxn ang="0">
                  <a:pos x="600188" y="911821"/>
                </a:cxn>
                <a:cxn ang="0">
                  <a:pos x="661077" y="1285233"/>
                </a:cxn>
                <a:cxn ang="0">
                  <a:pos x="8698" y="1332995"/>
                </a:cxn>
                <a:cxn ang="0">
                  <a:pos x="69587" y="890111"/>
                </a:cxn>
                <a:cxn ang="0">
                  <a:pos x="39143" y="464594"/>
                </a:cxn>
                <a:cxn ang="0">
                  <a:pos x="130476" y="160654"/>
                </a:cxn>
                <a:cxn ang="0">
                  <a:pos x="382729" y="0"/>
                </a:cxn>
              </a:cxnLst>
              <a:pathLst>
                <a:path w="169" h="336">
                  <a:moveTo>
                    <a:pt x="88" y="0"/>
                  </a:moveTo>
                  <a:cubicBezTo>
                    <a:pt x="88" y="0"/>
                    <a:pt x="141" y="15"/>
                    <a:pt x="152" y="28"/>
                  </a:cubicBezTo>
                  <a:cubicBezTo>
                    <a:pt x="162" y="41"/>
                    <a:pt x="169" y="75"/>
                    <a:pt x="163" y="105"/>
                  </a:cubicBezTo>
                  <a:cubicBezTo>
                    <a:pt x="157" y="136"/>
                    <a:pt x="138" y="210"/>
                    <a:pt x="138" y="210"/>
                  </a:cubicBezTo>
                  <a:cubicBezTo>
                    <a:pt x="138" y="210"/>
                    <a:pt x="155" y="282"/>
                    <a:pt x="152" y="296"/>
                  </a:cubicBezTo>
                  <a:cubicBezTo>
                    <a:pt x="148" y="317"/>
                    <a:pt x="0" y="336"/>
                    <a:pt x="2" y="307"/>
                  </a:cubicBezTo>
                  <a:cubicBezTo>
                    <a:pt x="3" y="278"/>
                    <a:pt x="16" y="205"/>
                    <a:pt x="16" y="205"/>
                  </a:cubicBezTo>
                  <a:cubicBezTo>
                    <a:pt x="16" y="205"/>
                    <a:pt x="9" y="125"/>
                    <a:pt x="9" y="107"/>
                  </a:cubicBezTo>
                  <a:cubicBezTo>
                    <a:pt x="10" y="90"/>
                    <a:pt x="20" y="49"/>
                    <a:pt x="30" y="37"/>
                  </a:cubicBezTo>
                  <a:cubicBezTo>
                    <a:pt x="40" y="25"/>
                    <a:pt x="88" y="0"/>
                    <a:pt x="88" y="0"/>
                  </a:cubicBezTo>
                </a:path>
              </a:pathLst>
            </a:custGeom>
            <a:solidFill>
              <a:srgbClr val="FFFFFF">
                <a:alpha val="100000"/>
              </a:srgbClr>
            </a:solidFill>
            <a:ln w="9525">
              <a:noFill/>
            </a:ln>
          </p:spPr>
          <p:txBody>
            <a:bodyPr/>
            <a:p>
              <a:endParaRPr lang="zh-CN" altLang="en-US"/>
            </a:p>
          </p:txBody>
        </p:sp>
        <p:sp>
          <p:nvSpPr>
            <p:cNvPr id="180315" name="任意多边形 92"/>
            <p:cNvSpPr/>
            <p:nvPr/>
          </p:nvSpPr>
          <p:spPr>
            <a:xfrm>
              <a:off x="6824663" y="2363788"/>
              <a:ext cx="269875" cy="242888"/>
            </a:xfrm>
            <a:custGeom>
              <a:avLst/>
              <a:gdLst/>
              <a:ahLst/>
              <a:cxnLst>
                <a:cxn ang="0">
                  <a:pos x="39175" y="212527"/>
                </a:cxn>
                <a:cxn ang="0">
                  <a:pos x="56587" y="82408"/>
                </a:cxn>
                <a:cxn ang="0">
                  <a:pos x="213288" y="26024"/>
                </a:cxn>
                <a:cxn ang="0">
                  <a:pos x="221994" y="143130"/>
                </a:cxn>
                <a:cxn ang="0">
                  <a:pos x="39175" y="212527"/>
                </a:cxn>
              </a:cxnLst>
              <a:pathLst>
                <a:path w="62" h="56">
                  <a:moveTo>
                    <a:pt x="9" y="49"/>
                  </a:moveTo>
                  <a:cubicBezTo>
                    <a:pt x="0" y="42"/>
                    <a:pt x="2" y="34"/>
                    <a:pt x="13" y="19"/>
                  </a:cubicBezTo>
                  <a:cubicBezTo>
                    <a:pt x="24" y="5"/>
                    <a:pt x="41" y="0"/>
                    <a:pt x="49" y="6"/>
                  </a:cubicBezTo>
                  <a:cubicBezTo>
                    <a:pt x="58" y="13"/>
                    <a:pt x="62" y="18"/>
                    <a:pt x="51" y="33"/>
                  </a:cubicBezTo>
                  <a:cubicBezTo>
                    <a:pt x="40" y="47"/>
                    <a:pt x="18" y="56"/>
                    <a:pt x="9" y="49"/>
                  </a:cubicBezTo>
                </a:path>
              </a:pathLst>
            </a:custGeom>
            <a:solidFill>
              <a:srgbClr val="FCEC9D">
                <a:alpha val="100000"/>
              </a:srgbClr>
            </a:solidFill>
            <a:ln w="9525">
              <a:noFill/>
            </a:ln>
          </p:spPr>
          <p:txBody>
            <a:bodyPr/>
            <a:p>
              <a:endParaRPr lang="zh-CN" altLang="en-US"/>
            </a:p>
          </p:txBody>
        </p:sp>
        <p:sp>
          <p:nvSpPr>
            <p:cNvPr id="180316" name="任意多边形 93"/>
            <p:cNvSpPr/>
            <p:nvPr/>
          </p:nvSpPr>
          <p:spPr>
            <a:xfrm>
              <a:off x="6707188" y="1828800"/>
              <a:ext cx="473075" cy="525463"/>
            </a:xfrm>
            <a:custGeom>
              <a:avLst/>
              <a:gdLst/>
              <a:ahLst/>
              <a:cxnLst>
                <a:cxn ang="0">
                  <a:pos x="329850" y="525463"/>
                </a:cxn>
                <a:cxn ang="0">
                  <a:pos x="425333" y="369127"/>
                </a:cxn>
                <a:cxn ang="0">
                  <a:pos x="325510" y="65140"/>
                </a:cxn>
                <a:cxn ang="0">
                  <a:pos x="39061" y="160679"/>
                </a:cxn>
                <a:cxn ang="0">
                  <a:pos x="329850" y="525463"/>
                </a:cxn>
              </a:cxnLst>
              <a:pathLst>
                <a:path w="109" h="121">
                  <a:moveTo>
                    <a:pt x="76" y="121"/>
                  </a:moveTo>
                  <a:cubicBezTo>
                    <a:pt x="76" y="121"/>
                    <a:pt x="88" y="108"/>
                    <a:pt x="98" y="85"/>
                  </a:cubicBezTo>
                  <a:cubicBezTo>
                    <a:pt x="109" y="62"/>
                    <a:pt x="105" y="30"/>
                    <a:pt x="75" y="15"/>
                  </a:cubicBezTo>
                  <a:cubicBezTo>
                    <a:pt x="46" y="0"/>
                    <a:pt x="17" y="13"/>
                    <a:pt x="9" y="37"/>
                  </a:cubicBezTo>
                  <a:cubicBezTo>
                    <a:pt x="0" y="61"/>
                    <a:pt x="20" y="93"/>
                    <a:pt x="76" y="121"/>
                  </a:cubicBezTo>
                  <a:close/>
                </a:path>
              </a:pathLst>
            </a:custGeom>
            <a:solidFill>
              <a:srgbClr val="1A1635">
                <a:alpha val="100000"/>
              </a:srgbClr>
            </a:solidFill>
            <a:ln w="9525">
              <a:noFill/>
            </a:ln>
          </p:spPr>
          <p:txBody>
            <a:bodyPr/>
            <a:p>
              <a:endParaRPr lang="zh-CN" altLang="en-US"/>
            </a:p>
          </p:txBody>
        </p:sp>
        <p:sp>
          <p:nvSpPr>
            <p:cNvPr id="180317" name="任意多边形 94"/>
            <p:cNvSpPr/>
            <p:nvPr/>
          </p:nvSpPr>
          <p:spPr>
            <a:xfrm>
              <a:off x="6854826" y="2251075"/>
              <a:ext cx="212725" cy="346075"/>
            </a:xfrm>
            <a:custGeom>
              <a:avLst/>
              <a:gdLst/>
              <a:ahLst/>
              <a:cxnLst>
                <a:cxn ang="0">
                  <a:pos x="173653" y="0"/>
                </a:cxn>
                <a:cxn ang="0">
                  <a:pos x="208384" y="164386"/>
                </a:cxn>
                <a:cxn ang="0">
                  <a:pos x="8683" y="263882"/>
                </a:cxn>
                <a:cxn ang="0">
                  <a:pos x="0" y="125452"/>
                </a:cxn>
                <a:cxn ang="0">
                  <a:pos x="173653" y="0"/>
                </a:cxn>
              </a:cxnLst>
              <a:pathLst>
                <a:path w="49" h="80">
                  <a:moveTo>
                    <a:pt x="40" y="0"/>
                  </a:moveTo>
                  <a:cubicBezTo>
                    <a:pt x="40" y="1"/>
                    <a:pt x="47" y="29"/>
                    <a:pt x="48" y="38"/>
                  </a:cubicBezTo>
                  <a:cubicBezTo>
                    <a:pt x="49" y="60"/>
                    <a:pt x="4" y="80"/>
                    <a:pt x="2" y="61"/>
                  </a:cubicBezTo>
                  <a:cubicBezTo>
                    <a:pt x="1" y="56"/>
                    <a:pt x="0" y="29"/>
                    <a:pt x="0" y="29"/>
                  </a:cubicBezTo>
                  <a:lnTo>
                    <a:pt x="40" y="0"/>
                  </a:lnTo>
                  <a:close/>
                </a:path>
              </a:pathLst>
            </a:custGeom>
            <a:solidFill>
              <a:srgbClr val="F7D694">
                <a:alpha val="100000"/>
              </a:srgbClr>
            </a:solidFill>
            <a:ln w="9525">
              <a:noFill/>
            </a:ln>
          </p:spPr>
          <p:txBody>
            <a:bodyPr/>
            <a:p>
              <a:endParaRPr lang="zh-CN" altLang="en-US"/>
            </a:p>
          </p:txBody>
        </p:sp>
        <p:sp>
          <p:nvSpPr>
            <p:cNvPr id="180318" name="任意多边形 95"/>
            <p:cNvSpPr/>
            <p:nvPr/>
          </p:nvSpPr>
          <p:spPr>
            <a:xfrm>
              <a:off x="6846888" y="2219325"/>
              <a:ext cx="182563" cy="244475"/>
            </a:xfrm>
            <a:custGeom>
              <a:avLst/>
              <a:gdLst/>
              <a:ahLst/>
              <a:cxnLst>
                <a:cxn ang="0">
                  <a:pos x="182563" y="61119"/>
                </a:cxn>
                <a:cxn ang="0">
                  <a:pos x="60854" y="235744"/>
                </a:cxn>
                <a:cxn ang="0">
                  <a:pos x="4347" y="100409"/>
                </a:cxn>
                <a:cxn ang="0">
                  <a:pos x="182563" y="61119"/>
                </a:cxn>
              </a:cxnLst>
              <a:pathLst>
                <a:path w="42" h="56">
                  <a:moveTo>
                    <a:pt x="42" y="14"/>
                  </a:moveTo>
                  <a:cubicBezTo>
                    <a:pt x="42" y="14"/>
                    <a:pt x="38" y="51"/>
                    <a:pt x="14" y="54"/>
                  </a:cubicBezTo>
                  <a:cubicBezTo>
                    <a:pt x="0" y="56"/>
                    <a:pt x="1" y="23"/>
                    <a:pt x="1" y="23"/>
                  </a:cubicBezTo>
                  <a:cubicBezTo>
                    <a:pt x="1" y="23"/>
                    <a:pt x="0" y="0"/>
                    <a:pt x="42" y="14"/>
                  </a:cubicBezTo>
                  <a:close/>
                </a:path>
              </a:pathLst>
            </a:custGeom>
            <a:solidFill>
              <a:srgbClr val="CE8865">
                <a:alpha val="100000"/>
              </a:srgbClr>
            </a:solidFill>
            <a:ln w="9525">
              <a:noFill/>
            </a:ln>
          </p:spPr>
          <p:txBody>
            <a:bodyPr/>
            <a:p>
              <a:endParaRPr lang="zh-CN" altLang="en-US"/>
            </a:p>
          </p:txBody>
        </p:sp>
        <p:sp>
          <p:nvSpPr>
            <p:cNvPr id="180319" name="任意多边形 96"/>
            <p:cNvSpPr/>
            <p:nvPr/>
          </p:nvSpPr>
          <p:spPr>
            <a:xfrm>
              <a:off x="6697663" y="1903413"/>
              <a:ext cx="422275" cy="508000"/>
            </a:xfrm>
            <a:custGeom>
              <a:avLst/>
              <a:gdLst/>
              <a:ahLst/>
              <a:cxnLst>
                <a:cxn ang="0">
                  <a:pos x="261201" y="21709"/>
                </a:cxn>
                <a:cxn ang="0">
                  <a:pos x="74007" y="86838"/>
                </a:cxn>
                <a:cxn ang="0">
                  <a:pos x="39180" y="256171"/>
                </a:cxn>
                <a:cxn ang="0">
                  <a:pos x="87067" y="494974"/>
                </a:cxn>
                <a:cxn ang="0">
                  <a:pos x="313441" y="382085"/>
                </a:cxn>
                <a:cxn ang="0">
                  <a:pos x="404862" y="334325"/>
                </a:cxn>
                <a:cxn ang="0">
                  <a:pos x="335208" y="286564"/>
                </a:cxn>
                <a:cxn ang="0">
                  <a:pos x="261201" y="21709"/>
                </a:cxn>
              </a:cxnLst>
              <a:pathLst>
                <a:path w="97" h="117">
                  <a:moveTo>
                    <a:pt x="60" y="5"/>
                  </a:moveTo>
                  <a:cubicBezTo>
                    <a:pt x="60" y="5"/>
                    <a:pt x="32" y="0"/>
                    <a:pt x="17" y="20"/>
                  </a:cubicBezTo>
                  <a:cubicBezTo>
                    <a:pt x="3" y="40"/>
                    <a:pt x="9" y="53"/>
                    <a:pt x="9" y="59"/>
                  </a:cubicBezTo>
                  <a:cubicBezTo>
                    <a:pt x="8" y="65"/>
                    <a:pt x="0" y="110"/>
                    <a:pt x="20" y="114"/>
                  </a:cubicBezTo>
                  <a:cubicBezTo>
                    <a:pt x="44" y="117"/>
                    <a:pt x="65" y="103"/>
                    <a:pt x="72" y="88"/>
                  </a:cubicBezTo>
                  <a:cubicBezTo>
                    <a:pt x="72" y="88"/>
                    <a:pt x="88" y="90"/>
                    <a:pt x="93" y="77"/>
                  </a:cubicBezTo>
                  <a:cubicBezTo>
                    <a:pt x="97" y="65"/>
                    <a:pt x="86" y="53"/>
                    <a:pt x="77" y="66"/>
                  </a:cubicBezTo>
                  <a:cubicBezTo>
                    <a:pt x="77" y="66"/>
                    <a:pt x="97" y="16"/>
                    <a:pt x="60" y="5"/>
                  </a:cubicBezTo>
                  <a:close/>
                </a:path>
              </a:pathLst>
            </a:custGeom>
            <a:solidFill>
              <a:srgbClr val="F7D694">
                <a:alpha val="100000"/>
              </a:srgbClr>
            </a:solidFill>
            <a:ln w="9525">
              <a:noFill/>
            </a:ln>
          </p:spPr>
          <p:txBody>
            <a:bodyPr/>
            <a:p>
              <a:endParaRPr lang="zh-CN" altLang="en-US"/>
            </a:p>
          </p:txBody>
        </p:sp>
        <p:sp>
          <p:nvSpPr>
            <p:cNvPr id="180320" name="任意多边形 97"/>
            <p:cNvSpPr/>
            <p:nvPr/>
          </p:nvSpPr>
          <p:spPr>
            <a:xfrm>
              <a:off x="7037388" y="2176463"/>
              <a:ext cx="69850" cy="87313"/>
            </a:xfrm>
            <a:custGeom>
              <a:avLst/>
              <a:gdLst/>
              <a:ahLst/>
              <a:cxnLst>
                <a:cxn ang="0">
                  <a:pos x="0" y="65485"/>
                </a:cxn>
                <a:cxn ang="0">
                  <a:pos x="34925" y="13097"/>
                </a:cxn>
                <a:cxn ang="0">
                  <a:pos x="4366" y="87313"/>
                </a:cxn>
                <a:cxn ang="0">
                  <a:pos x="13097" y="65485"/>
                </a:cxn>
                <a:cxn ang="0">
                  <a:pos x="0" y="65485"/>
                </a:cxn>
              </a:cxnLst>
              <a:pathLst>
                <a:path w="16" h="20">
                  <a:moveTo>
                    <a:pt x="0" y="15"/>
                  </a:moveTo>
                  <a:cubicBezTo>
                    <a:pt x="0" y="15"/>
                    <a:pt x="1" y="0"/>
                    <a:pt x="8" y="3"/>
                  </a:cubicBezTo>
                  <a:cubicBezTo>
                    <a:pt x="16" y="6"/>
                    <a:pt x="11" y="20"/>
                    <a:pt x="1" y="20"/>
                  </a:cubicBezTo>
                  <a:cubicBezTo>
                    <a:pt x="3" y="15"/>
                    <a:pt x="3" y="15"/>
                    <a:pt x="3" y="15"/>
                  </a:cubicBezTo>
                  <a:lnTo>
                    <a:pt x="0" y="15"/>
                  </a:lnTo>
                  <a:close/>
                </a:path>
              </a:pathLst>
            </a:custGeom>
            <a:solidFill>
              <a:srgbClr val="CE8865">
                <a:alpha val="100000"/>
              </a:srgbClr>
            </a:solidFill>
            <a:ln w="9525">
              <a:noFill/>
            </a:ln>
          </p:spPr>
          <p:txBody>
            <a:bodyPr/>
            <a:p>
              <a:endParaRPr lang="zh-CN" altLang="en-US"/>
            </a:p>
          </p:txBody>
        </p:sp>
        <p:sp>
          <p:nvSpPr>
            <p:cNvPr id="180321" name="任意多边形 98"/>
            <p:cNvSpPr/>
            <p:nvPr/>
          </p:nvSpPr>
          <p:spPr>
            <a:xfrm>
              <a:off x="6745288" y="1851025"/>
              <a:ext cx="379413" cy="377825"/>
            </a:xfrm>
            <a:custGeom>
              <a:avLst/>
              <a:gdLst/>
              <a:ahLst/>
              <a:cxnLst>
                <a:cxn ang="0">
                  <a:pos x="287831" y="338740"/>
                </a:cxn>
                <a:cxn ang="0">
                  <a:pos x="279108" y="369139"/>
                </a:cxn>
                <a:cxn ang="0">
                  <a:pos x="266025" y="321368"/>
                </a:cxn>
                <a:cxn ang="0">
                  <a:pos x="222415" y="221484"/>
                </a:cxn>
                <a:cxn ang="0">
                  <a:pos x="261664" y="143313"/>
                </a:cxn>
                <a:cxn ang="0">
                  <a:pos x="183165" y="117256"/>
                </a:cxn>
                <a:cxn ang="0">
                  <a:pos x="30527" y="104228"/>
                </a:cxn>
                <a:cxn ang="0">
                  <a:pos x="165721" y="4343"/>
                </a:cxn>
                <a:cxn ang="0">
                  <a:pos x="287831" y="338740"/>
                </a:cxn>
              </a:cxnLst>
              <a:pathLst>
                <a:path w="87" h="87">
                  <a:moveTo>
                    <a:pt x="66" y="78"/>
                  </a:moveTo>
                  <a:cubicBezTo>
                    <a:pt x="66" y="78"/>
                    <a:pt x="64" y="83"/>
                    <a:pt x="64" y="85"/>
                  </a:cubicBezTo>
                  <a:cubicBezTo>
                    <a:pt x="64" y="87"/>
                    <a:pt x="59" y="85"/>
                    <a:pt x="61" y="74"/>
                  </a:cubicBezTo>
                  <a:cubicBezTo>
                    <a:pt x="64" y="62"/>
                    <a:pt x="52" y="57"/>
                    <a:pt x="51" y="51"/>
                  </a:cubicBezTo>
                  <a:cubicBezTo>
                    <a:pt x="50" y="44"/>
                    <a:pt x="61" y="35"/>
                    <a:pt x="60" y="33"/>
                  </a:cubicBezTo>
                  <a:cubicBezTo>
                    <a:pt x="60" y="33"/>
                    <a:pt x="62" y="25"/>
                    <a:pt x="42" y="27"/>
                  </a:cubicBezTo>
                  <a:cubicBezTo>
                    <a:pt x="22" y="28"/>
                    <a:pt x="11" y="30"/>
                    <a:pt x="7" y="24"/>
                  </a:cubicBezTo>
                  <a:cubicBezTo>
                    <a:pt x="3" y="19"/>
                    <a:pt x="0" y="0"/>
                    <a:pt x="38" y="1"/>
                  </a:cubicBezTo>
                  <a:cubicBezTo>
                    <a:pt x="77" y="2"/>
                    <a:pt x="87" y="46"/>
                    <a:pt x="66" y="78"/>
                  </a:cubicBezTo>
                  <a:close/>
                </a:path>
              </a:pathLst>
            </a:custGeom>
            <a:solidFill>
              <a:srgbClr val="1A1635">
                <a:alpha val="100000"/>
              </a:srgbClr>
            </a:solidFill>
            <a:ln w="9525">
              <a:noFill/>
            </a:ln>
          </p:spPr>
          <p:txBody>
            <a:bodyPr/>
            <a:p>
              <a:endParaRPr lang="zh-CN" altLang="en-US"/>
            </a:p>
          </p:txBody>
        </p:sp>
        <p:sp>
          <p:nvSpPr>
            <p:cNvPr id="180322" name="任意多边形 99"/>
            <p:cNvSpPr/>
            <p:nvPr/>
          </p:nvSpPr>
          <p:spPr>
            <a:xfrm>
              <a:off x="6677026" y="1803400"/>
              <a:ext cx="377825" cy="225425"/>
            </a:xfrm>
            <a:custGeom>
              <a:avLst/>
              <a:gdLst/>
              <a:ahLst/>
              <a:cxnLst>
                <a:cxn ang="0">
                  <a:pos x="95542" y="216755"/>
                </a:cxn>
                <a:cxn ang="0">
                  <a:pos x="147656" y="186409"/>
                </a:cxn>
                <a:cxn ang="0">
                  <a:pos x="26057" y="195079"/>
                </a:cxn>
                <a:cxn ang="0">
                  <a:pos x="52114" y="182074"/>
                </a:cxn>
                <a:cxn ang="0">
                  <a:pos x="26057" y="164734"/>
                </a:cxn>
                <a:cxn ang="0">
                  <a:pos x="0" y="121383"/>
                </a:cxn>
                <a:cxn ang="0">
                  <a:pos x="39085" y="134388"/>
                </a:cxn>
                <a:cxn ang="0">
                  <a:pos x="21714" y="78032"/>
                </a:cxn>
                <a:cxn ang="0">
                  <a:pos x="65142" y="0"/>
                </a:cxn>
                <a:cxn ang="0">
                  <a:pos x="69485" y="43351"/>
                </a:cxn>
                <a:cxn ang="0">
                  <a:pos x="95542" y="8670"/>
                </a:cxn>
                <a:cxn ang="0">
                  <a:pos x="125942" y="43351"/>
                </a:cxn>
                <a:cxn ang="0">
                  <a:pos x="138970" y="21675"/>
                </a:cxn>
                <a:cxn ang="0">
                  <a:pos x="282283" y="60691"/>
                </a:cxn>
                <a:cxn ang="0">
                  <a:pos x="360454" y="117048"/>
                </a:cxn>
                <a:cxn ang="0">
                  <a:pos x="356111" y="208085"/>
                </a:cxn>
                <a:cxn ang="0">
                  <a:pos x="251883" y="190744"/>
                </a:cxn>
                <a:cxn ang="0">
                  <a:pos x="95542" y="216755"/>
                </a:cxn>
              </a:cxnLst>
              <a:pathLst>
                <a:path w="87" h="52">
                  <a:moveTo>
                    <a:pt x="22" y="50"/>
                  </a:moveTo>
                  <a:cubicBezTo>
                    <a:pt x="22" y="48"/>
                    <a:pt x="30" y="44"/>
                    <a:pt x="34" y="43"/>
                  </a:cubicBezTo>
                  <a:cubicBezTo>
                    <a:pt x="25" y="44"/>
                    <a:pt x="6" y="47"/>
                    <a:pt x="6" y="45"/>
                  </a:cubicBezTo>
                  <a:cubicBezTo>
                    <a:pt x="5" y="43"/>
                    <a:pt x="9" y="43"/>
                    <a:pt x="12" y="42"/>
                  </a:cubicBezTo>
                  <a:cubicBezTo>
                    <a:pt x="8" y="41"/>
                    <a:pt x="8" y="40"/>
                    <a:pt x="6" y="38"/>
                  </a:cubicBezTo>
                  <a:cubicBezTo>
                    <a:pt x="3" y="36"/>
                    <a:pt x="0" y="29"/>
                    <a:pt x="0" y="28"/>
                  </a:cubicBezTo>
                  <a:cubicBezTo>
                    <a:pt x="1" y="27"/>
                    <a:pt x="5" y="31"/>
                    <a:pt x="9" y="31"/>
                  </a:cubicBezTo>
                  <a:cubicBezTo>
                    <a:pt x="6" y="27"/>
                    <a:pt x="5" y="23"/>
                    <a:pt x="5" y="18"/>
                  </a:cubicBezTo>
                  <a:cubicBezTo>
                    <a:pt x="5" y="7"/>
                    <a:pt x="13" y="0"/>
                    <a:pt x="15" y="0"/>
                  </a:cubicBezTo>
                  <a:cubicBezTo>
                    <a:pt x="16" y="1"/>
                    <a:pt x="15" y="7"/>
                    <a:pt x="16" y="10"/>
                  </a:cubicBezTo>
                  <a:cubicBezTo>
                    <a:pt x="17" y="7"/>
                    <a:pt x="20" y="2"/>
                    <a:pt x="22" y="2"/>
                  </a:cubicBezTo>
                  <a:cubicBezTo>
                    <a:pt x="23" y="3"/>
                    <a:pt x="25" y="8"/>
                    <a:pt x="29" y="10"/>
                  </a:cubicBezTo>
                  <a:cubicBezTo>
                    <a:pt x="33" y="12"/>
                    <a:pt x="31" y="7"/>
                    <a:pt x="32" y="5"/>
                  </a:cubicBezTo>
                  <a:cubicBezTo>
                    <a:pt x="34" y="4"/>
                    <a:pt x="56" y="9"/>
                    <a:pt x="65" y="14"/>
                  </a:cubicBezTo>
                  <a:cubicBezTo>
                    <a:pt x="71" y="17"/>
                    <a:pt x="81" y="21"/>
                    <a:pt x="83" y="27"/>
                  </a:cubicBezTo>
                  <a:cubicBezTo>
                    <a:pt x="85" y="33"/>
                    <a:pt x="87" y="47"/>
                    <a:pt x="82" y="48"/>
                  </a:cubicBezTo>
                  <a:cubicBezTo>
                    <a:pt x="80" y="49"/>
                    <a:pt x="63" y="43"/>
                    <a:pt x="58" y="44"/>
                  </a:cubicBezTo>
                  <a:cubicBezTo>
                    <a:pt x="44" y="48"/>
                    <a:pt x="22" y="52"/>
                    <a:pt x="22" y="50"/>
                  </a:cubicBezTo>
                  <a:close/>
                </a:path>
              </a:pathLst>
            </a:custGeom>
            <a:solidFill>
              <a:srgbClr val="1A1635">
                <a:alpha val="100000"/>
              </a:srgbClr>
            </a:solidFill>
            <a:ln w="9525">
              <a:noFill/>
            </a:ln>
          </p:spPr>
          <p:txBody>
            <a:bodyPr/>
            <a:p>
              <a:endParaRPr lang="zh-CN" altLang="en-US"/>
            </a:p>
          </p:txBody>
        </p:sp>
        <p:sp>
          <p:nvSpPr>
            <p:cNvPr id="180323" name="任意多边形 100"/>
            <p:cNvSpPr/>
            <p:nvPr/>
          </p:nvSpPr>
          <p:spPr>
            <a:xfrm>
              <a:off x="6819901" y="2136775"/>
              <a:ext cx="30163" cy="44450"/>
            </a:xfrm>
            <a:custGeom>
              <a:avLst/>
              <a:gdLst/>
              <a:ahLst/>
              <a:cxnLst>
                <a:cxn ang="0">
                  <a:pos x="4309" y="22225"/>
                </a:cxn>
                <a:cxn ang="0">
                  <a:pos x="12927" y="44450"/>
                </a:cxn>
                <a:cxn ang="0">
                  <a:pos x="30163" y="22225"/>
                </a:cxn>
                <a:cxn ang="0">
                  <a:pos x="17236" y="4445"/>
                </a:cxn>
                <a:cxn ang="0">
                  <a:pos x="4309" y="22225"/>
                </a:cxn>
              </a:cxnLst>
              <a:pathLst>
                <a:path w="7" h="10">
                  <a:moveTo>
                    <a:pt x="1" y="5"/>
                  </a:moveTo>
                  <a:cubicBezTo>
                    <a:pt x="0" y="7"/>
                    <a:pt x="2" y="9"/>
                    <a:pt x="3" y="10"/>
                  </a:cubicBezTo>
                  <a:cubicBezTo>
                    <a:pt x="5" y="10"/>
                    <a:pt x="6" y="8"/>
                    <a:pt x="7" y="5"/>
                  </a:cubicBezTo>
                  <a:cubicBezTo>
                    <a:pt x="7" y="3"/>
                    <a:pt x="6" y="1"/>
                    <a:pt x="4" y="1"/>
                  </a:cubicBezTo>
                  <a:cubicBezTo>
                    <a:pt x="2" y="0"/>
                    <a:pt x="1" y="2"/>
                    <a:pt x="1" y="5"/>
                  </a:cubicBezTo>
                  <a:close/>
                </a:path>
              </a:pathLst>
            </a:custGeom>
            <a:solidFill>
              <a:srgbClr val="1A1635">
                <a:alpha val="100000"/>
              </a:srgbClr>
            </a:solidFill>
            <a:ln w="9525">
              <a:noFill/>
            </a:ln>
          </p:spPr>
          <p:txBody>
            <a:bodyPr/>
            <a:p>
              <a:endParaRPr lang="zh-CN" altLang="en-US"/>
            </a:p>
          </p:txBody>
        </p:sp>
        <p:sp>
          <p:nvSpPr>
            <p:cNvPr id="180324" name="任意多边形 101"/>
            <p:cNvSpPr/>
            <p:nvPr/>
          </p:nvSpPr>
          <p:spPr>
            <a:xfrm>
              <a:off x="6811963" y="2081213"/>
              <a:ext cx="77788" cy="52388"/>
            </a:xfrm>
            <a:custGeom>
              <a:avLst/>
              <a:gdLst/>
              <a:ahLst/>
              <a:cxnLst>
                <a:cxn ang="0">
                  <a:pos x="73466" y="52388"/>
                </a:cxn>
                <a:cxn ang="0">
                  <a:pos x="34572" y="26194"/>
                </a:cxn>
                <a:cxn ang="0">
                  <a:pos x="8643" y="26194"/>
                </a:cxn>
                <a:cxn ang="0">
                  <a:pos x="0" y="4366"/>
                </a:cxn>
                <a:cxn ang="0">
                  <a:pos x="47537" y="8731"/>
                </a:cxn>
                <a:cxn ang="0">
                  <a:pos x="77788" y="34925"/>
                </a:cxn>
                <a:cxn ang="0">
                  <a:pos x="73466" y="52388"/>
                </a:cxn>
              </a:cxnLst>
              <a:pathLst>
                <a:path w="18" h="12">
                  <a:moveTo>
                    <a:pt x="17" y="12"/>
                  </a:moveTo>
                  <a:cubicBezTo>
                    <a:pt x="17" y="12"/>
                    <a:pt x="12" y="7"/>
                    <a:pt x="8" y="6"/>
                  </a:cubicBezTo>
                  <a:cubicBezTo>
                    <a:pt x="4" y="6"/>
                    <a:pt x="2" y="6"/>
                    <a:pt x="2" y="6"/>
                  </a:cubicBezTo>
                  <a:cubicBezTo>
                    <a:pt x="0" y="1"/>
                    <a:pt x="0" y="1"/>
                    <a:pt x="0" y="1"/>
                  </a:cubicBezTo>
                  <a:cubicBezTo>
                    <a:pt x="0" y="1"/>
                    <a:pt x="6" y="0"/>
                    <a:pt x="11" y="2"/>
                  </a:cubicBezTo>
                  <a:cubicBezTo>
                    <a:pt x="16" y="4"/>
                    <a:pt x="18" y="8"/>
                    <a:pt x="18" y="8"/>
                  </a:cubicBezTo>
                  <a:lnTo>
                    <a:pt x="17" y="12"/>
                  </a:lnTo>
                  <a:close/>
                </a:path>
              </a:pathLst>
            </a:custGeom>
            <a:solidFill>
              <a:srgbClr val="1A1635">
                <a:alpha val="100000"/>
              </a:srgbClr>
            </a:solidFill>
            <a:ln w="9525">
              <a:noFill/>
            </a:ln>
          </p:spPr>
          <p:txBody>
            <a:bodyPr/>
            <a:p>
              <a:endParaRPr lang="zh-CN" altLang="en-US"/>
            </a:p>
          </p:txBody>
        </p:sp>
        <p:sp>
          <p:nvSpPr>
            <p:cNvPr id="180325" name="任意多边形 102"/>
            <p:cNvSpPr/>
            <p:nvPr/>
          </p:nvSpPr>
          <p:spPr>
            <a:xfrm>
              <a:off x="6737351" y="2136775"/>
              <a:ext cx="25400" cy="39688"/>
            </a:xfrm>
            <a:custGeom>
              <a:avLst/>
              <a:gdLst/>
              <a:ahLst/>
              <a:cxnLst>
                <a:cxn ang="0">
                  <a:pos x="0" y="17639"/>
                </a:cxn>
                <a:cxn ang="0">
                  <a:pos x="12700" y="35278"/>
                </a:cxn>
                <a:cxn ang="0">
                  <a:pos x="25400" y="17639"/>
                </a:cxn>
                <a:cxn ang="0">
                  <a:pos x="12700" y="0"/>
                </a:cxn>
                <a:cxn ang="0">
                  <a:pos x="0" y="17639"/>
                </a:cxn>
              </a:cxnLst>
              <a:pathLst>
                <a:path w="6" h="9">
                  <a:moveTo>
                    <a:pt x="0" y="4"/>
                  </a:moveTo>
                  <a:cubicBezTo>
                    <a:pt x="0" y="6"/>
                    <a:pt x="1" y="8"/>
                    <a:pt x="3" y="8"/>
                  </a:cubicBezTo>
                  <a:cubicBezTo>
                    <a:pt x="4" y="9"/>
                    <a:pt x="5" y="7"/>
                    <a:pt x="6" y="4"/>
                  </a:cubicBezTo>
                  <a:cubicBezTo>
                    <a:pt x="6" y="2"/>
                    <a:pt x="5" y="0"/>
                    <a:pt x="3" y="0"/>
                  </a:cubicBezTo>
                  <a:cubicBezTo>
                    <a:pt x="2" y="0"/>
                    <a:pt x="1" y="1"/>
                    <a:pt x="0" y="4"/>
                  </a:cubicBezTo>
                  <a:close/>
                </a:path>
              </a:pathLst>
            </a:custGeom>
            <a:solidFill>
              <a:srgbClr val="1A1635">
                <a:alpha val="100000"/>
              </a:srgbClr>
            </a:solidFill>
            <a:ln w="9525">
              <a:noFill/>
            </a:ln>
          </p:spPr>
          <p:txBody>
            <a:bodyPr/>
            <a:p>
              <a:endParaRPr lang="zh-CN" altLang="en-US"/>
            </a:p>
          </p:txBody>
        </p:sp>
        <p:sp>
          <p:nvSpPr>
            <p:cNvPr id="180326" name="任意多边形 103"/>
            <p:cNvSpPr/>
            <p:nvPr/>
          </p:nvSpPr>
          <p:spPr>
            <a:xfrm>
              <a:off x="6729413" y="2085975"/>
              <a:ext cx="47625" cy="34925"/>
            </a:xfrm>
            <a:custGeom>
              <a:avLst/>
              <a:gdLst/>
              <a:ahLst/>
              <a:cxnLst>
                <a:cxn ang="0">
                  <a:pos x="47625" y="0"/>
                </a:cxn>
                <a:cxn ang="0">
                  <a:pos x="43295" y="21828"/>
                </a:cxn>
                <a:cxn ang="0">
                  <a:pos x="17318" y="26194"/>
                </a:cxn>
                <a:cxn ang="0">
                  <a:pos x="4330" y="34925"/>
                </a:cxn>
                <a:cxn ang="0">
                  <a:pos x="4330" y="8731"/>
                </a:cxn>
                <a:cxn ang="0">
                  <a:pos x="47625" y="0"/>
                </a:cxn>
              </a:cxnLst>
              <a:pathLst>
                <a:path w="11" h="8">
                  <a:moveTo>
                    <a:pt x="11" y="0"/>
                  </a:moveTo>
                  <a:cubicBezTo>
                    <a:pt x="10" y="5"/>
                    <a:pt x="10" y="5"/>
                    <a:pt x="10" y="5"/>
                  </a:cubicBezTo>
                  <a:cubicBezTo>
                    <a:pt x="10" y="5"/>
                    <a:pt x="8" y="5"/>
                    <a:pt x="4" y="6"/>
                  </a:cubicBezTo>
                  <a:cubicBezTo>
                    <a:pt x="3" y="6"/>
                    <a:pt x="2" y="7"/>
                    <a:pt x="1" y="8"/>
                  </a:cubicBezTo>
                  <a:cubicBezTo>
                    <a:pt x="0" y="8"/>
                    <a:pt x="0" y="4"/>
                    <a:pt x="1" y="2"/>
                  </a:cubicBezTo>
                  <a:cubicBezTo>
                    <a:pt x="6" y="0"/>
                    <a:pt x="11" y="0"/>
                    <a:pt x="11" y="0"/>
                  </a:cubicBezTo>
                  <a:close/>
                </a:path>
              </a:pathLst>
            </a:custGeom>
            <a:solidFill>
              <a:srgbClr val="1A1635">
                <a:alpha val="100000"/>
              </a:srgbClr>
            </a:solidFill>
            <a:ln w="9525">
              <a:noFill/>
            </a:ln>
          </p:spPr>
          <p:txBody>
            <a:bodyPr/>
            <a:p>
              <a:endParaRPr lang="zh-CN" altLang="en-US"/>
            </a:p>
          </p:txBody>
        </p:sp>
        <p:sp>
          <p:nvSpPr>
            <p:cNvPr id="180327" name="任意多边形 104"/>
            <p:cNvSpPr/>
            <p:nvPr/>
          </p:nvSpPr>
          <p:spPr>
            <a:xfrm>
              <a:off x="6729413" y="2106613"/>
              <a:ext cx="50800" cy="152400"/>
            </a:xfrm>
            <a:custGeom>
              <a:avLst/>
              <a:gdLst/>
              <a:ahLst/>
              <a:cxnLst>
                <a:cxn ang="0">
                  <a:pos x="42333" y="0"/>
                </a:cxn>
                <a:cxn ang="0">
                  <a:pos x="50800" y="34834"/>
                </a:cxn>
                <a:cxn ang="0">
                  <a:pos x="12700" y="126274"/>
                </a:cxn>
                <a:cxn ang="0">
                  <a:pos x="50800" y="143691"/>
                </a:cxn>
                <a:cxn ang="0">
                  <a:pos x="0" y="126274"/>
                </a:cxn>
                <a:cxn ang="0">
                  <a:pos x="42333" y="34834"/>
                </a:cxn>
                <a:cxn ang="0">
                  <a:pos x="42333" y="0"/>
                </a:cxn>
              </a:cxnLst>
              <a:pathLst>
                <a:path w="12" h="35">
                  <a:moveTo>
                    <a:pt x="10" y="0"/>
                  </a:moveTo>
                  <a:cubicBezTo>
                    <a:pt x="10" y="0"/>
                    <a:pt x="12" y="6"/>
                    <a:pt x="12" y="8"/>
                  </a:cubicBezTo>
                  <a:cubicBezTo>
                    <a:pt x="11" y="11"/>
                    <a:pt x="3" y="26"/>
                    <a:pt x="3" y="29"/>
                  </a:cubicBezTo>
                  <a:cubicBezTo>
                    <a:pt x="3" y="32"/>
                    <a:pt x="12" y="33"/>
                    <a:pt x="12" y="33"/>
                  </a:cubicBezTo>
                  <a:cubicBezTo>
                    <a:pt x="12" y="33"/>
                    <a:pt x="0" y="35"/>
                    <a:pt x="0" y="29"/>
                  </a:cubicBezTo>
                  <a:cubicBezTo>
                    <a:pt x="0" y="25"/>
                    <a:pt x="10" y="10"/>
                    <a:pt x="10" y="8"/>
                  </a:cubicBezTo>
                  <a:cubicBezTo>
                    <a:pt x="11" y="7"/>
                    <a:pt x="10" y="0"/>
                    <a:pt x="10" y="0"/>
                  </a:cubicBezTo>
                  <a:close/>
                </a:path>
              </a:pathLst>
            </a:custGeom>
            <a:solidFill>
              <a:srgbClr val="CE8865">
                <a:alpha val="100000"/>
              </a:srgbClr>
            </a:solidFill>
            <a:ln w="9525">
              <a:noFill/>
            </a:ln>
          </p:spPr>
          <p:txBody>
            <a:bodyPr/>
            <a:p>
              <a:endParaRPr lang="zh-CN" altLang="en-US"/>
            </a:p>
          </p:txBody>
        </p:sp>
        <p:sp>
          <p:nvSpPr>
            <p:cNvPr id="180328" name="任意多边形 105"/>
            <p:cNvSpPr/>
            <p:nvPr/>
          </p:nvSpPr>
          <p:spPr>
            <a:xfrm>
              <a:off x="6729413" y="2263775"/>
              <a:ext cx="138113" cy="25400"/>
            </a:xfrm>
            <a:custGeom>
              <a:avLst/>
              <a:gdLst/>
              <a:ahLst/>
              <a:cxnLst>
                <a:cxn ang="0">
                  <a:pos x="133797" y="0"/>
                </a:cxn>
                <a:cxn ang="0">
                  <a:pos x="64740" y="16933"/>
                </a:cxn>
                <a:cxn ang="0">
                  <a:pos x="30212" y="16933"/>
                </a:cxn>
                <a:cxn ang="0">
                  <a:pos x="0" y="0"/>
                </a:cxn>
                <a:cxn ang="0">
                  <a:pos x="0" y="0"/>
                </a:cxn>
                <a:cxn ang="0">
                  <a:pos x="0" y="0"/>
                </a:cxn>
                <a:cxn ang="0">
                  <a:pos x="0" y="0"/>
                </a:cxn>
                <a:cxn ang="0">
                  <a:pos x="30212" y="21167"/>
                </a:cxn>
                <a:cxn ang="0">
                  <a:pos x="64740" y="25400"/>
                </a:cxn>
                <a:cxn ang="0">
                  <a:pos x="103585" y="21167"/>
                </a:cxn>
                <a:cxn ang="0">
                  <a:pos x="138113" y="4233"/>
                </a:cxn>
                <a:cxn ang="0">
                  <a:pos x="138113" y="4233"/>
                </a:cxn>
                <a:cxn ang="0">
                  <a:pos x="133797" y="0"/>
                </a:cxn>
              </a:cxnLst>
              <a:pathLst>
                <a:path w="32" h="6">
                  <a:moveTo>
                    <a:pt x="31" y="0"/>
                  </a:moveTo>
                  <a:cubicBezTo>
                    <a:pt x="26" y="2"/>
                    <a:pt x="21" y="4"/>
                    <a:pt x="15" y="4"/>
                  </a:cubicBezTo>
                  <a:cubicBezTo>
                    <a:pt x="13" y="4"/>
                    <a:pt x="10" y="4"/>
                    <a:pt x="7" y="4"/>
                  </a:cubicBezTo>
                  <a:cubicBezTo>
                    <a:pt x="5" y="3"/>
                    <a:pt x="2" y="2"/>
                    <a:pt x="0" y="0"/>
                  </a:cubicBezTo>
                  <a:cubicBezTo>
                    <a:pt x="0" y="0"/>
                    <a:pt x="0" y="0"/>
                    <a:pt x="0" y="0"/>
                  </a:cubicBezTo>
                  <a:cubicBezTo>
                    <a:pt x="0" y="0"/>
                    <a:pt x="0" y="0"/>
                    <a:pt x="0" y="0"/>
                  </a:cubicBezTo>
                  <a:cubicBezTo>
                    <a:pt x="0" y="0"/>
                    <a:pt x="0" y="0"/>
                    <a:pt x="0" y="0"/>
                  </a:cubicBezTo>
                  <a:cubicBezTo>
                    <a:pt x="1" y="3"/>
                    <a:pt x="4" y="4"/>
                    <a:pt x="7" y="5"/>
                  </a:cubicBezTo>
                  <a:cubicBezTo>
                    <a:pt x="10" y="6"/>
                    <a:pt x="12" y="6"/>
                    <a:pt x="15" y="6"/>
                  </a:cubicBezTo>
                  <a:cubicBezTo>
                    <a:pt x="18" y="6"/>
                    <a:pt x="21" y="5"/>
                    <a:pt x="24" y="5"/>
                  </a:cubicBezTo>
                  <a:cubicBezTo>
                    <a:pt x="27" y="4"/>
                    <a:pt x="29" y="3"/>
                    <a:pt x="32" y="1"/>
                  </a:cubicBezTo>
                  <a:cubicBezTo>
                    <a:pt x="32" y="1"/>
                    <a:pt x="32" y="1"/>
                    <a:pt x="32" y="1"/>
                  </a:cubicBezTo>
                  <a:lnTo>
                    <a:pt x="31" y="0"/>
                  </a:lnTo>
                  <a:close/>
                </a:path>
              </a:pathLst>
            </a:custGeom>
            <a:solidFill>
              <a:srgbClr val="CE8865">
                <a:alpha val="100000"/>
              </a:srgbClr>
            </a:solidFill>
            <a:ln w="9525">
              <a:noFill/>
            </a:ln>
          </p:spPr>
          <p:txBody>
            <a:bodyPr/>
            <a:p>
              <a:endParaRPr lang="zh-CN" altLang="en-US"/>
            </a:p>
          </p:txBody>
        </p:sp>
        <p:sp>
          <p:nvSpPr>
            <p:cNvPr id="180329" name="任意多边形 106"/>
            <p:cNvSpPr/>
            <p:nvPr/>
          </p:nvSpPr>
          <p:spPr>
            <a:xfrm>
              <a:off x="6859588" y="2259013"/>
              <a:ext cx="12700" cy="22225"/>
            </a:xfrm>
            <a:custGeom>
              <a:avLst/>
              <a:gdLst/>
              <a:ahLst/>
              <a:cxnLst>
                <a:cxn ang="0">
                  <a:pos x="4233" y="17780"/>
                </a:cxn>
                <a:cxn ang="0">
                  <a:pos x="8467" y="8890"/>
                </a:cxn>
                <a:cxn ang="0">
                  <a:pos x="0" y="4445"/>
                </a:cxn>
                <a:cxn ang="0">
                  <a:pos x="0" y="0"/>
                </a:cxn>
                <a:cxn ang="0">
                  <a:pos x="0" y="0"/>
                </a:cxn>
                <a:cxn ang="0">
                  <a:pos x="8467" y="4445"/>
                </a:cxn>
                <a:cxn ang="0">
                  <a:pos x="12700" y="8890"/>
                </a:cxn>
                <a:cxn ang="0">
                  <a:pos x="4233" y="22225"/>
                </a:cxn>
                <a:cxn ang="0">
                  <a:pos x="4233" y="22225"/>
                </a:cxn>
                <a:cxn ang="0">
                  <a:pos x="4233" y="17780"/>
                </a:cxn>
              </a:cxnLst>
              <a:pathLst>
                <a:path w="3" h="5">
                  <a:moveTo>
                    <a:pt x="1" y="4"/>
                  </a:moveTo>
                  <a:cubicBezTo>
                    <a:pt x="1" y="4"/>
                    <a:pt x="2" y="3"/>
                    <a:pt x="2" y="2"/>
                  </a:cubicBezTo>
                  <a:cubicBezTo>
                    <a:pt x="2" y="1"/>
                    <a:pt x="1" y="1"/>
                    <a:pt x="0" y="1"/>
                  </a:cubicBezTo>
                  <a:cubicBezTo>
                    <a:pt x="0" y="0"/>
                    <a:pt x="0" y="0"/>
                    <a:pt x="0" y="0"/>
                  </a:cubicBezTo>
                  <a:cubicBezTo>
                    <a:pt x="0" y="0"/>
                    <a:pt x="0" y="0"/>
                    <a:pt x="0" y="0"/>
                  </a:cubicBezTo>
                  <a:cubicBezTo>
                    <a:pt x="1" y="0"/>
                    <a:pt x="1" y="0"/>
                    <a:pt x="2" y="1"/>
                  </a:cubicBezTo>
                  <a:cubicBezTo>
                    <a:pt x="2" y="1"/>
                    <a:pt x="3" y="1"/>
                    <a:pt x="3" y="2"/>
                  </a:cubicBezTo>
                  <a:cubicBezTo>
                    <a:pt x="3" y="3"/>
                    <a:pt x="2" y="4"/>
                    <a:pt x="1" y="5"/>
                  </a:cubicBezTo>
                  <a:cubicBezTo>
                    <a:pt x="1" y="5"/>
                    <a:pt x="1" y="5"/>
                    <a:pt x="1" y="5"/>
                  </a:cubicBezTo>
                  <a:cubicBezTo>
                    <a:pt x="1" y="4"/>
                    <a:pt x="1" y="4"/>
                    <a:pt x="1" y="4"/>
                  </a:cubicBezTo>
                  <a:close/>
                </a:path>
              </a:pathLst>
            </a:custGeom>
            <a:solidFill>
              <a:srgbClr val="CE8865">
                <a:alpha val="100000"/>
              </a:srgbClr>
            </a:solidFill>
            <a:ln w="9525">
              <a:noFill/>
            </a:ln>
          </p:spPr>
          <p:txBody>
            <a:bodyPr/>
            <a:p>
              <a:endParaRPr lang="zh-CN" altLang="en-US"/>
            </a:p>
          </p:txBody>
        </p:sp>
        <p:sp>
          <p:nvSpPr>
            <p:cNvPr id="180330" name="任意多边形 107"/>
            <p:cNvSpPr/>
            <p:nvPr/>
          </p:nvSpPr>
          <p:spPr>
            <a:xfrm>
              <a:off x="5827713" y="3427413"/>
              <a:ext cx="49213" cy="50800"/>
            </a:xfrm>
            <a:custGeom>
              <a:avLst/>
              <a:gdLst/>
              <a:ahLst/>
              <a:cxnLst>
                <a:cxn ang="0">
                  <a:pos x="44739" y="42333"/>
                </a:cxn>
                <a:cxn ang="0">
                  <a:pos x="17896" y="46567"/>
                </a:cxn>
                <a:cxn ang="0">
                  <a:pos x="8948" y="21167"/>
                </a:cxn>
                <a:cxn ang="0">
                  <a:pos x="40265" y="4233"/>
                </a:cxn>
                <a:cxn ang="0">
                  <a:pos x="44739" y="42333"/>
                </a:cxn>
              </a:cxnLst>
              <a:pathLst>
                <a:path w="11" h="12">
                  <a:moveTo>
                    <a:pt x="10" y="10"/>
                  </a:moveTo>
                  <a:cubicBezTo>
                    <a:pt x="8" y="12"/>
                    <a:pt x="6" y="12"/>
                    <a:pt x="4" y="11"/>
                  </a:cubicBezTo>
                  <a:cubicBezTo>
                    <a:pt x="2" y="10"/>
                    <a:pt x="0" y="8"/>
                    <a:pt x="2" y="5"/>
                  </a:cubicBezTo>
                  <a:cubicBezTo>
                    <a:pt x="3" y="3"/>
                    <a:pt x="7" y="0"/>
                    <a:pt x="9" y="1"/>
                  </a:cubicBezTo>
                  <a:cubicBezTo>
                    <a:pt x="11" y="3"/>
                    <a:pt x="11" y="7"/>
                    <a:pt x="10" y="10"/>
                  </a:cubicBezTo>
                  <a:close/>
                </a:path>
              </a:pathLst>
            </a:custGeom>
            <a:solidFill>
              <a:srgbClr val="EABF73">
                <a:alpha val="100000"/>
              </a:srgbClr>
            </a:solidFill>
            <a:ln w="9525">
              <a:noFill/>
            </a:ln>
          </p:spPr>
          <p:txBody>
            <a:bodyPr/>
            <a:p>
              <a:endParaRPr lang="zh-CN" altLang="en-US"/>
            </a:p>
          </p:txBody>
        </p:sp>
        <p:sp>
          <p:nvSpPr>
            <p:cNvPr id="180331" name="任意多边形 108"/>
            <p:cNvSpPr/>
            <p:nvPr/>
          </p:nvSpPr>
          <p:spPr>
            <a:xfrm>
              <a:off x="5854701" y="3448050"/>
              <a:ext cx="47625" cy="52388"/>
            </a:xfrm>
            <a:custGeom>
              <a:avLst/>
              <a:gdLst/>
              <a:ahLst/>
              <a:cxnLst>
                <a:cxn ang="0">
                  <a:pos x="43295" y="43657"/>
                </a:cxn>
                <a:cxn ang="0">
                  <a:pos x="17318" y="48022"/>
                </a:cxn>
                <a:cxn ang="0">
                  <a:pos x="8659" y="21828"/>
                </a:cxn>
                <a:cxn ang="0">
                  <a:pos x="38966" y="4366"/>
                </a:cxn>
                <a:cxn ang="0">
                  <a:pos x="43295" y="43657"/>
                </a:cxn>
              </a:cxnLst>
              <a:pathLst>
                <a:path w="11" h="12">
                  <a:moveTo>
                    <a:pt x="10" y="10"/>
                  </a:moveTo>
                  <a:cubicBezTo>
                    <a:pt x="8" y="12"/>
                    <a:pt x="6" y="12"/>
                    <a:pt x="4" y="11"/>
                  </a:cubicBezTo>
                  <a:cubicBezTo>
                    <a:pt x="2" y="10"/>
                    <a:pt x="0" y="8"/>
                    <a:pt x="2" y="5"/>
                  </a:cubicBezTo>
                  <a:cubicBezTo>
                    <a:pt x="3" y="3"/>
                    <a:pt x="7" y="0"/>
                    <a:pt x="9" y="1"/>
                  </a:cubicBezTo>
                  <a:cubicBezTo>
                    <a:pt x="11" y="3"/>
                    <a:pt x="11" y="7"/>
                    <a:pt x="10" y="10"/>
                  </a:cubicBezTo>
                  <a:close/>
                </a:path>
              </a:pathLst>
            </a:custGeom>
            <a:solidFill>
              <a:srgbClr val="EABF73">
                <a:alpha val="100000"/>
              </a:srgbClr>
            </a:solidFill>
            <a:ln w="9525">
              <a:noFill/>
            </a:ln>
          </p:spPr>
          <p:txBody>
            <a:bodyPr/>
            <a:p>
              <a:endParaRPr lang="zh-CN" altLang="en-US"/>
            </a:p>
          </p:txBody>
        </p:sp>
        <p:sp>
          <p:nvSpPr>
            <p:cNvPr id="180332" name="任意多边形 109"/>
            <p:cNvSpPr/>
            <p:nvPr/>
          </p:nvSpPr>
          <p:spPr>
            <a:xfrm>
              <a:off x="5884863" y="3470275"/>
              <a:ext cx="47625" cy="52388"/>
            </a:xfrm>
            <a:custGeom>
              <a:avLst/>
              <a:gdLst/>
              <a:ahLst/>
              <a:cxnLst>
                <a:cxn ang="0">
                  <a:pos x="43295" y="39291"/>
                </a:cxn>
                <a:cxn ang="0">
                  <a:pos x="17318" y="48022"/>
                </a:cxn>
                <a:cxn ang="0">
                  <a:pos x="8659" y="21828"/>
                </a:cxn>
                <a:cxn ang="0">
                  <a:pos x="38966" y="4366"/>
                </a:cxn>
                <a:cxn ang="0">
                  <a:pos x="43295" y="39291"/>
                </a:cxn>
              </a:cxnLst>
              <a:pathLst>
                <a:path w="11" h="12">
                  <a:moveTo>
                    <a:pt x="10" y="9"/>
                  </a:moveTo>
                  <a:cubicBezTo>
                    <a:pt x="8" y="12"/>
                    <a:pt x="6" y="12"/>
                    <a:pt x="4" y="11"/>
                  </a:cubicBezTo>
                  <a:cubicBezTo>
                    <a:pt x="2" y="9"/>
                    <a:pt x="0" y="7"/>
                    <a:pt x="2" y="5"/>
                  </a:cubicBezTo>
                  <a:cubicBezTo>
                    <a:pt x="3" y="2"/>
                    <a:pt x="7" y="0"/>
                    <a:pt x="9" y="1"/>
                  </a:cubicBezTo>
                  <a:cubicBezTo>
                    <a:pt x="11" y="2"/>
                    <a:pt x="11" y="6"/>
                    <a:pt x="10" y="9"/>
                  </a:cubicBezTo>
                  <a:close/>
                </a:path>
              </a:pathLst>
            </a:custGeom>
            <a:solidFill>
              <a:srgbClr val="EABF73">
                <a:alpha val="100000"/>
              </a:srgbClr>
            </a:solidFill>
            <a:ln w="9525">
              <a:noFill/>
            </a:ln>
          </p:spPr>
          <p:txBody>
            <a:bodyPr/>
            <a:p>
              <a:endParaRPr lang="zh-CN" altLang="en-US"/>
            </a:p>
          </p:txBody>
        </p:sp>
        <p:sp>
          <p:nvSpPr>
            <p:cNvPr id="180333" name="任意多边形 110"/>
            <p:cNvSpPr/>
            <p:nvPr/>
          </p:nvSpPr>
          <p:spPr>
            <a:xfrm>
              <a:off x="5919788" y="3482975"/>
              <a:ext cx="47625" cy="52388"/>
            </a:xfrm>
            <a:custGeom>
              <a:avLst/>
              <a:gdLst/>
              <a:ahLst/>
              <a:cxnLst>
                <a:cxn ang="0">
                  <a:pos x="43295" y="43657"/>
                </a:cxn>
                <a:cxn ang="0">
                  <a:pos x="17318" y="48022"/>
                </a:cxn>
                <a:cxn ang="0">
                  <a:pos x="8659" y="21828"/>
                </a:cxn>
                <a:cxn ang="0">
                  <a:pos x="38966" y="8731"/>
                </a:cxn>
                <a:cxn ang="0">
                  <a:pos x="43295" y="43657"/>
                </a:cxn>
              </a:cxnLst>
              <a:pathLst>
                <a:path w="11" h="12">
                  <a:moveTo>
                    <a:pt x="10" y="10"/>
                  </a:moveTo>
                  <a:cubicBezTo>
                    <a:pt x="8" y="12"/>
                    <a:pt x="6" y="12"/>
                    <a:pt x="4" y="11"/>
                  </a:cubicBezTo>
                  <a:cubicBezTo>
                    <a:pt x="2" y="10"/>
                    <a:pt x="0" y="8"/>
                    <a:pt x="2" y="5"/>
                  </a:cubicBezTo>
                  <a:cubicBezTo>
                    <a:pt x="3" y="3"/>
                    <a:pt x="7" y="0"/>
                    <a:pt x="9" y="2"/>
                  </a:cubicBezTo>
                  <a:cubicBezTo>
                    <a:pt x="11" y="3"/>
                    <a:pt x="11" y="7"/>
                    <a:pt x="10" y="10"/>
                  </a:cubicBezTo>
                  <a:close/>
                </a:path>
              </a:pathLst>
            </a:custGeom>
            <a:solidFill>
              <a:srgbClr val="EABF73">
                <a:alpha val="100000"/>
              </a:srgbClr>
            </a:solidFill>
            <a:ln w="9525">
              <a:noFill/>
            </a:ln>
          </p:spPr>
          <p:txBody>
            <a:bodyPr/>
            <a:p>
              <a:endParaRPr lang="zh-CN" altLang="en-US"/>
            </a:p>
          </p:txBody>
        </p:sp>
        <p:sp>
          <p:nvSpPr>
            <p:cNvPr id="180334" name="任意多边形 111"/>
            <p:cNvSpPr/>
            <p:nvPr/>
          </p:nvSpPr>
          <p:spPr>
            <a:xfrm>
              <a:off x="5302251" y="5319713"/>
              <a:ext cx="490538" cy="238125"/>
            </a:xfrm>
            <a:custGeom>
              <a:avLst/>
              <a:gdLst/>
              <a:ahLst/>
              <a:cxnLst>
                <a:cxn ang="0">
                  <a:pos x="34728" y="4330"/>
                </a:cxn>
                <a:cxn ang="0">
                  <a:pos x="195347" y="0"/>
                </a:cxn>
                <a:cxn ang="0">
                  <a:pos x="282168" y="86591"/>
                </a:cxn>
                <a:cxn ang="0">
                  <a:pos x="481856" y="173182"/>
                </a:cxn>
                <a:cxn ang="0">
                  <a:pos x="481856" y="216477"/>
                </a:cxn>
                <a:cxn ang="0">
                  <a:pos x="295191" y="225136"/>
                </a:cxn>
                <a:cxn ang="0">
                  <a:pos x="164960" y="186170"/>
                </a:cxn>
                <a:cxn ang="0">
                  <a:pos x="160619" y="207818"/>
                </a:cxn>
                <a:cxn ang="0">
                  <a:pos x="26046" y="199159"/>
                </a:cxn>
                <a:cxn ang="0">
                  <a:pos x="34728" y="4330"/>
                </a:cxn>
              </a:cxnLst>
              <a:pathLst>
                <a:path w="113" h="55">
                  <a:moveTo>
                    <a:pt x="8" y="1"/>
                  </a:moveTo>
                  <a:cubicBezTo>
                    <a:pt x="8" y="1"/>
                    <a:pt x="45" y="0"/>
                    <a:pt x="45" y="0"/>
                  </a:cubicBezTo>
                  <a:cubicBezTo>
                    <a:pt x="45" y="0"/>
                    <a:pt x="51" y="11"/>
                    <a:pt x="65" y="20"/>
                  </a:cubicBezTo>
                  <a:cubicBezTo>
                    <a:pt x="84" y="31"/>
                    <a:pt x="107" y="36"/>
                    <a:pt x="111" y="40"/>
                  </a:cubicBezTo>
                  <a:cubicBezTo>
                    <a:pt x="113" y="44"/>
                    <a:pt x="111" y="50"/>
                    <a:pt x="111" y="50"/>
                  </a:cubicBezTo>
                  <a:cubicBezTo>
                    <a:pt x="111" y="50"/>
                    <a:pt x="90" y="55"/>
                    <a:pt x="68" y="52"/>
                  </a:cubicBezTo>
                  <a:cubicBezTo>
                    <a:pt x="51" y="49"/>
                    <a:pt x="38" y="43"/>
                    <a:pt x="38" y="43"/>
                  </a:cubicBezTo>
                  <a:cubicBezTo>
                    <a:pt x="37" y="48"/>
                    <a:pt x="37" y="48"/>
                    <a:pt x="37" y="48"/>
                  </a:cubicBezTo>
                  <a:cubicBezTo>
                    <a:pt x="27" y="51"/>
                    <a:pt x="16" y="50"/>
                    <a:pt x="6" y="46"/>
                  </a:cubicBezTo>
                  <a:cubicBezTo>
                    <a:pt x="6" y="46"/>
                    <a:pt x="0" y="34"/>
                    <a:pt x="8" y="1"/>
                  </a:cubicBezTo>
                </a:path>
              </a:pathLst>
            </a:custGeom>
            <a:solidFill>
              <a:srgbClr val="1A1635">
                <a:alpha val="100000"/>
              </a:srgbClr>
            </a:solidFill>
            <a:ln w="9525">
              <a:noFill/>
            </a:ln>
          </p:spPr>
          <p:txBody>
            <a:bodyPr/>
            <a:p>
              <a:endParaRPr lang="zh-CN" altLang="en-US"/>
            </a:p>
          </p:txBody>
        </p:sp>
        <p:sp>
          <p:nvSpPr>
            <p:cNvPr id="180335" name="任意多边形 112"/>
            <p:cNvSpPr/>
            <p:nvPr/>
          </p:nvSpPr>
          <p:spPr>
            <a:xfrm>
              <a:off x="5437188" y="5319713"/>
              <a:ext cx="347663" cy="195263"/>
            </a:xfrm>
            <a:custGeom>
              <a:avLst/>
              <a:gdLst/>
              <a:ahLst/>
              <a:cxnLst>
                <a:cxn ang="0">
                  <a:pos x="347663" y="173567"/>
                </a:cxn>
                <a:cxn ang="0">
                  <a:pos x="147757" y="86784"/>
                </a:cxn>
                <a:cxn ang="0">
                  <a:pos x="60841" y="0"/>
                </a:cxn>
                <a:cxn ang="0">
                  <a:pos x="0" y="0"/>
                </a:cxn>
                <a:cxn ang="0">
                  <a:pos x="78224" y="138854"/>
                </a:cxn>
                <a:cxn ang="0">
                  <a:pos x="347663" y="173567"/>
                </a:cxn>
              </a:cxnLst>
              <a:pathLst>
                <a:path w="80" h="45">
                  <a:moveTo>
                    <a:pt x="80" y="40"/>
                  </a:moveTo>
                  <a:cubicBezTo>
                    <a:pt x="76" y="36"/>
                    <a:pt x="53" y="31"/>
                    <a:pt x="34" y="20"/>
                  </a:cubicBezTo>
                  <a:cubicBezTo>
                    <a:pt x="20" y="11"/>
                    <a:pt x="14" y="0"/>
                    <a:pt x="14" y="0"/>
                  </a:cubicBezTo>
                  <a:cubicBezTo>
                    <a:pt x="14" y="0"/>
                    <a:pt x="7" y="0"/>
                    <a:pt x="0" y="0"/>
                  </a:cubicBezTo>
                  <a:cubicBezTo>
                    <a:pt x="0" y="14"/>
                    <a:pt x="10" y="25"/>
                    <a:pt x="18" y="32"/>
                  </a:cubicBezTo>
                  <a:cubicBezTo>
                    <a:pt x="39" y="45"/>
                    <a:pt x="80" y="41"/>
                    <a:pt x="80" y="40"/>
                  </a:cubicBezTo>
                  <a:close/>
                </a:path>
              </a:pathLst>
            </a:custGeom>
            <a:solidFill>
              <a:srgbClr val="292551">
                <a:alpha val="100000"/>
              </a:srgbClr>
            </a:solidFill>
            <a:ln w="9525">
              <a:noFill/>
            </a:ln>
          </p:spPr>
          <p:txBody>
            <a:bodyPr/>
            <a:p>
              <a:endParaRPr lang="zh-CN" altLang="en-US"/>
            </a:p>
          </p:txBody>
        </p:sp>
        <p:sp>
          <p:nvSpPr>
            <p:cNvPr id="180336" name="任意多边形 113"/>
            <p:cNvSpPr/>
            <p:nvPr/>
          </p:nvSpPr>
          <p:spPr>
            <a:xfrm>
              <a:off x="5114926" y="3540125"/>
              <a:ext cx="447675" cy="1857375"/>
            </a:xfrm>
            <a:custGeom>
              <a:avLst/>
              <a:gdLst/>
              <a:ahLst/>
              <a:cxnLst>
                <a:cxn ang="0">
                  <a:pos x="0" y="308116"/>
                </a:cxn>
                <a:cxn ang="0">
                  <a:pos x="139083" y="1024160"/>
                </a:cxn>
                <a:cxn ang="0">
                  <a:pos x="134737" y="1362654"/>
                </a:cxn>
                <a:cxn ang="0">
                  <a:pos x="191240" y="1774921"/>
                </a:cxn>
                <a:cxn ang="0">
                  <a:pos x="412904" y="1800959"/>
                </a:cxn>
                <a:cxn ang="0">
                  <a:pos x="399865" y="1505862"/>
                </a:cxn>
                <a:cxn ang="0">
                  <a:pos x="434636" y="898310"/>
                </a:cxn>
                <a:cxn ang="0">
                  <a:pos x="360748" y="147548"/>
                </a:cxn>
                <a:cxn ang="0">
                  <a:pos x="147776" y="43397"/>
                </a:cxn>
                <a:cxn ang="0">
                  <a:pos x="0" y="308116"/>
                </a:cxn>
              </a:cxnLst>
              <a:pathLst>
                <a:path w="103" h="428">
                  <a:moveTo>
                    <a:pt x="0" y="71"/>
                  </a:moveTo>
                  <a:cubicBezTo>
                    <a:pt x="0" y="71"/>
                    <a:pt x="26" y="209"/>
                    <a:pt x="32" y="236"/>
                  </a:cubicBezTo>
                  <a:cubicBezTo>
                    <a:pt x="37" y="262"/>
                    <a:pt x="31" y="292"/>
                    <a:pt x="31" y="314"/>
                  </a:cubicBezTo>
                  <a:cubicBezTo>
                    <a:pt x="32" y="337"/>
                    <a:pt x="44" y="409"/>
                    <a:pt x="44" y="409"/>
                  </a:cubicBezTo>
                  <a:cubicBezTo>
                    <a:pt x="43" y="422"/>
                    <a:pt x="93" y="428"/>
                    <a:pt x="95" y="415"/>
                  </a:cubicBezTo>
                  <a:cubicBezTo>
                    <a:pt x="95" y="415"/>
                    <a:pt x="93" y="420"/>
                    <a:pt x="92" y="347"/>
                  </a:cubicBezTo>
                  <a:cubicBezTo>
                    <a:pt x="90" y="275"/>
                    <a:pt x="97" y="256"/>
                    <a:pt x="100" y="207"/>
                  </a:cubicBezTo>
                  <a:cubicBezTo>
                    <a:pt x="103" y="158"/>
                    <a:pt x="83" y="34"/>
                    <a:pt x="83" y="34"/>
                  </a:cubicBezTo>
                  <a:cubicBezTo>
                    <a:pt x="83" y="34"/>
                    <a:pt x="67" y="0"/>
                    <a:pt x="34" y="10"/>
                  </a:cubicBezTo>
                  <a:cubicBezTo>
                    <a:pt x="0" y="21"/>
                    <a:pt x="0" y="71"/>
                    <a:pt x="0" y="71"/>
                  </a:cubicBezTo>
                </a:path>
              </a:pathLst>
            </a:custGeom>
            <a:solidFill>
              <a:srgbClr val="14273A">
                <a:alpha val="100000"/>
              </a:srgbClr>
            </a:solidFill>
            <a:ln w="9525">
              <a:noFill/>
            </a:ln>
          </p:spPr>
          <p:txBody>
            <a:bodyPr/>
            <a:p>
              <a:endParaRPr lang="zh-CN" altLang="en-US"/>
            </a:p>
          </p:txBody>
        </p:sp>
        <p:sp>
          <p:nvSpPr>
            <p:cNvPr id="180337" name="任意多边形 114"/>
            <p:cNvSpPr/>
            <p:nvPr/>
          </p:nvSpPr>
          <p:spPr>
            <a:xfrm>
              <a:off x="5224463" y="4438650"/>
              <a:ext cx="12700" cy="38100"/>
            </a:xfrm>
            <a:custGeom>
              <a:avLst/>
              <a:gdLst/>
              <a:ahLst/>
              <a:cxnLst>
                <a:cxn ang="0">
                  <a:pos x="4233" y="0"/>
                </a:cxn>
                <a:cxn ang="0">
                  <a:pos x="0" y="16933"/>
                </a:cxn>
                <a:cxn ang="0">
                  <a:pos x="12700" y="38100"/>
                </a:cxn>
                <a:cxn ang="0">
                  <a:pos x="4233" y="0"/>
                </a:cxn>
              </a:cxnLst>
              <a:pathLst>
                <a:path w="3" h="9">
                  <a:moveTo>
                    <a:pt x="1" y="0"/>
                  </a:moveTo>
                  <a:cubicBezTo>
                    <a:pt x="1" y="1"/>
                    <a:pt x="1" y="3"/>
                    <a:pt x="0" y="4"/>
                  </a:cubicBezTo>
                  <a:cubicBezTo>
                    <a:pt x="1" y="6"/>
                    <a:pt x="2" y="7"/>
                    <a:pt x="3" y="9"/>
                  </a:cubicBezTo>
                  <a:cubicBezTo>
                    <a:pt x="2" y="6"/>
                    <a:pt x="2" y="3"/>
                    <a:pt x="1" y="0"/>
                  </a:cubicBezTo>
                </a:path>
              </a:pathLst>
            </a:custGeom>
            <a:solidFill>
              <a:srgbClr val="848B90">
                <a:alpha val="100000"/>
              </a:srgbClr>
            </a:solidFill>
            <a:ln w="9525">
              <a:noFill/>
            </a:ln>
          </p:spPr>
          <p:txBody>
            <a:bodyPr/>
            <a:p>
              <a:endParaRPr lang="zh-CN" altLang="en-US"/>
            </a:p>
          </p:txBody>
        </p:sp>
        <p:sp>
          <p:nvSpPr>
            <p:cNvPr id="180338" name="任意多边形 115"/>
            <p:cNvSpPr/>
            <p:nvPr/>
          </p:nvSpPr>
          <p:spPr>
            <a:xfrm>
              <a:off x="5227638" y="3825875"/>
              <a:ext cx="152400" cy="685800"/>
            </a:xfrm>
            <a:custGeom>
              <a:avLst/>
              <a:gdLst/>
              <a:ahLst/>
              <a:cxnLst>
                <a:cxn ang="0">
                  <a:pos x="74023" y="225706"/>
                </a:cxn>
                <a:cxn ang="0">
                  <a:pos x="0" y="612011"/>
                </a:cxn>
                <a:cxn ang="0">
                  <a:pos x="8709" y="651076"/>
                </a:cxn>
                <a:cxn ang="0">
                  <a:pos x="56606" y="685800"/>
                </a:cxn>
                <a:cxn ang="0">
                  <a:pos x="121920" y="594649"/>
                </a:cxn>
                <a:cxn ang="0">
                  <a:pos x="74023" y="225706"/>
                </a:cxn>
                <a:cxn ang="0">
                  <a:pos x="113211" y="0"/>
                </a:cxn>
                <a:cxn ang="0">
                  <a:pos x="78377" y="0"/>
                </a:cxn>
                <a:cxn ang="0">
                  <a:pos x="74023" y="186642"/>
                </a:cxn>
                <a:cxn ang="0">
                  <a:pos x="126274" y="568606"/>
                </a:cxn>
                <a:cxn ang="0">
                  <a:pos x="113211" y="0"/>
                </a:cxn>
              </a:cxnLst>
              <a:pathLst>
                <a:path w="35" h="158">
                  <a:moveTo>
                    <a:pt x="17" y="52"/>
                  </a:moveTo>
                  <a:cubicBezTo>
                    <a:pt x="14" y="81"/>
                    <a:pt x="7" y="112"/>
                    <a:pt x="0" y="141"/>
                  </a:cubicBezTo>
                  <a:cubicBezTo>
                    <a:pt x="1" y="144"/>
                    <a:pt x="1" y="147"/>
                    <a:pt x="2" y="150"/>
                  </a:cubicBezTo>
                  <a:cubicBezTo>
                    <a:pt x="5" y="155"/>
                    <a:pt x="9" y="158"/>
                    <a:pt x="13" y="158"/>
                  </a:cubicBezTo>
                  <a:cubicBezTo>
                    <a:pt x="19" y="158"/>
                    <a:pt x="24" y="152"/>
                    <a:pt x="28" y="137"/>
                  </a:cubicBezTo>
                  <a:cubicBezTo>
                    <a:pt x="25" y="115"/>
                    <a:pt x="21" y="80"/>
                    <a:pt x="17" y="52"/>
                  </a:cubicBezTo>
                  <a:moveTo>
                    <a:pt x="26" y="0"/>
                  </a:moveTo>
                  <a:cubicBezTo>
                    <a:pt x="18" y="0"/>
                    <a:pt x="18" y="0"/>
                    <a:pt x="18" y="0"/>
                  </a:cubicBezTo>
                  <a:cubicBezTo>
                    <a:pt x="19" y="13"/>
                    <a:pt x="19" y="28"/>
                    <a:pt x="17" y="43"/>
                  </a:cubicBezTo>
                  <a:cubicBezTo>
                    <a:pt x="21" y="70"/>
                    <a:pt x="26" y="106"/>
                    <a:pt x="29" y="131"/>
                  </a:cubicBezTo>
                  <a:cubicBezTo>
                    <a:pt x="35" y="97"/>
                    <a:pt x="30" y="24"/>
                    <a:pt x="26" y="0"/>
                  </a:cubicBezTo>
                </a:path>
              </a:pathLst>
            </a:custGeom>
            <a:solidFill>
              <a:srgbClr val="0F1F2D">
                <a:alpha val="100000"/>
              </a:srgbClr>
            </a:solidFill>
            <a:ln w="9525">
              <a:noFill/>
            </a:ln>
          </p:spPr>
          <p:txBody>
            <a:bodyPr/>
            <a:p>
              <a:endParaRPr lang="zh-CN" altLang="en-US"/>
            </a:p>
          </p:txBody>
        </p:sp>
        <p:sp>
          <p:nvSpPr>
            <p:cNvPr id="180339" name="任意多边形 116"/>
            <p:cNvSpPr/>
            <p:nvPr/>
          </p:nvSpPr>
          <p:spPr>
            <a:xfrm>
              <a:off x="5375276" y="5362575"/>
              <a:ext cx="4763" cy="4763"/>
            </a:xfrm>
            <a:custGeom>
              <a:avLst/>
              <a:gdLst/>
              <a:ahLst/>
              <a:cxnLst>
                <a:cxn ang="0">
                  <a:pos x="0" y="0"/>
                </a:cxn>
                <a:cxn ang="0">
                  <a:pos x="0" y="4763"/>
                </a:cxn>
                <a:cxn ang="0">
                  <a:pos x="4763" y="0"/>
                </a:cxn>
                <a:cxn ang="0">
                  <a:pos x="0" y="0"/>
                </a:cxn>
              </a:cxnLst>
              <a:pathLst>
                <a:path w="1" h="1">
                  <a:moveTo>
                    <a:pt x="0" y="0"/>
                  </a:moveTo>
                  <a:cubicBezTo>
                    <a:pt x="0" y="0"/>
                    <a:pt x="0" y="1"/>
                    <a:pt x="0" y="1"/>
                  </a:cubicBezTo>
                  <a:cubicBezTo>
                    <a:pt x="1" y="0"/>
                    <a:pt x="1" y="0"/>
                    <a:pt x="1" y="0"/>
                  </a:cubicBezTo>
                  <a:cubicBezTo>
                    <a:pt x="1" y="0"/>
                    <a:pt x="0" y="0"/>
                    <a:pt x="0" y="0"/>
                  </a:cubicBezTo>
                </a:path>
              </a:pathLst>
            </a:custGeom>
            <a:solidFill>
              <a:srgbClr val="12172B">
                <a:alpha val="100000"/>
              </a:srgbClr>
            </a:solidFill>
            <a:ln w="9525">
              <a:noFill/>
            </a:ln>
          </p:spPr>
          <p:txBody>
            <a:bodyPr/>
            <a:p>
              <a:endParaRPr lang="zh-CN" altLang="en-US"/>
            </a:p>
          </p:txBody>
        </p:sp>
        <p:sp>
          <p:nvSpPr>
            <p:cNvPr id="180340" name="任意多边形 117"/>
            <p:cNvSpPr/>
            <p:nvPr/>
          </p:nvSpPr>
          <p:spPr>
            <a:xfrm>
              <a:off x="5319713" y="4395788"/>
              <a:ext cx="65088" cy="966788"/>
            </a:xfrm>
            <a:custGeom>
              <a:avLst/>
              <a:gdLst/>
              <a:ahLst/>
              <a:cxnLst>
                <a:cxn ang="0">
                  <a:pos x="34714" y="0"/>
                </a:cxn>
                <a:cxn ang="0">
                  <a:pos x="30374" y="26012"/>
                </a:cxn>
                <a:cxn ang="0">
                  <a:pos x="30374" y="26012"/>
                </a:cxn>
                <a:cxn ang="0">
                  <a:pos x="39053" y="121390"/>
                </a:cxn>
                <a:cxn ang="0">
                  <a:pos x="21696" y="325153"/>
                </a:cxn>
                <a:cxn ang="0">
                  <a:pos x="0" y="528915"/>
                </a:cxn>
                <a:cxn ang="0">
                  <a:pos x="56410" y="966788"/>
                </a:cxn>
                <a:cxn ang="0">
                  <a:pos x="60749" y="966788"/>
                </a:cxn>
                <a:cxn ang="0">
                  <a:pos x="65088" y="966788"/>
                </a:cxn>
                <a:cxn ang="0">
                  <a:pos x="13018" y="528915"/>
                </a:cxn>
                <a:cxn ang="0">
                  <a:pos x="30374" y="329488"/>
                </a:cxn>
                <a:cxn ang="0">
                  <a:pos x="47731" y="121390"/>
                </a:cxn>
                <a:cxn ang="0">
                  <a:pos x="34714" y="0"/>
                </a:cxn>
              </a:cxnLst>
              <a:pathLst>
                <a:path w="15" h="223">
                  <a:moveTo>
                    <a:pt x="8" y="0"/>
                  </a:moveTo>
                  <a:cubicBezTo>
                    <a:pt x="8" y="2"/>
                    <a:pt x="8" y="4"/>
                    <a:pt x="7" y="6"/>
                  </a:cubicBezTo>
                  <a:cubicBezTo>
                    <a:pt x="7" y="6"/>
                    <a:pt x="7" y="6"/>
                    <a:pt x="7" y="6"/>
                  </a:cubicBezTo>
                  <a:cubicBezTo>
                    <a:pt x="8" y="17"/>
                    <a:pt x="9" y="24"/>
                    <a:pt x="9" y="28"/>
                  </a:cubicBezTo>
                  <a:cubicBezTo>
                    <a:pt x="9" y="36"/>
                    <a:pt x="7" y="56"/>
                    <a:pt x="5" y="75"/>
                  </a:cubicBezTo>
                  <a:cubicBezTo>
                    <a:pt x="2" y="95"/>
                    <a:pt x="0" y="114"/>
                    <a:pt x="0" y="122"/>
                  </a:cubicBezTo>
                  <a:cubicBezTo>
                    <a:pt x="0" y="138"/>
                    <a:pt x="11" y="215"/>
                    <a:pt x="13" y="223"/>
                  </a:cubicBezTo>
                  <a:cubicBezTo>
                    <a:pt x="13" y="223"/>
                    <a:pt x="14" y="223"/>
                    <a:pt x="14" y="223"/>
                  </a:cubicBezTo>
                  <a:cubicBezTo>
                    <a:pt x="15" y="223"/>
                    <a:pt x="15" y="223"/>
                    <a:pt x="15" y="223"/>
                  </a:cubicBezTo>
                  <a:cubicBezTo>
                    <a:pt x="15" y="223"/>
                    <a:pt x="3" y="138"/>
                    <a:pt x="3" y="122"/>
                  </a:cubicBezTo>
                  <a:cubicBezTo>
                    <a:pt x="3" y="114"/>
                    <a:pt x="5" y="94"/>
                    <a:pt x="7" y="76"/>
                  </a:cubicBezTo>
                  <a:cubicBezTo>
                    <a:pt x="9" y="56"/>
                    <a:pt x="11" y="36"/>
                    <a:pt x="11" y="28"/>
                  </a:cubicBezTo>
                  <a:cubicBezTo>
                    <a:pt x="11" y="24"/>
                    <a:pt x="10" y="13"/>
                    <a:pt x="8" y="0"/>
                  </a:cubicBezTo>
                </a:path>
              </a:pathLst>
            </a:custGeom>
            <a:solidFill>
              <a:srgbClr val="0F1F2D">
                <a:alpha val="100000"/>
              </a:srgbClr>
            </a:solidFill>
            <a:ln w="9525">
              <a:noFill/>
            </a:ln>
          </p:spPr>
          <p:txBody>
            <a:bodyPr/>
            <a:p>
              <a:endParaRPr lang="zh-CN" altLang="en-US"/>
            </a:p>
          </p:txBody>
        </p:sp>
        <p:sp>
          <p:nvSpPr>
            <p:cNvPr id="180341" name="任意多边形 118"/>
            <p:cNvSpPr/>
            <p:nvPr/>
          </p:nvSpPr>
          <p:spPr>
            <a:xfrm>
              <a:off x="5302251" y="4013200"/>
              <a:ext cx="52388" cy="407988"/>
            </a:xfrm>
            <a:custGeom>
              <a:avLst/>
              <a:gdLst/>
              <a:ahLst/>
              <a:cxnLst>
                <a:cxn ang="0">
                  <a:pos x="0" y="0"/>
                </a:cxn>
                <a:cxn ang="0">
                  <a:pos x="0" y="39063"/>
                </a:cxn>
                <a:cxn ang="0">
                  <a:pos x="48022" y="407988"/>
                </a:cxn>
                <a:cxn ang="0">
                  <a:pos x="48022" y="407988"/>
                </a:cxn>
                <a:cxn ang="0">
                  <a:pos x="52388" y="381946"/>
                </a:cxn>
                <a:cxn ang="0">
                  <a:pos x="0" y="0"/>
                </a:cxn>
              </a:cxnLst>
              <a:pathLst>
                <a:path w="12" h="94">
                  <a:moveTo>
                    <a:pt x="0" y="0"/>
                  </a:moveTo>
                  <a:cubicBezTo>
                    <a:pt x="0" y="3"/>
                    <a:pt x="0" y="6"/>
                    <a:pt x="0" y="9"/>
                  </a:cubicBezTo>
                  <a:cubicBezTo>
                    <a:pt x="4" y="37"/>
                    <a:pt x="8" y="72"/>
                    <a:pt x="11" y="94"/>
                  </a:cubicBezTo>
                  <a:cubicBezTo>
                    <a:pt x="11" y="94"/>
                    <a:pt x="11" y="94"/>
                    <a:pt x="11" y="94"/>
                  </a:cubicBezTo>
                  <a:cubicBezTo>
                    <a:pt x="12" y="92"/>
                    <a:pt x="12" y="90"/>
                    <a:pt x="12" y="88"/>
                  </a:cubicBezTo>
                  <a:cubicBezTo>
                    <a:pt x="9" y="63"/>
                    <a:pt x="4" y="27"/>
                    <a:pt x="0" y="0"/>
                  </a:cubicBezTo>
                </a:path>
              </a:pathLst>
            </a:custGeom>
            <a:solidFill>
              <a:srgbClr val="0C1B27">
                <a:alpha val="100000"/>
              </a:srgbClr>
            </a:solidFill>
            <a:ln w="9525">
              <a:noFill/>
            </a:ln>
          </p:spPr>
          <p:txBody>
            <a:bodyPr/>
            <a:p>
              <a:endParaRPr lang="zh-CN" altLang="en-US"/>
            </a:p>
          </p:txBody>
        </p:sp>
        <p:sp>
          <p:nvSpPr>
            <p:cNvPr id="180342" name="任意多边形 119"/>
            <p:cNvSpPr/>
            <p:nvPr/>
          </p:nvSpPr>
          <p:spPr>
            <a:xfrm>
              <a:off x="4806951" y="5367338"/>
              <a:ext cx="508000" cy="317500"/>
            </a:xfrm>
            <a:custGeom>
              <a:avLst/>
              <a:gdLst/>
              <a:ahLst/>
              <a:cxnLst>
                <a:cxn ang="0">
                  <a:pos x="56444" y="0"/>
                </a:cxn>
                <a:cxn ang="0">
                  <a:pos x="208410" y="17397"/>
                </a:cxn>
                <a:cxn ang="0">
                  <a:pos x="303932" y="147877"/>
                </a:cxn>
                <a:cxn ang="0">
                  <a:pos x="503658" y="260959"/>
                </a:cxn>
                <a:cxn ang="0">
                  <a:pos x="308274" y="317500"/>
                </a:cxn>
                <a:cxn ang="0">
                  <a:pos x="138940" y="243562"/>
                </a:cxn>
                <a:cxn ang="0">
                  <a:pos x="130256" y="256610"/>
                </a:cxn>
                <a:cxn ang="0">
                  <a:pos x="30393" y="213116"/>
                </a:cxn>
                <a:cxn ang="0">
                  <a:pos x="56444" y="0"/>
                </a:cxn>
              </a:cxnLst>
              <a:pathLst>
                <a:path w="117" h="73">
                  <a:moveTo>
                    <a:pt x="13" y="0"/>
                  </a:moveTo>
                  <a:cubicBezTo>
                    <a:pt x="13" y="0"/>
                    <a:pt x="22" y="10"/>
                    <a:pt x="48" y="4"/>
                  </a:cubicBezTo>
                  <a:cubicBezTo>
                    <a:pt x="48" y="4"/>
                    <a:pt x="58" y="27"/>
                    <a:pt x="70" y="34"/>
                  </a:cubicBezTo>
                  <a:cubicBezTo>
                    <a:pt x="108" y="56"/>
                    <a:pt x="115" y="53"/>
                    <a:pt x="116" y="60"/>
                  </a:cubicBezTo>
                  <a:cubicBezTo>
                    <a:pt x="117" y="66"/>
                    <a:pt x="95" y="73"/>
                    <a:pt x="71" y="73"/>
                  </a:cubicBezTo>
                  <a:cubicBezTo>
                    <a:pt x="47" y="72"/>
                    <a:pt x="32" y="56"/>
                    <a:pt x="32" y="56"/>
                  </a:cubicBezTo>
                  <a:cubicBezTo>
                    <a:pt x="30" y="59"/>
                    <a:pt x="30" y="59"/>
                    <a:pt x="30" y="59"/>
                  </a:cubicBezTo>
                  <a:cubicBezTo>
                    <a:pt x="30" y="59"/>
                    <a:pt x="14" y="56"/>
                    <a:pt x="7" y="49"/>
                  </a:cubicBezTo>
                  <a:cubicBezTo>
                    <a:pt x="0" y="43"/>
                    <a:pt x="13" y="0"/>
                    <a:pt x="13" y="0"/>
                  </a:cubicBezTo>
                </a:path>
              </a:pathLst>
            </a:custGeom>
            <a:solidFill>
              <a:srgbClr val="1A1635">
                <a:alpha val="100000"/>
              </a:srgbClr>
            </a:solidFill>
            <a:ln w="9525">
              <a:noFill/>
            </a:ln>
          </p:spPr>
          <p:txBody>
            <a:bodyPr/>
            <a:p>
              <a:endParaRPr lang="zh-CN" altLang="en-US"/>
            </a:p>
          </p:txBody>
        </p:sp>
        <p:sp>
          <p:nvSpPr>
            <p:cNvPr id="180343" name="任意多边形 120"/>
            <p:cNvSpPr/>
            <p:nvPr/>
          </p:nvSpPr>
          <p:spPr>
            <a:xfrm>
              <a:off x="4937126" y="5384800"/>
              <a:ext cx="355600" cy="234950"/>
            </a:xfrm>
            <a:custGeom>
              <a:avLst/>
              <a:gdLst/>
              <a:ahLst/>
              <a:cxnLst>
                <a:cxn ang="0">
                  <a:pos x="143107" y="204494"/>
                </a:cxn>
                <a:cxn ang="0">
                  <a:pos x="355600" y="221897"/>
                </a:cxn>
                <a:cxn ang="0">
                  <a:pos x="173463" y="130528"/>
                </a:cxn>
                <a:cxn ang="0">
                  <a:pos x="78059" y="0"/>
                </a:cxn>
                <a:cxn ang="0">
                  <a:pos x="0" y="8702"/>
                </a:cxn>
                <a:cxn ang="0">
                  <a:pos x="143107" y="204494"/>
                </a:cxn>
              </a:cxnLst>
              <a:pathLst>
                <a:path w="82" h="54">
                  <a:moveTo>
                    <a:pt x="33" y="47"/>
                  </a:moveTo>
                  <a:cubicBezTo>
                    <a:pt x="51" y="52"/>
                    <a:pt x="67" y="54"/>
                    <a:pt x="82" y="51"/>
                  </a:cubicBezTo>
                  <a:cubicBezTo>
                    <a:pt x="77" y="48"/>
                    <a:pt x="65" y="44"/>
                    <a:pt x="40" y="30"/>
                  </a:cubicBezTo>
                  <a:cubicBezTo>
                    <a:pt x="28" y="23"/>
                    <a:pt x="18" y="0"/>
                    <a:pt x="18" y="0"/>
                  </a:cubicBezTo>
                  <a:cubicBezTo>
                    <a:pt x="11" y="2"/>
                    <a:pt x="5" y="2"/>
                    <a:pt x="0" y="2"/>
                  </a:cubicBezTo>
                  <a:cubicBezTo>
                    <a:pt x="5" y="21"/>
                    <a:pt x="14" y="39"/>
                    <a:pt x="33" y="47"/>
                  </a:cubicBezTo>
                  <a:close/>
                </a:path>
              </a:pathLst>
            </a:custGeom>
            <a:solidFill>
              <a:srgbClr val="292551">
                <a:alpha val="100000"/>
              </a:srgbClr>
            </a:solidFill>
            <a:ln w="9525">
              <a:noFill/>
            </a:ln>
          </p:spPr>
          <p:txBody>
            <a:bodyPr/>
            <a:p>
              <a:endParaRPr lang="zh-CN" altLang="en-US"/>
            </a:p>
          </p:txBody>
        </p:sp>
        <p:sp>
          <p:nvSpPr>
            <p:cNvPr id="180344" name="任意多边形 121"/>
            <p:cNvSpPr/>
            <p:nvPr/>
          </p:nvSpPr>
          <p:spPr>
            <a:xfrm>
              <a:off x="4819651" y="3409950"/>
              <a:ext cx="538163" cy="2065338"/>
            </a:xfrm>
            <a:custGeom>
              <a:avLst/>
              <a:gdLst/>
              <a:ahLst/>
              <a:cxnLst>
                <a:cxn ang="0">
                  <a:pos x="73780" y="373149"/>
                </a:cxn>
                <a:cxn ang="0">
                  <a:pos x="99821" y="1136804"/>
                </a:cxn>
                <a:cxn ang="0">
                  <a:pos x="13020" y="1870085"/>
                </a:cxn>
                <a:cxn ang="0">
                  <a:pos x="21700" y="1978559"/>
                </a:cxn>
                <a:cxn ang="0">
                  <a:pos x="230021" y="2013271"/>
                </a:cxn>
                <a:cxn ang="0">
                  <a:pos x="256061" y="1588054"/>
                </a:cxn>
                <a:cxn ang="0">
                  <a:pos x="477403" y="360132"/>
                </a:cxn>
                <a:cxn ang="0">
                  <a:pos x="73780" y="373149"/>
                </a:cxn>
              </a:cxnLst>
              <a:pathLst>
                <a:path w="124" h="476">
                  <a:moveTo>
                    <a:pt x="17" y="86"/>
                  </a:moveTo>
                  <a:cubicBezTo>
                    <a:pt x="17" y="89"/>
                    <a:pt x="30" y="220"/>
                    <a:pt x="23" y="262"/>
                  </a:cubicBezTo>
                  <a:cubicBezTo>
                    <a:pt x="17" y="303"/>
                    <a:pt x="0" y="317"/>
                    <a:pt x="3" y="431"/>
                  </a:cubicBezTo>
                  <a:cubicBezTo>
                    <a:pt x="5" y="456"/>
                    <a:pt x="5" y="456"/>
                    <a:pt x="5" y="456"/>
                  </a:cubicBezTo>
                  <a:cubicBezTo>
                    <a:pt x="3" y="468"/>
                    <a:pt x="50" y="476"/>
                    <a:pt x="53" y="464"/>
                  </a:cubicBezTo>
                  <a:cubicBezTo>
                    <a:pt x="53" y="464"/>
                    <a:pt x="47" y="420"/>
                    <a:pt x="59" y="366"/>
                  </a:cubicBezTo>
                  <a:cubicBezTo>
                    <a:pt x="71" y="313"/>
                    <a:pt x="124" y="165"/>
                    <a:pt x="110" y="83"/>
                  </a:cubicBezTo>
                  <a:cubicBezTo>
                    <a:pt x="97" y="0"/>
                    <a:pt x="15" y="11"/>
                    <a:pt x="17" y="86"/>
                  </a:cubicBezTo>
                </a:path>
              </a:pathLst>
            </a:custGeom>
            <a:solidFill>
              <a:srgbClr val="223B59">
                <a:alpha val="100000"/>
              </a:srgbClr>
            </a:solidFill>
            <a:ln w="9525">
              <a:noFill/>
            </a:ln>
          </p:spPr>
          <p:txBody>
            <a:bodyPr/>
            <a:p>
              <a:endParaRPr lang="zh-CN" altLang="en-US"/>
            </a:p>
          </p:txBody>
        </p:sp>
        <p:sp>
          <p:nvSpPr>
            <p:cNvPr id="180345" name="任意多边形 122"/>
            <p:cNvSpPr/>
            <p:nvPr/>
          </p:nvSpPr>
          <p:spPr>
            <a:xfrm>
              <a:off x="4884738" y="5432425"/>
              <a:ext cx="4763" cy="0"/>
            </a:xfrm>
            <a:custGeom>
              <a:avLst/>
              <a:gdLst/>
              <a:ahLst/>
              <a:cxnLst>
                <a:cxn ang="0">
                  <a:pos x="0" y="0"/>
                </a:cxn>
                <a:cxn ang="0">
                  <a:pos x="4763" y="0"/>
                </a:cxn>
                <a:cxn ang="0">
                  <a:pos x="4763" y="0"/>
                </a:cxn>
                <a:cxn ang="0">
                  <a:pos x="4763" y="0"/>
                </a:cxn>
                <a:cxn ang="0">
                  <a:pos x="0" y="0"/>
                </a:cxn>
              </a:cxnLst>
              <a:pathLst>
                <a:path w="1">
                  <a:moveTo>
                    <a:pt x="0" y="0"/>
                  </a:moveTo>
                  <a:cubicBezTo>
                    <a:pt x="0" y="0"/>
                    <a:pt x="0" y="0"/>
                    <a:pt x="1" y="0"/>
                  </a:cubicBezTo>
                  <a:cubicBezTo>
                    <a:pt x="1" y="0"/>
                    <a:pt x="1" y="0"/>
                    <a:pt x="1" y="0"/>
                  </a:cubicBezTo>
                  <a:cubicBezTo>
                    <a:pt x="1" y="0"/>
                    <a:pt x="1" y="0"/>
                    <a:pt x="1" y="0"/>
                  </a:cubicBezTo>
                  <a:cubicBezTo>
                    <a:pt x="1" y="0"/>
                    <a:pt x="0" y="0"/>
                    <a:pt x="0" y="0"/>
                  </a:cubicBezTo>
                </a:path>
              </a:pathLst>
            </a:custGeom>
            <a:solidFill>
              <a:srgbClr val="12172B">
                <a:alpha val="100000"/>
              </a:srgbClr>
            </a:solidFill>
            <a:ln w="9525">
              <a:noFill/>
            </a:ln>
          </p:spPr>
          <p:txBody>
            <a:bodyPr/>
            <a:p>
              <a:endParaRPr lang="zh-CN" altLang="en-US"/>
            </a:p>
          </p:txBody>
        </p:sp>
        <p:sp>
          <p:nvSpPr>
            <p:cNvPr id="180346" name="任意多边形 123"/>
            <p:cNvSpPr/>
            <p:nvPr/>
          </p:nvSpPr>
          <p:spPr>
            <a:xfrm>
              <a:off x="4875213" y="3900488"/>
              <a:ext cx="144463" cy="1531938"/>
            </a:xfrm>
            <a:custGeom>
              <a:avLst/>
              <a:gdLst/>
              <a:ahLst/>
              <a:cxnLst>
                <a:cxn ang="0">
                  <a:pos x="105064" y="0"/>
                </a:cxn>
                <a:cxn ang="0">
                  <a:pos x="105064" y="633606"/>
                </a:cxn>
                <a:cxn ang="0">
                  <a:pos x="13133" y="1054564"/>
                </a:cxn>
                <a:cxn ang="0">
                  <a:pos x="8755" y="1527598"/>
                </a:cxn>
                <a:cxn ang="0">
                  <a:pos x="8755" y="1531938"/>
                </a:cxn>
                <a:cxn ang="0">
                  <a:pos x="13133" y="1531938"/>
                </a:cxn>
                <a:cxn ang="0">
                  <a:pos x="17511" y="1527598"/>
                </a:cxn>
                <a:cxn ang="0">
                  <a:pos x="21888" y="1054564"/>
                </a:cxn>
                <a:cxn ang="0">
                  <a:pos x="118197" y="637946"/>
                </a:cxn>
                <a:cxn ang="0">
                  <a:pos x="118197" y="4340"/>
                </a:cxn>
                <a:cxn ang="0">
                  <a:pos x="109442" y="0"/>
                </a:cxn>
                <a:cxn ang="0">
                  <a:pos x="105064" y="0"/>
                </a:cxn>
              </a:cxnLst>
              <a:pathLst>
                <a:path w="33" h="353">
                  <a:moveTo>
                    <a:pt x="24" y="0"/>
                  </a:moveTo>
                  <a:cubicBezTo>
                    <a:pt x="26" y="33"/>
                    <a:pt x="31" y="124"/>
                    <a:pt x="24" y="146"/>
                  </a:cubicBezTo>
                  <a:cubicBezTo>
                    <a:pt x="20" y="160"/>
                    <a:pt x="7" y="207"/>
                    <a:pt x="3" y="243"/>
                  </a:cubicBezTo>
                  <a:cubicBezTo>
                    <a:pt x="0" y="271"/>
                    <a:pt x="2" y="351"/>
                    <a:pt x="2" y="352"/>
                  </a:cubicBezTo>
                  <a:cubicBezTo>
                    <a:pt x="2" y="352"/>
                    <a:pt x="2" y="352"/>
                    <a:pt x="2" y="353"/>
                  </a:cubicBezTo>
                  <a:cubicBezTo>
                    <a:pt x="2" y="353"/>
                    <a:pt x="3" y="353"/>
                    <a:pt x="3" y="353"/>
                  </a:cubicBezTo>
                  <a:cubicBezTo>
                    <a:pt x="4" y="353"/>
                    <a:pt x="4" y="353"/>
                    <a:pt x="4" y="352"/>
                  </a:cubicBezTo>
                  <a:cubicBezTo>
                    <a:pt x="4" y="351"/>
                    <a:pt x="2" y="271"/>
                    <a:pt x="5" y="243"/>
                  </a:cubicBezTo>
                  <a:cubicBezTo>
                    <a:pt x="9" y="207"/>
                    <a:pt x="23" y="160"/>
                    <a:pt x="27" y="147"/>
                  </a:cubicBezTo>
                  <a:cubicBezTo>
                    <a:pt x="33" y="124"/>
                    <a:pt x="29" y="34"/>
                    <a:pt x="27" y="1"/>
                  </a:cubicBezTo>
                  <a:cubicBezTo>
                    <a:pt x="26" y="0"/>
                    <a:pt x="26" y="0"/>
                    <a:pt x="25" y="0"/>
                  </a:cubicBezTo>
                  <a:cubicBezTo>
                    <a:pt x="25" y="0"/>
                    <a:pt x="25" y="0"/>
                    <a:pt x="24" y="0"/>
                  </a:cubicBezTo>
                </a:path>
              </a:pathLst>
            </a:custGeom>
            <a:solidFill>
              <a:srgbClr val="16293D">
                <a:alpha val="100000"/>
              </a:srgbClr>
            </a:solidFill>
            <a:ln w="9525">
              <a:noFill/>
            </a:ln>
          </p:spPr>
          <p:txBody>
            <a:bodyPr/>
            <a:p>
              <a:endParaRPr lang="zh-CN" altLang="en-US"/>
            </a:p>
          </p:txBody>
        </p:sp>
        <p:sp>
          <p:nvSpPr>
            <p:cNvPr id="180347" name="任意多边形 124"/>
            <p:cNvSpPr/>
            <p:nvPr/>
          </p:nvSpPr>
          <p:spPr>
            <a:xfrm>
              <a:off x="5489576" y="3760788"/>
              <a:ext cx="20638" cy="127000"/>
            </a:xfrm>
            <a:custGeom>
              <a:avLst/>
              <a:gdLst/>
              <a:ahLst/>
              <a:cxnLst>
                <a:cxn ang="0">
                  <a:pos x="12383" y="0"/>
                </a:cxn>
                <a:cxn ang="0">
                  <a:pos x="0" y="13138"/>
                </a:cxn>
                <a:cxn ang="0">
                  <a:pos x="16510" y="127000"/>
                </a:cxn>
                <a:cxn ang="0">
                  <a:pos x="20638" y="109483"/>
                </a:cxn>
                <a:cxn ang="0">
                  <a:pos x="12383" y="0"/>
                </a:cxn>
              </a:cxnLst>
              <a:pathLst>
                <a:path w="5" h="29">
                  <a:moveTo>
                    <a:pt x="3" y="0"/>
                  </a:moveTo>
                  <a:cubicBezTo>
                    <a:pt x="2" y="1"/>
                    <a:pt x="1" y="2"/>
                    <a:pt x="0" y="3"/>
                  </a:cubicBezTo>
                  <a:cubicBezTo>
                    <a:pt x="1" y="10"/>
                    <a:pt x="2" y="19"/>
                    <a:pt x="4" y="29"/>
                  </a:cubicBezTo>
                  <a:cubicBezTo>
                    <a:pt x="4" y="28"/>
                    <a:pt x="5" y="27"/>
                    <a:pt x="5" y="25"/>
                  </a:cubicBezTo>
                  <a:cubicBezTo>
                    <a:pt x="5" y="20"/>
                    <a:pt x="4" y="8"/>
                    <a:pt x="3" y="0"/>
                  </a:cubicBezTo>
                </a:path>
              </a:pathLst>
            </a:custGeom>
            <a:solidFill>
              <a:srgbClr val="1E8585">
                <a:alpha val="100000"/>
              </a:srgbClr>
            </a:solidFill>
            <a:ln w="9525">
              <a:noFill/>
            </a:ln>
          </p:spPr>
          <p:txBody>
            <a:bodyPr/>
            <a:p>
              <a:endParaRPr lang="zh-CN" altLang="en-US"/>
            </a:p>
          </p:txBody>
        </p:sp>
        <p:sp>
          <p:nvSpPr>
            <p:cNvPr id="180348" name="任意多边形 125"/>
            <p:cNvSpPr/>
            <p:nvPr/>
          </p:nvSpPr>
          <p:spPr>
            <a:xfrm>
              <a:off x="5302251" y="3773488"/>
              <a:ext cx="204788" cy="144463"/>
            </a:xfrm>
            <a:custGeom>
              <a:avLst/>
              <a:gdLst/>
              <a:ahLst/>
              <a:cxnLst>
                <a:cxn ang="0">
                  <a:pos x="0" y="17511"/>
                </a:cxn>
                <a:cxn ang="0">
                  <a:pos x="0" y="21888"/>
                </a:cxn>
                <a:cxn ang="0">
                  <a:pos x="8714" y="17511"/>
                </a:cxn>
                <a:cxn ang="0">
                  <a:pos x="0" y="17511"/>
                </a:cxn>
                <a:cxn ang="0">
                  <a:pos x="187359" y="0"/>
                </a:cxn>
                <a:cxn ang="0">
                  <a:pos x="65358" y="21888"/>
                </a:cxn>
                <a:cxn ang="0">
                  <a:pos x="34858" y="21888"/>
                </a:cxn>
                <a:cxn ang="0">
                  <a:pos x="39215" y="52532"/>
                </a:cxn>
                <a:cxn ang="0">
                  <a:pos x="130716" y="48154"/>
                </a:cxn>
                <a:cxn ang="0">
                  <a:pos x="152502" y="144463"/>
                </a:cxn>
                <a:cxn ang="0">
                  <a:pos x="156859" y="144463"/>
                </a:cxn>
                <a:cxn ang="0">
                  <a:pos x="204788" y="113819"/>
                </a:cxn>
                <a:cxn ang="0">
                  <a:pos x="187359" y="0"/>
                </a:cxn>
              </a:cxnLst>
              <a:pathLst>
                <a:path w="47" h="33">
                  <a:moveTo>
                    <a:pt x="0" y="4"/>
                  </a:moveTo>
                  <a:cubicBezTo>
                    <a:pt x="0" y="4"/>
                    <a:pt x="0" y="4"/>
                    <a:pt x="0" y="5"/>
                  </a:cubicBezTo>
                  <a:cubicBezTo>
                    <a:pt x="1" y="4"/>
                    <a:pt x="1" y="4"/>
                    <a:pt x="2" y="4"/>
                  </a:cubicBezTo>
                  <a:cubicBezTo>
                    <a:pt x="1" y="4"/>
                    <a:pt x="1" y="4"/>
                    <a:pt x="0" y="4"/>
                  </a:cubicBezTo>
                  <a:moveTo>
                    <a:pt x="43" y="0"/>
                  </a:moveTo>
                  <a:cubicBezTo>
                    <a:pt x="37" y="3"/>
                    <a:pt x="27" y="5"/>
                    <a:pt x="15" y="5"/>
                  </a:cubicBezTo>
                  <a:cubicBezTo>
                    <a:pt x="13" y="5"/>
                    <a:pt x="10" y="5"/>
                    <a:pt x="8" y="5"/>
                  </a:cubicBezTo>
                  <a:cubicBezTo>
                    <a:pt x="8" y="6"/>
                    <a:pt x="9" y="8"/>
                    <a:pt x="9" y="12"/>
                  </a:cubicBezTo>
                  <a:cubicBezTo>
                    <a:pt x="30" y="11"/>
                    <a:pt x="30" y="11"/>
                    <a:pt x="30" y="11"/>
                  </a:cubicBezTo>
                  <a:cubicBezTo>
                    <a:pt x="30" y="11"/>
                    <a:pt x="32" y="32"/>
                    <a:pt x="35" y="33"/>
                  </a:cubicBezTo>
                  <a:cubicBezTo>
                    <a:pt x="36" y="33"/>
                    <a:pt x="36" y="33"/>
                    <a:pt x="36" y="33"/>
                  </a:cubicBezTo>
                  <a:cubicBezTo>
                    <a:pt x="39" y="33"/>
                    <a:pt x="44" y="31"/>
                    <a:pt x="47" y="26"/>
                  </a:cubicBezTo>
                  <a:cubicBezTo>
                    <a:pt x="45" y="16"/>
                    <a:pt x="44" y="7"/>
                    <a:pt x="43" y="0"/>
                  </a:cubicBezTo>
                </a:path>
              </a:pathLst>
            </a:custGeom>
            <a:solidFill>
              <a:srgbClr val="0F1E2D">
                <a:alpha val="100000"/>
              </a:srgbClr>
            </a:solidFill>
            <a:ln w="9525">
              <a:noFill/>
            </a:ln>
          </p:spPr>
          <p:txBody>
            <a:bodyPr/>
            <a:p>
              <a:endParaRPr lang="zh-CN" altLang="en-US"/>
            </a:p>
          </p:txBody>
        </p:sp>
        <p:sp>
          <p:nvSpPr>
            <p:cNvPr id="180349" name="任意多边形 126"/>
            <p:cNvSpPr/>
            <p:nvPr/>
          </p:nvSpPr>
          <p:spPr>
            <a:xfrm>
              <a:off x="5302251" y="3790950"/>
              <a:ext cx="39688" cy="34925"/>
            </a:xfrm>
            <a:custGeom>
              <a:avLst/>
              <a:gdLst/>
              <a:ahLst/>
              <a:cxnLst>
                <a:cxn ang="0">
                  <a:pos x="8820" y="0"/>
                </a:cxn>
                <a:cxn ang="0">
                  <a:pos x="0" y="4366"/>
                </a:cxn>
                <a:cxn ang="0">
                  <a:pos x="4410" y="34925"/>
                </a:cxn>
                <a:cxn ang="0">
                  <a:pos x="39688" y="34925"/>
                </a:cxn>
                <a:cxn ang="0">
                  <a:pos x="35278" y="4366"/>
                </a:cxn>
                <a:cxn ang="0">
                  <a:pos x="8820" y="0"/>
                </a:cxn>
              </a:cxnLst>
              <a:pathLst>
                <a:path w="9" h="8">
                  <a:moveTo>
                    <a:pt x="2" y="0"/>
                  </a:moveTo>
                  <a:cubicBezTo>
                    <a:pt x="1" y="0"/>
                    <a:pt x="1" y="0"/>
                    <a:pt x="0" y="1"/>
                  </a:cubicBezTo>
                  <a:cubicBezTo>
                    <a:pt x="0" y="3"/>
                    <a:pt x="1" y="5"/>
                    <a:pt x="1" y="8"/>
                  </a:cubicBezTo>
                  <a:cubicBezTo>
                    <a:pt x="9" y="8"/>
                    <a:pt x="9" y="8"/>
                    <a:pt x="9" y="8"/>
                  </a:cubicBezTo>
                  <a:cubicBezTo>
                    <a:pt x="9" y="4"/>
                    <a:pt x="8" y="2"/>
                    <a:pt x="8" y="1"/>
                  </a:cubicBezTo>
                  <a:cubicBezTo>
                    <a:pt x="6" y="0"/>
                    <a:pt x="4" y="0"/>
                    <a:pt x="2" y="0"/>
                  </a:cubicBezTo>
                </a:path>
              </a:pathLst>
            </a:custGeom>
            <a:solidFill>
              <a:srgbClr val="0B1723">
                <a:alpha val="100000"/>
              </a:srgbClr>
            </a:solidFill>
            <a:ln w="9525">
              <a:noFill/>
            </a:ln>
          </p:spPr>
          <p:txBody>
            <a:bodyPr/>
            <a:p>
              <a:endParaRPr lang="zh-CN" altLang="en-US"/>
            </a:p>
          </p:txBody>
        </p:sp>
        <p:sp>
          <p:nvSpPr>
            <p:cNvPr id="180350" name="任意多边形 127"/>
            <p:cNvSpPr/>
            <p:nvPr/>
          </p:nvSpPr>
          <p:spPr>
            <a:xfrm>
              <a:off x="4992688" y="3787775"/>
              <a:ext cx="314325" cy="190500"/>
            </a:xfrm>
            <a:custGeom>
              <a:avLst/>
              <a:gdLst/>
              <a:ahLst/>
              <a:cxnLst>
                <a:cxn ang="0">
                  <a:pos x="275034" y="0"/>
                </a:cxn>
                <a:cxn ang="0">
                  <a:pos x="231378" y="155864"/>
                </a:cxn>
                <a:cxn ang="0">
                  <a:pos x="213916" y="160193"/>
                </a:cxn>
                <a:cxn ang="0">
                  <a:pos x="0" y="112568"/>
                </a:cxn>
                <a:cxn ang="0">
                  <a:pos x="0" y="116898"/>
                </a:cxn>
                <a:cxn ang="0">
                  <a:pos x="235744" y="190500"/>
                </a:cxn>
                <a:cxn ang="0">
                  <a:pos x="244475" y="190500"/>
                </a:cxn>
                <a:cxn ang="0">
                  <a:pos x="301228" y="38966"/>
                </a:cxn>
                <a:cxn ang="0">
                  <a:pos x="314325" y="38966"/>
                </a:cxn>
                <a:cxn ang="0">
                  <a:pos x="309959" y="8659"/>
                </a:cxn>
                <a:cxn ang="0">
                  <a:pos x="309959" y="4330"/>
                </a:cxn>
                <a:cxn ang="0">
                  <a:pos x="275034" y="0"/>
                </a:cxn>
              </a:cxnLst>
              <a:pathLst>
                <a:path w="72" h="44">
                  <a:moveTo>
                    <a:pt x="63" y="0"/>
                  </a:moveTo>
                  <a:cubicBezTo>
                    <a:pt x="60" y="19"/>
                    <a:pt x="56" y="34"/>
                    <a:pt x="53" y="36"/>
                  </a:cubicBezTo>
                  <a:cubicBezTo>
                    <a:pt x="52" y="36"/>
                    <a:pt x="51" y="37"/>
                    <a:pt x="49" y="37"/>
                  </a:cubicBezTo>
                  <a:cubicBezTo>
                    <a:pt x="40" y="37"/>
                    <a:pt x="19" y="32"/>
                    <a:pt x="0" y="26"/>
                  </a:cubicBezTo>
                  <a:cubicBezTo>
                    <a:pt x="0" y="27"/>
                    <a:pt x="0" y="27"/>
                    <a:pt x="0" y="27"/>
                  </a:cubicBezTo>
                  <a:cubicBezTo>
                    <a:pt x="19" y="35"/>
                    <a:pt x="44" y="44"/>
                    <a:pt x="54" y="44"/>
                  </a:cubicBezTo>
                  <a:cubicBezTo>
                    <a:pt x="55" y="44"/>
                    <a:pt x="56" y="44"/>
                    <a:pt x="56" y="44"/>
                  </a:cubicBezTo>
                  <a:cubicBezTo>
                    <a:pt x="66" y="39"/>
                    <a:pt x="69" y="9"/>
                    <a:pt x="69" y="9"/>
                  </a:cubicBezTo>
                  <a:cubicBezTo>
                    <a:pt x="72" y="9"/>
                    <a:pt x="72" y="9"/>
                    <a:pt x="72" y="9"/>
                  </a:cubicBezTo>
                  <a:cubicBezTo>
                    <a:pt x="72" y="6"/>
                    <a:pt x="71" y="4"/>
                    <a:pt x="71" y="2"/>
                  </a:cubicBezTo>
                  <a:cubicBezTo>
                    <a:pt x="71" y="1"/>
                    <a:pt x="71" y="1"/>
                    <a:pt x="71" y="1"/>
                  </a:cubicBezTo>
                  <a:cubicBezTo>
                    <a:pt x="69" y="1"/>
                    <a:pt x="66" y="1"/>
                    <a:pt x="63" y="0"/>
                  </a:cubicBezTo>
                </a:path>
              </a:pathLst>
            </a:custGeom>
            <a:solidFill>
              <a:srgbClr val="1A2D45">
                <a:alpha val="100000"/>
              </a:srgbClr>
            </a:solidFill>
            <a:ln w="9525">
              <a:noFill/>
            </a:ln>
          </p:spPr>
          <p:txBody>
            <a:bodyPr/>
            <a:p>
              <a:endParaRPr lang="zh-CN" altLang="en-US"/>
            </a:p>
          </p:txBody>
        </p:sp>
        <p:sp>
          <p:nvSpPr>
            <p:cNvPr id="180351" name="任意多边形 128"/>
            <p:cNvSpPr/>
            <p:nvPr/>
          </p:nvSpPr>
          <p:spPr>
            <a:xfrm>
              <a:off x="4984751" y="3900488"/>
              <a:ext cx="7938" cy="3175"/>
            </a:xfrm>
            <a:custGeom>
              <a:avLst/>
              <a:gdLst/>
              <a:ahLst/>
              <a:cxnLst>
                <a:cxn ang="0">
                  <a:pos x="0" y="0"/>
                </a:cxn>
                <a:cxn ang="0">
                  <a:pos x="7938" y="3175"/>
                </a:cxn>
                <a:cxn ang="0">
                  <a:pos x="7938" y="0"/>
                </a:cxn>
                <a:cxn ang="0">
                  <a:pos x="0" y="0"/>
                </a:cxn>
              </a:cxnLst>
              <a:pathLst>
                <a:path w="2" h="1">
                  <a:moveTo>
                    <a:pt x="0" y="0"/>
                  </a:moveTo>
                  <a:cubicBezTo>
                    <a:pt x="1" y="0"/>
                    <a:pt x="1" y="0"/>
                    <a:pt x="2" y="1"/>
                  </a:cubicBezTo>
                  <a:cubicBezTo>
                    <a:pt x="2" y="1"/>
                    <a:pt x="2" y="1"/>
                    <a:pt x="2" y="0"/>
                  </a:cubicBezTo>
                  <a:cubicBezTo>
                    <a:pt x="1" y="0"/>
                    <a:pt x="1" y="0"/>
                    <a:pt x="0" y="0"/>
                  </a:cubicBezTo>
                </a:path>
              </a:pathLst>
            </a:custGeom>
            <a:solidFill>
              <a:srgbClr val="111F2F">
                <a:alpha val="100000"/>
              </a:srgbClr>
            </a:solidFill>
            <a:ln w="9525">
              <a:noFill/>
            </a:ln>
          </p:spPr>
          <p:txBody>
            <a:bodyPr/>
            <a:p>
              <a:endParaRPr lang="zh-CN" altLang="en-US"/>
            </a:p>
          </p:txBody>
        </p:sp>
        <p:sp>
          <p:nvSpPr>
            <p:cNvPr id="180352" name="任意多边形 129"/>
            <p:cNvSpPr/>
            <p:nvPr/>
          </p:nvSpPr>
          <p:spPr>
            <a:xfrm>
              <a:off x="4827588" y="2432050"/>
              <a:ext cx="700088" cy="1423988"/>
            </a:xfrm>
            <a:custGeom>
              <a:avLst/>
              <a:gdLst/>
              <a:ahLst/>
              <a:cxnLst>
                <a:cxn ang="0">
                  <a:pos x="295689" y="0"/>
                </a:cxn>
                <a:cxn ang="0">
                  <a:pos x="69574" y="130243"/>
                </a:cxn>
                <a:cxn ang="0">
                  <a:pos x="26090" y="447167"/>
                </a:cxn>
                <a:cxn ang="0">
                  <a:pos x="108709" y="911700"/>
                </a:cxn>
                <a:cxn ang="0">
                  <a:pos x="34787" y="1198234"/>
                </a:cxn>
                <a:cxn ang="0">
                  <a:pos x="682695" y="1315452"/>
                </a:cxn>
                <a:cxn ang="0">
                  <a:pos x="608772" y="885651"/>
                </a:cxn>
                <a:cxn ang="0">
                  <a:pos x="647908" y="468874"/>
                </a:cxn>
                <a:cxn ang="0">
                  <a:pos x="547895" y="160633"/>
                </a:cxn>
                <a:cxn ang="0">
                  <a:pos x="295689" y="0"/>
                </a:cxn>
              </a:cxnLst>
              <a:pathLst>
                <a:path w="161" h="328">
                  <a:moveTo>
                    <a:pt x="68" y="0"/>
                  </a:moveTo>
                  <a:cubicBezTo>
                    <a:pt x="68" y="0"/>
                    <a:pt x="26" y="16"/>
                    <a:pt x="16" y="30"/>
                  </a:cubicBezTo>
                  <a:cubicBezTo>
                    <a:pt x="5" y="43"/>
                    <a:pt x="0" y="72"/>
                    <a:pt x="6" y="103"/>
                  </a:cubicBezTo>
                  <a:cubicBezTo>
                    <a:pt x="12" y="133"/>
                    <a:pt x="25" y="210"/>
                    <a:pt x="25" y="210"/>
                  </a:cubicBezTo>
                  <a:cubicBezTo>
                    <a:pt x="25" y="210"/>
                    <a:pt x="10" y="244"/>
                    <a:pt x="8" y="276"/>
                  </a:cubicBezTo>
                  <a:cubicBezTo>
                    <a:pt x="7" y="304"/>
                    <a:pt x="152" y="328"/>
                    <a:pt x="157" y="303"/>
                  </a:cubicBezTo>
                  <a:cubicBezTo>
                    <a:pt x="161" y="282"/>
                    <a:pt x="142" y="205"/>
                    <a:pt x="140" y="204"/>
                  </a:cubicBezTo>
                  <a:cubicBezTo>
                    <a:pt x="140" y="204"/>
                    <a:pt x="150" y="125"/>
                    <a:pt x="149" y="108"/>
                  </a:cubicBezTo>
                  <a:cubicBezTo>
                    <a:pt x="148" y="90"/>
                    <a:pt x="136" y="49"/>
                    <a:pt x="126" y="37"/>
                  </a:cubicBezTo>
                  <a:cubicBezTo>
                    <a:pt x="117" y="24"/>
                    <a:pt x="68" y="0"/>
                    <a:pt x="68" y="0"/>
                  </a:cubicBezTo>
                </a:path>
              </a:pathLst>
            </a:custGeom>
            <a:solidFill>
              <a:srgbClr val="FFFFFF">
                <a:alpha val="100000"/>
              </a:srgbClr>
            </a:solidFill>
            <a:ln w="9525">
              <a:noFill/>
            </a:ln>
          </p:spPr>
          <p:txBody>
            <a:bodyPr/>
            <a:p>
              <a:endParaRPr lang="zh-CN" altLang="en-US"/>
            </a:p>
          </p:txBody>
        </p:sp>
        <p:sp>
          <p:nvSpPr>
            <p:cNvPr id="180353" name="任意多边形 130"/>
            <p:cNvSpPr/>
            <p:nvPr/>
          </p:nvSpPr>
          <p:spPr>
            <a:xfrm>
              <a:off x="5049838" y="2406650"/>
              <a:ext cx="274638" cy="234950"/>
            </a:xfrm>
            <a:custGeom>
              <a:avLst/>
              <a:gdLst/>
              <a:ahLst/>
              <a:cxnLst>
                <a:cxn ang="0">
                  <a:pos x="248482" y="204494"/>
                </a:cxn>
                <a:cxn ang="0">
                  <a:pos x="91546" y="174037"/>
                </a:cxn>
                <a:cxn ang="0">
                  <a:pos x="26156" y="30456"/>
                </a:cxn>
                <a:cxn ang="0">
                  <a:pos x="183092" y="60913"/>
                </a:cxn>
                <a:cxn ang="0">
                  <a:pos x="248482" y="204494"/>
                </a:cxn>
              </a:cxnLst>
              <a:pathLst>
                <a:path w="63" h="54">
                  <a:moveTo>
                    <a:pt x="57" y="47"/>
                  </a:moveTo>
                  <a:cubicBezTo>
                    <a:pt x="51" y="54"/>
                    <a:pt x="35" y="51"/>
                    <a:pt x="21" y="40"/>
                  </a:cubicBezTo>
                  <a:cubicBezTo>
                    <a:pt x="7" y="29"/>
                    <a:pt x="0" y="14"/>
                    <a:pt x="6" y="7"/>
                  </a:cubicBezTo>
                  <a:cubicBezTo>
                    <a:pt x="12" y="0"/>
                    <a:pt x="28" y="3"/>
                    <a:pt x="42" y="14"/>
                  </a:cubicBezTo>
                  <a:cubicBezTo>
                    <a:pt x="56" y="25"/>
                    <a:pt x="63" y="40"/>
                    <a:pt x="57" y="47"/>
                  </a:cubicBezTo>
                  <a:close/>
                </a:path>
              </a:pathLst>
            </a:custGeom>
            <a:solidFill>
              <a:srgbClr val="FCEC9D">
                <a:alpha val="100000"/>
              </a:srgbClr>
            </a:solidFill>
            <a:ln w="9525">
              <a:noFill/>
            </a:ln>
          </p:spPr>
          <p:txBody>
            <a:bodyPr/>
            <a:p>
              <a:endParaRPr lang="zh-CN" altLang="en-US"/>
            </a:p>
          </p:txBody>
        </p:sp>
        <p:sp>
          <p:nvSpPr>
            <p:cNvPr id="180354" name="任意多边形 131"/>
            <p:cNvSpPr/>
            <p:nvPr/>
          </p:nvSpPr>
          <p:spPr>
            <a:xfrm>
              <a:off x="4810126" y="2459038"/>
              <a:ext cx="527050" cy="1506538"/>
            </a:xfrm>
            <a:custGeom>
              <a:avLst/>
              <a:gdLst/>
              <a:ahLst/>
              <a:cxnLst>
                <a:cxn ang="0">
                  <a:pos x="252636" y="0"/>
                </a:cxn>
                <a:cxn ang="0">
                  <a:pos x="453002" y="290888"/>
                </a:cxn>
                <a:cxn ang="0">
                  <a:pos x="513983" y="868322"/>
                </a:cxn>
                <a:cxn ang="0">
                  <a:pos x="413800" y="1484830"/>
                </a:cxn>
                <a:cxn ang="0">
                  <a:pos x="4356" y="1367607"/>
                </a:cxn>
                <a:cxn ang="0">
                  <a:pos x="95827" y="816222"/>
                </a:cxn>
                <a:cxn ang="0">
                  <a:pos x="21779" y="178006"/>
                </a:cxn>
                <a:cxn ang="0">
                  <a:pos x="252636" y="0"/>
                </a:cxn>
              </a:cxnLst>
              <a:pathLst>
                <a:path w="121" h="347">
                  <a:moveTo>
                    <a:pt x="58" y="0"/>
                  </a:moveTo>
                  <a:cubicBezTo>
                    <a:pt x="58" y="0"/>
                    <a:pt x="90" y="22"/>
                    <a:pt x="104" y="67"/>
                  </a:cubicBezTo>
                  <a:cubicBezTo>
                    <a:pt x="121" y="124"/>
                    <a:pt x="119" y="173"/>
                    <a:pt x="118" y="200"/>
                  </a:cubicBezTo>
                  <a:cubicBezTo>
                    <a:pt x="117" y="233"/>
                    <a:pt x="104" y="335"/>
                    <a:pt x="95" y="342"/>
                  </a:cubicBezTo>
                  <a:cubicBezTo>
                    <a:pt x="88" y="347"/>
                    <a:pt x="1" y="324"/>
                    <a:pt x="1" y="315"/>
                  </a:cubicBezTo>
                  <a:cubicBezTo>
                    <a:pt x="1" y="308"/>
                    <a:pt x="25" y="195"/>
                    <a:pt x="22" y="188"/>
                  </a:cubicBezTo>
                  <a:cubicBezTo>
                    <a:pt x="20" y="182"/>
                    <a:pt x="0" y="68"/>
                    <a:pt x="5" y="41"/>
                  </a:cubicBezTo>
                  <a:cubicBezTo>
                    <a:pt x="8" y="21"/>
                    <a:pt x="30" y="6"/>
                    <a:pt x="58" y="0"/>
                  </a:cubicBezTo>
                </a:path>
              </a:pathLst>
            </a:custGeom>
            <a:solidFill>
              <a:srgbClr val="126466">
                <a:alpha val="100000"/>
              </a:srgbClr>
            </a:solidFill>
            <a:ln w="9525">
              <a:noFill/>
            </a:ln>
          </p:spPr>
          <p:txBody>
            <a:bodyPr/>
            <a:p>
              <a:endParaRPr lang="zh-CN" altLang="en-US"/>
            </a:p>
          </p:txBody>
        </p:sp>
        <p:sp>
          <p:nvSpPr>
            <p:cNvPr id="180355" name="任意多边形 132"/>
            <p:cNvSpPr/>
            <p:nvPr/>
          </p:nvSpPr>
          <p:spPr>
            <a:xfrm>
              <a:off x="4879976" y="2454275"/>
              <a:ext cx="187325" cy="1401763"/>
            </a:xfrm>
            <a:custGeom>
              <a:avLst/>
              <a:gdLst/>
              <a:ahLst/>
              <a:cxnLst>
                <a:cxn ang="0">
                  <a:pos x="187325" y="4340"/>
                </a:cxn>
                <a:cxn ang="0">
                  <a:pos x="104553" y="52078"/>
                </a:cxn>
                <a:cxn ang="0">
                  <a:pos x="39208" y="117175"/>
                </a:cxn>
                <a:cxn ang="0">
                  <a:pos x="26138" y="208312"/>
                </a:cxn>
                <a:cxn ang="0">
                  <a:pos x="34851" y="299448"/>
                </a:cxn>
                <a:cxn ang="0">
                  <a:pos x="82772" y="668333"/>
                </a:cxn>
                <a:cxn ang="0">
                  <a:pos x="95841" y="759469"/>
                </a:cxn>
                <a:cxn ang="0">
                  <a:pos x="104553" y="807207"/>
                </a:cxn>
                <a:cxn ang="0">
                  <a:pos x="104553" y="828906"/>
                </a:cxn>
                <a:cxn ang="0">
                  <a:pos x="104553" y="854945"/>
                </a:cxn>
                <a:cxn ang="0">
                  <a:pos x="74059" y="1037218"/>
                </a:cxn>
                <a:cxn ang="0">
                  <a:pos x="4356" y="1401763"/>
                </a:cxn>
                <a:cxn ang="0">
                  <a:pos x="0" y="1401763"/>
                </a:cxn>
                <a:cxn ang="0">
                  <a:pos x="65346" y="1037218"/>
                </a:cxn>
                <a:cxn ang="0">
                  <a:pos x="95841" y="850605"/>
                </a:cxn>
                <a:cxn ang="0">
                  <a:pos x="100197" y="828906"/>
                </a:cxn>
                <a:cxn ang="0">
                  <a:pos x="95841" y="807207"/>
                </a:cxn>
                <a:cxn ang="0">
                  <a:pos x="87128" y="759469"/>
                </a:cxn>
                <a:cxn ang="0">
                  <a:pos x="74059" y="668333"/>
                </a:cxn>
                <a:cxn ang="0">
                  <a:pos x="26138" y="299448"/>
                </a:cxn>
                <a:cxn ang="0">
                  <a:pos x="21782" y="208312"/>
                </a:cxn>
                <a:cxn ang="0">
                  <a:pos x="21782" y="160573"/>
                </a:cxn>
                <a:cxn ang="0">
                  <a:pos x="34851" y="117175"/>
                </a:cxn>
                <a:cxn ang="0">
                  <a:pos x="104553" y="52078"/>
                </a:cxn>
                <a:cxn ang="0">
                  <a:pos x="182969" y="4340"/>
                </a:cxn>
                <a:cxn ang="0">
                  <a:pos x="187325" y="4340"/>
                </a:cxn>
              </a:cxnLst>
              <a:pathLst>
                <a:path w="43" h="323">
                  <a:moveTo>
                    <a:pt x="43" y="1"/>
                  </a:moveTo>
                  <a:cubicBezTo>
                    <a:pt x="36" y="5"/>
                    <a:pt x="30" y="8"/>
                    <a:pt x="24" y="12"/>
                  </a:cubicBezTo>
                  <a:cubicBezTo>
                    <a:pt x="19" y="17"/>
                    <a:pt x="13" y="21"/>
                    <a:pt x="9" y="27"/>
                  </a:cubicBezTo>
                  <a:cubicBezTo>
                    <a:pt x="5" y="33"/>
                    <a:pt x="6" y="41"/>
                    <a:pt x="6" y="48"/>
                  </a:cubicBezTo>
                  <a:cubicBezTo>
                    <a:pt x="6" y="55"/>
                    <a:pt x="7" y="62"/>
                    <a:pt x="8" y="69"/>
                  </a:cubicBezTo>
                  <a:cubicBezTo>
                    <a:pt x="11" y="97"/>
                    <a:pt x="15" y="126"/>
                    <a:pt x="19" y="154"/>
                  </a:cubicBezTo>
                  <a:cubicBezTo>
                    <a:pt x="22" y="175"/>
                    <a:pt x="22" y="175"/>
                    <a:pt x="22" y="175"/>
                  </a:cubicBezTo>
                  <a:cubicBezTo>
                    <a:pt x="24" y="186"/>
                    <a:pt x="24" y="186"/>
                    <a:pt x="24" y="186"/>
                  </a:cubicBezTo>
                  <a:cubicBezTo>
                    <a:pt x="24" y="188"/>
                    <a:pt x="24" y="189"/>
                    <a:pt x="24" y="191"/>
                  </a:cubicBezTo>
                  <a:cubicBezTo>
                    <a:pt x="24" y="193"/>
                    <a:pt x="24" y="195"/>
                    <a:pt x="24" y="197"/>
                  </a:cubicBezTo>
                  <a:cubicBezTo>
                    <a:pt x="22" y="211"/>
                    <a:pt x="19" y="225"/>
                    <a:pt x="17" y="239"/>
                  </a:cubicBezTo>
                  <a:cubicBezTo>
                    <a:pt x="12" y="267"/>
                    <a:pt x="6" y="295"/>
                    <a:pt x="1" y="323"/>
                  </a:cubicBezTo>
                  <a:cubicBezTo>
                    <a:pt x="0" y="323"/>
                    <a:pt x="0" y="323"/>
                    <a:pt x="0" y="323"/>
                  </a:cubicBezTo>
                  <a:cubicBezTo>
                    <a:pt x="15" y="239"/>
                    <a:pt x="15" y="239"/>
                    <a:pt x="15" y="239"/>
                  </a:cubicBezTo>
                  <a:cubicBezTo>
                    <a:pt x="17" y="225"/>
                    <a:pt x="20" y="211"/>
                    <a:pt x="22" y="196"/>
                  </a:cubicBezTo>
                  <a:cubicBezTo>
                    <a:pt x="22" y="195"/>
                    <a:pt x="22" y="193"/>
                    <a:pt x="23" y="191"/>
                  </a:cubicBezTo>
                  <a:cubicBezTo>
                    <a:pt x="22" y="190"/>
                    <a:pt x="22" y="188"/>
                    <a:pt x="22" y="186"/>
                  </a:cubicBezTo>
                  <a:cubicBezTo>
                    <a:pt x="20" y="175"/>
                    <a:pt x="20" y="175"/>
                    <a:pt x="20" y="175"/>
                  </a:cubicBezTo>
                  <a:cubicBezTo>
                    <a:pt x="17" y="154"/>
                    <a:pt x="17" y="154"/>
                    <a:pt x="17" y="154"/>
                  </a:cubicBezTo>
                  <a:cubicBezTo>
                    <a:pt x="13" y="126"/>
                    <a:pt x="9" y="98"/>
                    <a:pt x="6" y="69"/>
                  </a:cubicBezTo>
                  <a:cubicBezTo>
                    <a:pt x="5" y="62"/>
                    <a:pt x="5" y="55"/>
                    <a:pt x="5" y="48"/>
                  </a:cubicBezTo>
                  <a:cubicBezTo>
                    <a:pt x="4" y="44"/>
                    <a:pt x="4" y="41"/>
                    <a:pt x="5" y="37"/>
                  </a:cubicBezTo>
                  <a:cubicBezTo>
                    <a:pt x="5" y="33"/>
                    <a:pt x="6" y="30"/>
                    <a:pt x="8" y="27"/>
                  </a:cubicBezTo>
                  <a:cubicBezTo>
                    <a:pt x="12" y="20"/>
                    <a:pt x="18" y="16"/>
                    <a:pt x="24" y="12"/>
                  </a:cubicBezTo>
                  <a:cubicBezTo>
                    <a:pt x="30" y="7"/>
                    <a:pt x="36" y="4"/>
                    <a:pt x="42" y="1"/>
                  </a:cubicBezTo>
                  <a:cubicBezTo>
                    <a:pt x="43" y="0"/>
                    <a:pt x="43" y="1"/>
                    <a:pt x="43" y="1"/>
                  </a:cubicBezTo>
                </a:path>
              </a:pathLst>
            </a:custGeom>
            <a:solidFill>
              <a:srgbClr val="0C4C4A">
                <a:alpha val="100000"/>
              </a:srgbClr>
            </a:solidFill>
            <a:ln w="9525">
              <a:noFill/>
            </a:ln>
          </p:spPr>
          <p:txBody>
            <a:bodyPr/>
            <a:p>
              <a:endParaRPr lang="zh-CN" altLang="en-US"/>
            </a:p>
          </p:txBody>
        </p:sp>
        <p:sp>
          <p:nvSpPr>
            <p:cNvPr id="180356" name="任意多边形 133"/>
            <p:cNvSpPr/>
            <p:nvPr/>
          </p:nvSpPr>
          <p:spPr>
            <a:xfrm>
              <a:off x="4867276" y="2836863"/>
              <a:ext cx="442913" cy="555625"/>
            </a:xfrm>
            <a:custGeom>
              <a:avLst/>
              <a:gdLst/>
              <a:ahLst/>
              <a:cxnLst>
                <a:cxn ang="0">
                  <a:pos x="78161" y="156270"/>
                </a:cxn>
                <a:cxn ang="0">
                  <a:pos x="91188" y="260449"/>
                </a:cxn>
                <a:cxn ang="0">
                  <a:pos x="225799" y="520898"/>
                </a:cxn>
                <a:cxn ang="0">
                  <a:pos x="334356" y="555625"/>
                </a:cxn>
                <a:cxn ang="0">
                  <a:pos x="442913" y="538262"/>
                </a:cxn>
                <a:cxn ang="0">
                  <a:pos x="303960" y="494854"/>
                </a:cxn>
                <a:cxn ang="0">
                  <a:pos x="78161" y="156270"/>
                </a:cxn>
                <a:cxn ang="0">
                  <a:pos x="0" y="0"/>
                </a:cxn>
                <a:cxn ang="0">
                  <a:pos x="78161" y="221382"/>
                </a:cxn>
                <a:cxn ang="0">
                  <a:pos x="65134" y="134565"/>
                </a:cxn>
                <a:cxn ang="0">
                  <a:pos x="0" y="0"/>
                </a:cxn>
              </a:cxnLst>
              <a:pathLst>
                <a:path w="102" h="128">
                  <a:moveTo>
                    <a:pt x="18" y="36"/>
                  </a:moveTo>
                  <a:cubicBezTo>
                    <a:pt x="19" y="44"/>
                    <a:pt x="20" y="52"/>
                    <a:pt x="21" y="60"/>
                  </a:cubicBezTo>
                  <a:cubicBezTo>
                    <a:pt x="32" y="87"/>
                    <a:pt x="43" y="112"/>
                    <a:pt x="52" y="120"/>
                  </a:cubicBezTo>
                  <a:cubicBezTo>
                    <a:pt x="59" y="126"/>
                    <a:pt x="69" y="128"/>
                    <a:pt x="77" y="128"/>
                  </a:cubicBezTo>
                  <a:cubicBezTo>
                    <a:pt x="88" y="128"/>
                    <a:pt x="97" y="125"/>
                    <a:pt x="102" y="124"/>
                  </a:cubicBezTo>
                  <a:cubicBezTo>
                    <a:pt x="90" y="121"/>
                    <a:pt x="79" y="117"/>
                    <a:pt x="70" y="114"/>
                  </a:cubicBezTo>
                  <a:cubicBezTo>
                    <a:pt x="63" y="111"/>
                    <a:pt x="38" y="74"/>
                    <a:pt x="18" y="36"/>
                  </a:cubicBezTo>
                  <a:moveTo>
                    <a:pt x="0" y="0"/>
                  </a:moveTo>
                  <a:cubicBezTo>
                    <a:pt x="5" y="14"/>
                    <a:pt x="11" y="32"/>
                    <a:pt x="18" y="51"/>
                  </a:cubicBezTo>
                  <a:cubicBezTo>
                    <a:pt x="17" y="44"/>
                    <a:pt x="16" y="38"/>
                    <a:pt x="15" y="31"/>
                  </a:cubicBezTo>
                  <a:cubicBezTo>
                    <a:pt x="10" y="20"/>
                    <a:pt x="5" y="10"/>
                    <a:pt x="0" y="0"/>
                  </a:cubicBezTo>
                </a:path>
              </a:pathLst>
            </a:custGeom>
            <a:solidFill>
              <a:srgbClr val="205050">
                <a:alpha val="100000"/>
              </a:srgbClr>
            </a:solidFill>
            <a:ln w="9525">
              <a:noFill/>
            </a:ln>
          </p:spPr>
          <p:txBody>
            <a:bodyPr/>
            <a:p>
              <a:endParaRPr lang="zh-CN" altLang="en-US"/>
            </a:p>
          </p:txBody>
        </p:sp>
        <p:sp>
          <p:nvSpPr>
            <p:cNvPr id="180357" name="任意多边形 134"/>
            <p:cNvSpPr/>
            <p:nvPr/>
          </p:nvSpPr>
          <p:spPr>
            <a:xfrm>
              <a:off x="4932363" y="2971800"/>
              <a:ext cx="25400" cy="125413"/>
            </a:xfrm>
            <a:custGeom>
              <a:avLst/>
              <a:gdLst/>
              <a:ahLst/>
              <a:cxnLst>
                <a:cxn ang="0">
                  <a:pos x="0" y="0"/>
                </a:cxn>
                <a:cxn ang="0">
                  <a:pos x="12700" y="86492"/>
                </a:cxn>
                <a:cxn ang="0">
                  <a:pos x="25400" y="125413"/>
                </a:cxn>
                <a:cxn ang="0">
                  <a:pos x="12700" y="21623"/>
                </a:cxn>
                <a:cxn ang="0">
                  <a:pos x="0" y="0"/>
                </a:cxn>
              </a:cxnLst>
              <a:pathLst>
                <a:path w="6" h="29">
                  <a:moveTo>
                    <a:pt x="0" y="0"/>
                  </a:moveTo>
                  <a:cubicBezTo>
                    <a:pt x="1" y="7"/>
                    <a:pt x="2" y="13"/>
                    <a:pt x="3" y="20"/>
                  </a:cubicBezTo>
                  <a:cubicBezTo>
                    <a:pt x="4" y="23"/>
                    <a:pt x="5" y="26"/>
                    <a:pt x="6" y="29"/>
                  </a:cubicBezTo>
                  <a:cubicBezTo>
                    <a:pt x="5" y="21"/>
                    <a:pt x="4" y="13"/>
                    <a:pt x="3" y="5"/>
                  </a:cubicBezTo>
                  <a:cubicBezTo>
                    <a:pt x="2" y="3"/>
                    <a:pt x="1" y="2"/>
                    <a:pt x="0" y="0"/>
                  </a:cubicBezTo>
                </a:path>
              </a:pathLst>
            </a:custGeom>
            <a:solidFill>
              <a:srgbClr val="1D4442">
                <a:alpha val="100000"/>
              </a:srgbClr>
            </a:solidFill>
            <a:ln w="9525">
              <a:noFill/>
            </a:ln>
          </p:spPr>
          <p:txBody>
            <a:bodyPr/>
            <a:p>
              <a:endParaRPr lang="zh-CN" altLang="en-US"/>
            </a:p>
          </p:txBody>
        </p:sp>
        <p:sp>
          <p:nvSpPr>
            <p:cNvPr id="180358" name="任意多边形 135"/>
            <p:cNvSpPr/>
            <p:nvPr/>
          </p:nvSpPr>
          <p:spPr>
            <a:xfrm>
              <a:off x="5010151" y="3478213"/>
              <a:ext cx="231775" cy="34925"/>
            </a:xfrm>
            <a:custGeom>
              <a:avLst/>
              <a:gdLst/>
              <a:ahLst/>
              <a:cxnLst>
                <a:cxn ang="0">
                  <a:pos x="0" y="34925"/>
                </a:cxn>
                <a:cxn ang="0">
                  <a:pos x="231775" y="17463"/>
                </a:cxn>
                <a:cxn ang="0">
                  <a:pos x="231775" y="0"/>
                </a:cxn>
                <a:cxn ang="0">
                  <a:pos x="0" y="17463"/>
                </a:cxn>
                <a:cxn ang="0">
                  <a:pos x="0" y="34925"/>
                </a:cxn>
              </a:cxnLst>
              <a:pathLst>
                <a:path w="146" h="22">
                  <a:moveTo>
                    <a:pt x="0" y="22"/>
                  </a:moveTo>
                  <a:lnTo>
                    <a:pt x="146" y="11"/>
                  </a:lnTo>
                  <a:lnTo>
                    <a:pt x="146" y="0"/>
                  </a:lnTo>
                  <a:lnTo>
                    <a:pt x="0" y="11"/>
                  </a:lnTo>
                  <a:lnTo>
                    <a:pt x="0" y="22"/>
                  </a:lnTo>
                  <a:close/>
                </a:path>
              </a:pathLst>
            </a:custGeom>
            <a:solidFill>
              <a:srgbClr val="0C4C4A">
                <a:alpha val="100000"/>
              </a:srgbClr>
            </a:solidFill>
            <a:ln w="9525">
              <a:noFill/>
            </a:ln>
          </p:spPr>
          <p:txBody>
            <a:bodyPr/>
            <a:p>
              <a:endParaRPr lang="zh-CN" altLang="en-US"/>
            </a:p>
          </p:txBody>
        </p:sp>
        <p:sp>
          <p:nvSpPr>
            <p:cNvPr id="180359" name="任意多边形 136"/>
            <p:cNvSpPr/>
            <p:nvPr/>
          </p:nvSpPr>
          <p:spPr>
            <a:xfrm>
              <a:off x="5214938" y="2484438"/>
              <a:ext cx="344488" cy="1406525"/>
            </a:xfrm>
            <a:custGeom>
              <a:avLst/>
              <a:gdLst/>
              <a:ahLst/>
              <a:cxnLst>
                <a:cxn ang="0">
                  <a:pos x="0" y="0"/>
                </a:cxn>
                <a:cxn ang="0">
                  <a:pos x="161342" y="286514"/>
                </a:cxn>
                <a:cxn ang="0">
                  <a:pos x="191867" y="785744"/>
                </a:cxn>
                <a:cxn ang="0">
                  <a:pos x="252915" y="1402184"/>
                </a:cxn>
                <a:cxn ang="0">
                  <a:pos x="340127" y="1345749"/>
                </a:cxn>
                <a:cxn ang="0">
                  <a:pos x="248555" y="759697"/>
                </a:cxn>
                <a:cxn ang="0">
                  <a:pos x="274718" y="360314"/>
                </a:cxn>
                <a:cxn ang="0">
                  <a:pos x="183146" y="69458"/>
                </a:cxn>
                <a:cxn ang="0">
                  <a:pos x="0" y="0"/>
                </a:cxn>
              </a:cxnLst>
              <a:pathLst>
                <a:path w="79" h="324">
                  <a:moveTo>
                    <a:pt x="0" y="0"/>
                  </a:moveTo>
                  <a:cubicBezTo>
                    <a:pt x="0" y="0"/>
                    <a:pt x="27" y="28"/>
                    <a:pt x="37" y="66"/>
                  </a:cubicBezTo>
                  <a:cubicBezTo>
                    <a:pt x="48" y="104"/>
                    <a:pt x="43" y="158"/>
                    <a:pt x="44" y="181"/>
                  </a:cubicBezTo>
                  <a:cubicBezTo>
                    <a:pt x="45" y="203"/>
                    <a:pt x="55" y="322"/>
                    <a:pt x="58" y="323"/>
                  </a:cubicBezTo>
                  <a:cubicBezTo>
                    <a:pt x="61" y="324"/>
                    <a:pt x="79" y="315"/>
                    <a:pt x="78" y="310"/>
                  </a:cubicBezTo>
                  <a:cubicBezTo>
                    <a:pt x="77" y="305"/>
                    <a:pt x="57" y="187"/>
                    <a:pt x="57" y="175"/>
                  </a:cubicBezTo>
                  <a:cubicBezTo>
                    <a:pt x="57" y="164"/>
                    <a:pt x="64" y="102"/>
                    <a:pt x="63" y="83"/>
                  </a:cubicBezTo>
                  <a:cubicBezTo>
                    <a:pt x="62" y="51"/>
                    <a:pt x="52" y="31"/>
                    <a:pt x="42" y="16"/>
                  </a:cubicBezTo>
                  <a:cubicBezTo>
                    <a:pt x="33" y="4"/>
                    <a:pt x="0" y="0"/>
                    <a:pt x="0" y="0"/>
                  </a:cubicBezTo>
                  <a:close/>
                </a:path>
              </a:pathLst>
            </a:custGeom>
            <a:solidFill>
              <a:srgbClr val="126466">
                <a:alpha val="100000"/>
              </a:srgbClr>
            </a:solidFill>
            <a:ln w="9525">
              <a:noFill/>
            </a:ln>
          </p:spPr>
          <p:txBody>
            <a:bodyPr/>
            <a:p>
              <a:endParaRPr lang="zh-CN" altLang="en-US"/>
            </a:p>
          </p:txBody>
        </p:sp>
        <p:sp>
          <p:nvSpPr>
            <p:cNvPr id="180360" name="任意多边形 137"/>
            <p:cNvSpPr/>
            <p:nvPr/>
          </p:nvSpPr>
          <p:spPr>
            <a:xfrm>
              <a:off x="5062538" y="2289175"/>
              <a:ext cx="217488" cy="300038"/>
            </a:xfrm>
            <a:custGeom>
              <a:avLst/>
              <a:gdLst/>
              <a:ahLst/>
              <a:cxnLst>
                <a:cxn ang="0">
                  <a:pos x="30448" y="0"/>
                </a:cxn>
                <a:cxn ang="0">
                  <a:pos x="0" y="169587"/>
                </a:cxn>
                <a:cxn ang="0">
                  <a:pos x="65246" y="226116"/>
                </a:cxn>
                <a:cxn ang="0">
                  <a:pos x="213138" y="282644"/>
                </a:cxn>
                <a:cxn ang="0">
                  <a:pos x="217488" y="86968"/>
                </a:cxn>
                <a:cxn ang="0">
                  <a:pos x="30448" y="0"/>
                </a:cxn>
              </a:cxnLst>
              <a:pathLst>
                <a:path w="50" h="69">
                  <a:moveTo>
                    <a:pt x="7" y="0"/>
                  </a:moveTo>
                  <a:cubicBezTo>
                    <a:pt x="7" y="1"/>
                    <a:pt x="1" y="33"/>
                    <a:pt x="0" y="39"/>
                  </a:cubicBezTo>
                  <a:cubicBezTo>
                    <a:pt x="6" y="44"/>
                    <a:pt x="8" y="45"/>
                    <a:pt x="15" y="52"/>
                  </a:cubicBezTo>
                  <a:cubicBezTo>
                    <a:pt x="26" y="61"/>
                    <a:pt x="40" y="69"/>
                    <a:pt x="49" y="65"/>
                  </a:cubicBezTo>
                  <a:cubicBezTo>
                    <a:pt x="50" y="20"/>
                    <a:pt x="50" y="20"/>
                    <a:pt x="50" y="20"/>
                  </a:cubicBezTo>
                  <a:lnTo>
                    <a:pt x="7" y="0"/>
                  </a:lnTo>
                  <a:close/>
                </a:path>
              </a:pathLst>
            </a:custGeom>
            <a:solidFill>
              <a:srgbClr val="F7D694">
                <a:alpha val="100000"/>
              </a:srgbClr>
            </a:solidFill>
            <a:ln w="9525">
              <a:noFill/>
            </a:ln>
          </p:spPr>
          <p:txBody>
            <a:bodyPr/>
            <a:p>
              <a:endParaRPr lang="zh-CN" altLang="en-US"/>
            </a:p>
          </p:txBody>
        </p:sp>
        <p:sp>
          <p:nvSpPr>
            <p:cNvPr id="180361" name="任意多边形 138"/>
            <p:cNvSpPr/>
            <p:nvPr/>
          </p:nvSpPr>
          <p:spPr>
            <a:xfrm>
              <a:off x="4954588" y="1855788"/>
              <a:ext cx="473075" cy="525463"/>
            </a:xfrm>
            <a:custGeom>
              <a:avLst/>
              <a:gdLst/>
              <a:ahLst/>
              <a:cxnLst>
                <a:cxn ang="0">
                  <a:pos x="143225" y="525463"/>
                </a:cxn>
                <a:cxn ang="0">
                  <a:pos x="47742" y="369127"/>
                </a:cxn>
                <a:cxn ang="0">
                  <a:pos x="147565" y="65140"/>
                </a:cxn>
                <a:cxn ang="0">
                  <a:pos x="434014" y="156336"/>
                </a:cxn>
                <a:cxn ang="0">
                  <a:pos x="143225" y="525463"/>
                </a:cxn>
              </a:cxnLst>
              <a:pathLst>
                <a:path w="109" h="121">
                  <a:moveTo>
                    <a:pt x="33" y="121"/>
                  </a:moveTo>
                  <a:cubicBezTo>
                    <a:pt x="33" y="121"/>
                    <a:pt x="21" y="108"/>
                    <a:pt x="11" y="85"/>
                  </a:cubicBezTo>
                  <a:cubicBezTo>
                    <a:pt x="0" y="62"/>
                    <a:pt x="4" y="30"/>
                    <a:pt x="34" y="15"/>
                  </a:cubicBezTo>
                  <a:cubicBezTo>
                    <a:pt x="63" y="0"/>
                    <a:pt x="92" y="12"/>
                    <a:pt x="100" y="36"/>
                  </a:cubicBezTo>
                  <a:cubicBezTo>
                    <a:pt x="109" y="60"/>
                    <a:pt x="89" y="93"/>
                    <a:pt x="33" y="121"/>
                  </a:cubicBezTo>
                  <a:close/>
                </a:path>
              </a:pathLst>
            </a:custGeom>
            <a:solidFill>
              <a:srgbClr val="1A1635">
                <a:alpha val="100000"/>
              </a:srgbClr>
            </a:solidFill>
            <a:ln w="9525">
              <a:noFill/>
            </a:ln>
          </p:spPr>
          <p:txBody>
            <a:bodyPr/>
            <a:p>
              <a:endParaRPr lang="zh-CN" altLang="en-US"/>
            </a:p>
          </p:txBody>
        </p:sp>
        <p:sp>
          <p:nvSpPr>
            <p:cNvPr id="180362" name="任意多边形 139"/>
            <p:cNvSpPr/>
            <p:nvPr/>
          </p:nvSpPr>
          <p:spPr>
            <a:xfrm>
              <a:off x="5114926" y="2236788"/>
              <a:ext cx="200025" cy="252413"/>
            </a:xfrm>
            <a:custGeom>
              <a:avLst/>
              <a:gdLst/>
              <a:ahLst/>
              <a:cxnLst>
                <a:cxn ang="0">
                  <a:pos x="0" y="56575"/>
                </a:cxn>
                <a:cxn ang="0">
                  <a:pos x="121754" y="230653"/>
                </a:cxn>
                <a:cxn ang="0">
                  <a:pos x="178283" y="95743"/>
                </a:cxn>
                <a:cxn ang="0">
                  <a:pos x="0" y="56575"/>
                </a:cxn>
              </a:cxnLst>
              <a:pathLst>
                <a:path w="46" h="58">
                  <a:moveTo>
                    <a:pt x="0" y="13"/>
                  </a:moveTo>
                  <a:cubicBezTo>
                    <a:pt x="0" y="13"/>
                    <a:pt x="4" y="48"/>
                    <a:pt x="28" y="53"/>
                  </a:cubicBezTo>
                  <a:cubicBezTo>
                    <a:pt x="46" y="58"/>
                    <a:pt x="41" y="22"/>
                    <a:pt x="41" y="22"/>
                  </a:cubicBezTo>
                  <a:cubicBezTo>
                    <a:pt x="41" y="22"/>
                    <a:pt x="42" y="0"/>
                    <a:pt x="0" y="13"/>
                  </a:cubicBezTo>
                  <a:close/>
                </a:path>
              </a:pathLst>
            </a:custGeom>
            <a:solidFill>
              <a:srgbClr val="CE8865">
                <a:alpha val="100000"/>
              </a:srgbClr>
            </a:solidFill>
            <a:ln w="9525">
              <a:noFill/>
            </a:ln>
          </p:spPr>
          <p:txBody>
            <a:bodyPr/>
            <a:p>
              <a:endParaRPr lang="zh-CN" altLang="en-US"/>
            </a:p>
          </p:txBody>
        </p:sp>
        <p:sp>
          <p:nvSpPr>
            <p:cNvPr id="180363" name="任意多边形 140"/>
            <p:cNvSpPr/>
            <p:nvPr/>
          </p:nvSpPr>
          <p:spPr>
            <a:xfrm>
              <a:off x="5014913" y="1924050"/>
              <a:ext cx="422275" cy="512763"/>
            </a:xfrm>
            <a:custGeom>
              <a:avLst/>
              <a:gdLst/>
              <a:ahLst/>
              <a:cxnLst>
                <a:cxn ang="0">
                  <a:pos x="165427" y="26073"/>
                </a:cxn>
                <a:cxn ang="0">
                  <a:pos x="348268" y="86909"/>
                </a:cxn>
                <a:cxn ang="0">
                  <a:pos x="383095" y="260727"/>
                </a:cxn>
                <a:cxn ang="0">
                  <a:pos x="335208" y="495381"/>
                </a:cxn>
                <a:cxn ang="0">
                  <a:pos x="108834" y="386745"/>
                </a:cxn>
                <a:cxn ang="0">
                  <a:pos x="17413" y="338945"/>
                </a:cxn>
                <a:cxn ang="0">
                  <a:pos x="87067" y="286800"/>
                </a:cxn>
                <a:cxn ang="0">
                  <a:pos x="165427" y="26073"/>
                </a:cxn>
              </a:cxnLst>
              <a:pathLst>
                <a:path w="97" h="118">
                  <a:moveTo>
                    <a:pt x="38" y="6"/>
                  </a:moveTo>
                  <a:cubicBezTo>
                    <a:pt x="38" y="6"/>
                    <a:pt x="65" y="0"/>
                    <a:pt x="80" y="20"/>
                  </a:cubicBezTo>
                  <a:cubicBezTo>
                    <a:pt x="94" y="40"/>
                    <a:pt x="88" y="54"/>
                    <a:pt x="88" y="60"/>
                  </a:cubicBezTo>
                  <a:cubicBezTo>
                    <a:pt x="89" y="65"/>
                    <a:pt x="97" y="111"/>
                    <a:pt x="77" y="114"/>
                  </a:cubicBezTo>
                  <a:cubicBezTo>
                    <a:pt x="53" y="118"/>
                    <a:pt x="32" y="104"/>
                    <a:pt x="25" y="89"/>
                  </a:cubicBezTo>
                  <a:cubicBezTo>
                    <a:pt x="25" y="89"/>
                    <a:pt x="9" y="91"/>
                    <a:pt x="4" y="78"/>
                  </a:cubicBezTo>
                  <a:cubicBezTo>
                    <a:pt x="0" y="65"/>
                    <a:pt x="11" y="54"/>
                    <a:pt x="20" y="66"/>
                  </a:cubicBezTo>
                  <a:cubicBezTo>
                    <a:pt x="20" y="66"/>
                    <a:pt x="0" y="17"/>
                    <a:pt x="38" y="6"/>
                  </a:cubicBezTo>
                  <a:close/>
                </a:path>
              </a:pathLst>
            </a:custGeom>
            <a:solidFill>
              <a:srgbClr val="F7D694">
                <a:alpha val="100000"/>
              </a:srgbClr>
            </a:solidFill>
            <a:ln w="9525">
              <a:noFill/>
            </a:ln>
          </p:spPr>
          <p:txBody>
            <a:bodyPr/>
            <a:p>
              <a:endParaRPr lang="zh-CN" altLang="en-US"/>
            </a:p>
          </p:txBody>
        </p:sp>
        <p:sp>
          <p:nvSpPr>
            <p:cNvPr id="180364" name="任意多边形 141"/>
            <p:cNvSpPr/>
            <p:nvPr/>
          </p:nvSpPr>
          <p:spPr>
            <a:xfrm>
              <a:off x="5032376" y="2206625"/>
              <a:ext cx="65088" cy="82550"/>
            </a:xfrm>
            <a:custGeom>
              <a:avLst/>
              <a:gdLst/>
              <a:ahLst/>
              <a:cxnLst>
                <a:cxn ang="0">
                  <a:pos x="56410" y="60826"/>
                </a:cxn>
                <a:cxn ang="0">
                  <a:pos x="30374" y="4345"/>
                </a:cxn>
                <a:cxn ang="0">
                  <a:pos x="47731" y="82550"/>
                </a:cxn>
                <a:cxn ang="0">
                  <a:pos x="43392" y="60826"/>
                </a:cxn>
                <a:cxn ang="0">
                  <a:pos x="56410" y="60826"/>
                </a:cxn>
              </a:cxnLst>
              <a:pathLst>
                <a:path w="15" h="19">
                  <a:moveTo>
                    <a:pt x="13" y="14"/>
                  </a:moveTo>
                  <a:cubicBezTo>
                    <a:pt x="13" y="14"/>
                    <a:pt x="15" y="0"/>
                    <a:pt x="7" y="1"/>
                  </a:cubicBezTo>
                  <a:cubicBezTo>
                    <a:pt x="0" y="1"/>
                    <a:pt x="1" y="17"/>
                    <a:pt x="11" y="19"/>
                  </a:cubicBezTo>
                  <a:cubicBezTo>
                    <a:pt x="10" y="14"/>
                    <a:pt x="10" y="14"/>
                    <a:pt x="10" y="14"/>
                  </a:cubicBezTo>
                  <a:lnTo>
                    <a:pt x="13" y="14"/>
                  </a:lnTo>
                  <a:close/>
                </a:path>
              </a:pathLst>
            </a:custGeom>
            <a:solidFill>
              <a:srgbClr val="CE8865">
                <a:alpha val="100000"/>
              </a:srgbClr>
            </a:solidFill>
            <a:ln w="9525">
              <a:noFill/>
            </a:ln>
          </p:spPr>
          <p:txBody>
            <a:bodyPr/>
            <a:p>
              <a:endParaRPr lang="zh-CN" altLang="en-US"/>
            </a:p>
          </p:txBody>
        </p:sp>
        <p:sp>
          <p:nvSpPr>
            <p:cNvPr id="180365" name="任意多边形 142"/>
            <p:cNvSpPr/>
            <p:nvPr/>
          </p:nvSpPr>
          <p:spPr>
            <a:xfrm>
              <a:off x="5367338" y="2246313"/>
              <a:ext cx="60325" cy="55563"/>
            </a:xfrm>
            <a:custGeom>
              <a:avLst/>
              <a:gdLst/>
              <a:ahLst/>
              <a:cxnLst>
                <a:cxn ang="0">
                  <a:pos x="0" y="29919"/>
                </a:cxn>
                <a:cxn ang="0">
                  <a:pos x="12927" y="51289"/>
                </a:cxn>
                <a:cxn ang="0">
                  <a:pos x="47398" y="42741"/>
                </a:cxn>
                <a:cxn ang="0">
                  <a:pos x="56016" y="34193"/>
                </a:cxn>
                <a:cxn ang="0">
                  <a:pos x="0" y="29919"/>
                </a:cxn>
              </a:cxnLst>
              <a:pathLst>
                <a:path w="14" h="13">
                  <a:moveTo>
                    <a:pt x="0" y="7"/>
                  </a:moveTo>
                  <a:cubicBezTo>
                    <a:pt x="0" y="7"/>
                    <a:pt x="0" y="13"/>
                    <a:pt x="3" y="12"/>
                  </a:cubicBezTo>
                  <a:cubicBezTo>
                    <a:pt x="6" y="11"/>
                    <a:pt x="9" y="9"/>
                    <a:pt x="11" y="10"/>
                  </a:cubicBezTo>
                  <a:cubicBezTo>
                    <a:pt x="12" y="11"/>
                    <a:pt x="13" y="10"/>
                    <a:pt x="13" y="8"/>
                  </a:cubicBezTo>
                  <a:cubicBezTo>
                    <a:pt x="13" y="7"/>
                    <a:pt x="14" y="0"/>
                    <a:pt x="0" y="7"/>
                  </a:cubicBezTo>
                  <a:close/>
                </a:path>
              </a:pathLst>
            </a:custGeom>
            <a:solidFill>
              <a:srgbClr val="1A1635">
                <a:alpha val="100000"/>
              </a:srgbClr>
            </a:solidFill>
            <a:ln w="9525">
              <a:noFill/>
            </a:ln>
          </p:spPr>
          <p:txBody>
            <a:bodyPr/>
            <a:p>
              <a:endParaRPr lang="zh-CN" altLang="en-US"/>
            </a:p>
          </p:txBody>
        </p:sp>
        <p:sp>
          <p:nvSpPr>
            <p:cNvPr id="180366" name="任意多边形 143"/>
            <p:cNvSpPr/>
            <p:nvPr/>
          </p:nvSpPr>
          <p:spPr>
            <a:xfrm>
              <a:off x="5202238" y="2263775"/>
              <a:ext cx="169863" cy="112713"/>
            </a:xfrm>
            <a:custGeom>
              <a:avLst/>
              <a:gdLst/>
              <a:ahLst/>
              <a:cxnLst>
                <a:cxn ang="0">
                  <a:pos x="165508" y="13005"/>
                </a:cxn>
                <a:cxn ang="0">
                  <a:pos x="78398" y="0"/>
                </a:cxn>
                <a:cxn ang="0">
                  <a:pos x="13066" y="60692"/>
                </a:cxn>
                <a:cxn ang="0">
                  <a:pos x="30488" y="69362"/>
                </a:cxn>
                <a:cxn ang="0">
                  <a:pos x="60976" y="30346"/>
                </a:cxn>
                <a:cxn ang="0">
                  <a:pos x="152441" y="39016"/>
                </a:cxn>
                <a:cxn ang="0">
                  <a:pos x="165508" y="13005"/>
                </a:cxn>
              </a:cxnLst>
              <a:pathLst>
                <a:path w="39" h="26">
                  <a:moveTo>
                    <a:pt x="38" y="3"/>
                  </a:moveTo>
                  <a:cubicBezTo>
                    <a:pt x="38" y="3"/>
                    <a:pt x="25" y="1"/>
                    <a:pt x="18" y="0"/>
                  </a:cubicBezTo>
                  <a:cubicBezTo>
                    <a:pt x="12" y="0"/>
                    <a:pt x="6" y="2"/>
                    <a:pt x="3" y="14"/>
                  </a:cubicBezTo>
                  <a:cubicBezTo>
                    <a:pt x="0" y="26"/>
                    <a:pt x="7" y="16"/>
                    <a:pt x="7" y="16"/>
                  </a:cubicBezTo>
                  <a:cubicBezTo>
                    <a:pt x="7" y="16"/>
                    <a:pt x="10" y="8"/>
                    <a:pt x="14" y="7"/>
                  </a:cubicBezTo>
                  <a:cubicBezTo>
                    <a:pt x="18" y="5"/>
                    <a:pt x="31" y="11"/>
                    <a:pt x="35" y="9"/>
                  </a:cubicBezTo>
                  <a:cubicBezTo>
                    <a:pt x="39" y="8"/>
                    <a:pt x="38" y="3"/>
                    <a:pt x="38" y="3"/>
                  </a:cubicBezTo>
                  <a:close/>
                </a:path>
              </a:pathLst>
            </a:custGeom>
            <a:solidFill>
              <a:srgbClr val="1A1635">
                <a:alpha val="100000"/>
              </a:srgbClr>
            </a:solidFill>
            <a:ln w="9525">
              <a:noFill/>
            </a:ln>
          </p:spPr>
          <p:txBody>
            <a:bodyPr/>
            <a:p>
              <a:endParaRPr lang="zh-CN" altLang="en-US"/>
            </a:p>
          </p:txBody>
        </p:sp>
        <p:sp>
          <p:nvSpPr>
            <p:cNvPr id="180367" name="任意多边形 144"/>
            <p:cNvSpPr/>
            <p:nvPr/>
          </p:nvSpPr>
          <p:spPr>
            <a:xfrm>
              <a:off x="5010151" y="1873250"/>
              <a:ext cx="379413" cy="381000"/>
            </a:xfrm>
            <a:custGeom>
              <a:avLst/>
              <a:gdLst/>
              <a:ahLst/>
              <a:cxnLst>
                <a:cxn ang="0">
                  <a:pos x="91582" y="337705"/>
                </a:cxn>
                <a:cxn ang="0">
                  <a:pos x="100305" y="372341"/>
                </a:cxn>
                <a:cxn ang="0">
                  <a:pos x="113388" y="320386"/>
                </a:cxn>
                <a:cxn ang="0">
                  <a:pos x="139554" y="203489"/>
                </a:cxn>
                <a:cxn ang="0">
                  <a:pos x="117749" y="147205"/>
                </a:cxn>
                <a:cxn ang="0">
                  <a:pos x="196248" y="121227"/>
                </a:cxn>
                <a:cxn ang="0">
                  <a:pos x="348886" y="108239"/>
                </a:cxn>
                <a:cxn ang="0">
                  <a:pos x="213692" y="8659"/>
                </a:cxn>
                <a:cxn ang="0">
                  <a:pos x="91582" y="337705"/>
                </a:cxn>
              </a:cxnLst>
              <a:pathLst>
                <a:path w="87" h="88">
                  <a:moveTo>
                    <a:pt x="21" y="78"/>
                  </a:moveTo>
                  <a:cubicBezTo>
                    <a:pt x="21" y="78"/>
                    <a:pt x="23" y="84"/>
                    <a:pt x="23" y="86"/>
                  </a:cubicBezTo>
                  <a:cubicBezTo>
                    <a:pt x="23" y="88"/>
                    <a:pt x="28" y="86"/>
                    <a:pt x="26" y="74"/>
                  </a:cubicBezTo>
                  <a:cubicBezTo>
                    <a:pt x="23" y="63"/>
                    <a:pt x="31" y="54"/>
                    <a:pt x="32" y="47"/>
                  </a:cubicBezTo>
                  <a:cubicBezTo>
                    <a:pt x="32" y="41"/>
                    <a:pt x="27" y="37"/>
                    <a:pt x="27" y="34"/>
                  </a:cubicBezTo>
                  <a:cubicBezTo>
                    <a:pt x="27" y="34"/>
                    <a:pt x="25" y="26"/>
                    <a:pt x="45" y="28"/>
                  </a:cubicBezTo>
                  <a:cubicBezTo>
                    <a:pt x="65" y="29"/>
                    <a:pt x="76" y="31"/>
                    <a:pt x="80" y="25"/>
                  </a:cubicBezTo>
                  <a:cubicBezTo>
                    <a:pt x="84" y="19"/>
                    <a:pt x="87" y="0"/>
                    <a:pt x="49" y="2"/>
                  </a:cubicBezTo>
                  <a:cubicBezTo>
                    <a:pt x="10" y="3"/>
                    <a:pt x="0" y="46"/>
                    <a:pt x="21" y="78"/>
                  </a:cubicBezTo>
                  <a:close/>
                </a:path>
              </a:pathLst>
            </a:custGeom>
            <a:solidFill>
              <a:srgbClr val="1A1635">
                <a:alpha val="100000"/>
              </a:srgbClr>
            </a:solidFill>
            <a:ln w="9525">
              <a:noFill/>
            </a:ln>
          </p:spPr>
          <p:txBody>
            <a:bodyPr/>
            <a:p>
              <a:endParaRPr lang="zh-CN" altLang="en-US"/>
            </a:p>
          </p:txBody>
        </p:sp>
        <p:sp>
          <p:nvSpPr>
            <p:cNvPr id="180368" name="任意多边形 145"/>
            <p:cNvSpPr/>
            <p:nvPr/>
          </p:nvSpPr>
          <p:spPr>
            <a:xfrm>
              <a:off x="5284788" y="2163763"/>
              <a:ext cx="30163" cy="38100"/>
            </a:xfrm>
            <a:custGeom>
              <a:avLst/>
              <a:gdLst/>
              <a:ahLst/>
              <a:cxnLst>
                <a:cxn ang="0">
                  <a:pos x="25854" y="21167"/>
                </a:cxn>
                <a:cxn ang="0">
                  <a:pos x="17236" y="38100"/>
                </a:cxn>
                <a:cxn ang="0">
                  <a:pos x="0" y="21167"/>
                </a:cxn>
                <a:cxn ang="0">
                  <a:pos x="12927" y="0"/>
                </a:cxn>
                <a:cxn ang="0">
                  <a:pos x="25854" y="21167"/>
                </a:cxn>
              </a:cxnLst>
              <a:pathLst>
                <a:path w="7" h="9">
                  <a:moveTo>
                    <a:pt x="6" y="5"/>
                  </a:moveTo>
                  <a:cubicBezTo>
                    <a:pt x="7" y="7"/>
                    <a:pt x="6" y="9"/>
                    <a:pt x="4" y="9"/>
                  </a:cubicBezTo>
                  <a:cubicBezTo>
                    <a:pt x="2" y="9"/>
                    <a:pt x="1" y="8"/>
                    <a:pt x="0" y="5"/>
                  </a:cubicBezTo>
                  <a:cubicBezTo>
                    <a:pt x="0" y="3"/>
                    <a:pt x="1" y="0"/>
                    <a:pt x="3" y="0"/>
                  </a:cubicBezTo>
                  <a:cubicBezTo>
                    <a:pt x="5" y="0"/>
                    <a:pt x="6" y="2"/>
                    <a:pt x="6" y="5"/>
                  </a:cubicBezTo>
                  <a:close/>
                </a:path>
              </a:pathLst>
            </a:custGeom>
            <a:solidFill>
              <a:srgbClr val="1A1635">
                <a:alpha val="100000"/>
              </a:srgbClr>
            </a:solidFill>
            <a:ln w="9525">
              <a:noFill/>
            </a:ln>
          </p:spPr>
          <p:txBody>
            <a:bodyPr/>
            <a:p>
              <a:endParaRPr lang="zh-CN" altLang="en-US"/>
            </a:p>
          </p:txBody>
        </p:sp>
        <p:sp>
          <p:nvSpPr>
            <p:cNvPr id="180369" name="任意多边形 146"/>
            <p:cNvSpPr/>
            <p:nvPr/>
          </p:nvSpPr>
          <p:spPr>
            <a:xfrm>
              <a:off x="5245101" y="2106613"/>
              <a:ext cx="79375" cy="47625"/>
            </a:xfrm>
            <a:custGeom>
              <a:avLst/>
              <a:gdLst/>
              <a:ahLst/>
              <a:cxnLst>
                <a:cxn ang="0">
                  <a:pos x="4410" y="47625"/>
                </a:cxn>
                <a:cxn ang="0">
                  <a:pos x="44097" y="25977"/>
                </a:cxn>
                <a:cxn ang="0">
                  <a:pos x="70556" y="25977"/>
                </a:cxn>
                <a:cxn ang="0">
                  <a:pos x="79375" y="4330"/>
                </a:cxn>
                <a:cxn ang="0">
                  <a:pos x="30868" y="8659"/>
                </a:cxn>
                <a:cxn ang="0">
                  <a:pos x="0" y="34636"/>
                </a:cxn>
                <a:cxn ang="0">
                  <a:pos x="4410" y="47625"/>
                </a:cxn>
              </a:cxnLst>
              <a:pathLst>
                <a:path w="18" h="11">
                  <a:moveTo>
                    <a:pt x="1" y="11"/>
                  </a:moveTo>
                  <a:cubicBezTo>
                    <a:pt x="1" y="11"/>
                    <a:pt x="6" y="7"/>
                    <a:pt x="10" y="6"/>
                  </a:cubicBezTo>
                  <a:cubicBezTo>
                    <a:pt x="14" y="5"/>
                    <a:pt x="16" y="6"/>
                    <a:pt x="16" y="6"/>
                  </a:cubicBezTo>
                  <a:cubicBezTo>
                    <a:pt x="18" y="1"/>
                    <a:pt x="18" y="1"/>
                    <a:pt x="18" y="1"/>
                  </a:cubicBezTo>
                  <a:cubicBezTo>
                    <a:pt x="18" y="1"/>
                    <a:pt x="12" y="0"/>
                    <a:pt x="7" y="2"/>
                  </a:cubicBezTo>
                  <a:cubicBezTo>
                    <a:pt x="2" y="4"/>
                    <a:pt x="0" y="8"/>
                    <a:pt x="0" y="8"/>
                  </a:cubicBezTo>
                  <a:lnTo>
                    <a:pt x="1" y="11"/>
                  </a:lnTo>
                  <a:close/>
                </a:path>
              </a:pathLst>
            </a:custGeom>
            <a:solidFill>
              <a:srgbClr val="1A1635">
                <a:alpha val="100000"/>
              </a:srgbClr>
            </a:solidFill>
            <a:ln w="9525">
              <a:noFill/>
            </a:ln>
          </p:spPr>
          <p:txBody>
            <a:bodyPr/>
            <a:p>
              <a:endParaRPr lang="zh-CN" altLang="en-US"/>
            </a:p>
          </p:txBody>
        </p:sp>
        <p:sp>
          <p:nvSpPr>
            <p:cNvPr id="180370" name="任意多边形 147"/>
            <p:cNvSpPr/>
            <p:nvPr/>
          </p:nvSpPr>
          <p:spPr>
            <a:xfrm>
              <a:off x="5372101" y="2159000"/>
              <a:ext cx="25400" cy="39688"/>
            </a:xfrm>
            <a:custGeom>
              <a:avLst/>
              <a:gdLst/>
              <a:ahLst/>
              <a:cxnLst>
                <a:cxn ang="0">
                  <a:pos x="25400" y="22049"/>
                </a:cxn>
                <a:cxn ang="0">
                  <a:pos x="16933" y="39688"/>
                </a:cxn>
                <a:cxn ang="0">
                  <a:pos x="0" y="22049"/>
                </a:cxn>
                <a:cxn ang="0">
                  <a:pos x="12700" y="0"/>
                </a:cxn>
                <a:cxn ang="0">
                  <a:pos x="25400" y="22049"/>
                </a:cxn>
              </a:cxnLst>
              <a:pathLst>
                <a:path w="6" h="9">
                  <a:moveTo>
                    <a:pt x="6" y="5"/>
                  </a:moveTo>
                  <a:cubicBezTo>
                    <a:pt x="6" y="7"/>
                    <a:pt x="5" y="9"/>
                    <a:pt x="4" y="9"/>
                  </a:cubicBezTo>
                  <a:cubicBezTo>
                    <a:pt x="2" y="9"/>
                    <a:pt x="1" y="7"/>
                    <a:pt x="0" y="5"/>
                  </a:cubicBezTo>
                  <a:cubicBezTo>
                    <a:pt x="0" y="3"/>
                    <a:pt x="1" y="1"/>
                    <a:pt x="3" y="0"/>
                  </a:cubicBezTo>
                  <a:cubicBezTo>
                    <a:pt x="4" y="0"/>
                    <a:pt x="5" y="2"/>
                    <a:pt x="6" y="5"/>
                  </a:cubicBezTo>
                  <a:close/>
                </a:path>
              </a:pathLst>
            </a:custGeom>
            <a:solidFill>
              <a:srgbClr val="1A1635">
                <a:alpha val="100000"/>
              </a:srgbClr>
            </a:solidFill>
            <a:ln w="9525">
              <a:noFill/>
            </a:ln>
          </p:spPr>
          <p:txBody>
            <a:bodyPr/>
            <a:p>
              <a:endParaRPr lang="zh-CN" altLang="en-US"/>
            </a:p>
          </p:txBody>
        </p:sp>
        <p:sp>
          <p:nvSpPr>
            <p:cNvPr id="180371" name="任意多边形 148"/>
            <p:cNvSpPr/>
            <p:nvPr/>
          </p:nvSpPr>
          <p:spPr>
            <a:xfrm>
              <a:off x="5357813" y="2106613"/>
              <a:ext cx="49213" cy="34925"/>
            </a:xfrm>
            <a:custGeom>
              <a:avLst/>
              <a:gdLst/>
              <a:ahLst/>
              <a:cxnLst>
                <a:cxn ang="0">
                  <a:pos x="0" y="4366"/>
                </a:cxn>
                <a:cxn ang="0">
                  <a:pos x="4474" y="26194"/>
                </a:cxn>
                <a:cxn ang="0">
                  <a:pos x="31317" y="30559"/>
                </a:cxn>
                <a:cxn ang="0">
                  <a:pos x="44739" y="34925"/>
                </a:cxn>
                <a:cxn ang="0">
                  <a:pos x="44739" y="13097"/>
                </a:cxn>
                <a:cxn ang="0">
                  <a:pos x="0" y="4366"/>
                </a:cxn>
              </a:cxnLst>
              <a:pathLst>
                <a:path w="11" h="8">
                  <a:moveTo>
                    <a:pt x="0" y="1"/>
                  </a:moveTo>
                  <a:cubicBezTo>
                    <a:pt x="1" y="6"/>
                    <a:pt x="1" y="6"/>
                    <a:pt x="1" y="6"/>
                  </a:cubicBezTo>
                  <a:cubicBezTo>
                    <a:pt x="1" y="6"/>
                    <a:pt x="3" y="5"/>
                    <a:pt x="7" y="7"/>
                  </a:cubicBezTo>
                  <a:cubicBezTo>
                    <a:pt x="8" y="7"/>
                    <a:pt x="9" y="8"/>
                    <a:pt x="10" y="8"/>
                  </a:cubicBezTo>
                  <a:cubicBezTo>
                    <a:pt x="11" y="8"/>
                    <a:pt x="11" y="5"/>
                    <a:pt x="10" y="3"/>
                  </a:cubicBezTo>
                  <a:cubicBezTo>
                    <a:pt x="5" y="0"/>
                    <a:pt x="0" y="1"/>
                    <a:pt x="0" y="1"/>
                  </a:cubicBezTo>
                  <a:close/>
                </a:path>
              </a:pathLst>
            </a:custGeom>
            <a:solidFill>
              <a:srgbClr val="1A1635">
                <a:alpha val="100000"/>
              </a:srgbClr>
            </a:solidFill>
            <a:ln w="9525">
              <a:noFill/>
            </a:ln>
          </p:spPr>
          <p:txBody>
            <a:bodyPr/>
            <a:p>
              <a:endParaRPr lang="zh-CN" altLang="en-US"/>
            </a:p>
          </p:txBody>
        </p:sp>
        <p:sp>
          <p:nvSpPr>
            <p:cNvPr id="180372" name="任意多边形 149"/>
            <p:cNvSpPr/>
            <p:nvPr/>
          </p:nvSpPr>
          <p:spPr>
            <a:xfrm>
              <a:off x="5354638" y="2133600"/>
              <a:ext cx="52388" cy="150813"/>
            </a:xfrm>
            <a:custGeom>
              <a:avLst/>
              <a:gdLst/>
              <a:ahLst/>
              <a:cxnLst>
                <a:cxn ang="0">
                  <a:pos x="8731" y="0"/>
                </a:cxn>
                <a:cxn ang="0">
                  <a:pos x="0" y="34472"/>
                </a:cxn>
                <a:cxn ang="0">
                  <a:pos x="39291" y="120650"/>
                </a:cxn>
                <a:cxn ang="0">
                  <a:pos x="0" y="142195"/>
                </a:cxn>
                <a:cxn ang="0">
                  <a:pos x="52388" y="124959"/>
                </a:cxn>
                <a:cxn ang="0">
                  <a:pos x="8731" y="34472"/>
                </a:cxn>
                <a:cxn ang="0">
                  <a:pos x="8731" y="0"/>
                </a:cxn>
              </a:cxnLst>
              <a:pathLst>
                <a:path w="12" h="35">
                  <a:moveTo>
                    <a:pt x="2" y="0"/>
                  </a:moveTo>
                  <a:cubicBezTo>
                    <a:pt x="2" y="0"/>
                    <a:pt x="0" y="5"/>
                    <a:pt x="0" y="8"/>
                  </a:cubicBezTo>
                  <a:cubicBezTo>
                    <a:pt x="1" y="11"/>
                    <a:pt x="9" y="25"/>
                    <a:pt x="9" y="28"/>
                  </a:cubicBezTo>
                  <a:cubicBezTo>
                    <a:pt x="9" y="32"/>
                    <a:pt x="0" y="33"/>
                    <a:pt x="0" y="33"/>
                  </a:cubicBezTo>
                  <a:cubicBezTo>
                    <a:pt x="0" y="33"/>
                    <a:pt x="12" y="35"/>
                    <a:pt x="12" y="29"/>
                  </a:cubicBezTo>
                  <a:cubicBezTo>
                    <a:pt x="12" y="25"/>
                    <a:pt x="2" y="9"/>
                    <a:pt x="2" y="8"/>
                  </a:cubicBezTo>
                  <a:cubicBezTo>
                    <a:pt x="1" y="6"/>
                    <a:pt x="2" y="0"/>
                    <a:pt x="2" y="0"/>
                  </a:cubicBezTo>
                  <a:close/>
                </a:path>
              </a:pathLst>
            </a:custGeom>
            <a:solidFill>
              <a:srgbClr val="CE8865">
                <a:alpha val="100000"/>
              </a:srgbClr>
            </a:solidFill>
            <a:ln w="9525">
              <a:noFill/>
            </a:ln>
          </p:spPr>
          <p:txBody>
            <a:bodyPr/>
            <a:p>
              <a:endParaRPr lang="zh-CN" altLang="en-US"/>
            </a:p>
          </p:txBody>
        </p:sp>
        <p:sp>
          <p:nvSpPr>
            <p:cNvPr id="180373" name="任意多边形 150"/>
            <p:cNvSpPr/>
            <p:nvPr/>
          </p:nvSpPr>
          <p:spPr>
            <a:xfrm>
              <a:off x="5267326" y="2293938"/>
              <a:ext cx="142875" cy="25400"/>
            </a:xfrm>
            <a:custGeom>
              <a:avLst/>
              <a:gdLst/>
              <a:ahLst/>
              <a:cxnLst>
                <a:cxn ang="0">
                  <a:pos x="4330" y="4233"/>
                </a:cxn>
                <a:cxn ang="0">
                  <a:pos x="73602" y="16933"/>
                </a:cxn>
                <a:cxn ang="0">
                  <a:pos x="108239" y="16933"/>
                </a:cxn>
                <a:cxn ang="0">
                  <a:pos x="138545" y="0"/>
                </a:cxn>
                <a:cxn ang="0">
                  <a:pos x="138545" y="0"/>
                </a:cxn>
                <a:cxn ang="0">
                  <a:pos x="142875" y="0"/>
                </a:cxn>
                <a:cxn ang="0">
                  <a:pos x="142875" y="0"/>
                </a:cxn>
                <a:cxn ang="0">
                  <a:pos x="108239" y="21167"/>
                </a:cxn>
                <a:cxn ang="0">
                  <a:pos x="73602" y="25400"/>
                </a:cxn>
                <a:cxn ang="0">
                  <a:pos x="34636" y="21167"/>
                </a:cxn>
                <a:cxn ang="0">
                  <a:pos x="0" y="4233"/>
                </a:cxn>
                <a:cxn ang="0">
                  <a:pos x="0" y="4233"/>
                </a:cxn>
                <a:cxn ang="0">
                  <a:pos x="4330" y="4233"/>
                </a:cxn>
              </a:cxnLst>
              <a:pathLst>
                <a:path w="33" h="6">
                  <a:moveTo>
                    <a:pt x="1" y="1"/>
                  </a:moveTo>
                  <a:cubicBezTo>
                    <a:pt x="6" y="2"/>
                    <a:pt x="11" y="4"/>
                    <a:pt x="17" y="4"/>
                  </a:cubicBezTo>
                  <a:cubicBezTo>
                    <a:pt x="20" y="4"/>
                    <a:pt x="22" y="4"/>
                    <a:pt x="25" y="4"/>
                  </a:cubicBezTo>
                  <a:cubicBezTo>
                    <a:pt x="27" y="3"/>
                    <a:pt x="30" y="2"/>
                    <a:pt x="32" y="0"/>
                  </a:cubicBezTo>
                  <a:cubicBezTo>
                    <a:pt x="32" y="0"/>
                    <a:pt x="32" y="0"/>
                    <a:pt x="32" y="0"/>
                  </a:cubicBezTo>
                  <a:cubicBezTo>
                    <a:pt x="33" y="0"/>
                    <a:pt x="33" y="0"/>
                    <a:pt x="33" y="0"/>
                  </a:cubicBezTo>
                  <a:cubicBezTo>
                    <a:pt x="33" y="0"/>
                    <a:pt x="33" y="0"/>
                    <a:pt x="33" y="0"/>
                  </a:cubicBezTo>
                  <a:cubicBezTo>
                    <a:pt x="31" y="3"/>
                    <a:pt x="28" y="4"/>
                    <a:pt x="25" y="5"/>
                  </a:cubicBezTo>
                  <a:cubicBezTo>
                    <a:pt x="23" y="6"/>
                    <a:pt x="20" y="6"/>
                    <a:pt x="17" y="6"/>
                  </a:cubicBezTo>
                  <a:cubicBezTo>
                    <a:pt x="14" y="6"/>
                    <a:pt x="11" y="6"/>
                    <a:pt x="8" y="5"/>
                  </a:cubicBezTo>
                  <a:cubicBezTo>
                    <a:pt x="5" y="4"/>
                    <a:pt x="3" y="3"/>
                    <a:pt x="0" y="1"/>
                  </a:cubicBezTo>
                  <a:cubicBezTo>
                    <a:pt x="0" y="1"/>
                    <a:pt x="0" y="1"/>
                    <a:pt x="0" y="1"/>
                  </a:cubicBezTo>
                  <a:lnTo>
                    <a:pt x="1" y="1"/>
                  </a:lnTo>
                  <a:close/>
                </a:path>
              </a:pathLst>
            </a:custGeom>
            <a:solidFill>
              <a:srgbClr val="CE8865">
                <a:alpha val="100000"/>
              </a:srgbClr>
            </a:solidFill>
            <a:ln w="9525">
              <a:noFill/>
            </a:ln>
          </p:spPr>
          <p:txBody>
            <a:bodyPr/>
            <a:p>
              <a:endParaRPr lang="zh-CN" altLang="en-US"/>
            </a:p>
          </p:txBody>
        </p:sp>
        <p:sp>
          <p:nvSpPr>
            <p:cNvPr id="180374" name="任意多边形 151"/>
            <p:cNvSpPr/>
            <p:nvPr/>
          </p:nvSpPr>
          <p:spPr>
            <a:xfrm>
              <a:off x="5262563" y="2289175"/>
              <a:ext cx="12700" cy="22225"/>
            </a:xfrm>
            <a:custGeom>
              <a:avLst/>
              <a:gdLst/>
              <a:ahLst/>
              <a:cxnLst>
                <a:cxn ang="0">
                  <a:pos x="8467" y="22225"/>
                </a:cxn>
                <a:cxn ang="0">
                  <a:pos x="0" y="8890"/>
                </a:cxn>
                <a:cxn ang="0">
                  <a:pos x="4233" y="4445"/>
                </a:cxn>
                <a:cxn ang="0">
                  <a:pos x="12700" y="0"/>
                </a:cxn>
                <a:cxn ang="0">
                  <a:pos x="12700" y="4445"/>
                </a:cxn>
                <a:cxn ang="0">
                  <a:pos x="12700" y="4445"/>
                </a:cxn>
                <a:cxn ang="0">
                  <a:pos x="8467" y="8890"/>
                </a:cxn>
                <a:cxn ang="0">
                  <a:pos x="8467" y="22225"/>
                </a:cxn>
                <a:cxn ang="0">
                  <a:pos x="8467" y="22225"/>
                </a:cxn>
                <a:cxn ang="0">
                  <a:pos x="8467" y="22225"/>
                </a:cxn>
              </a:cxnLst>
              <a:pathLst>
                <a:path w="3" h="5">
                  <a:moveTo>
                    <a:pt x="2" y="5"/>
                  </a:moveTo>
                  <a:cubicBezTo>
                    <a:pt x="1" y="4"/>
                    <a:pt x="0" y="3"/>
                    <a:pt x="0" y="2"/>
                  </a:cubicBezTo>
                  <a:cubicBezTo>
                    <a:pt x="1" y="1"/>
                    <a:pt x="1" y="1"/>
                    <a:pt x="1" y="1"/>
                  </a:cubicBezTo>
                  <a:cubicBezTo>
                    <a:pt x="2" y="0"/>
                    <a:pt x="2" y="0"/>
                    <a:pt x="3" y="0"/>
                  </a:cubicBezTo>
                  <a:cubicBezTo>
                    <a:pt x="3" y="1"/>
                    <a:pt x="3" y="1"/>
                    <a:pt x="3" y="1"/>
                  </a:cubicBezTo>
                  <a:cubicBezTo>
                    <a:pt x="3" y="1"/>
                    <a:pt x="3" y="1"/>
                    <a:pt x="3" y="1"/>
                  </a:cubicBezTo>
                  <a:cubicBezTo>
                    <a:pt x="2" y="1"/>
                    <a:pt x="1" y="2"/>
                    <a:pt x="2" y="2"/>
                  </a:cubicBezTo>
                  <a:cubicBezTo>
                    <a:pt x="1" y="3"/>
                    <a:pt x="2" y="4"/>
                    <a:pt x="2" y="5"/>
                  </a:cubicBezTo>
                  <a:cubicBezTo>
                    <a:pt x="2" y="5"/>
                    <a:pt x="2" y="5"/>
                    <a:pt x="2" y="5"/>
                  </a:cubicBezTo>
                  <a:cubicBezTo>
                    <a:pt x="2" y="5"/>
                    <a:pt x="2" y="5"/>
                    <a:pt x="2" y="5"/>
                  </a:cubicBezTo>
                  <a:close/>
                </a:path>
              </a:pathLst>
            </a:custGeom>
            <a:solidFill>
              <a:srgbClr val="CE8865">
                <a:alpha val="100000"/>
              </a:srgbClr>
            </a:solidFill>
            <a:ln w="9525">
              <a:noFill/>
            </a:ln>
          </p:spPr>
          <p:txBody>
            <a:bodyPr/>
            <a:p>
              <a:endParaRPr lang="zh-CN" altLang="en-US"/>
            </a:p>
          </p:txBody>
        </p:sp>
        <p:sp>
          <p:nvSpPr>
            <p:cNvPr id="180375" name="任意多边形 152"/>
            <p:cNvSpPr/>
            <p:nvPr/>
          </p:nvSpPr>
          <p:spPr>
            <a:xfrm>
              <a:off x="5092701" y="2236788"/>
              <a:ext cx="349250" cy="234950"/>
            </a:xfrm>
            <a:custGeom>
              <a:avLst/>
              <a:gdLst/>
              <a:ahLst/>
              <a:cxnLst>
                <a:cxn ang="0">
                  <a:pos x="17463" y="8702"/>
                </a:cxn>
                <a:cxn ang="0">
                  <a:pos x="248841" y="217546"/>
                </a:cxn>
                <a:cxn ang="0">
                  <a:pos x="349250" y="121826"/>
                </a:cxn>
                <a:cxn ang="0">
                  <a:pos x="318691" y="39158"/>
                </a:cxn>
                <a:cxn ang="0">
                  <a:pos x="314325" y="82668"/>
                </a:cxn>
                <a:cxn ang="0">
                  <a:pos x="270669" y="113124"/>
                </a:cxn>
                <a:cxn ang="0">
                  <a:pos x="30559" y="0"/>
                </a:cxn>
                <a:cxn ang="0">
                  <a:pos x="17463" y="8702"/>
                </a:cxn>
              </a:cxnLst>
              <a:pathLst>
                <a:path w="80" h="54">
                  <a:moveTo>
                    <a:pt x="4" y="2"/>
                  </a:moveTo>
                  <a:cubicBezTo>
                    <a:pt x="4" y="2"/>
                    <a:pt x="0" y="54"/>
                    <a:pt x="57" y="50"/>
                  </a:cubicBezTo>
                  <a:cubicBezTo>
                    <a:pt x="69" y="50"/>
                    <a:pt x="79" y="42"/>
                    <a:pt x="80" y="28"/>
                  </a:cubicBezTo>
                  <a:cubicBezTo>
                    <a:pt x="80" y="10"/>
                    <a:pt x="73" y="9"/>
                    <a:pt x="73" y="9"/>
                  </a:cubicBezTo>
                  <a:cubicBezTo>
                    <a:pt x="72" y="19"/>
                    <a:pt x="72" y="19"/>
                    <a:pt x="72" y="19"/>
                  </a:cubicBezTo>
                  <a:cubicBezTo>
                    <a:pt x="72" y="19"/>
                    <a:pt x="74" y="24"/>
                    <a:pt x="62" y="26"/>
                  </a:cubicBezTo>
                  <a:cubicBezTo>
                    <a:pt x="50" y="28"/>
                    <a:pt x="17" y="24"/>
                    <a:pt x="7" y="0"/>
                  </a:cubicBezTo>
                  <a:lnTo>
                    <a:pt x="4" y="2"/>
                  </a:lnTo>
                  <a:close/>
                </a:path>
              </a:pathLst>
            </a:custGeom>
            <a:solidFill>
              <a:srgbClr val="1A1635">
                <a:alpha val="100000"/>
              </a:srgbClr>
            </a:solidFill>
            <a:ln w="9525">
              <a:noFill/>
            </a:ln>
          </p:spPr>
          <p:txBody>
            <a:bodyPr/>
            <a:p>
              <a:endParaRPr lang="zh-CN" altLang="en-US"/>
            </a:p>
          </p:txBody>
        </p:sp>
        <p:sp>
          <p:nvSpPr>
            <p:cNvPr id="180376" name="椭圆 759"/>
            <p:cNvSpPr/>
            <p:nvPr/>
          </p:nvSpPr>
          <p:spPr>
            <a:xfrm>
              <a:off x="4932363" y="1898650"/>
              <a:ext cx="134938" cy="130175"/>
            </a:xfrm>
            <a:prstGeom prst="ellipse">
              <a:avLst/>
            </a:prstGeom>
            <a:solidFill>
              <a:srgbClr val="1A1635"/>
            </a:solidFill>
            <a:ln w="9525">
              <a:noFill/>
            </a:ln>
          </p:spPr>
          <p:txBody>
            <a:bodyPr/>
            <a:p>
              <a:pPr>
                <a:buNone/>
              </a:pPr>
              <a:endParaRPr lang="zh-CN" altLang="en-US" dirty="0">
                <a:latin typeface="Arial" panose="020B0604020202020204" pitchFamily="34" charset="0"/>
              </a:endParaRPr>
            </a:p>
          </p:txBody>
        </p:sp>
        <p:sp>
          <p:nvSpPr>
            <p:cNvPr id="180377" name="任意多边形 154"/>
            <p:cNvSpPr/>
            <p:nvPr/>
          </p:nvSpPr>
          <p:spPr>
            <a:xfrm>
              <a:off x="5807076" y="3209925"/>
              <a:ext cx="334963" cy="325438"/>
            </a:xfrm>
            <a:custGeom>
              <a:avLst/>
              <a:gdLst/>
              <a:ahLst/>
              <a:cxnLst>
                <a:cxn ang="0">
                  <a:pos x="52202" y="95462"/>
                </a:cxn>
                <a:cxn ang="0">
                  <a:pos x="13051" y="221298"/>
                </a:cxn>
                <a:cxn ang="0">
                  <a:pos x="152256" y="316760"/>
                </a:cxn>
                <a:cxn ang="0">
                  <a:pos x="187057" y="325438"/>
                </a:cxn>
                <a:cxn ang="0">
                  <a:pos x="204458" y="308081"/>
                </a:cxn>
                <a:cxn ang="0">
                  <a:pos x="230559" y="312420"/>
                </a:cxn>
                <a:cxn ang="0">
                  <a:pos x="243609" y="290725"/>
                </a:cxn>
                <a:cxn ang="0">
                  <a:pos x="278411" y="290725"/>
                </a:cxn>
                <a:cxn ang="0">
                  <a:pos x="291461" y="256011"/>
                </a:cxn>
                <a:cxn ang="0">
                  <a:pos x="317562" y="242994"/>
                </a:cxn>
                <a:cxn ang="0">
                  <a:pos x="204458" y="99801"/>
                </a:cxn>
                <a:cxn ang="0">
                  <a:pos x="226209" y="69427"/>
                </a:cxn>
                <a:cxn ang="0">
                  <a:pos x="287111" y="78105"/>
                </a:cxn>
                <a:cxn ang="0">
                  <a:pos x="295811" y="47731"/>
                </a:cxn>
                <a:cxn ang="0">
                  <a:pos x="178357" y="21696"/>
                </a:cxn>
                <a:cxn ang="0">
                  <a:pos x="52202" y="95462"/>
                </a:cxn>
              </a:cxnLst>
              <a:pathLst>
                <a:path w="77" h="75">
                  <a:moveTo>
                    <a:pt x="12" y="22"/>
                  </a:moveTo>
                  <a:cubicBezTo>
                    <a:pt x="12" y="22"/>
                    <a:pt x="0" y="35"/>
                    <a:pt x="3" y="51"/>
                  </a:cubicBezTo>
                  <a:cubicBezTo>
                    <a:pt x="3" y="51"/>
                    <a:pt x="31" y="71"/>
                    <a:pt x="35" y="73"/>
                  </a:cubicBezTo>
                  <a:cubicBezTo>
                    <a:pt x="39" y="75"/>
                    <a:pt x="41" y="75"/>
                    <a:pt x="43" y="75"/>
                  </a:cubicBezTo>
                  <a:cubicBezTo>
                    <a:pt x="44" y="74"/>
                    <a:pt x="45" y="72"/>
                    <a:pt x="47" y="71"/>
                  </a:cubicBezTo>
                  <a:cubicBezTo>
                    <a:pt x="49" y="70"/>
                    <a:pt x="51" y="73"/>
                    <a:pt x="53" y="72"/>
                  </a:cubicBezTo>
                  <a:cubicBezTo>
                    <a:pt x="55" y="71"/>
                    <a:pt x="54" y="68"/>
                    <a:pt x="56" y="67"/>
                  </a:cubicBezTo>
                  <a:cubicBezTo>
                    <a:pt x="58" y="66"/>
                    <a:pt x="62" y="68"/>
                    <a:pt x="64" y="67"/>
                  </a:cubicBezTo>
                  <a:cubicBezTo>
                    <a:pt x="66" y="66"/>
                    <a:pt x="66" y="60"/>
                    <a:pt x="67" y="59"/>
                  </a:cubicBezTo>
                  <a:cubicBezTo>
                    <a:pt x="67" y="58"/>
                    <a:pt x="70" y="60"/>
                    <a:pt x="73" y="56"/>
                  </a:cubicBezTo>
                  <a:cubicBezTo>
                    <a:pt x="77" y="52"/>
                    <a:pt x="47" y="23"/>
                    <a:pt x="47" y="23"/>
                  </a:cubicBezTo>
                  <a:cubicBezTo>
                    <a:pt x="52" y="16"/>
                    <a:pt x="52" y="16"/>
                    <a:pt x="52" y="16"/>
                  </a:cubicBezTo>
                  <a:cubicBezTo>
                    <a:pt x="52" y="16"/>
                    <a:pt x="64" y="21"/>
                    <a:pt x="66" y="18"/>
                  </a:cubicBezTo>
                  <a:cubicBezTo>
                    <a:pt x="69" y="16"/>
                    <a:pt x="68" y="11"/>
                    <a:pt x="68" y="11"/>
                  </a:cubicBezTo>
                  <a:cubicBezTo>
                    <a:pt x="68" y="11"/>
                    <a:pt x="47" y="0"/>
                    <a:pt x="41" y="5"/>
                  </a:cubicBezTo>
                  <a:cubicBezTo>
                    <a:pt x="34" y="10"/>
                    <a:pt x="28" y="12"/>
                    <a:pt x="12" y="22"/>
                  </a:cubicBezTo>
                  <a:close/>
                </a:path>
              </a:pathLst>
            </a:custGeom>
            <a:solidFill>
              <a:srgbClr val="F7D694">
                <a:alpha val="100000"/>
              </a:srgbClr>
            </a:solidFill>
            <a:ln w="9525">
              <a:noFill/>
            </a:ln>
          </p:spPr>
          <p:txBody>
            <a:bodyPr/>
            <a:p>
              <a:endParaRPr lang="zh-CN" altLang="en-US"/>
            </a:p>
          </p:txBody>
        </p:sp>
        <p:sp>
          <p:nvSpPr>
            <p:cNvPr id="180378" name="任意多边形 155"/>
            <p:cNvSpPr/>
            <p:nvPr/>
          </p:nvSpPr>
          <p:spPr>
            <a:xfrm>
              <a:off x="5907088" y="3232150"/>
              <a:ext cx="295275" cy="198438"/>
            </a:xfrm>
            <a:custGeom>
              <a:avLst/>
              <a:gdLst/>
              <a:ahLst/>
              <a:cxnLst>
                <a:cxn ang="0">
                  <a:pos x="130268" y="0"/>
                </a:cxn>
                <a:cxn ang="0">
                  <a:pos x="60792" y="21569"/>
                </a:cxn>
                <a:cxn ang="0">
                  <a:pos x="0" y="86277"/>
                </a:cxn>
                <a:cxn ang="0">
                  <a:pos x="65134" y="86277"/>
                </a:cxn>
                <a:cxn ang="0">
                  <a:pos x="86846" y="69022"/>
                </a:cxn>
                <a:cxn ang="0">
                  <a:pos x="217114" y="198438"/>
                </a:cxn>
                <a:cxn ang="0">
                  <a:pos x="264879" y="133730"/>
                </a:cxn>
                <a:cxn ang="0">
                  <a:pos x="208429" y="25883"/>
                </a:cxn>
                <a:cxn ang="0">
                  <a:pos x="130268" y="0"/>
                </a:cxn>
              </a:cxnLst>
              <a:pathLst>
                <a:path w="68" h="46">
                  <a:moveTo>
                    <a:pt x="30" y="0"/>
                  </a:moveTo>
                  <a:cubicBezTo>
                    <a:pt x="26" y="1"/>
                    <a:pt x="16" y="4"/>
                    <a:pt x="14" y="5"/>
                  </a:cubicBezTo>
                  <a:cubicBezTo>
                    <a:pt x="11" y="6"/>
                    <a:pt x="0" y="19"/>
                    <a:pt x="0" y="20"/>
                  </a:cubicBezTo>
                  <a:cubicBezTo>
                    <a:pt x="1" y="21"/>
                    <a:pt x="8" y="24"/>
                    <a:pt x="15" y="20"/>
                  </a:cubicBezTo>
                  <a:cubicBezTo>
                    <a:pt x="22" y="15"/>
                    <a:pt x="20" y="16"/>
                    <a:pt x="20" y="16"/>
                  </a:cubicBezTo>
                  <a:cubicBezTo>
                    <a:pt x="50" y="46"/>
                    <a:pt x="50" y="46"/>
                    <a:pt x="50" y="46"/>
                  </a:cubicBezTo>
                  <a:cubicBezTo>
                    <a:pt x="54" y="43"/>
                    <a:pt x="58" y="38"/>
                    <a:pt x="61" y="31"/>
                  </a:cubicBezTo>
                  <a:cubicBezTo>
                    <a:pt x="68" y="27"/>
                    <a:pt x="55" y="2"/>
                    <a:pt x="48" y="6"/>
                  </a:cubicBezTo>
                  <a:cubicBezTo>
                    <a:pt x="48" y="6"/>
                    <a:pt x="32" y="0"/>
                    <a:pt x="30" y="0"/>
                  </a:cubicBezTo>
                  <a:close/>
                </a:path>
              </a:pathLst>
            </a:custGeom>
            <a:solidFill>
              <a:srgbClr val="EABF73">
                <a:alpha val="100000"/>
              </a:srgbClr>
            </a:solidFill>
            <a:ln w="9525">
              <a:noFill/>
            </a:ln>
          </p:spPr>
          <p:txBody>
            <a:bodyPr/>
            <a:p>
              <a:endParaRPr lang="zh-CN" altLang="en-US"/>
            </a:p>
          </p:txBody>
        </p:sp>
        <p:sp>
          <p:nvSpPr>
            <p:cNvPr id="180379" name="任意多边形 156"/>
            <p:cNvSpPr/>
            <p:nvPr/>
          </p:nvSpPr>
          <p:spPr>
            <a:xfrm>
              <a:off x="5792788" y="3282950"/>
              <a:ext cx="69850" cy="169863"/>
            </a:xfrm>
            <a:custGeom>
              <a:avLst/>
              <a:gdLst/>
              <a:ahLst/>
              <a:cxnLst>
                <a:cxn ang="0">
                  <a:pos x="34925" y="0"/>
                </a:cxn>
                <a:cxn ang="0">
                  <a:pos x="61119" y="8711"/>
                </a:cxn>
                <a:cxn ang="0">
                  <a:pos x="61119" y="95820"/>
                </a:cxn>
                <a:cxn ang="0">
                  <a:pos x="26194" y="165508"/>
                </a:cxn>
                <a:cxn ang="0">
                  <a:pos x="0" y="161152"/>
                </a:cxn>
                <a:cxn ang="0">
                  <a:pos x="34925" y="0"/>
                </a:cxn>
              </a:cxnLst>
              <a:pathLst>
                <a:path w="16" h="39">
                  <a:moveTo>
                    <a:pt x="8" y="0"/>
                  </a:moveTo>
                  <a:cubicBezTo>
                    <a:pt x="8" y="0"/>
                    <a:pt x="14" y="0"/>
                    <a:pt x="14" y="2"/>
                  </a:cubicBezTo>
                  <a:cubicBezTo>
                    <a:pt x="16" y="5"/>
                    <a:pt x="16" y="13"/>
                    <a:pt x="14" y="22"/>
                  </a:cubicBezTo>
                  <a:cubicBezTo>
                    <a:pt x="13" y="31"/>
                    <a:pt x="8" y="37"/>
                    <a:pt x="6" y="38"/>
                  </a:cubicBezTo>
                  <a:cubicBezTo>
                    <a:pt x="5" y="39"/>
                    <a:pt x="0" y="37"/>
                    <a:pt x="0" y="37"/>
                  </a:cubicBezTo>
                  <a:lnTo>
                    <a:pt x="8" y="0"/>
                  </a:lnTo>
                  <a:close/>
                </a:path>
              </a:pathLst>
            </a:custGeom>
            <a:solidFill>
              <a:srgbClr val="DDD6A6">
                <a:alpha val="100000"/>
              </a:srgbClr>
            </a:solidFill>
            <a:ln w="9525">
              <a:noFill/>
            </a:ln>
          </p:spPr>
          <p:txBody>
            <a:bodyPr/>
            <a:p>
              <a:endParaRPr lang="zh-CN" altLang="en-US"/>
            </a:p>
          </p:txBody>
        </p:sp>
        <p:sp>
          <p:nvSpPr>
            <p:cNvPr id="180380" name="任意多边形 157"/>
            <p:cNvSpPr/>
            <p:nvPr/>
          </p:nvSpPr>
          <p:spPr>
            <a:xfrm>
              <a:off x="4814888" y="2524125"/>
              <a:ext cx="1052513" cy="941388"/>
            </a:xfrm>
            <a:custGeom>
              <a:avLst/>
              <a:gdLst/>
              <a:ahLst/>
              <a:cxnLst>
                <a:cxn ang="0">
                  <a:pos x="160921" y="8676"/>
                </a:cxn>
                <a:cxn ang="0">
                  <a:pos x="4349" y="151837"/>
                </a:cxn>
                <a:cxn ang="0">
                  <a:pos x="356637" y="806904"/>
                </a:cxn>
                <a:cxn ang="0">
                  <a:pos x="969878" y="932712"/>
                </a:cxn>
                <a:cxn ang="0">
                  <a:pos x="1009021" y="746169"/>
                </a:cxn>
                <a:cxn ang="0">
                  <a:pos x="508860" y="607347"/>
                </a:cxn>
                <a:cxn ang="0">
                  <a:pos x="282700" y="99778"/>
                </a:cxn>
                <a:cxn ang="0">
                  <a:pos x="160921" y="8676"/>
                </a:cxn>
              </a:cxnLst>
              <a:pathLst>
                <a:path w="242" h="217">
                  <a:moveTo>
                    <a:pt x="37" y="2"/>
                  </a:moveTo>
                  <a:cubicBezTo>
                    <a:pt x="34" y="2"/>
                    <a:pt x="0" y="0"/>
                    <a:pt x="1" y="35"/>
                  </a:cubicBezTo>
                  <a:cubicBezTo>
                    <a:pt x="3" y="71"/>
                    <a:pt x="69" y="180"/>
                    <a:pt x="82" y="186"/>
                  </a:cubicBezTo>
                  <a:cubicBezTo>
                    <a:pt x="121" y="202"/>
                    <a:pt x="223" y="215"/>
                    <a:pt x="223" y="215"/>
                  </a:cubicBezTo>
                  <a:cubicBezTo>
                    <a:pt x="233" y="217"/>
                    <a:pt x="242" y="174"/>
                    <a:pt x="232" y="172"/>
                  </a:cubicBezTo>
                  <a:cubicBezTo>
                    <a:pt x="232" y="172"/>
                    <a:pt x="123" y="147"/>
                    <a:pt x="117" y="140"/>
                  </a:cubicBezTo>
                  <a:cubicBezTo>
                    <a:pt x="111" y="133"/>
                    <a:pt x="73" y="31"/>
                    <a:pt x="65" y="23"/>
                  </a:cubicBezTo>
                  <a:cubicBezTo>
                    <a:pt x="65" y="23"/>
                    <a:pt x="49" y="4"/>
                    <a:pt x="37" y="2"/>
                  </a:cubicBezTo>
                </a:path>
              </a:pathLst>
            </a:custGeom>
            <a:solidFill>
              <a:srgbClr val="197F7F">
                <a:alpha val="100000"/>
              </a:srgbClr>
            </a:solidFill>
            <a:ln w="9525">
              <a:noFill/>
            </a:ln>
          </p:spPr>
          <p:txBody>
            <a:bodyPr/>
            <a:p>
              <a:endParaRPr lang="zh-CN" altLang="en-US"/>
            </a:p>
          </p:txBody>
        </p:sp>
        <p:sp>
          <p:nvSpPr>
            <p:cNvPr id="180381" name="任意多边形 158"/>
            <p:cNvSpPr/>
            <p:nvPr/>
          </p:nvSpPr>
          <p:spPr>
            <a:xfrm>
              <a:off x="5224463" y="3132138"/>
              <a:ext cx="90488" cy="90488"/>
            </a:xfrm>
            <a:custGeom>
              <a:avLst/>
              <a:gdLst/>
              <a:ahLst/>
              <a:cxnLst>
                <a:cxn ang="0">
                  <a:pos x="86179" y="0"/>
                </a:cxn>
                <a:cxn ang="0">
                  <a:pos x="34472" y="34472"/>
                </a:cxn>
                <a:cxn ang="0">
                  <a:pos x="0" y="86179"/>
                </a:cxn>
                <a:cxn ang="0">
                  <a:pos x="0" y="90488"/>
                </a:cxn>
                <a:cxn ang="0">
                  <a:pos x="4309" y="86179"/>
                </a:cxn>
                <a:cxn ang="0">
                  <a:pos x="43090" y="43090"/>
                </a:cxn>
                <a:cxn ang="0">
                  <a:pos x="90488" y="4309"/>
                </a:cxn>
                <a:cxn ang="0">
                  <a:pos x="90488" y="0"/>
                </a:cxn>
                <a:cxn ang="0">
                  <a:pos x="86179" y="0"/>
                </a:cxn>
              </a:cxnLst>
              <a:pathLst>
                <a:path w="21" h="21">
                  <a:moveTo>
                    <a:pt x="20" y="0"/>
                  </a:moveTo>
                  <a:cubicBezTo>
                    <a:pt x="16" y="1"/>
                    <a:pt x="11" y="4"/>
                    <a:pt x="8" y="8"/>
                  </a:cubicBezTo>
                  <a:cubicBezTo>
                    <a:pt x="4" y="11"/>
                    <a:pt x="1" y="15"/>
                    <a:pt x="0" y="20"/>
                  </a:cubicBezTo>
                  <a:cubicBezTo>
                    <a:pt x="0" y="21"/>
                    <a:pt x="0" y="21"/>
                    <a:pt x="0" y="21"/>
                  </a:cubicBezTo>
                  <a:cubicBezTo>
                    <a:pt x="1" y="20"/>
                    <a:pt x="1" y="20"/>
                    <a:pt x="1" y="20"/>
                  </a:cubicBezTo>
                  <a:cubicBezTo>
                    <a:pt x="4" y="17"/>
                    <a:pt x="7" y="13"/>
                    <a:pt x="10" y="10"/>
                  </a:cubicBezTo>
                  <a:cubicBezTo>
                    <a:pt x="13" y="7"/>
                    <a:pt x="17" y="4"/>
                    <a:pt x="21" y="1"/>
                  </a:cubicBezTo>
                  <a:cubicBezTo>
                    <a:pt x="21" y="0"/>
                    <a:pt x="21" y="0"/>
                    <a:pt x="21" y="0"/>
                  </a:cubicBezTo>
                  <a:cubicBezTo>
                    <a:pt x="20" y="0"/>
                    <a:pt x="20" y="0"/>
                    <a:pt x="20" y="0"/>
                  </a:cubicBezTo>
                </a:path>
              </a:pathLst>
            </a:custGeom>
            <a:solidFill>
              <a:srgbClr val="235E5D">
                <a:alpha val="100000"/>
              </a:srgbClr>
            </a:solidFill>
            <a:ln w="9525">
              <a:noFill/>
            </a:ln>
          </p:spPr>
          <p:txBody>
            <a:bodyPr/>
            <a:p>
              <a:endParaRPr lang="zh-CN" altLang="en-US"/>
            </a:p>
          </p:txBody>
        </p:sp>
        <p:sp>
          <p:nvSpPr>
            <p:cNvPr id="180382" name="任意多边形 159"/>
            <p:cNvSpPr/>
            <p:nvPr/>
          </p:nvSpPr>
          <p:spPr>
            <a:xfrm>
              <a:off x="5267326" y="3144838"/>
              <a:ext cx="57150" cy="112713"/>
            </a:xfrm>
            <a:custGeom>
              <a:avLst/>
              <a:gdLst/>
              <a:ahLst/>
              <a:cxnLst>
                <a:cxn ang="0">
                  <a:pos x="52754" y="0"/>
                </a:cxn>
                <a:cxn ang="0">
                  <a:pos x="48358" y="0"/>
                </a:cxn>
                <a:cxn ang="0">
                  <a:pos x="21981" y="52021"/>
                </a:cxn>
                <a:cxn ang="0">
                  <a:pos x="0" y="112713"/>
                </a:cxn>
                <a:cxn ang="0">
                  <a:pos x="0" y="112713"/>
                </a:cxn>
                <a:cxn ang="0">
                  <a:pos x="4396" y="112713"/>
                </a:cxn>
                <a:cxn ang="0">
                  <a:pos x="35169" y="60692"/>
                </a:cxn>
                <a:cxn ang="0">
                  <a:pos x="57150" y="0"/>
                </a:cxn>
                <a:cxn ang="0">
                  <a:pos x="52754" y="0"/>
                </a:cxn>
              </a:cxnLst>
              <a:pathLst>
                <a:path w="13" h="26">
                  <a:moveTo>
                    <a:pt x="12" y="0"/>
                  </a:moveTo>
                  <a:cubicBezTo>
                    <a:pt x="11" y="0"/>
                    <a:pt x="11" y="0"/>
                    <a:pt x="11" y="0"/>
                  </a:cubicBezTo>
                  <a:cubicBezTo>
                    <a:pt x="9" y="4"/>
                    <a:pt x="7" y="8"/>
                    <a:pt x="5" y="12"/>
                  </a:cubicBezTo>
                  <a:cubicBezTo>
                    <a:pt x="3" y="17"/>
                    <a:pt x="1" y="21"/>
                    <a:pt x="0" y="26"/>
                  </a:cubicBezTo>
                  <a:cubicBezTo>
                    <a:pt x="0" y="26"/>
                    <a:pt x="0" y="26"/>
                    <a:pt x="0" y="26"/>
                  </a:cubicBezTo>
                  <a:cubicBezTo>
                    <a:pt x="1" y="26"/>
                    <a:pt x="1" y="26"/>
                    <a:pt x="1" y="26"/>
                  </a:cubicBezTo>
                  <a:cubicBezTo>
                    <a:pt x="4" y="22"/>
                    <a:pt x="6" y="18"/>
                    <a:pt x="8" y="14"/>
                  </a:cubicBezTo>
                  <a:cubicBezTo>
                    <a:pt x="9" y="9"/>
                    <a:pt x="11" y="5"/>
                    <a:pt x="13" y="0"/>
                  </a:cubicBezTo>
                  <a:cubicBezTo>
                    <a:pt x="12" y="0"/>
                    <a:pt x="12" y="0"/>
                    <a:pt x="12" y="0"/>
                  </a:cubicBezTo>
                </a:path>
              </a:pathLst>
            </a:custGeom>
            <a:solidFill>
              <a:srgbClr val="235E5D">
                <a:alpha val="100000"/>
              </a:srgbClr>
            </a:solidFill>
            <a:ln w="9525">
              <a:noFill/>
            </a:ln>
          </p:spPr>
          <p:txBody>
            <a:bodyPr/>
            <a:p>
              <a:endParaRPr lang="zh-CN" altLang="en-US"/>
            </a:p>
          </p:txBody>
        </p:sp>
        <p:sp>
          <p:nvSpPr>
            <p:cNvPr id="180383" name="任意多边形 160"/>
            <p:cNvSpPr/>
            <p:nvPr/>
          </p:nvSpPr>
          <p:spPr>
            <a:xfrm>
              <a:off x="7229476" y="3765550"/>
              <a:ext cx="34925" cy="52388"/>
            </a:xfrm>
            <a:custGeom>
              <a:avLst/>
              <a:gdLst/>
              <a:ahLst/>
              <a:cxnLst>
                <a:cxn ang="0">
                  <a:pos x="34925" y="0"/>
                </a:cxn>
                <a:cxn ang="0">
                  <a:pos x="0" y="8731"/>
                </a:cxn>
                <a:cxn ang="0">
                  <a:pos x="0" y="34925"/>
                </a:cxn>
                <a:cxn ang="0">
                  <a:pos x="0" y="52388"/>
                </a:cxn>
                <a:cxn ang="0">
                  <a:pos x="21828" y="43657"/>
                </a:cxn>
                <a:cxn ang="0">
                  <a:pos x="34925" y="0"/>
                </a:cxn>
              </a:cxnLst>
              <a:pathLst>
                <a:path w="8" h="12">
                  <a:moveTo>
                    <a:pt x="8" y="0"/>
                  </a:moveTo>
                  <a:cubicBezTo>
                    <a:pt x="5" y="1"/>
                    <a:pt x="3" y="2"/>
                    <a:pt x="0" y="2"/>
                  </a:cubicBezTo>
                  <a:cubicBezTo>
                    <a:pt x="0" y="4"/>
                    <a:pt x="0" y="6"/>
                    <a:pt x="0" y="8"/>
                  </a:cubicBezTo>
                  <a:cubicBezTo>
                    <a:pt x="0" y="8"/>
                    <a:pt x="0" y="10"/>
                    <a:pt x="0" y="12"/>
                  </a:cubicBezTo>
                  <a:cubicBezTo>
                    <a:pt x="2" y="11"/>
                    <a:pt x="4" y="11"/>
                    <a:pt x="5" y="10"/>
                  </a:cubicBezTo>
                  <a:cubicBezTo>
                    <a:pt x="7" y="9"/>
                    <a:pt x="8" y="5"/>
                    <a:pt x="8" y="0"/>
                  </a:cubicBezTo>
                </a:path>
              </a:pathLst>
            </a:custGeom>
            <a:solidFill>
              <a:srgbClr val="1E8585">
                <a:alpha val="100000"/>
              </a:srgbClr>
            </a:solidFill>
            <a:ln w="9525">
              <a:noFill/>
            </a:ln>
          </p:spPr>
          <p:txBody>
            <a:bodyPr/>
            <a:p>
              <a:endParaRPr lang="zh-CN" altLang="en-US"/>
            </a:p>
          </p:txBody>
        </p:sp>
        <p:sp>
          <p:nvSpPr>
            <p:cNvPr id="180384" name="任意多边形 161"/>
            <p:cNvSpPr/>
            <p:nvPr/>
          </p:nvSpPr>
          <p:spPr>
            <a:xfrm>
              <a:off x="6654801" y="3778250"/>
              <a:ext cx="139700" cy="87313"/>
            </a:xfrm>
            <a:custGeom>
              <a:avLst/>
              <a:gdLst/>
              <a:ahLst/>
              <a:cxnLst>
                <a:cxn ang="0">
                  <a:pos x="117872" y="0"/>
                </a:cxn>
                <a:cxn ang="0">
                  <a:pos x="100409" y="52388"/>
                </a:cxn>
                <a:cxn ang="0">
                  <a:pos x="91678" y="56753"/>
                </a:cxn>
                <a:cxn ang="0">
                  <a:pos x="0" y="13097"/>
                </a:cxn>
                <a:cxn ang="0">
                  <a:pos x="82947" y="82947"/>
                </a:cxn>
                <a:cxn ang="0">
                  <a:pos x="91678" y="87313"/>
                </a:cxn>
                <a:cxn ang="0">
                  <a:pos x="135334" y="34925"/>
                </a:cxn>
                <a:cxn ang="0">
                  <a:pos x="139700" y="48022"/>
                </a:cxn>
                <a:cxn ang="0">
                  <a:pos x="135334" y="8731"/>
                </a:cxn>
                <a:cxn ang="0">
                  <a:pos x="135334" y="4366"/>
                </a:cxn>
                <a:cxn ang="0">
                  <a:pos x="117872" y="0"/>
                </a:cxn>
              </a:cxnLst>
              <a:pathLst>
                <a:path w="32" h="20">
                  <a:moveTo>
                    <a:pt x="27" y="0"/>
                  </a:moveTo>
                  <a:cubicBezTo>
                    <a:pt x="25" y="7"/>
                    <a:pt x="24" y="11"/>
                    <a:pt x="23" y="12"/>
                  </a:cubicBezTo>
                  <a:cubicBezTo>
                    <a:pt x="23" y="13"/>
                    <a:pt x="22" y="13"/>
                    <a:pt x="21" y="13"/>
                  </a:cubicBezTo>
                  <a:cubicBezTo>
                    <a:pt x="17" y="13"/>
                    <a:pt x="8" y="8"/>
                    <a:pt x="0" y="3"/>
                  </a:cubicBezTo>
                  <a:cubicBezTo>
                    <a:pt x="5" y="10"/>
                    <a:pt x="12" y="18"/>
                    <a:pt x="19" y="19"/>
                  </a:cubicBezTo>
                  <a:cubicBezTo>
                    <a:pt x="19" y="20"/>
                    <a:pt x="20" y="20"/>
                    <a:pt x="21" y="20"/>
                  </a:cubicBezTo>
                  <a:cubicBezTo>
                    <a:pt x="30" y="20"/>
                    <a:pt x="31" y="8"/>
                    <a:pt x="31" y="8"/>
                  </a:cubicBezTo>
                  <a:cubicBezTo>
                    <a:pt x="31" y="8"/>
                    <a:pt x="31" y="9"/>
                    <a:pt x="32" y="11"/>
                  </a:cubicBezTo>
                  <a:cubicBezTo>
                    <a:pt x="32" y="8"/>
                    <a:pt x="31" y="5"/>
                    <a:pt x="31" y="2"/>
                  </a:cubicBezTo>
                  <a:cubicBezTo>
                    <a:pt x="31" y="1"/>
                    <a:pt x="31" y="1"/>
                    <a:pt x="31" y="1"/>
                  </a:cubicBezTo>
                  <a:cubicBezTo>
                    <a:pt x="30" y="0"/>
                    <a:pt x="28" y="0"/>
                    <a:pt x="27" y="0"/>
                  </a:cubicBezTo>
                </a:path>
              </a:pathLst>
            </a:custGeom>
            <a:solidFill>
              <a:srgbClr val="0F1E2D">
                <a:alpha val="100000"/>
              </a:srgbClr>
            </a:solidFill>
            <a:ln w="9525">
              <a:noFill/>
            </a:ln>
          </p:spPr>
          <p:txBody>
            <a:bodyPr/>
            <a:p>
              <a:endParaRPr lang="zh-CN" altLang="en-US"/>
            </a:p>
          </p:txBody>
        </p:sp>
        <p:sp>
          <p:nvSpPr>
            <p:cNvPr id="180385" name="任意多边形 162"/>
            <p:cNvSpPr/>
            <p:nvPr/>
          </p:nvSpPr>
          <p:spPr>
            <a:xfrm>
              <a:off x="6789738" y="3773488"/>
              <a:ext cx="439738" cy="104775"/>
            </a:xfrm>
            <a:custGeom>
              <a:avLst/>
              <a:gdLst/>
              <a:ahLst/>
              <a:cxnLst>
                <a:cxn ang="0">
                  <a:pos x="0" y="8731"/>
                </a:cxn>
                <a:cxn ang="0">
                  <a:pos x="0" y="13097"/>
                </a:cxn>
                <a:cxn ang="0">
                  <a:pos x="4354" y="52388"/>
                </a:cxn>
                <a:cxn ang="0">
                  <a:pos x="39185" y="104775"/>
                </a:cxn>
                <a:cxn ang="0">
                  <a:pos x="39185" y="104775"/>
                </a:cxn>
                <a:cxn ang="0">
                  <a:pos x="370077" y="56753"/>
                </a:cxn>
                <a:cxn ang="0">
                  <a:pos x="374430" y="21828"/>
                </a:cxn>
                <a:cxn ang="0">
                  <a:pos x="65308" y="74216"/>
                </a:cxn>
                <a:cxn ang="0">
                  <a:pos x="39185" y="69850"/>
                </a:cxn>
                <a:cxn ang="0">
                  <a:pos x="17415" y="8731"/>
                </a:cxn>
                <a:cxn ang="0">
                  <a:pos x="0" y="8731"/>
                </a:cxn>
                <a:cxn ang="0">
                  <a:pos x="439738" y="0"/>
                </a:cxn>
                <a:cxn ang="0">
                  <a:pos x="383138" y="17463"/>
                </a:cxn>
                <a:cxn ang="0">
                  <a:pos x="378784" y="52388"/>
                </a:cxn>
                <a:cxn ang="0">
                  <a:pos x="439738" y="43656"/>
                </a:cxn>
                <a:cxn ang="0">
                  <a:pos x="439738" y="26194"/>
                </a:cxn>
                <a:cxn ang="0">
                  <a:pos x="439738" y="0"/>
                </a:cxn>
              </a:cxnLst>
              <a:pathLst>
                <a:path w="101" h="24">
                  <a:moveTo>
                    <a:pt x="0" y="2"/>
                  </a:moveTo>
                  <a:cubicBezTo>
                    <a:pt x="0" y="2"/>
                    <a:pt x="0" y="2"/>
                    <a:pt x="0" y="3"/>
                  </a:cubicBezTo>
                  <a:cubicBezTo>
                    <a:pt x="0" y="6"/>
                    <a:pt x="1" y="9"/>
                    <a:pt x="1" y="12"/>
                  </a:cubicBezTo>
                  <a:cubicBezTo>
                    <a:pt x="2" y="16"/>
                    <a:pt x="5" y="24"/>
                    <a:pt x="9" y="24"/>
                  </a:cubicBezTo>
                  <a:cubicBezTo>
                    <a:pt x="9" y="24"/>
                    <a:pt x="9" y="24"/>
                    <a:pt x="9" y="24"/>
                  </a:cubicBezTo>
                  <a:cubicBezTo>
                    <a:pt x="14" y="24"/>
                    <a:pt x="58" y="18"/>
                    <a:pt x="85" y="13"/>
                  </a:cubicBezTo>
                  <a:cubicBezTo>
                    <a:pt x="85" y="9"/>
                    <a:pt x="86" y="7"/>
                    <a:pt x="86" y="5"/>
                  </a:cubicBezTo>
                  <a:cubicBezTo>
                    <a:pt x="61" y="11"/>
                    <a:pt x="29" y="17"/>
                    <a:pt x="15" y="17"/>
                  </a:cubicBezTo>
                  <a:cubicBezTo>
                    <a:pt x="12" y="17"/>
                    <a:pt x="10" y="16"/>
                    <a:pt x="9" y="16"/>
                  </a:cubicBezTo>
                  <a:cubicBezTo>
                    <a:pt x="8" y="14"/>
                    <a:pt x="6" y="9"/>
                    <a:pt x="4" y="2"/>
                  </a:cubicBezTo>
                  <a:cubicBezTo>
                    <a:pt x="3" y="2"/>
                    <a:pt x="1" y="2"/>
                    <a:pt x="0" y="2"/>
                  </a:cubicBezTo>
                  <a:moveTo>
                    <a:pt x="101" y="0"/>
                  </a:moveTo>
                  <a:cubicBezTo>
                    <a:pt x="97" y="2"/>
                    <a:pt x="93" y="3"/>
                    <a:pt x="88" y="4"/>
                  </a:cubicBezTo>
                  <a:cubicBezTo>
                    <a:pt x="88" y="6"/>
                    <a:pt x="88" y="9"/>
                    <a:pt x="87" y="12"/>
                  </a:cubicBezTo>
                  <a:cubicBezTo>
                    <a:pt x="93" y="11"/>
                    <a:pt x="98" y="10"/>
                    <a:pt x="101" y="10"/>
                  </a:cubicBezTo>
                  <a:cubicBezTo>
                    <a:pt x="101" y="8"/>
                    <a:pt x="101" y="6"/>
                    <a:pt x="101" y="6"/>
                  </a:cubicBezTo>
                  <a:cubicBezTo>
                    <a:pt x="101" y="4"/>
                    <a:pt x="101" y="2"/>
                    <a:pt x="101" y="0"/>
                  </a:cubicBezTo>
                </a:path>
              </a:pathLst>
            </a:custGeom>
            <a:solidFill>
              <a:srgbClr val="1A2D45">
                <a:alpha val="100000"/>
              </a:srgbClr>
            </a:solidFill>
            <a:ln w="9525">
              <a:noFill/>
            </a:ln>
          </p:spPr>
          <p:txBody>
            <a:bodyPr/>
            <a:p>
              <a:endParaRPr lang="zh-CN" altLang="en-US"/>
            </a:p>
          </p:txBody>
        </p:sp>
        <p:sp>
          <p:nvSpPr>
            <p:cNvPr id="180386" name="任意多边形 163"/>
            <p:cNvSpPr/>
            <p:nvPr/>
          </p:nvSpPr>
          <p:spPr>
            <a:xfrm>
              <a:off x="7159626" y="3790950"/>
              <a:ext cx="12700" cy="39688"/>
            </a:xfrm>
            <a:custGeom>
              <a:avLst/>
              <a:gdLst/>
              <a:ahLst/>
              <a:cxnLst>
                <a:cxn ang="0">
                  <a:pos x="12700" y="0"/>
                </a:cxn>
                <a:cxn ang="0">
                  <a:pos x="4233" y="4410"/>
                </a:cxn>
                <a:cxn ang="0">
                  <a:pos x="0" y="39688"/>
                </a:cxn>
                <a:cxn ang="0">
                  <a:pos x="8467" y="35278"/>
                </a:cxn>
                <a:cxn ang="0">
                  <a:pos x="12700" y="0"/>
                </a:cxn>
              </a:cxnLst>
              <a:pathLst>
                <a:path w="3" h="9">
                  <a:moveTo>
                    <a:pt x="3" y="0"/>
                  </a:moveTo>
                  <a:cubicBezTo>
                    <a:pt x="2" y="0"/>
                    <a:pt x="2" y="0"/>
                    <a:pt x="1" y="1"/>
                  </a:cubicBezTo>
                  <a:cubicBezTo>
                    <a:pt x="1" y="3"/>
                    <a:pt x="0" y="5"/>
                    <a:pt x="0" y="9"/>
                  </a:cubicBezTo>
                  <a:cubicBezTo>
                    <a:pt x="1" y="9"/>
                    <a:pt x="2" y="9"/>
                    <a:pt x="2" y="8"/>
                  </a:cubicBezTo>
                  <a:cubicBezTo>
                    <a:pt x="3" y="5"/>
                    <a:pt x="3" y="2"/>
                    <a:pt x="3" y="0"/>
                  </a:cubicBezTo>
                </a:path>
              </a:pathLst>
            </a:custGeom>
            <a:solidFill>
              <a:srgbClr val="111F2F">
                <a:alpha val="100000"/>
              </a:srgbClr>
            </a:solidFill>
            <a:ln w="9525">
              <a:noFill/>
            </a:ln>
          </p:spPr>
          <p:txBody>
            <a:bodyPr/>
            <a:p>
              <a:endParaRPr lang="zh-CN" altLang="en-US"/>
            </a:p>
          </p:txBody>
        </p:sp>
        <p:sp>
          <p:nvSpPr>
            <p:cNvPr id="180387" name="任意多边形 164"/>
            <p:cNvSpPr/>
            <p:nvPr/>
          </p:nvSpPr>
          <p:spPr>
            <a:xfrm>
              <a:off x="6772276" y="3657600"/>
              <a:ext cx="34925" cy="125413"/>
            </a:xfrm>
            <a:custGeom>
              <a:avLst/>
              <a:gdLst/>
              <a:ahLst/>
              <a:cxnLst>
                <a:cxn ang="0">
                  <a:pos x="13097" y="0"/>
                </a:cxn>
                <a:cxn ang="0">
                  <a:pos x="0" y="121088"/>
                </a:cxn>
                <a:cxn ang="0">
                  <a:pos x="17463" y="125413"/>
                </a:cxn>
                <a:cxn ang="0">
                  <a:pos x="34925" y="125413"/>
                </a:cxn>
                <a:cxn ang="0">
                  <a:pos x="13097" y="0"/>
                </a:cxn>
              </a:cxnLst>
              <a:pathLst>
                <a:path w="8" h="29">
                  <a:moveTo>
                    <a:pt x="3" y="0"/>
                  </a:moveTo>
                  <a:cubicBezTo>
                    <a:pt x="2" y="11"/>
                    <a:pt x="1" y="21"/>
                    <a:pt x="0" y="28"/>
                  </a:cubicBezTo>
                  <a:cubicBezTo>
                    <a:pt x="1" y="28"/>
                    <a:pt x="3" y="28"/>
                    <a:pt x="4" y="29"/>
                  </a:cubicBezTo>
                  <a:cubicBezTo>
                    <a:pt x="5" y="29"/>
                    <a:pt x="7" y="29"/>
                    <a:pt x="8" y="29"/>
                  </a:cubicBezTo>
                  <a:cubicBezTo>
                    <a:pt x="7" y="22"/>
                    <a:pt x="5" y="12"/>
                    <a:pt x="3" y="0"/>
                  </a:cubicBezTo>
                </a:path>
              </a:pathLst>
            </a:custGeom>
            <a:solidFill>
              <a:srgbClr val="C2C2C5">
                <a:alpha val="100000"/>
              </a:srgbClr>
            </a:solidFill>
            <a:ln w="9525">
              <a:noFill/>
            </a:ln>
          </p:spPr>
          <p:txBody>
            <a:bodyPr/>
            <a:p>
              <a:endParaRPr lang="zh-CN" altLang="en-US"/>
            </a:p>
          </p:txBody>
        </p:sp>
        <p:sp>
          <p:nvSpPr>
            <p:cNvPr id="180388" name="任意多边形 165"/>
            <p:cNvSpPr/>
            <p:nvPr/>
          </p:nvSpPr>
          <p:spPr>
            <a:xfrm>
              <a:off x="6580188" y="2411413"/>
              <a:ext cx="831850" cy="1458913"/>
            </a:xfrm>
            <a:custGeom>
              <a:avLst/>
              <a:gdLst/>
              <a:ahLst/>
              <a:cxnLst>
                <a:cxn ang="0">
                  <a:pos x="666351" y="816297"/>
                </a:cxn>
                <a:cxn ang="0">
                  <a:pos x="805719" y="204074"/>
                </a:cxn>
                <a:cxn ang="0">
                  <a:pos x="505207" y="0"/>
                </a:cxn>
                <a:cxn ang="0">
                  <a:pos x="230827" y="607880"/>
                </a:cxn>
                <a:cxn ang="0">
                  <a:pos x="283090" y="73814"/>
                </a:cxn>
                <a:cxn ang="0">
                  <a:pos x="278735" y="34736"/>
                </a:cxn>
                <a:cxn ang="0">
                  <a:pos x="165499" y="104208"/>
                </a:cxn>
                <a:cxn ang="0">
                  <a:pos x="74039" y="412490"/>
                </a:cxn>
                <a:cxn ang="0">
                  <a:pos x="78394" y="764193"/>
                </a:cxn>
                <a:cxn ang="0">
                  <a:pos x="4355" y="1324311"/>
                </a:cxn>
                <a:cxn ang="0">
                  <a:pos x="174209" y="1419835"/>
                </a:cxn>
                <a:cxn ang="0">
                  <a:pos x="204696" y="1246155"/>
                </a:cxn>
                <a:cxn ang="0">
                  <a:pos x="248248" y="1432861"/>
                </a:cxn>
                <a:cxn ang="0">
                  <a:pos x="722969" y="1332995"/>
                </a:cxn>
                <a:cxn ang="0">
                  <a:pos x="666351" y="816297"/>
                </a:cxn>
              </a:cxnLst>
              <a:pathLst>
                <a:path w="191" h="336">
                  <a:moveTo>
                    <a:pt x="153" y="188"/>
                  </a:moveTo>
                  <a:cubicBezTo>
                    <a:pt x="155" y="178"/>
                    <a:pt x="191" y="74"/>
                    <a:pt x="185" y="47"/>
                  </a:cubicBezTo>
                  <a:cubicBezTo>
                    <a:pt x="180" y="19"/>
                    <a:pt x="116" y="0"/>
                    <a:pt x="116" y="0"/>
                  </a:cubicBezTo>
                  <a:cubicBezTo>
                    <a:pt x="116" y="0"/>
                    <a:pt x="69" y="103"/>
                    <a:pt x="53" y="140"/>
                  </a:cubicBezTo>
                  <a:cubicBezTo>
                    <a:pt x="50" y="117"/>
                    <a:pt x="65" y="17"/>
                    <a:pt x="65" y="17"/>
                  </a:cubicBezTo>
                  <a:cubicBezTo>
                    <a:pt x="64" y="8"/>
                    <a:pt x="64" y="8"/>
                    <a:pt x="64" y="8"/>
                  </a:cubicBezTo>
                  <a:cubicBezTo>
                    <a:pt x="64" y="8"/>
                    <a:pt x="45" y="19"/>
                    <a:pt x="38" y="24"/>
                  </a:cubicBezTo>
                  <a:cubicBezTo>
                    <a:pt x="30" y="32"/>
                    <a:pt x="17" y="82"/>
                    <a:pt x="17" y="95"/>
                  </a:cubicBezTo>
                  <a:cubicBezTo>
                    <a:pt x="17" y="108"/>
                    <a:pt x="18" y="160"/>
                    <a:pt x="18" y="176"/>
                  </a:cubicBezTo>
                  <a:cubicBezTo>
                    <a:pt x="18" y="193"/>
                    <a:pt x="0" y="301"/>
                    <a:pt x="1" y="305"/>
                  </a:cubicBezTo>
                  <a:cubicBezTo>
                    <a:pt x="2" y="308"/>
                    <a:pt x="35" y="332"/>
                    <a:pt x="40" y="327"/>
                  </a:cubicBezTo>
                  <a:cubicBezTo>
                    <a:pt x="42" y="326"/>
                    <a:pt x="45" y="309"/>
                    <a:pt x="47" y="287"/>
                  </a:cubicBezTo>
                  <a:cubicBezTo>
                    <a:pt x="50" y="312"/>
                    <a:pt x="55" y="327"/>
                    <a:pt x="57" y="330"/>
                  </a:cubicBezTo>
                  <a:cubicBezTo>
                    <a:pt x="63" y="336"/>
                    <a:pt x="163" y="314"/>
                    <a:pt x="166" y="307"/>
                  </a:cubicBezTo>
                  <a:cubicBezTo>
                    <a:pt x="169" y="300"/>
                    <a:pt x="150" y="198"/>
                    <a:pt x="153" y="188"/>
                  </a:cubicBezTo>
                </a:path>
              </a:pathLst>
            </a:custGeom>
            <a:solidFill>
              <a:srgbClr val="B71D67">
                <a:alpha val="100000"/>
              </a:srgbClr>
            </a:solidFill>
            <a:ln w="9525">
              <a:noFill/>
            </a:ln>
          </p:spPr>
          <p:txBody>
            <a:bodyPr/>
            <a:p>
              <a:endParaRPr lang="zh-CN" altLang="en-US"/>
            </a:p>
          </p:txBody>
        </p:sp>
        <p:sp>
          <p:nvSpPr>
            <p:cNvPr id="180389" name="任意多边形 166"/>
            <p:cNvSpPr/>
            <p:nvPr/>
          </p:nvSpPr>
          <p:spPr>
            <a:xfrm>
              <a:off x="6807201" y="2824163"/>
              <a:ext cx="12700" cy="180975"/>
            </a:xfrm>
            <a:custGeom>
              <a:avLst/>
              <a:gdLst/>
              <a:ahLst/>
              <a:cxnLst>
                <a:cxn ang="0">
                  <a:pos x="12700" y="0"/>
                </a:cxn>
                <a:cxn ang="0">
                  <a:pos x="4233" y="180975"/>
                </a:cxn>
                <a:cxn ang="0">
                  <a:pos x="12700" y="0"/>
                </a:cxn>
              </a:cxnLst>
              <a:pathLst>
                <a:path w="3" h="42">
                  <a:moveTo>
                    <a:pt x="3" y="0"/>
                  </a:moveTo>
                  <a:cubicBezTo>
                    <a:pt x="1" y="17"/>
                    <a:pt x="0" y="33"/>
                    <a:pt x="1" y="42"/>
                  </a:cubicBezTo>
                  <a:cubicBezTo>
                    <a:pt x="3" y="0"/>
                    <a:pt x="3" y="0"/>
                    <a:pt x="3" y="0"/>
                  </a:cubicBezTo>
                </a:path>
              </a:pathLst>
            </a:custGeom>
            <a:solidFill>
              <a:srgbClr val="E0D5E1">
                <a:alpha val="100000"/>
              </a:srgbClr>
            </a:solidFill>
            <a:ln w="9525">
              <a:noFill/>
            </a:ln>
          </p:spPr>
          <p:txBody>
            <a:bodyPr/>
            <a:p>
              <a:endParaRPr lang="zh-CN" altLang="en-US"/>
            </a:p>
          </p:txBody>
        </p:sp>
        <p:sp>
          <p:nvSpPr>
            <p:cNvPr id="180390" name="任意多边形 167"/>
            <p:cNvSpPr/>
            <p:nvPr/>
          </p:nvSpPr>
          <p:spPr>
            <a:xfrm>
              <a:off x="6742113" y="2484438"/>
              <a:ext cx="90488" cy="650875"/>
            </a:xfrm>
            <a:custGeom>
              <a:avLst/>
              <a:gdLst/>
              <a:ahLst/>
              <a:cxnLst>
                <a:cxn ang="0">
                  <a:pos x="77561" y="0"/>
                </a:cxn>
                <a:cxn ang="0">
                  <a:pos x="4309" y="143193"/>
                </a:cxn>
                <a:cxn ang="0">
                  <a:pos x="64634" y="143193"/>
                </a:cxn>
                <a:cxn ang="0">
                  <a:pos x="0" y="182245"/>
                </a:cxn>
                <a:cxn ang="0">
                  <a:pos x="60325" y="650875"/>
                </a:cxn>
                <a:cxn ang="0">
                  <a:pos x="68943" y="520700"/>
                </a:cxn>
                <a:cxn ang="0">
                  <a:pos x="77561" y="338455"/>
                </a:cxn>
                <a:cxn ang="0">
                  <a:pos x="90488" y="130175"/>
                </a:cxn>
                <a:cxn ang="0">
                  <a:pos x="77561" y="0"/>
                </a:cxn>
              </a:cxnLst>
              <a:pathLst>
                <a:path w="21" h="150">
                  <a:moveTo>
                    <a:pt x="18" y="0"/>
                  </a:moveTo>
                  <a:cubicBezTo>
                    <a:pt x="1" y="33"/>
                    <a:pt x="1" y="33"/>
                    <a:pt x="1" y="33"/>
                  </a:cubicBezTo>
                  <a:cubicBezTo>
                    <a:pt x="15" y="33"/>
                    <a:pt x="15" y="33"/>
                    <a:pt x="15" y="33"/>
                  </a:cubicBezTo>
                  <a:cubicBezTo>
                    <a:pt x="0" y="42"/>
                    <a:pt x="0" y="42"/>
                    <a:pt x="0" y="42"/>
                  </a:cubicBezTo>
                  <a:cubicBezTo>
                    <a:pt x="14" y="150"/>
                    <a:pt x="14" y="150"/>
                    <a:pt x="14" y="150"/>
                  </a:cubicBezTo>
                  <a:cubicBezTo>
                    <a:pt x="16" y="120"/>
                    <a:pt x="16" y="120"/>
                    <a:pt x="16" y="120"/>
                  </a:cubicBezTo>
                  <a:cubicBezTo>
                    <a:pt x="15" y="111"/>
                    <a:pt x="16" y="95"/>
                    <a:pt x="18" y="78"/>
                  </a:cubicBezTo>
                  <a:cubicBezTo>
                    <a:pt x="21" y="30"/>
                    <a:pt x="21" y="30"/>
                    <a:pt x="21" y="30"/>
                  </a:cubicBezTo>
                  <a:cubicBezTo>
                    <a:pt x="18" y="0"/>
                    <a:pt x="18" y="0"/>
                    <a:pt x="18" y="0"/>
                  </a:cubicBezTo>
                </a:path>
              </a:pathLst>
            </a:custGeom>
            <a:solidFill>
              <a:srgbClr val="A1185B">
                <a:alpha val="100000"/>
              </a:srgbClr>
            </a:solidFill>
            <a:ln w="9525">
              <a:noFill/>
            </a:ln>
          </p:spPr>
          <p:txBody>
            <a:bodyPr/>
            <a:p>
              <a:endParaRPr lang="zh-CN" altLang="en-US"/>
            </a:p>
          </p:txBody>
        </p:sp>
        <p:sp>
          <p:nvSpPr>
            <p:cNvPr id="180391" name="任意多边形 168"/>
            <p:cNvSpPr/>
            <p:nvPr/>
          </p:nvSpPr>
          <p:spPr>
            <a:xfrm>
              <a:off x="6802438" y="2441575"/>
              <a:ext cx="357188" cy="693738"/>
            </a:xfrm>
            <a:custGeom>
              <a:avLst/>
              <a:gdLst/>
              <a:ahLst/>
              <a:cxnLst>
                <a:cxn ang="0">
                  <a:pos x="296205" y="0"/>
                </a:cxn>
                <a:cxn ang="0">
                  <a:pos x="200374" y="173435"/>
                </a:cxn>
                <a:cxn ang="0">
                  <a:pos x="0" y="693738"/>
                </a:cxn>
                <a:cxn ang="0">
                  <a:pos x="283137" y="247144"/>
                </a:cxn>
                <a:cxn ang="0">
                  <a:pos x="257001" y="203786"/>
                </a:cxn>
                <a:cxn ang="0">
                  <a:pos x="304917" y="208121"/>
                </a:cxn>
                <a:cxn ang="0">
                  <a:pos x="348476" y="30351"/>
                </a:cxn>
                <a:cxn ang="0">
                  <a:pos x="296205" y="0"/>
                </a:cxn>
                <a:cxn ang="0">
                  <a:pos x="357188" y="0"/>
                </a:cxn>
                <a:cxn ang="0">
                  <a:pos x="300561" y="0"/>
                </a:cxn>
                <a:cxn ang="0">
                  <a:pos x="352832" y="26015"/>
                </a:cxn>
                <a:cxn ang="0">
                  <a:pos x="357188" y="0"/>
                </a:cxn>
              </a:cxnLst>
              <a:pathLst>
                <a:path w="82" h="160">
                  <a:moveTo>
                    <a:pt x="68" y="0"/>
                  </a:moveTo>
                  <a:cubicBezTo>
                    <a:pt x="46" y="40"/>
                    <a:pt x="46" y="40"/>
                    <a:pt x="46" y="40"/>
                  </a:cubicBezTo>
                  <a:cubicBezTo>
                    <a:pt x="0" y="160"/>
                    <a:pt x="0" y="160"/>
                    <a:pt x="0" y="160"/>
                  </a:cubicBezTo>
                  <a:cubicBezTo>
                    <a:pt x="2" y="160"/>
                    <a:pt x="65" y="57"/>
                    <a:pt x="65" y="57"/>
                  </a:cubicBezTo>
                  <a:cubicBezTo>
                    <a:pt x="59" y="47"/>
                    <a:pt x="59" y="47"/>
                    <a:pt x="59" y="47"/>
                  </a:cubicBezTo>
                  <a:cubicBezTo>
                    <a:pt x="70" y="48"/>
                    <a:pt x="70" y="48"/>
                    <a:pt x="70" y="48"/>
                  </a:cubicBezTo>
                  <a:cubicBezTo>
                    <a:pt x="80" y="7"/>
                    <a:pt x="80" y="7"/>
                    <a:pt x="80" y="7"/>
                  </a:cubicBezTo>
                  <a:cubicBezTo>
                    <a:pt x="76" y="5"/>
                    <a:pt x="72" y="3"/>
                    <a:pt x="68" y="0"/>
                  </a:cubicBezTo>
                  <a:moveTo>
                    <a:pt x="82" y="0"/>
                  </a:moveTo>
                  <a:cubicBezTo>
                    <a:pt x="69" y="0"/>
                    <a:pt x="69" y="0"/>
                    <a:pt x="69" y="0"/>
                  </a:cubicBezTo>
                  <a:cubicBezTo>
                    <a:pt x="73" y="2"/>
                    <a:pt x="77" y="4"/>
                    <a:pt x="81" y="6"/>
                  </a:cubicBezTo>
                  <a:cubicBezTo>
                    <a:pt x="82" y="0"/>
                    <a:pt x="82" y="0"/>
                    <a:pt x="82" y="0"/>
                  </a:cubicBezTo>
                </a:path>
              </a:pathLst>
            </a:custGeom>
            <a:solidFill>
              <a:srgbClr val="A1185B">
                <a:alpha val="100000"/>
              </a:srgbClr>
            </a:solidFill>
            <a:ln w="9525">
              <a:noFill/>
            </a:ln>
          </p:spPr>
          <p:txBody>
            <a:bodyPr/>
            <a:p>
              <a:endParaRPr lang="zh-CN" altLang="en-US"/>
            </a:p>
          </p:txBody>
        </p:sp>
        <p:sp>
          <p:nvSpPr>
            <p:cNvPr id="180392" name="任意多边形 169"/>
            <p:cNvSpPr/>
            <p:nvPr/>
          </p:nvSpPr>
          <p:spPr>
            <a:xfrm>
              <a:off x="6872288" y="3452813"/>
              <a:ext cx="230188" cy="34925"/>
            </a:xfrm>
            <a:custGeom>
              <a:avLst/>
              <a:gdLst/>
              <a:ahLst/>
              <a:cxnLst>
                <a:cxn ang="0">
                  <a:pos x="0" y="34925"/>
                </a:cxn>
                <a:cxn ang="0">
                  <a:pos x="230188" y="12700"/>
                </a:cxn>
                <a:cxn ang="0">
                  <a:pos x="230188" y="0"/>
                </a:cxn>
                <a:cxn ang="0">
                  <a:pos x="0" y="17463"/>
                </a:cxn>
                <a:cxn ang="0">
                  <a:pos x="0" y="34925"/>
                </a:cxn>
              </a:cxnLst>
              <a:pathLst>
                <a:path w="145" h="22">
                  <a:moveTo>
                    <a:pt x="0" y="22"/>
                  </a:moveTo>
                  <a:lnTo>
                    <a:pt x="145" y="8"/>
                  </a:lnTo>
                  <a:lnTo>
                    <a:pt x="145" y="0"/>
                  </a:lnTo>
                  <a:lnTo>
                    <a:pt x="0" y="11"/>
                  </a:lnTo>
                  <a:lnTo>
                    <a:pt x="0" y="22"/>
                  </a:lnTo>
                  <a:close/>
                </a:path>
              </a:pathLst>
            </a:custGeom>
            <a:solidFill>
              <a:srgbClr val="8C1559">
                <a:alpha val="100000"/>
              </a:srgbClr>
            </a:solidFill>
            <a:ln w="9525">
              <a:noFill/>
            </a:ln>
          </p:spPr>
          <p:txBody>
            <a:bodyPr/>
            <a:p>
              <a:endParaRPr lang="zh-CN" altLang="en-US"/>
            </a:p>
          </p:txBody>
        </p:sp>
        <p:sp>
          <p:nvSpPr>
            <p:cNvPr id="180393" name="任意多边形 170"/>
            <p:cNvSpPr/>
            <p:nvPr/>
          </p:nvSpPr>
          <p:spPr>
            <a:xfrm>
              <a:off x="6615113" y="3435350"/>
              <a:ext cx="109538" cy="42863"/>
            </a:xfrm>
            <a:custGeom>
              <a:avLst/>
              <a:gdLst/>
              <a:ahLst/>
              <a:cxnLst>
                <a:cxn ang="0">
                  <a:pos x="0" y="12700"/>
                </a:cxn>
                <a:cxn ang="0">
                  <a:pos x="104775" y="42863"/>
                </a:cxn>
                <a:cxn ang="0">
                  <a:pos x="109538" y="26988"/>
                </a:cxn>
                <a:cxn ang="0">
                  <a:pos x="9525" y="0"/>
                </a:cxn>
                <a:cxn ang="0">
                  <a:pos x="0" y="12700"/>
                </a:cxn>
              </a:cxnLst>
              <a:pathLst>
                <a:path w="69" h="27">
                  <a:moveTo>
                    <a:pt x="0" y="8"/>
                  </a:moveTo>
                  <a:lnTo>
                    <a:pt x="66" y="27"/>
                  </a:lnTo>
                  <a:lnTo>
                    <a:pt x="69" y="17"/>
                  </a:lnTo>
                  <a:lnTo>
                    <a:pt x="6" y="0"/>
                  </a:lnTo>
                  <a:lnTo>
                    <a:pt x="0" y="8"/>
                  </a:lnTo>
                  <a:close/>
                </a:path>
              </a:pathLst>
            </a:custGeom>
            <a:solidFill>
              <a:srgbClr val="8C1559">
                <a:alpha val="100000"/>
              </a:srgbClr>
            </a:solidFill>
            <a:ln w="9525">
              <a:noFill/>
            </a:ln>
          </p:spPr>
          <p:txBody>
            <a:bodyPr/>
            <a:p>
              <a:endParaRPr lang="zh-CN" altLang="en-US"/>
            </a:p>
          </p:txBody>
        </p:sp>
        <p:sp>
          <p:nvSpPr>
            <p:cNvPr id="180394" name="任意多边形 171"/>
            <p:cNvSpPr/>
            <p:nvPr/>
          </p:nvSpPr>
          <p:spPr>
            <a:xfrm>
              <a:off x="7072313" y="2428875"/>
              <a:ext cx="222250" cy="1349375"/>
            </a:xfrm>
            <a:custGeom>
              <a:avLst/>
              <a:gdLst/>
              <a:ahLst/>
              <a:cxnLst>
                <a:cxn ang="0">
                  <a:pos x="4358" y="0"/>
                </a:cxn>
                <a:cxn ang="0">
                  <a:pos x="169956" y="86777"/>
                </a:cxn>
                <a:cxn ang="0">
                  <a:pos x="204819" y="117148"/>
                </a:cxn>
                <a:cxn ang="0">
                  <a:pos x="213534" y="125826"/>
                </a:cxn>
                <a:cxn ang="0">
                  <a:pos x="217892" y="138842"/>
                </a:cxn>
                <a:cxn ang="0">
                  <a:pos x="222250" y="160537"/>
                </a:cxn>
                <a:cxn ang="0">
                  <a:pos x="204819" y="251652"/>
                </a:cxn>
                <a:cxn ang="0">
                  <a:pos x="126377" y="616113"/>
                </a:cxn>
                <a:cxn ang="0">
                  <a:pos x="104588" y="702890"/>
                </a:cxn>
                <a:cxn ang="0">
                  <a:pos x="95873" y="750617"/>
                </a:cxn>
                <a:cxn ang="0">
                  <a:pos x="87157" y="794005"/>
                </a:cxn>
                <a:cxn ang="0">
                  <a:pos x="104588" y="980575"/>
                </a:cxn>
                <a:cxn ang="0">
                  <a:pos x="135093" y="1349375"/>
                </a:cxn>
                <a:cxn ang="0">
                  <a:pos x="130735" y="1349375"/>
                </a:cxn>
                <a:cxn ang="0">
                  <a:pos x="130735" y="1349375"/>
                </a:cxn>
                <a:cxn ang="0">
                  <a:pos x="95873" y="980575"/>
                </a:cxn>
                <a:cxn ang="0">
                  <a:pos x="78441" y="794005"/>
                </a:cxn>
                <a:cxn ang="0">
                  <a:pos x="82799" y="772311"/>
                </a:cxn>
                <a:cxn ang="0">
                  <a:pos x="87157" y="746278"/>
                </a:cxn>
                <a:cxn ang="0">
                  <a:pos x="95873" y="702890"/>
                </a:cxn>
                <a:cxn ang="0">
                  <a:pos x="117662" y="611775"/>
                </a:cxn>
                <a:cxn ang="0">
                  <a:pos x="200461" y="251652"/>
                </a:cxn>
                <a:cxn ang="0">
                  <a:pos x="213534" y="160537"/>
                </a:cxn>
                <a:cxn ang="0">
                  <a:pos x="213534" y="138842"/>
                </a:cxn>
                <a:cxn ang="0">
                  <a:pos x="209176" y="130165"/>
                </a:cxn>
                <a:cxn ang="0">
                  <a:pos x="200461" y="121487"/>
                </a:cxn>
                <a:cxn ang="0">
                  <a:pos x="165598" y="91115"/>
                </a:cxn>
                <a:cxn ang="0">
                  <a:pos x="4358" y="4339"/>
                </a:cxn>
                <a:cxn ang="0">
                  <a:pos x="0" y="4339"/>
                </a:cxn>
                <a:cxn ang="0">
                  <a:pos x="4358" y="0"/>
                </a:cxn>
              </a:cxnLst>
              <a:pathLst>
                <a:path w="51" h="311">
                  <a:moveTo>
                    <a:pt x="1" y="0"/>
                  </a:moveTo>
                  <a:cubicBezTo>
                    <a:pt x="14" y="6"/>
                    <a:pt x="27" y="12"/>
                    <a:pt x="39" y="20"/>
                  </a:cubicBezTo>
                  <a:cubicBezTo>
                    <a:pt x="42" y="22"/>
                    <a:pt x="45" y="24"/>
                    <a:pt x="47" y="27"/>
                  </a:cubicBezTo>
                  <a:cubicBezTo>
                    <a:pt x="49" y="29"/>
                    <a:pt x="49" y="29"/>
                    <a:pt x="49" y="29"/>
                  </a:cubicBezTo>
                  <a:cubicBezTo>
                    <a:pt x="49" y="30"/>
                    <a:pt x="50" y="31"/>
                    <a:pt x="50" y="32"/>
                  </a:cubicBezTo>
                  <a:cubicBezTo>
                    <a:pt x="51" y="34"/>
                    <a:pt x="51" y="35"/>
                    <a:pt x="51" y="37"/>
                  </a:cubicBezTo>
                  <a:cubicBezTo>
                    <a:pt x="50" y="44"/>
                    <a:pt x="49" y="51"/>
                    <a:pt x="47" y="58"/>
                  </a:cubicBezTo>
                  <a:cubicBezTo>
                    <a:pt x="42" y="86"/>
                    <a:pt x="35" y="114"/>
                    <a:pt x="29" y="142"/>
                  </a:cubicBezTo>
                  <a:cubicBezTo>
                    <a:pt x="24" y="162"/>
                    <a:pt x="24" y="162"/>
                    <a:pt x="24" y="162"/>
                  </a:cubicBezTo>
                  <a:cubicBezTo>
                    <a:pt x="22" y="173"/>
                    <a:pt x="22" y="173"/>
                    <a:pt x="22" y="173"/>
                  </a:cubicBezTo>
                  <a:cubicBezTo>
                    <a:pt x="21" y="176"/>
                    <a:pt x="20" y="180"/>
                    <a:pt x="20" y="183"/>
                  </a:cubicBezTo>
                  <a:cubicBezTo>
                    <a:pt x="21" y="197"/>
                    <a:pt x="22" y="212"/>
                    <a:pt x="24" y="226"/>
                  </a:cubicBezTo>
                  <a:cubicBezTo>
                    <a:pt x="31" y="311"/>
                    <a:pt x="31" y="311"/>
                    <a:pt x="31" y="311"/>
                  </a:cubicBezTo>
                  <a:cubicBezTo>
                    <a:pt x="30" y="311"/>
                    <a:pt x="30" y="311"/>
                    <a:pt x="30" y="311"/>
                  </a:cubicBezTo>
                  <a:cubicBezTo>
                    <a:pt x="30" y="311"/>
                    <a:pt x="30" y="311"/>
                    <a:pt x="30" y="311"/>
                  </a:cubicBezTo>
                  <a:cubicBezTo>
                    <a:pt x="27" y="283"/>
                    <a:pt x="24" y="254"/>
                    <a:pt x="22" y="226"/>
                  </a:cubicBezTo>
                  <a:cubicBezTo>
                    <a:pt x="21" y="212"/>
                    <a:pt x="19" y="198"/>
                    <a:pt x="18" y="183"/>
                  </a:cubicBezTo>
                  <a:cubicBezTo>
                    <a:pt x="18" y="182"/>
                    <a:pt x="18" y="180"/>
                    <a:pt x="19" y="178"/>
                  </a:cubicBezTo>
                  <a:cubicBezTo>
                    <a:pt x="19" y="176"/>
                    <a:pt x="19" y="174"/>
                    <a:pt x="20" y="172"/>
                  </a:cubicBezTo>
                  <a:cubicBezTo>
                    <a:pt x="22" y="162"/>
                    <a:pt x="22" y="162"/>
                    <a:pt x="22" y="162"/>
                  </a:cubicBezTo>
                  <a:cubicBezTo>
                    <a:pt x="27" y="141"/>
                    <a:pt x="27" y="141"/>
                    <a:pt x="27" y="141"/>
                  </a:cubicBezTo>
                  <a:cubicBezTo>
                    <a:pt x="33" y="114"/>
                    <a:pt x="40" y="86"/>
                    <a:pt x="46" y="58"/>
                  </a:cubicBezTo>
                  <a:cubicBezTo>
                    <a:pt x="47" y="51"/>
                    <a:pt x="48" y="44"/>
                    <a:pt x="49" y="37"/>
                  </a:cubicBezTo>
                  <a:cubicBezTo>
                    <a:pt x="49" y="35"/>
                    <a:pt x="49" y="34"/>
                    <a:pt x="49" y="32"/>
                  </a:cubicBezTo>
                  <a:cubicBezTo>
                    <a:pt x="48" y="31"/>
                    <a:pt x="48" y="31"/>
                    <a:pt x="48" y="30"/>
                  </a:cubicBezTo>
                  <a:cubicBezTo>
                    <a:pt x="46" y="28"/>
                    <a:pt x="46" y="28"/>
                    <a:pt x="46" y="28"/>
                  </a:cubicBezTo>
                  <a:cubicBezTo>
                    <a:pt x="44" y="26"/>
                    <a:pt x="41" y="23"/>
                    <a:pt x="38" y="21"/>
                  </a:cubicBezTo>
                  <a:cubicBezTo>
                    <a:pt x="26" y="13"/>
                    <a:pt x="13" y="7"/>
                    <a:pt x="1" y="1"/>
                  </a:cubicBezTo>
                  <a:cubicBezTo>
                    <a:pt x="0" y="1"/>
                    <a:pt x="0" y="1"/>
                    <a:pt x="0" y="1"/>
                  </a:cubicBezTo>
                  <a:cubicBezTo>
                    <a:pt x="1" y="0"/>
                    <a:pt x="1" y="0"/>
                    <a:pt x="1" y="0"/>
                  </a:cubicBezTo>
                </a:path>
              </a:pathLst>
            </a:custGeom>
            <a:solidFill>
              <a:srgbClr val="8C1559">
                <a:alpha val="100000"/>
              </a:srgbClr>
            </a:solidFill>
            <a:ln w="9525">
              <a:noFill/>
            </a:ln>
          </p:spPr>
          <p:txBody>
            <a:bodyPr/>
            <a:p>
              <a:endParaRPr lang="zh-CN" altLang="en-US"/>
            </a:p>
          </p:txBody>
        </p:sp>
        <p:sp>
          <p:nvSpPr>
            <p:cNvPr id="180395" name="任意多边形 172"/>
            <p:cNvSpPr/>
            <p:nvPr/>
          </p:nvSpPr>
          <p:spPr>
            <a:xfrm>
              <a:off x="7094538" y="2649538"/>
              <a:ext cx="152400" cy="525463"/>
            </a:xfrm>
            <a:custGeom>
              <a:avLst/>
              <a:gdLst/>
              <a:ahLst/>
              <a:cxnLst>
                <a:cxn ang="0">
                  <a:pos x="56606" y="0"/>
                </a:cxn>
                <a:cxn ang="0">
                  <a:pos x="65314" y="525463"/>
                </a:cxn>
                <a:cxn ang="0">
                  <a:pos x="74023" y="482036"/>
                </a:cxn>
                <a:cxn ang="0">
                  <a:pos x="95794" y="390840"/>
                </a:cxn>
                <a:cxn ang="0">
                  <a:pos x="152400" y="151993"/>
                </a:cxn>
                <a:cxn ang="0">
                  <a:pos x="56606" y="0"/>
                </a:cxn>
              </a:cxnLst>
              <a:pathLst>
                <a:path w="35" h="121">
                  <a:moveTo>
                    <a:pt x="13" y="0"/>
                  </a:moveTo>
                  <a:cubicBezTo>
                    <a:pt x="13" y="0"/>
                    <a:pt x="0" y="99"/>
                    <a:pt x="15" y="121"/>
                  </a:cubicBezTo>
                  <a:cubicBezTo>
                    <a:pt x="17" y="111"/>
                    <a:pt x="17" y="111"/>
                    <a:pt x="17" y="111"/>
                  </a:cubicBezTo>
                  <a:cubicBezTo>
                    <a:pt x="22" y="90"/>
                    <a:pt x="22" y="90"/>
                    <a:pt x="22" y="90"/>
                  </a:cubicBezTo>
                  <a:cubicBezTo>
                    <a:pt x="26" y="72"/>
                    <a:pt x="30" y="53"/>
                    <a:pt x="35" y="35"/>
                  </a:cubicBezTo>
                  <a:cubicBezTo>
                    <a:pt x="13" y="0"/>
                    <a:pt x="13" y="0"/>
                    <a:pt x="13" y="0"/>
                  </a:cubicBezTo>
                </a:path>
              </a:pathLst>
            </a:custGeom>
            <a:solidFill>
              <a:srgbClr val="A1185B">
                <a:alpha val="100000"/>
              </a:srgbClr>
            </a:solidFill>
            <a:ln w="9525">
              <a:noFill/>
            </a:ln>
          </p:spPr>
          <p:txBody>
            <a:bodyPr/>
            <a:p>
              <a:endParaRPr lang="zh-CN" altLang="en-US"/>
            </a:p>
          </p:txBody>
        </p:sp>
        <p:sp>
          <p:nvSpPr>
            <p:cNvPr id="180396" name="任意多边形 173"/>
            <p:cNvSpPr/>
            <p:nvPr/>
          </p:nvSpPr>
          <p:spPr>
            <a:xfrm>
              <a:off x="7277101" y="3114675"/>
              <a:ext cx="3175" cy="4763"/>
            </a:xfrm>
            <a:custGeom>
              <a:avLst/>
              <a:gdLst/>
              <a:ahLst/>
              <a:cxnLst>
                <a:cxn ang="0">
                  <a:pos x="3175" y="0"/>
                </a:cxn>
                <a:cxn ang="0">
                  <a:pos x="0" y="4763"/>
                </a:cxn>
                <a:cxn ang="0">
                  <a:pos x="3175" y="4763"/>
                </a:cxn>
                <a:cxn ang="0">
                  <a:pos x="3175" y="0"/>
                </a:cxn>
              </a:cxnLst>
              <a:pathLst>
                <a:path w="1" h="1">
                  <a:moveTo>
                    <a:pt x="1" y="0"/>
                  </a:moveTo>
                  <a:cubicBezTo>
                    <a:pt x="1" y="0"/>
                    <a:pt x="0" y="1"/>
                    <a:pt x="0" y="1"/>
                  </a:cubicBezTo>
                  <a:cubicBezTo>
                    <a:pt x="0" y="1"/>
                    <a:pt x="1" y="1"/>
                    <a:pt x="1" y="1"/>
                  </a:cubicBezTo>
                  <a:cubicBezTo>
                    <a:pt x="1" y="0"/>
                    <a:pt x="1" y="0"/>
                    <a:pt x="1" y="0"/>
                  </a:cubicBezTo>
                </a:path>
              </a:pathLst>
            </a:custGeom>
            <a:solidFill>
              <a:srgbClr val="229298">
                <a:alpha val="100000"/>
              </a:srgbClr>
            </a:solidFill>
            <a:ln w="9525">
              <a:noFill/>
            </a:ln>
          </p:spPr>
          <p:txBody>
            <a:bodyPr/>
            <a:p>
              <a:endParaRPr lang="zh-CN" altLang="en-US"/>
            </a:p>
          </p:txBody>
        </p:sp>
        <p:sp>
          <p:nvSpPr>
            <p:cNvPr id="180397" name="任意多边形 174"/>
            <p:cNvSpPr/>
            <p:nvPr/>
          </p:nvSpPr>
          <p:spPr>
            <a:xfrm>
              <a:off x="7280276" y="2940050"/>
              <a:ext cx="57150" cy="179388"/>
            </a:xfrm>
            <a:custGeom>
              <a:avLst/>
              <a:gdLst/>
              <a:ahLst/>
              <a:cxnLst>
                <a:cxn ang="0">
                  <a:pos x="48358" y="0"/>
                </a:cxn>
                <a:cxn ang="0">
                  <a:pos x="0" y="175013"/>
                </a:cxn>
                <a:cxn ang="0">
                  <a:pos x="0" y="179388"/>
                </a:cxn>
                <a:cxn ang="0">
                  <a:pos x="57150" y="8751"/>
                </a:cxn>
                <a:cxn ang="0">
                  <a:pos x="48358" y="0"/>
                </a:cxn>
              </a:cxnLst>
              <a:pathLst>
                <a:path w="13" h="41">
                  <a:moveTo>
                    <a:pt x="11" y="0"/>
                  </a:moveTo>
                  <a:cubicBezTo>
                    <a:pt x="7" y="14"/>
                    <a:pt x="3" y="28"/>
                    <a:pt x="0" y="40"/>
                  </a:cubicBezTo>
                  <a:cubicBezTo>
                    <a:pt x="0" y="41"/>
                    <a:pt x="0" y="41"/>
                    <a:pt x="0" y="41"/>
                  </a:cubicBezTo>
                  <a:cubicBezTo>
                    <a:pt x="8" y="24"/>
                    <a:pt x="13" y="2"/>
                    <a:pt x="13" y="2"/>
                  </a:cubicBezTo>
                  <a:cubicBezTo>
                    <a:pt x="11" y="0"/>
                    <a:pt x="11" y="0"/>
                    <a:pt x="11" y="0"/>
                  </a:cubicBezTo>
                </a:path>
              </a:pathLst>
            </a:custGeom>
            <a:solidFill>
              <a:srgbClr val="E0D5E1">
                <a:alpha val="100000"/>
              </a:srgbClr>
            </a:solidFill>
            <a:ln w="9525">
              <a:noFill/>
            </a:ln>
          </p:spPr>
          <p:txBody>
            <a:bodyPr/>
            <a:p>
              <a:endParaRPr lang="zh-CN" altLang="en-US"/>
            </a:p>
          </p:txBody>
        </p:sp>
        <p:sp>
          <p:nvSpPr>
            <p:cNvPr id="180398" name="任意多边形 175"/>
            <p:cNvSpPr/>
            <p:nvPr/>
          </p:nvSpPr>
          <p:spPr>
            <a:xfrm>
              <a:off x="7164388" y="2809875"/>
              <a:ext cx="165100" cy="382588"/>
            </a:xfrm>
            <a:custGeom>
              <a:avLst/>
              <a:gdLst/>
              <a:ahLst/>
              <a:cxnLst>
                <a:cxn ang="0">
                  <a:pos x="86895" y="0"/>
                </a:cxn>
                <a:cxn ang="0">
                  <a:pos x="34758" y="234770"/>
                </a:cxn>
                <a:cxn ang="0">
                  <a:pos x="13034" y="321722"/>
                </a:cxn>
                <a:cxn ang="0">
                  <a:pos x="4345" y="369545"/>
                </a:cxn>
                <a:cxn ang="0">
                  <a:pos x="0" y="373893"/>
                </a:cxn>
                <a:cxn ang="0">
                  <a:pos x="21724" y="382588"/>
                </a:cxn>
                <a:cxn ang="0">
                  <a:pos x="26068" y="382588"/>
                </a:cxn>
                <a:cxn ang="0">
                  <a:pos x="112963" y="308679"/>
                </a:cxn>
                <a:cxn ang="0">
                  <a:pos x="117308" y="304331"/>
                </a:cxn>
                <a:cxn ang="0">
                  <a:pos x="165100" y="130428"/>
                </a:cxn>
                <a:cxn ang="0">
                  <a:pos x="86895" y="0"/>
                </a:cxn>
              </a:cxnLst>
              <a:pathLst>
                <a:path w="38" h="88">
                  <a:moveTo>
                    <a:pt x="20" y="0"/>
                  </a:moveTo>
                  <a:cubicBezTo>
                    <a:pt x="16" y="18"/>
                    <a:pt x="12" y="36"/>
                    <a:pt x="8" y="54"/>
                  </a:cubicBezTo>
                  <a:cubicBezTo>
                    <a:pt x="3" y="74"/>
                    <a:pt x="3" y="74"/>
                    <a:pt x="3" y="74"/>
                  </a:cubicBezTo>
                  <a:cubicBezTo>
                    <a:pt x="1" y="85"/>
                    <a:pt x="1" y="85"/>
                    <a:pt x="1" y="85"/>
                  </a:cubicBezTo>
                  <a:cubicBezTo>
                    <a:pt x="1" y="85"/>
                    <a:pt x="0" y="86"/>
                    <a:pt x="0" y="86"/>
                  </a:cubicBezTo>
                  <a:cubicBezTo>
                    <a:pt x="2" y="87"/>
                    <a:pt x="3" y="88"/>
                    <a:pt x="5" y="88"/>
                  </a:cubicBezTo>
                  <a:cubicBezTo>
                    <a:pt x="5" y="88"/>
                    <a:pt x="6" y="88"/>
                    <a:pt x="6" y="88"/>
                  </a:cubicBezTo>
                  <a:cubicBezTo>
                    <a:pt x="14" y="88"/>
                    <a:pt x="21" y="81"/>
                    <a:pt x="26" y="71"/>
                  </a:cubicBezTo>
                  <a:cubicBezTo>
                    <a:pt x="26" y="71"/>
                    <a:pt x="27" y="70"/>
                    <a:pt x="27" y="70"/>
                  </a:cubicBezTo>
                  <a:cubicBezTo>
                    <a:pt x="30" y="58"/>
                    <a:pt x="34" y="44"/>
                    <a:pt x="38" y="30"/>
                  </a:cubicBezTo>
                  <a:cubicBezTo>
                    <a:pt x="20" y="0"/>
                    <a:pt x="20" y="0"/>
                    <a:pt x="20" y="0"/>
                  </a:cubicBezTo>
                </a:path>
              </a:pathLst>
            </a:custGeom>
            <a:solidFill>
              <a:srgbClr val="A1185B">
                <a:alpha val="100000"/>
              </a:srgbClr>
            </a:solidFill>
            <a:ln w="9525">
              <a:noFill/>
            </a:ln>
          </p:spPr>
          <p:txBody>
            <a:bodyPr/>
            <a:p>
              <a:endParaRPr lang="zh-CN" altLang="en-US"/>
            </a:p>
          </p:txBody>
        </p:sp>
        <p:sp>
          <p:nvSpPr>
            <p:cNvPr id="180399" name="任意多边形 176"/>
            <p:cNvSpPr/>
            <p:nvPr/>
          </p:nvSpPr>
          <p:spPr>
            <a:xfrm>
              <a:off x="7159626" y="2801938"/>
              <a:ext cx="90488" cy="382588"/>
            </a:xfrm>
            <a:custGeom>
              <a:avLst/>
              <a:gdLst/>
              <a:ahLst/>
              <a:cxnLst>
                <a:cxn ang="0">
                  <a:pos x="86179" y="0"/>
                </a:cxn>
                <a:cxn ang="0">
                  <a:pos x="30163" y="239118"/>
                </a:cxn>
                <a:cxn ang="0">
                  <a:pos x="8618" y="330417"/>
                </a:cxn>
                <a:cxn ang="0">
                  <a:pos x="0" y="373893"/>
                </a:cxn>
                <a:cxn ang="0">
                  <a:pos x="4309" y="382588"/>
                </a:cxn>
                <a:cxn ang="0">
                  <a:pos x="8618" y="378240"/>
                </a:cxn>
                <a:cxn ang="0">
                  <a:pos x="17236" y="330417"/>
                </a:cxn>
                <a:cxn ang="0">
                  <a:pos x="38781" y="243465"/>
                </a:cxn>
                <a:cxn ang="0">
                  <a:pos x="90488" y="8695"/>
                </a:cxn>
                <a:cxn ang="0">
                  <a:pos x="86179" y="0"/>
                </a:cxn>
              </a:cxnLst>
              <a:pathLst>
                <a:path w="21" h="88">
                  <a:moveTo>
                    <a:pt x="20" y="0"/>
                  </a:moveTo>
                  <a:cubicBezTo>
                    <a:pt x="15" y="18"/>
                    <a:pt x="11" y="37"/>
                    <a:pt x="7" y="55"/>
                  </a:cubicBezTo>
                  <a:cubicBezTo>
                    <a:pt x="2" y="76"/>
                    <a:pt x="2" y="76"/>
                    <a:pt x="2" y="76"/>
                  </a:cubicBezTo>
                  <a:cubicBezTo>
                    <a:pt x="0" y="86"/>
                    <a:pt x="0" y="86"/>
                    <a:pt x="0" y="86"/>
                  </a:cubicBezTo>
                  <a:cubicBezTo>
                    <a:pt x="0" y="87"/>
                    <a:pt x="1" y="87"/>
                    <a:pt x="1" y="88"/>
                  </a:cubicBezTo>
                  <a:cubicBezTo>
                    <a:pt x="1" y="88"/>
                    <a:pt x="2" y="87"/>
                    <a:pt x="2" y="87"/>
                  </a:cubicBezTo>
                  <a:cubicBezTo>
                    <a:pt x="4" y="76"/>
                    <a:pt x="4" y="76"/>
                    <a:pt x="4" y="76"/>
                  </a:cubicBezTo>
                  <a:cubicBezTo>
                    <a:pt x="9" y="56"/>
                    <a:pt x="9" y="56"/>
                    <a:pt x="9" y="56"/>
                  </a:cubicBezTo>
                  <a:cubicBezTo>
                    <a:pt x="13" y="38"/>
                    <a:pt x="17" y="20"/>
                    <a:pt x="21" y="2"/>
                  </a:cubicBezTo>
                  <a:cubicBezTo>
                    <a:pt x="20" y="0"/>
                    <a:pt x="20" y="0"/>
                    <a:pt x="20" y="0"/>
                  </a:cubicBezTo>
                </a:path>
              </a:pathLst>
            </a:custGeom>
            <a:solidFill>
              <a:srgbClr val="7B124F">
                <a:alpha val="100000"/>
              </a:srgbClr>
            </a:solidFill>
            <a:ln w="9525">
              <a:noFill/>
            </a:ln>
          </p:spPr>
          <p:txBody>
            <a:bodyPr/>
            <a:p>
              <a:endParaRPr lang="zh-CN" altLang="en-US"/>
            </a:p>
          </p:txBody>
        </p:sp>
        <p:sp>
          <p:nvSpPr>
            <p:cNvPr id="180400" name="任意多边形 177"/>
            <p:cNvSpPr/>
            <p:nvPr/>
          </p:nvSpPr>
          <p:spPr>
            <a:xfrm>
              <a:off x="6750051" y="2366963"/>
              <a:ext cx="409575" cy="768350"/>
            </a:xfrm>
            <a:custGeom>
              <a:avLst/>
              <a:gdLst/>
              <a:ahLst/>
              <a:cxnLst>
                <a:cxn ang="0">
                  <a:pos x="409575" y="73796"/>
                </a:cxn>
                <a:cxn ang="0">
                  <a:pos x="305003" y="0"/>
                </a:cxn>
                <a:cxn ang="0">
                  <a:pos x="313717" y="39069"/>
                </a:cxn>
                <a:cxn ang="0">
                  <a:pos x="61001" y="646803"/>
                </a:cxn>
                <a:cxn ang="0">
                  <a:pos x="91501" y="251776"/>
                </a:cxn>
                <a:cxn ang="0">
                  <a:pos x="113287" y="117206"/>
                </a:cxn>
                <a:cxn ang="0">
                  <a:pos x="104572" y="60773"/>
                </a:cxn>
                <a:cxn ang="0">
                  <a:pos x="61001" y="104183"/>
                </a:cxn>
                <a:cxn ang="0">
                  <a:pos x="0" y="243094"/>
                </a:cxn>
                <a:cxn ang="0">
                  <a:pos x="56643" y="247435"/>
                </a:cxn>
                <a:cxn ang="0">
                  <a:pos x="4357" y="277821"/>
                </a:cxn>
                <a:cxn ang="0">
                  <a:pos x="47929" y="768350"/>
                </a:cxn>
                <a:cxn ang="0">
                  <a:pos x="52286" y="768350"/>
                </a:cxn>
                <a:cxn ang="0">
                  <a:pos x="309360" y="290844"/>
                </a:cxn>
                <a:cxn ang="0">
                  <a:pos x="265788" y="256117"/>
                </a:cxn>
                <a:cxn ang="0">
                  <a:pos x="335503" y="260458"/>
                </a:cxn>
                <a:cxn ang="0">
                  <a:pos x="409575" y="73796"/>
                </a:cxn>
              </a:cxnLst>
              <a:pathLst>
                <a:path w="94" h="177">
                  <a:moveTo>
                    <a:pt x="94" y="17"/>
                  </a:moveTo>
                  <a:cubicBezTo>
                    <a:pt x="70" y="0"/>
                    <a:pt x="70" y="0"/>
                    <a:pt x="70" y="0"/>
                  </a:cubicBezTo>
                  <a:cubicBezTo>
                    <a:pt x="72" y="9"/>
                    <a:pt x="72" y="9"/>
                    <a:pt x="72" y="9"/>
                  </a:cubicBezTo>
                  <a:cubicBezTo>
                    <a:pt x="14" y="149"/>
                    <a:pt x="14" y="149"/>
                    <a:pt x="14" y="149"/>
                  </a:cubicBezTo>
                  <a:cubicBezTo>
                    <a:pt x="21" y="58"/>
                    <a:pt x="21" y="58"/>
                    <a:pt x="21" y="58"/>
                  </a:cubicBezTo>
                  <a:cubicBezTo>
                    <a:pt x="26" y="27"/>
                    <a:pt x="26" y="27"/>
                    <a:pt x="26" y="27"/>
                  </a:cubicBezTo>
                  <a:cubicBezTo>
                    <a:pt x="24" y="14"/>
                    <a:pt x="24" y="14"/>
                    <a:pt x="24" y="14"/>
                  </a:cubicBezTo>
                  <a:cubicBezTo>
                    <a:pt x="14" y="24"/>
                    <a:pt x="14" y="24"/>
                    <a:pt x="14" y="24"/>
                  </a:cubicBezTo>
                  <a:cubicBezTo>
                    <a:pt x="0" y="56"/>
                    <a:pt x="0" y="56"/>
                    <a:pt x="0" y="56"/>
                  </a:cubicBezTo>
                  <a:cubicBezTo>
                    <a:pt x="13" y="57"/>
                    <a:pt x="13" y="57"/>
                    <a:pt x="13" y="57"/>
                  </a:cubicBezTo>
                  <a:cubicBezTo>
                    <a:pt x="1" y="64"/>
                    <a:pt x="1" y="64"/>
                    <a:pt x="1" y="64"/>
                  </a:cubicBezTo>
                  <a:cubicBezTo>
                    <a:pt x="11" y="177"/>
                    <a:pt x="11" y="177"/>
                    <a:pt x="11" y="177"/>
                  </a:cubicBezTo>
                  <a:cubicBezTo>
                    <a:pt x="12" y="177"/>
                    <a:pt x="12" y="177"/>
                    <a:pt x="12" y="177"/>
                  </a:cubicBezTo>
                  <a:cubicBezTo>
                    <a:pt x="71" y="67"/>
                    <a:pt x="71" y="67"/>
                    <a:pt x="71" y="67"/>
                  </a:cubicBezTo>
                  <a:cubicBezTo>
                    <a:pt x="61" y="59"/>
                    <a:pt x="61" y="59"/>
                    <a:pt x="61" y="59"/>
                  </a:cubicBezTo>
                  <a:cubicBezTo>
                    <a:pt x="77" y="60"/>
                    <a:pt x="77" y="60"/>
                    <a:pt x="77" y="60"/>
                  </a:cubicBezTo>
                  <a:cubicBezTo>
                    <a:pt x="81" y="39"/>
                    <a:pt x="89" y="23"/>
                    <a:pt x="94" y="17"/>
                  </a:cubicBezTo>
                  <a:close/>
                </a:path>
              </a:pathLst>
            </a:custGeom>
            <a:solidFill>
              <a:srgbClr val="D62B85">
                <a:alpha val="100000"/>
              </a:srgbClr>
            </a:solidFill>
            <a:ln w="9525">
              <a:noFill/>
            </a:ln>
          </p:spPr>
          <p:txBody>
            <a:bodyPr/>
            <a:p>
              <a:endParaRPr lang="zh-CN" altLang="en-US"/>
            </a:p>
          </p:txBody>
        </p:sp>
        <p:sp>
          <p:nvSpPr>
            <p:cNvPr id="180401" name="任意多边形 178"/>
            <p:cNvSpPr/>
            <p:nvPr/>
          </p:nvSpPr>
          <p:spPr>
            <a:xfrm>
              <a:off x="6777038" y="3135313"/>
              <a:ext cx="25400" cy="530225"/>
            </a:xfrm>
            <a:custGeom>
              <a:avLst/>
              <a:gdLst/>
              <a:ahLst/>
              <a:cxnLst>
                <a:cxn ang="0">
                  <a:pos x="25400" y="0"/>
                </a:cxn>
                <a:cxn ang="0">
                  <a:pos x="16933" y="139075"/>
                </a:cxn>
                <a:cxn ang="0">
                  <a:pos x="12700" y="269459"/>
                </a:cxn>
                <a:cxn ang="0">
                  <a:pos x="8467" y="530225"/>
                </a:cxn>
                <a:cxn ang="0">
                  <a:pos x="4233" y="530225"/>
                </a:cxn>
                <a:cxn ang="0">
                  <a:pos x="4233" y="530225"/>
                </a:cxn>
                <a:cxn ang="0">
                  <a:pos x="0" y="399842"/>
                </a:cxn>
                <a:cxn ang="0">
                  <a:pos x="4233" y="269459"/>
                </a:cxn>
                <a:cxn ang="0">
                  <a:pos x="21167" y="0"/>
                </a:cxn>
                <a:cxn ang="0">
                  <a:pos x="25400" y="0"/>
                </a:cxn>
                <a:cxn ang="0">
                  <a:pos x="25400" y="0"/>
                </a:cxn>
              </a:cxnLst>
              <a:pathLst>
                <a:path w="6" h="122">
                  <a:moveTo>
                    <a:pt x="6" y="0"/>
                  </a:moveTo>
                  <a:cubicBezTo>
                    <a:pt x="4" y="32"/>
                    <a:pt x="4" y="32"/>
                    <a:pt x="4" y="32"/>
                  </a:cubicBezTo>
                  <a:cubicBezTo>
                    <a:pt x="3" y="62"/>
                    <a:pt x="3" y="62"/>
                    <a:pt x="3" y="62"/>
                  </a:cubicBezTo>
                  <a:cubicBezTo>
                    <a:pt x="2" y="82"/>
                    <a:pt x="2" y="102"/>
                    <a:pt x="2" y="122"/>
                  </a:cubicBezTo>
                  <a:cubicBezTo>
                    <a:pt x="1" y="122"/>
                    <a:pt x="1" y="122"/>
                    <a:pt x="1" y="122"/>
                  </a:cubicBezTo>
                  <a:cubicBezTo>
                    <a:pt x="1" y="122"/>
                    <a:pt x="1" y="122"/>
                    <a:pt x="1" y="122"/>
                  </a:cubicBezTo>
                  <a:cubicBezTo>
                    <a:pt x="1" y="112"/>
                    <a:pt x="0" y="102"/>
                    <a:pt x="0" y="92"/>
                  </a:cubicBezTo>
                  <a:cubicBezTo>
                    <a:pt x="1" y="82"/>
                    <a:pt x="1" y="72"/>
                    <a:pt x="1" y="62"/>
                  </a:cubicBezTo>
                  <a:cubicBezTo>
                    <a:pt x="2" y="42"/>
                    <a:pt x="3" y="20"/>
                    <a:pt x="5" y="0"/>
                  </a:cubicBezTo>
                  <a:cubicBezTo>
                    <a:pt x="6" y="0"/>
                    <a:pt x="6" y="0"/>
                    <a:pt x="6" y="0"/>
                  </a:cubicBezTo>
                  <a:cubicBezTo>
                    <a:pt x="6" y="0"/>
                    <a:pt x="6" y="0"/>
                    <a:pt x="6" y="0"/>
                  </a:cubicBezTo>
                </a:path>
              </a:pathLst>
            </a:custGeom>
            <a:solidFill>
              <a:srgbClr val="8C1559">
                <a:alpha val="100000"/>
              </a:srgbClr>
            </a:solidFill>
            <a:ln w="9525">
              <a:noFill/>
            </a:ln>
          </p:spPr>
          <p:txBody>
            <a:bodyPr/>
            <a:p>
              <a:endParaRPr lang="zh-CN" altLang="en-US"/>
            </a:p>
          </p:txBody>
        </p:sp>
        <p:sp>
          <p:nvSpPr>
            <p:cNvPr id="180402" name="椭圆 785"/>
            <p:cNvSpPr/>
            <p:nvPr/>
          </p:nvSpPr>
          <p:spPr>
            <a:xfrm>
              <a:off x="6802438" y="3152775"/>
              <a:ext cx="30163" cy="47625"/>
            </a:xfrm>
            <a:prstGeom prst="ellipse">
              <a:avLst/>
            </a:prstGeom>
            <a:solidFill>
              <a:srgbClr val="A1185B"/>
            </a:solidFill>
            <a:ln w="9525">
              <a:noFill/>
            </a:ln>
          </p:spPr>
          <p:txBody>
            <a:bodyPr/>
            <a:p>
              <a:pPr>
                <a:buNone/>
              </a:pPr>
              <a:endParaRPr lang="zh-CN" altLang="en-US" dirty="0">
                <a:latin typeface="Arial" panose="020B0604020202020204" pitchFamily="34" charset="0"/>
              </a:endParaRPr>
            </a:p>
          </p:txBody>
        </p:sp>
        <p:sp>
          <p:nvSpPr>
            <p:cNvPr id="180403" name="椭圆 786"/>
            <p:cNvSpPr/>
            <p:nvPr/>
          </p:nvSpPr>
          <p:spPr>
            <a:xfrm>
              <a:off x="6802438" y="3144838"/>
              <a:ext cx="30163" cy="47625"/>
            </a:xfrm>
            <a:prstGeom prst="ellipse">
              <a:avLst/>
            </a:prstGeom>
            <a:solidFill>
              <a:srgbClr val="D62B85"/>
            </a:solidFill>
            <a:ln w="9525">
              <a:noFill/>
            </a:ln>
          </p:spPr>
          <p:txBody>
            <a:bodyPr/>
            <a:p>
              <a:pPr>
                <a:buNone/>
              </a:pPr>
              <a:endParaRPr lang="zh-CN" altLang="en-US" dirty="0">
                <a:latin typeface="Arial" panose="020B0604020202020204" pitchFamily="34" charset="0"/>
              </a:endParaRPr>
            </a:p>
          </p:txBody>
        </p:sp>
        <p:sp>
          <p:nvSpPr>
            <p:cNvPr id="180404" name="椭圆 787"/>
            <p:cNvSpPr/>
            <p:nvPr/>
          </p:nvSpPr>
          <p:spPr>
            <a:xfrm>
              <a:off x="6797676" y="3362325"/>
              <a:ext cx="31750" cy="47625"/>
            </a:xfrm>
            <a:prstGeom prst="ellipse">
              <a:avLst/>
            </a:prstGeom>
            <a:solidFill>
              <a:srgbClr val="A1185B"/>
            </a:solidFill>
            <a:ln w="9525">
              <a:noFill/>
            </a:ln>
          </p:spPr>
          <p:txBody>
            <a:bodyPr/>
            <a:p>
              <a:pPr>
                <a:buNone/>
              </a:pPr>
              <a:endParaRPr lang="zh-CN" altLang="en-US" dirty="0">
                <a:latin typeface="Arial" panose="020B0604020202020204" pitchFamily="34" charset="0"/>
              </a:endParaRPr>
            </a:p>
          </p:txBody>
        </p:sp>
        <p:sp>
          <p:nvSpPr>
            <p:cNvPr id="180405" name="椭圆 788"/>
            <p:cNvSpPr/>
            <p:nvPr/>
          </p:nvSpPr>
          <p:spPr>
            <a:xfrm>
              <a:off x="6794501" y="3357563"/>
              <a:ext cx="30163" cy="42863"/>
            </a:xfrm>
            <a:prstGeom prst="ellipse">
              <a:avLst/>
            </a:prstGeom>
            <a:solidFill>
              <a:srgbClr val="D62B85"/>
            </a:solidFill>
            <a:ln w="9525">
              <a:noFill/>
            </a:ln>
          </p:spPr>
          <p:txBody>
            <a:bodyPr/>
            <a:p>
              <a:pPr>
                <a:buNone/>
              </a:pPr>
              <a:endParaRPr lang="zh-CN" altLang="en-US" dirty="0">
                <a:latin typeface="Arial" panose="020B0604020202020204" pitchFamily="34" charset="0"/>
              </a:endParaRPr>
            </a:p>
          </p:txBody>
        </p:sp>
        <p:sp>
          <p:nvSpPr>
            <p:cNvPr id="180406" name="椭圆 789"/>
            <p:cNvSpPr/>
            <p:nvPr/>
          </p:nvSpPr>
          <p:spPr>
            <a:xfrm>
              <a:off x="6789738" y="3575050"/>
              <a:ext cx="30163" cy="47625"/>
            </a:xfrm>
            <a:prstGeom prst="ellipse">
              <a:avLst/>
            </a:prstGeom>
            <a:solidFill>
              <a:srgbClr val="A1185B"/>
            </a:solidFill>
            <a:ln w="9525">
              <a:noFill/>
            </a:ln>
          </p:spPr>
          <p:txBody>
            <a:bodyPr/>
            <a:p>
              <a:pPr>
                <a:buNone/>
              </a:pPr>
              <a:endParaRPr lang="zh-CN" altLang="en-US" dirty="0">
                <a:latin typeface="Arial" panose="020B0604020202020204" pitchFamily="34" charset="0"/>
              </a:endParaRPr>
            </a:p>
          </p:txBody>
        </p:sp>
        <p:sp>
          <p:nvSpPr>
            <p:cNvPr id="180407" name="椭圆 790"/>
            <p:cNvSpPr/>
            <p:nvPr/>
          </p:nvSpPr>
          <p:spPr>
            <a:xfrm>
              <a:off x="6784976" y="3570288"/>
              <a:ext cx="30163" cy="42863"/>
            </a:xfrm>
            <a:prstGeom prst="ellipse">
              <a:avLst/>
            </a:prstGeom>
            <a:solidFill>
              <a:srgbClr val="D62B85"/>
            </a:solidFill>
            <a:ln w="9525">
              <a:noFill/>
            </a:ln>
          </p:spPr>
          <p:txBody>
            <a:bodyPr/>
            <a:p>
              <a:pPr>
                <a:buNone/>
              </a:pPr>
              <a:endParaRPr lang="zh-CN" altLang="en-US" dirty="0">
                <a:latin typeface="Arial" panose="020B0604020202020204" pitchFamily="34" charset="0"/>
              </a:endParaRPr>
            </a:p>
          </p:txBody>
        </p:sp>
        <p:sp>
          <p:nvSpPr>
            <p:cNvPr id="180408" name="任意多边形 185"/>
            <p:cNvSpPr/>
            <p:nvPr/>
          </p:nvSpPr>
          <p:spPr>
            <a:xfrm>
              <a:off x="7142163" y="3956050"/>
              <a:ext cx="42863" cy="69850"/>
            </a:xfrm>
            <a:custGeom>
              <a:avLst/>
              <a:gdLst/>
              <a:ahLst/>
              <a:cxnLst>
                <a:cxn ang="0">
                  <a:pos x="0" y="17463"/>
                </a:cxn>
                <a:cxn ang="0">
                  <a:pos x="21432" y="65484"/>
                </a:cxn>
                <a:cxn ang="0">
                  <a:pos x="42863" y="21828"/>
                </a:cxn>
                <a:cxn ang="0">
                  <a:pos x="0" y="17463"/>
                </a:cxn>
              </a:cxnLst>
              <a:pathLst>
                <a:path w="10" h="16">
                  <a:moveTo>
                    <a:pt x="0" y="4"/>
                  </a:moveTo>
                  <a:cubicBezTo>
                    <a:pt x="0" y="4"/>
                    <a:pt x="2" y="14"/>
                    <a:pt x="5" y="15"/>
                  </a:cubicBezTo>
                  <a:cubicBezTo>
                    <a:pt x="7" y="16"/>
                    <a:pt x="10" y="11"/>
                    <a:pt x="10" y="5"/>
                  </a:cubicBezTo>
                  <a:cubicBezTo>
                    <a:pt x="9" y="0"/>
                    <a:pt x="0" y="4"/>
                    <a:pt x="0" y="4"/>
                  </a:cubicBezTo>
                  <a:close/>
                </a:path>
              </a:pathLst>
            </a:custGeom>
            <a:solidFill>
              <a:srgbClr val="F7D694">
                <a:alpha val="100000"/>
              </a:srgbClr>
            </a:solidFill>
            <a:ln w="9525">
              <a:noFill/>
            </a:ln>
          </p:spPr>
          <p:txBody>
            <a:bodyPr/>
            <a:p>
              <a:endParaRPr lang="zh-CN" altLang="en-US"/>
            </a:p>
          </p:txBody>
        </p:sp>
        <p:sp>
          <p:nvSpPr>
            <p:cNvPr id="180409" name="任意多边形 186"/>
            <p:cNvSpPr/>
            <p:nvPr/>
          </p:nvSpPr>
          <p:spPr>
            <a:xfrm>
              <a:off x="6780213" y="4048125"/>
              <a:ext cx="952500" cy="711200"/>
            </a:xfrm>
            <a:custGeom>
              <a:avLst/>
              <a:gdLst/>
              <a:ahLst/>
              <a:cxnLst>
                <a:cxn ang="0">
                  <a:pos x="900308" y="607122"/>
                </a:cxn>
                <a:cxn ang="0">
                  <a:pos x="69589" y="711200"/>
                </a:cxn>
                <a:cxn ang="0">
                  <a:pos x="21747" y="602785"/>
                </a:cxn>
                <a:cxn ang="0">
                  <a:pos x="0" y="69385"/>
                </a:cxn>
                <a:cxn ang="0">
                  <a:pos x="34795" y="34693"/>
                </a:cxn>
                <a:cxn ang="0">
                  <a:pos x="878562" y="0"/>
                </a:cxn>
                <a:cxn ang="0">
                  <a:pos x="952500" y="56376"/>
                </a:cxn>
                <a:cxn ang="0">
                  <a:pos x="935103" y="568093"/>
                </a:cxn>
                <a:cxn ang="0">
                  <a:pos x="900308" y="607122"/>
                </a:cxn>
              </a:cxnLst>
              <a:pathLst>
                <a:path w="219" h="164">
                  <a:moveTo>
                    <a:pt x="207" y="140"/>
                  </a:moveTo>
                  <a:cubicBezTo>
                    <a:pt x="16" y="164"/>
                    <a:pt x="16" y="164"/>
                    <a:pt x="16" y="164"/>
                  </a:cubicBezTo>
                  <a:cubicBezTo>
                    <a:pt x="11" y="164"/>
                    <a:pt x="5" y="144"/>
                    <a:pt x="5" y="139"/>
                  </a:cubicBezTo>
                  <a:cubicBezTo>
                    <a:pt x="0" y="16"/>
                    <a:pt x="0" y="16"/>
                    <a:pt x="0" y="16"/>
                  </a:cubicBezTo>
                  <a:cubicBezTo>
                    <a:pt x="0" y="12"/>
                    <a:pt x="3" y="8"/>
                    <a:pt x="8" y="8"/>
                  </a:cubicBezTo>
                  <a:cubicBezTo>
                    <a:pt x="202" y="0"/>
                    <a:pt x="202" y="0"/>
                    <a:pt x="202" y="0"/>
                  </a:cubicBezTo>
                  <a:cubicBezTo>
                    <a:pt x="206" y="0"/>
                    <a:pt x="219" y="8"/>
                    <a:pt x="219" y="13"/>
                  </a:cubicBezTo>
                  <a:cubicBezTo>
                    <a:pt x="215" y="131"/>
                    <a:pt x="215" y="131"/>
                    <a:pt x="215" y="131"/>
                  </a:cubicBezTo>
                  <a:cubicBezTo>
                    <a:pt x="215" y="136"/>
                    <a:pt x="212" y="140"/>
                    <a:pt x="207" y="140"/>
                  </a:cubicBezTo>
                </a:path>
              </a:pathLst>
            </a:custGeom>
            <a:solidFill>
              <a:srgbClr val="0C4C4A">
                <a:alpha val="100000"/>
              </a:srgbClr>
            </a:solidFill>
            <a:ln w="9525">
              <a:noFill/>
            </a:ln>
          </p:spPr>
          <p:txBody>
            <a:bodyPr/>
            <a:p>
              <a:endParaRPr lang="zh-CN" altLang="en-US"/>
            </a:p>
          </p:txBody>
        </p:sp>
        <p:sp>
          <p:nvSpPr>
            <p:cNvPr id="180410" name="任意多边形 187"/>
            <p:cNvSpPr/>
            <p:nvPr/>
          </p:nvSpPr>
          <p:spPr>
            <a:xfrm>
              <a:off x="6807201" y="4083050"/>
              <a:ext cx="952500" cy="685800"/>
            </a:xfrm>
            <a:custGeom>
              <a:avLst/>
              <a:gdLst/>
              <a:ahLst/>
              <a:cxnLst>
                <a:cxn ang="0">
                  <a:pos x="922055" y="651076"/>
                </a:cxn>
                <a:cxn ang="0">
                  <a:pos x="60890" y="685800"/>
                </a:cxn>
                <a:cxn ang="0">
                  <a:pos x="26096" y="651076"/>
                </a:cxn>
                <a:cxn ang="0">
                  <a:pos x="0" y="69448"/>
                </a:cxn>
                <a:cxn ang="0">
                  <a:pos x="34795" y="34724"/>
                </a:cxn>
                <a:cxn ang="0">
                  <a:pos x="895959" y="0"/>
                </a:cxn>
                <a:cxn ang="0">
                  <a:pos x="930753" y="30384"/>
                </a:cxn>
                <a:cxn ang="0">
                  <a:pos x="952500" y="616352"/>
                </a:cxn>
                <a:cxn ang="0">
                  <a:pos x="922055" y="651076"/>
                </a:cxn>
              </a:cxnLst>
              <a:pathLst>
                <a:path w="219" h="158">
                  <a:moveTo>
                    <a:pt x="212" y="150"/>
                  </a:moveTo>
                  <a:cubicBezTo>
                    <a:pt x="14" y="158"/>
                    <a:pt x="14" y="158"/>
                    <a:pt x="14" y="158"/>
                  </a:cubicBezTo>
                  <a:cubicBezTo>
                    <a:pt x="9" y="158"/>
                    <a:pt x="6" y="154"/>
                    <a:pt x="6" y="150"/>
                  </a:cubicBezTo>
                  <a:cubicBezTo>
                    <a:pt x="0" y="16"/>
                    <a:pt x="0" y="16"/>
                    <a:pt x="0" y="16"/>
                  </a:cubicBezTo>
                  <a:cubicBezTo>
                    <a:pt x="0" y="11"/>
                    <a:pt x="4" y="8"/>
                    <a:pt x="8" y="8"/>
                  </a:cubicBezTo>
                  <a:cubicBezTo>
                    <a:pt x="206" y="0"/>
                    <a:pt x="206" y="0"/>
                    <a:pt x="206" y="0"/>
                  </a:cubicBezTo>
                  <a:cubicBezTo>
                    <a:pt x="210" y="0"/>
                    <a:pt x="214" y="3"/>
                    <a:pt x="214" y="7"/>
                  </a:cubicBezTo>
                  <a:cubicBezTo>
                    <a:pt x="219" y="142"/>
                    <a:pt x="219" y="142"/>
                    <a:pt x="219" y="142"/>
                  </a:cubicBezTo>
                  <a:cubicBezTo>
                    <a:pt x="219" y="146"/>
                    <a:pt x="216" y="150"/>
                    <a:pt x="212" y="150"/>
                  </a:cubicBezTo>
                </a:path>
              </a:pathLst>
            </a:custGeom>
            <a:solidFill>
              <a:srgbClr val="126466">
                <a:alpha val="100000"/>
              </a:srgbClr>
            </a:solidFill>
            <a:ln w="9525">
              <a:noFill/>
            </a:ln>
          </p:spPr>
          <p:txBody>
            <a:bodyPr/>
            <a:p>
              <a:endParaRPr lang="zh-CN" altLang="en-US"/>
            </a:p>
          </p:txBody>
        </p:sp>
        <p:sp>
          <p:nvSpPr>
            <p:cNvPr id="180411" name="任意多边形 188"/>
            <p:cNvSpPr/>
            <p:nvPr/>
          </p:nvSpPr>
          <p:spPr>
            <a:xfrm>
              <a:off x="6832601" y="4100513"/>
              <a:ext cx="866775" cy="628650"/>
            </a:xfrm>
            <a:custGeom>
              <a:avLst/>
              <a:gdLst/>
              <a:ahLst/>
              <a:cxnLst>
                <a:cxn ang="0">
                  <a:pos x="866775" y="0"/>
                </a:cxn>
                <a:cxn ang="0">
                  <a:pos x="505256" y="13007"/>
                </a:cxn>
                <a:cxn ang="0">
                  <a:pos x="148092" y="26013"/>
                </a:cxn>
                <a:cxn ang="0">
                  <a:pos x="56623" y="30349"/>
                </a:cxn>
                <a:cxn ang="0">
                  <a:pos x="34845" y="34684"/>
                </a:cxn>
                <a:cxn ang="0">
                  <a:pos x="21778" y="34684"/>
                </a:cxn>
                <a:cxn ang="0">
                  <a:pos x="17423" y="34684"/>
                </a:cxn>
                <a:cxn ang="0">
                  <a:pos x="8711" y="39020"/>
                </a:cxn>
                <a:cxn ang="0">
                  <a:pos x="0" y="56362"/>
                </a:cxn>
                <a:cxn ang="0">
                  <a:pos x="0" y="65033"/>
                </a:cxn>
                <a:cxn ang="0">
                  <a:pos x="0" y="86710"/>
                </a:cxn>
                <a:cxn ang="0">
                  <a:pos x="4356" y="268802"/>
                </a:cxn>
                <a:cxn ang="0">
                  <a:pos x="17423" y="628650"/>
                </a:cxn>
                <a:cxn ang="0">
                  <a:pos x="26134" y="628650"/>
                </a:cxn>
                <a:cxn ang="0">
                  <a:pos x="21778" y="268802"/>
                </a:cxn>
                <a:cxn ang="0">
                  <a:pos x="17423" y="86710"/>
                </a:cxn>
                <a:cxn ang="0">
                  <a:pos x="17423" y="65033"/>
                </a:cxn>
                <a:cxn ang="0">
                  <a:pos x="17423" y="56362"/>
                </a:cxn>
                <a:cxn ang="0">
                  <a:pos x="17423" y="52026"/>
                </a:cxn>
                <a:cxn ang="0">
                  <a:pos x="17423" y="52026"/>
                </a:cxn>
                <a:cxn ang="0">
                  <a:pos x="21778" y="52026"/>
                </a:cxn>
                <a:cxn ang="0">
                  <a:pos x="34845" y="52026"/>
                </a:cxn>
                <a:cxn ang="0">
                  <a:pos x="56623" y="52026"/>
                </a:cxn>
                <a:cxn ang="0">
                  <a:pos x="148092" y="47691"/>
                </a:cxn>
                <a:cxn ang="0">
                  <a:pos x="509611" y="26013"/>
                </a:cxn>
                <a:cxn ang="0">
                  <a:pos x="866775" y="8671"/>
                </a:cxn>
                <a:cxn ang="0">
                  <a:pos x="866775" y="0"/>
                </a:cxn>
              </a:cxnLst>
              <a:pathLst>
                <a:path w="199" h="145">
                  <a:moveTo>
                    <a:pt x="199" y="0"/>
                  </a:moveTo>
                  <a:cubicBezTo>
                    <a:pt x="172" y="1"/>
                    <a:pt x="144" y="2"/>
                    <a:pt x="116" y="3"/>
                  </a:cubicBezTo>
                  <a:cubicBezTo>
                    <a:pt x="34" y="6"/>
                    <a:pt x="34" y="6"/>
                    <a:pt x="34" y="6"/>
                  </a:cubicBezTo>
                  <a:cubicBezTo>
                    <a:pt x="13" y="7"/>
                    <a:pt x="13" y="7"/>
                    <a:pt x="13" y="7"/>
                  </a:cubicBezTo>
                  <a:cubicBezTo>
                    <a:pt x="8" y="8"/>
                    <a:pt x="8" y="8"/>
                    <a:pt x="8" y="8"/>
                  </a:cubicBezTo>
                  <a:cubicBezTo>
                    <a:pt x="5" y="8"/>
                    <a:pt x="5" y="8"/>
                    <a:pt x="5" y="8"/>
                  </a:cubicBezTo>
                  <a:cubicBezTo>
                    <a:pt x="5" y="8"/>
                    <a:pt x="5" y="8"/>
                    <a:pt x="4" y="8"/>
                  </a:cubicBezTo>
                  <a:cubicBezTo>
                    <a:pt x="3" y="8"/>
                    <a:pt x="2" y="8"/>
                    <a:pt x="2" y="9"/>
                  </a:cubicBezTo>
                  <a:cubicBezTo>
                    <a:pt x="0" y="10"/>
                    <a:pt x="0" y="11"/>
                    <a:pt x="0" y="13"/>
                  </a:cubicBezTo>
                  <a:cubicBezTo>
                    <a:pt x="0" y="15"/>
                    <a:pt x="0" y="15"/>
                    <a:pt x="0" y="15"/>
                  </a:cubicBezTo>
                  <a:cubicBezTo>
                    <a:pt x="0" y="20"/>
                    <a:pt x="0" y="20"/>
                    <a:pt x="0" y="20"/>
                  </a:cubicBezTo>
                  <a:cubicBezTo>
                    <a:pt x="1" y="62"/>
                    <a:pt x="1" y="62"/>
                    <a:pt x="1" y="62"/>
                  </a:cubicBezTo>
                  <a:cubicBezTo>
                    <a:pt x="2" y="90"/>
                    <a:pt x="3" y="117"/>
                    <a:pt x="4" y="145"/>
                  </a:cubicBezTo>
                  <a:cubicBezTo>
                    <a:pt x="6" y="145"/>
                    <a:pt x="6" y="145"/>
                    <a:pt x="6" y="145"/>
                  </a:cubicBezTo>
                  <a:cubicBezTo>
                    <a:pt x="6" y="117"/>
                    <a:pt x="5" y="89"/>
                    <a:pt x="5" y="62"/>
                  </a:cubicBezTo>
                  <a:cubicBezTo>
                    <a:pt x="4" y="20"/>
                    <a:pt x="4" y="20"/>
                    <a:pt x="4" y="20"/>
                  </a:cubicBezTo>
                  <a:cubicBezTo>
                    <a:pt x="4" y="15"/>
                    <a:pt x="4" y="15"/>
                    <a:pt x="4" y="15"/>
                  </a:cubicBezTo>
                  <a:cubicBezTo>
                    <a:pt x="4" y="13"/>
                    <a:pt x="4" y="13"/>
                    <a:pt x="4" y="13"/>
                  </a:cubicBezTo>
                  <a:cubicBezTo>
                    <a:pt x="4" y="12"/>
                    <a:pt x="4" y="12"/>
                    <a:pt x="4" y="12"/>
                  </a:cubicBezTo>
                  <a:cubicBezTo>
                    <a:pt x="4" y="12"/>
                    <a:pt x="4" y="12"/>
                    <a:pt x="4" y="12"/>
                  </a:cubicBezTo>
                  <a:cubicBezTo>
                    <a:pt x="5" y="12"/>
                    <a:pt x="5" y="12"/>
                    <a:pt x="5" y="12"/>
                  </a:cubicBezTo>
                  <a:cubicBezTo>
                    <a:pt x="8" y="12"/>
                    <a:pt x="8" y="12"/>
                    <a:pt x="8" y="12"/>
                  </a:cubicBezTo>
                  <a:cubicBezTo>
                    <a:pt x="13" y="12"/>
                    <a:pt x="13" y="12"/>
                    <a:pt x="13" y="12"/>
                  </a:cubicBezTo>
                  <a:cubicBezTo>
                    <a:pt x="34" y="11"/>
                    <a:pt x="34" y="11"/>
                    <a:pt x="34" y="11"/>
                  </a:cubicBezTo>
                  <a:cubicBezTo>
                    <a:pt x="117" y="6"/>
                    <a:pt x="117" y="6"/>
                    <a:pt x="117" y="6"/>
                  </a:cubicBezTo>
                  <a:cubicBezTo>
                    <a:pt x="144" y="5"/>
                    <a:pt x="172" y="3"/>
                    <a:pt x="199" y="2"/>
                  </a:cubicBezTo>
                  <a:cubicBezTo>
                    <a:pt x="199" y="0"/>
                    <a:pt x="199" y="0"/>
                    <a:pt x="199" y="0"/>
                  </a:cubicBezTo>
                </a:path>
              </a:pathLst>
            </a:custGeom>
            <a:solidFill>
              <a:srgbClr val="1B9699">
                <a:alpha val="100000"/>
              </a:srgbClr>
            </a:solidFill>
            <a:ln w="9525">
              <a:noFill/>
            </a:ln>
          </p:spPr>
          <p:txBody>
            <a:bodyPr/>
            <a:p>
              <a:endParaRPr lang="zh-CN" altLang="en-US"/>
            </a:p>
          </p:txBody>
        </p:sp>
        <p:sp>
          <p:nvSpPr>
            <p:cNvPr id="180412" name="任意多边形 189"/>
            <p:cNvSpPr/>
            <p:nvPr/>
          </p:nvSpPr>
          <p:spPr>
            <a:xfrm>
              <a:off x="7102476" y="3935413"/>
              <a:ext cx="304800" cy="160338"/>
            </a:xfrm>
            <a:custGeom>
              <a:avLst/>
              <a:gdLst/>
              <a:ahLst/>
              <a:cxnLst>
                <a:cxn ang="0">
                  <a:pos x="4354" y="151671"/>
                </a:cxn>
                <a:cxn ang="0">
                  <a:pos x="0" y="65002"/>
                </a:cxn>
                <a:cxn ang="0">
                  <a:pos x="52251" y="13000"/>
                </a:cxn>
                <a:cxn ang="0">
                  <a:pos x="265611" y="0"/>
                </a:cxn>
                <a:cxn ang="0">
                  <a:pos x="300446" y="34668"/>
                </a:cxn>
                <a:cxn ang="0">
                  <a:pos x="300446" y="138671"/>
                </a:cxn>
                <a:cxn ang="0">
                  <a:pos x="265611" y="138671"/>
                </a:cxn>
                <a:cxn ang="0">
                  <a:pos x="261257" y="52002"/>
                </a:cxn>
                <a:cxn ang="0">
                  <a:pos x="248194" y="39001"/>
                </a:cxn>
                <a:cxn ang="0">
                  <a:pos x="65314" y="47668"/>
                </a:cxn>
                <a:cxn ang="0">
                  <a:pos x="39189" y="73669"/>
                </a:cxn>
                <a:cxn ang="0">
                  <a:pos x="39189" y="151671"/>
                </a:cxn>
                <a:cxn ang="0">
                  <a:pos x="4354" y="151671"/>
                </a:cxn>
              </a:cxnLst>
              <a:pathLst>
                <a:path w="70" h="37">
                  <a:moveTo>
                    <a:pt x="1" y="35"/>
                  </a:moveTo>
                  <a:cubicBezTo>
                    <a:pt x="0" y="15"/>
                    <a:pt x="0" y="15"/>
                    <a:pt x="0" y="15"/>
                  </a:cubicBezTo>
                  <a:cubicBezTo>
                    <a:pt x="0" y="8"/>
                    <a:pt x="5" y="3"/>
                    <a:pt x="12" y="3"/>
                  </a:cubicBezTo>
                  <a:cubicBezTo>
                    <a:pt x="61" y="0"/>
                    <a:pt x="61" y="0"/>
                    <a:pt x="61" y="0"/>
                  </a:cubicBezTo>
                  <a:cubicBezTo>
                    <a:pt x="65" y="0"/>
                    <a:pt x="69" y="4"/>
                    <a:pt x="69" y="8"/>
                  </a:cubicBezTo>
                  <a:cubicBezTo>
                    <a:pt x="69" y="32"/>
                    <a:pt x="69" y="32"/>
                    <a:pt x="69" y="32"/>
                  </a:cubicBezTo>
                  <a:cubicBezTo>
                    <a:pt x="70" y="34"/>
                    <a:pt x="61" y="35"/>
                    <a:pt x="61" y="32"/>
                  </a:cubicBezTo>
                  <a:cubicBezTo>
                    <a:pt x="60" y="12"/>
                    <a:pt x="60" y="12"/>
                    <a:pt x="60" y="12"/>
                  </a:cubicBezTo>
                  <a:cubicBezTo>
                    <a:pt x="60" y="10"/>
                    <a:pt x="59" y="9"/>
                    <a:pt x="57" y="9"/>
                  </a:cubicBezTo>
                  <a:cubicBezTo>
                    <a:pt x="15" y="11"/>
                    <a:pt x="15" y="11"/>
                    <a:pt x="15" y="11"/>
                  </a:cubicBezTo>
                  <a:cubicBezTo>
                    <a:pt x="12" y="11"/>
                    <a:pt x="9" y="14"/>
                    <a:pt x="9" y="17"/>
                  </a:cubicBezTo>
                  <a:cubicBezTo>
                    <a:pt x="9" y="35"/>
                    <a:pt x="9" y="35"/>
                    <a:pt x="9" y="35"/>
                  </a:cubicBezTo>
                  <a:cubicBezTo>
                    <a:pt x="9" y="37"/>
                    <a:pt x="1" y="37"/>
                    <a:pt x="1" y="35"/>
                  </a:cubicBezTo>
                  <a:close/>
                </a:path>
              </a:pathLst>
            </a:custGeom>
            <a:solidFill>
              <a:srgbClr val="126466">
                <a:alpha val="100000"/>
              </a:srgbClr>
            </a:solidFill>
            <a:ln w="9525">
              <a:noFill/>
            </a:ln>
          </p:spPr>
          <p:txBody>
            <a:bodyPr/>
            <a:p>
              <a:endParaRPr lang="zh-CN" altLang="en-US"/>
            </a:p>
          </p:txBody>
        </p:sp>
        <p:sp>
          <p:nvSpPr>
            <p:cNvPr id="180413" name="任意多边形 190"/>
            <p:cNvSpPr/>
            <p:nvPr/>
          </p:nvSpPr>
          <p:spPr>
            <a:xfrm>
              <a:off x="7146926" y="3808413"/>
              <a:ext cx="220663" cy="274638"/>
            </a:xfrm>
            <a:custGeom>
              <a:avLst/>
              <a:gdLst/>
              <a:ahLst/>
              <a:cxnLst>
                <a:cxn ang="0">
                  <a:pos x="103841" y="0"/>
                </a:cxn>
                <a:cxn ang="0">
                  <a:pos x="38941" y="61031"/>
                </a:cxn>
                <a:cxn ang="0">
                  <a:pos x="8653" y="108983"/>
                </a:cxn>
                <a:cxn ang="0">
                  <a:pos x="0" y="139499"/>
                </a:cxn>
                <a:cxn ang="0">
                  <a:pos x="60574" y="135139"/>
                </a:cxn>
                <a:cxn ang="0">
                  <a:pos x="56247" y="191811"/>
                </a:cxn>
                <a:cxn ang="0">
                  <a:pos x="43267" y="244123"/>
                </a:cxn>
                <a:cxn ang="0">
                  <a:pos x="77881" y="257201"/>
                </a:cxn>
                <a:cxn ang="0">
                  <a:pos x="112495" y="265919"/>
                </a:cxn>
                <a:cxn ang="0">
                  <a:pos x="160089" y="265919"/>
                </a:cxn>
                <a:cxn ang="0">
                  <a:pos x="207683" y="222326"/>
                </a:cxn>
                <a:cxn ang="0">
                  <a:pos x="212010" y="26156"/>
                </a:cxn>
                <a:cxn ang="0">
                  <a:pos x="103841" y="0"/>
                </a:cxn>
              </a:cxnLst>
              <a:pathLst>
                <a:path w="51" h="63">
                  <a:moveTo>
                    <a:pt x="24" y="0"/>
                  </a:moveTo>
                  <a:cubicBezTo>
                    <a:pt x="24" y="0"/>
                    <a:pt x="12" y="12"/>
                    <a:pt x="9" y="14"/>
                  </a:cubicBezTo>
                  <a:cubicBezTo>
                    <a:pt x="5" y="16"/>
                    <a:pt x="3" y="23"/>
                    <a:pt x="2" y="25"/>
                  </a:cubicBezTo>
                  <a:cubicBezTo>
                    <a:pt x="1" y="27"/>
                    <a:pt x="0" y="32"/>
                    <a:pt x="0" y="32"/>
                  </a:cubicBezTo>
                  <a:cubicBezTo>
                    <a:pt x="0" y="32"/>
                    <a:pt x="12" y="31"/>
                    <a:pt x="14" y="31"/>
                  </a:cubicBezTo>
                  <a:cubicBezTo>
                    <a:pt x="16" y="31"/>
                    <a:pt x="14" y="42"/>
                    <a:pt x="13" y="44"/>
                  </a:cubicBezTo>
                  <a:cubicBezTo>
                    <a:pt x="13" y="46"/>
                    <a:pt x="8" y="48"/>
                    <a:pt x="10" y="56"/>
                  </a:cubicBezTo>
                  <a:cubicBezTo>
                    <a:pt x="10" y="59"/>
                    <a:pt x="14" y="61"/>
                    <a:pt x="18" y="59"/>
                  </a:cubicBezTo>
                  <a:cubicBezTo>
                    <a:pt x="20" y="62"/>
                    <a:pt x="23" y="63"/>
                    <a:pt x="26" y="61"/>
                  </a:cubicBezTo>
                  <a:cubicBezTo>
                    <a:pt x="29" y="63"/>
                    <a:pt x="33" y="63"/>
                    <a:pt x="37" y="61"/>
                  </a:cubicBezTo>
                  <a:cubicBezTo>
                    <a:pt x="37" y="61"/>
                    <a:pt x="45" y="62"/>
                    <a:pt x="48" y="51"/>
                  </a:cubicBezTo>
                  <a:cubicBezTo>
                    <a:pt x="51" y="40"/>
                    <a:pt x="49" y="6"/>
                    <a:pt x="49" y="6"/>
                  </a:cubicBezTo>
                  <a:lnTo>
                    <a:pt x="24" y="0"/>
                  </a:lnTo>
                  <a:close/>
                </a:path>
              </a:pathLst>
            </a:custGeom>
            <a:solidFill>
              <a:srgbClr val="F7D694">
                <a:alpha val="100000"/>
              </a:srgbClr>
            </a:solidFill>
            <a:ln w="9525">
              <a:noFill/>
            </a:ln>
          </p:spPr>
          <p:txBody>
            <a:bodyPr/>
            <a:p>
              <a:endParaRPr lang="zh-CN" altLang="en-US"/>
            </a:p>
          </p:txBody>
        </p:sp>
        <p:sp>
          <p:nvSpPr>
            <p:cNvPr id="180414" name="任意多边形 191"/>
            <p:cNvSpPr/>
            <p:nvPr/>
          </p:nvSpPr>
          <p:spPr>
            <a:xfrm>
              <a:off x="7212013" y="3805238"/>
              <a:ext cx="169863" cy="73025"/>
            </a:xfrm>
            <a:custGeom>
              <a:avLst/>
              <a:gdLst/>
              <a:ahLst/>
              <a:cxnLst>
                <a:cxn ang="0">
                  <a:pos x="169863" y="38660"/>
                </a:cxn>
                <a:cxn ang="0">
                  <a:pos x="156797" y="68729"/>
                </a:cxn>
                <a:cxn ang="0">
                  <a:pos x="69687" y="64434"/>
                </a:cxn>
                <a:cxn ang="0">
                  <a:pos x="0" y="25774"/>
                </a:cxn>
                <a:cxn ang="0">
                  <a:pos x="4355" y="0"/>
                </a:cxn>
                <a:cxn ang="0">
                  <a:pos x="169863" y="38660"/>
                </a:cxn>
              </a:cxnLst>
              <a:pathLst>
                <a:path w="39" h="17">
                  <a:moveTo>
                    <a:pt x="39" y="9"/>
                  </a:moveTo>
                  <a:cubicBezTo>
                    <a:pt x="39" y="9"/>
                    <a:pt x="38" y="15"/>
                    <a:pt x="36" y="16"/>
                  </a:cubicBezTo>
                  <a:cubicBezTo>
                    <a:pt x="34" y="17"/>
                    <a:pt x="25" y="17"/>
                    <a:pt x="16" y="15"/>
                  </a:cubicBezTo>
                  <a:cubicBezTo>
                    <a:pt x="7" y="13"/>
                    <a:pt x="1" y="7"/>
                    <a:pt x="0" y="6"/>
                  </a:cubicBezTo>
                  <a:cubicBezTo>
                    <a:pt x="0" y="5"/>
                    <a:pt x="1" y="0"/>
                    <a:pt x="1" y="0"/>
                  </a:cubicBezTo>
                  <a:lnTo>
                    <a:pt x="39" y="9"/>
                  </a:lnTo>
                  <a:close/>
                </a:path>
              </a:pathLst>
            </a:custGeom>
            <a:solidFill>
              <a:srgbClr val="DDD6A6">
                <a:alpha val="100000"/>
              </a:srgbClr>
            </a:solidFill>
            <a:ln w="9525">
              <a:noFill/>
            </a:ln>
          </p:spPr>
          <p:txBody>
            <a:bodyPr/>
            <a:p>
              <a:endParaRPr lang="zh-CN" altLang="en-US"/>
            </a:p>
          </p:txBody>
        </p:sp>
        <p:sp>
          <p:nvSpPr>
            <p:cNvPr id="180415" name="任意多边形 192"/>
            <p:cNvSpPr/>
            <p:nvPr/>
          </p:nvSpPr>
          <p:spPr>
            <a:xfrm>
              <a:off x="7129463" y="2424113"/>
              <a:ext cx="434975" cy="1454150"/>
            </a:xfrm>
            <a:custGeom>
              <a:avLst/>
              <a:gdLst/>
              <a:ahLst/>
              <a:cxnLst>
                <a:cxn ang="0">
                  <a:pos x="256635" y="160608"/>
                </a:cxn>
                <a:cxn ang="0">
                  <a:pos x="413226" y="816060"/>
                </a:cxn>
                <a:cxn ang="0">
                  <a:pos x="265335" y="1410743"/>
                </a:cxn>
                <a:cxn ang="0">
                  <a:pos x="78296" y="1367335"/>
                </a:cxn>
                <a:cxn ang="0">
                  <a:pos x="173990" y="807379"/>
                </a:cxn>
                <a:cxn ang="0">
                  <a:pos x="26099" y="290830"/>
                </a:cxn>
                <a:cxn ang="0">
                  <a:pos x="256635" y="160608"/>
                </a:cxn>
              </a:cxnLst>
              <a:pathLst>
                <a:path w="100" h="335">
                  <a:moveTo>
                    <a:pt x="59" y="37"/>
                  </a:moveTo>
                  <a:cubicBezTo>
                    <a:pt x="81" y="66"/>
                    <a:pt x="100" y="175"/>
                    <a:pt x="95" y="188"/>
                  </a:cubicBezTo>
                  <a:cubicBezTo>
                    <a:pt x="91" y="202"/>
                    <a:pt x="61" y="325"/>
                    <a:pt x="61" y="325"/>
                  </a:cubicBezTo>
                  <a:cubicBezTo>
                    <a:pt x="58" y="335"/>
                    <a:pt x="16" y="325"/>
                    <a:pt x="18" y="315"/>
                  </a:cubicBezTo>
                  <a:cubicBezTo>
                    <a:pt x="18" y="315"/>
                    <a:pt x="40" y="195"/>
                    <a:pt x="40" y="186"/>
                  </a:cubicBezTo>
                  <a:cubicBezTo>
                    <a:pt x="40" y="177"/>
                    <a:pt x="8" y="78"/>
                    <a:pt x="6" y="67"/>
                  </a:cubicBezTo>
                  <a:cubicBezTo>
                    <a:pt x="0" y="45"/>
                    <a:pt x="31" y="0"/>
                    <a:pt x="59" y="37"/>
                  </a:cubicBezTo>
                  <a:close/>
                </a:path>
              </a:pathLst>
            </a:custGeom>
            <a:solidFill>
              <a:srgbClr val="D62B85">
                <a:alpha val="100000"/>
              </a:srgbClr>
            </a:solidFill>
            <a:ln w="9525">
              <a:noFill/>
            </a:ln>
          </p:spPr>
          <p:txBody>
            <a:bodyPr/>
            <a:p>
              <a:endParaRPr lang="zh-CN" altLang="en-US"/>
            </a:p>
          </p:txBody>
        </p:sp>
        <p:sp>
          <p:nvSpPr>
            <p:cNvPr id="180416" name="任意多边形 193"/>
            <p:cNvSpPr/>
            <p:nvPr/>
          </p:nvSpPr>
          <p:spPr>
            <a:xfrm>
              <a:off x="7315201" y="3167063"/>
              <a:ext cx="117475" cy="55563"/>
            </a:xfrm>
            <a:custGeom>
              <a:avLst/>
              <a:gdLst/>
              <a:ahLst/>
              <a:cxnLst>
                <a:cxn ang="0">
                  <a:pos x="4351" y="55563"/>
                </a:cxn>
                <a:cxn ang="0">
                  <a:pos x="56562" y="25644"/>
                </a:cxn>
                <a:cxn ang="0">
                  <a:pos x="113124" y="4274"/>
                </a:cxn>
                <a:cxn ang="0">
                  <a:pos x="117475" y="4274"/>
                </a:cxn>
                <a:cxn ang="0">
                  <a:pos x="113124" y="0"/>
                </a:cxn>
                <a:cxn ang="0">
                  <a:pos x="52211" y="17096"/>
                </a:cxn>
                <a:cxn ang="0">
                  <a:pos x="0" y="51289"/>
                </a:cxn>
                <a:cxn ang="0">
                  <a:pos x="0" y="55563"/>
                </a:cxn>
                <a:cxn ang="0">
                  <a:pos x="4351" y="55563"/>
                </a:cxn>
              </a:cxnLst>
              <a:pathLst>
                <a:path w="27" h="13">
                  <a:moveTo>
                    <a:pt x="1" y="13"/>
                  </a:moveTo>
                  <a:cubicBezTo>
                    <a:pt x="5" y="11"/>
                    <a:pt x="9" y="8"/>
                    <a:pt x="13" y="6"/>
                  </a:cubicBezTo>
                  <a:cubicBezTo>
                    <a:pt x="17" y="4"/>
                    <a:pt x="22" y="3"/>
                    <a:pt x="26" y="1"/>
                  </a:cubicBezTo>
                  <a:cubicBezTo>
                    <a:pt x="27" y="1"/>
                    <a:pt x="27" y="1"/>
                    <a:pt x="27" y="1"/>
                  </a:cubicBezTo>
                  <a:cubicBezTo>
                    <a:pt x="26" y="0"/>
                    <a:pt x="26" y="0"/>
                    <a:pt x="26" y="0"/>
                  </a:cubicBezTo>
                  <a:cubicBezTo>
                    <a:pt x="21" y="0"/>
                    <a:pt x="16" y="2"/>
                    <a:pt x="12" y="4"/>
                  </a:cubicBezTo>
                  <a:cubicBezTo>
                    <a:pt x="7" y="6"/>
                    <a:pt x="3" y="9"/>
                    <a:pt x="0" y="12"/>
                  </a:cubicBezTo>
                  <a:cubicBezTo>
                    <a:pt x="0" y="13"/>
                    <a:pt x="0" y="13"/>
                    <a:pt x="0" y="13"/>
                  </a:cubicBezTo>
                  <a:lnTo>
                    <a:pt x="1" y="13"/>
                  </a:lnTo>
                  <a:close/>
                </a:path>
              </a:pathLst>
            </a:custGeom>
            <a:solidFill>
              <a:srgbClr val="8C1559">
                <a:alpha val="100000"/>
              </a:srgbClr>
            </a:solidFill>
            <a:ln w="9525">
              <a:noFill/>
            </a:ln>
          </p:spPr>
          <p:txBody>
            <a:bodyPr/>
            <a:p>
              <a:endParaRPr lang="zh-CN" altLang="en-US"/>
            </a:p>
          </p:txBody>
        </p:sp>
        <p:sp>
          <p:nvSpPr>
            <p:cNvPr id="180417" name="任意多边形 194"/>
            <p:cNvSpPr/>
            <p:nvPr/>
          </p:nvSpPr>
          <p:spPr>
            <a:xfrm>
              <a:off x="7324726" y="3217863"/>
              <a:ext cx="125413" cy="17463"/>
            </a:xfrm>
            <a:custGeom>
              <a:avLst/>
              <a:gdLst/>
              <a:ahLst/>
              <a:cxnLst>
                <a:cxn ang="0">
                  <a:pos x="4325" y="17463"/>
                </a:cxn>
                <a:cxn ang="0">
                  <a:pos x="64869" y="17463"/>
                </a:cxn>
                <a:cxn ang="0">
                  <a:pos x="125413" y="8732"/>
                </a:cxn>
                <a:cxn ang="0">
                  <a:pos x="125413" y="4366"/>
                </a:cxn>
                <a:cxn ang="0">
                  <a:pos x="125413" y="4366"/>
                </a:cxn>
                <a:cxn ang="0">
                  <a:pos x="64869" y="4366"/>
                </a:cxn>
                <a:cxn ang="0">
                  <a:pos x="4325" y="13097"/>
                </a:cxn>
                <a:cxn ang="0">
                  <a:pos x="0" y="13097"/>
                </a:cxn>
                <a:cxn ang="0">
                  <a:pos x="4325" y="17463"/>
                </a:cxn>
              </a:cxnLst>
              <a:pathLst>
                <a:path w="29" h="4">
                  <a:moveTo>
                    <a:pt x="1" y="4"/>
                  </a:moveTo>
                  <a:cubicBezTo>
                    <a:pt x="5" y="4"/>
                    <a:pt x="10" y="4"/>
                    <a:pt x="15" y="4"/>
                  </a:cubicBezTo>
                  <a:cubicBezTo>
                    <a:pt x="20" y="3"/>
                    <a:pt x="24" y="3"/>
                    <a:pt x="29" y="2"/>
                  </a:cubicBezTo>
                  <a:cubicBezTo>
                    <a:pt x="29" y="1"/>
                    <a:pt x="29" y="1"/>
                    <a:pt x="29" y="1"/>
                  </a:cubicBezTo>
                  <a:cubicBezTo>
                    <a:pt x="29" y="1"/>
                    <a:pt x="29" y="1"/>
                    <a:pt x="29" y="1"/>
                  </a:cubicBezTo>
                  <a:cubicBezTo>
                    <a:pt x="24" y="0"/>
                    <a:pt x="19" y="0"/>
                    <a:pt x="15" y="1"/>
                  </a:cubicBezTo>
                  <a:cubicBezTo>
                    <a:pt x="10" y="1"/>
                    <a:pt x="5" y="2"/>
                    <a:pt x="1" y="3"/>
                  </a:cubicBezTo>
                  <a:cubicBezTo>
                    <a:pt x="0" y="3"/>
                    <a:pt x="0" y="3"/>
                    <a:pt x="0" y="3"/>
                  </a:cubicBezTo>
                  <a:lnTo>
                    <a:pt x="1" y="4"/>
                  </a:lnTo>
                  <a:close/>
                </a:path>
              </a:pathLst>
            </a:custGeom>
            <a:solidFill>
              <a:srgbClr val="8C1559">
                <a:alpha val="100000"/>
              </a:srgbClr>
            </a:solidFill>
            <a:ln w="9525">
              <a:noFill/>
            </a:ln>
          </p:spPr>
          <p:txBody>
            <a:bodyPr/>
            <a:p>
              <a:endParaRPr lang="zh-CN" altLang="en-US"/>
            </a:p>
          </p:txBody>
        </p:sp>
      </p:grpSp>
    </p:spTree>
    <p:custDataLst>
      <p:tags r:id="rId1"/>
    </p:custDataLst>
  </p:cSld>
  <p:clrMapOvr>
    <a:masterClrMapping/>
  </p:clrMapOvr>
  <p:transition spd="slow">
    <p:wipe/>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81250" name="组合 12"/>
          <p:cNvGrpSpPr/>
          <p:nvPr/>
        </p:nvGrpSpPr>
        <p:grpSpPr>
          <a:xfrm>
            <a:off x="227013" y="215900"/>
            <a:ext cx="2701925" cy="979488"/>
            <a:chOff x="192503" y="144379"/>
            <a:chExt cx="2287392" cy="657727"/>
          </a:xfrm>
        </p:grpSpPr>
        <p:sp>
          <p:nvSpPr>
            <p:cNvPr id="181266" name="矩形 5"/>
            <p:cNvSpPr/>
            <p:nvPr/>
          </p:nvSpPr>
          <p:spPr>
            <a:xfrm>
              <a:off x="1147011" y="202318"/>
              <a:ext cx="1332884" cy="433496"/>
            </a:xfrm>
            <a:prstGeom prst="rect">
              <a:avLst/>
            </a:prstGeom>
            <a:noFill/>
            <a:ln w="9525">
              <a:noFill/>
            </a:ln>
          </p:spPr>
          <p:txBody>
            <a:bodyPr wrap="none">
              <a:spAutoFit/>
            </a:bodyPr>
            <a:p>
              <a:pPr>
                <a:buNone/>
              </a:pPr>
              <a:r>
                <a:rPr lang="zh-CN" altLang="en-US" sz="3600" b="1" dirty="0">
                  <a:solidFill>
                    <a:srgbClr val="595959"/>
                  </a:solidFill>
                  <a:latin typeface="思源宋体 CN Heavy"/>
                  <a:ea typeface="思源宋体 CN Heavy"/>
                </a:rPr>
                <a:t>知识点</a:t>
              </a:r>
              <a:endParaRPr lang="en-US" altLang="zh-CN" sz="3600" b="1" dirty="0">
                <a:solidFill>
                  <a:srgbClr val="595959"/>
                </a:solidFill>
                <a:latin typeface="思源宋体 CN Heavy"/>
                <a:ea typeface="思源宋体 CN Heavy"/>
              </a:endParaRPr>
            </a:p>
          </p:txBody>
        </p:sp>
        <p:grpSp>
          <p:nvGrpSpPr>
            <p:cNvPr id="181267" name="组合 11"/>
            <p:cNvGrpSpPr/>
            <p:nvPr/>
          </p:nvGrpSpPr>
          <p:grpSpPr>
            <a:xfrm>
              <a:off x="192503" y="144379"/>
              <a:ext cx="866276" cy="657727"/>
              <a:chOff x="641682" y="721895"/>
              <a:chExt cx="866276" cy="657727"/>
            </a:xfrm>
          </p:grpSpPr>
          <p:grpSp>
            <p:nvGrpSpPr>
              <p:cNvPr id="181268" name="组合 9"/>
              <p:cNvGrpSpPr/>
              <p:nvPr/>
            </p:nvGrpSpPr>
            <p:grpSpPr>
              <a:xfrm>
                <a:off x="898358" y="721895"/>
                <a:ext cx="609600" cy="609600"/>
                <a:chOff x="898358" y="721895"/>
                <a:chExt cx="609600" cy="609600"/>
              </a:xfrm>
            </p:grpSpPr>
            <p:sp>
              <p:nvSpPr>
                <p:cNvPr id="8" name="椭圆 7"/>
                <p:cNvSpPr/>
                <p:nvPr/>
              </p:nvSpPr>
              <p:spPr>
                <a:xfrm>
                  <a:off x="898358" y="721895"/>
                  <a:ext cx="609600" cy="609600"/>
                </a:xfrm>
                <a:prstGeom prst="ellipse">
                  <a:avLst/>
                </a:prstGeom>
                <a:solidFill>
                  <a:srgbClr val="016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9" name="椭圆 8"/>
                <p:cNvSpPr/>
                <p:nvPr/>
              </p:nvSpPr>
              <p:spPr>
                <a:xfrm>
                  <a:off x="986590" y="810127"/>
                  <a:ext cx="433136" cy="433136"/>
                </a:xfrm>
                <a:prstGeom prst="ellipse">
                  <a:avLst/>
                </a:prstGeom>
                <a:solidFill>
                  <a:srgbClr val="FF84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sp>
            <p:nvSpPr>
              <p:cNvPr id="11" name="椭圆 10"/>
              <p:cNvSpPr/>
              <p:nvPr/>
            </p:nvSpPr>
            <p:spPr>
              <a:xfrm>
                <a:off x="641682" y="1155032"/>
                <a:ext cx="224590" cy="224590"/>
              </a:xfrm>
              <a:prstGeom prst="ellipse">
                <a:avLst/>
              </a:prstGeom>
              <a:solidFill>
                <a:srgbClr val="016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grpSp>
      <p:grpSp>
        <p:nvGrpSpPr>
          <p:cNvPr id="2" name="组合 1"/>
          <p:cNvGrpSpPr/>
          <p:nvPr/>
        </p:nvGrpSpPr>
        <p:grpSpPr>
          <a:xfrm>
            <a:off x="1146175" y="2801938"/>
            <a:ext cx="4610100" cy="5210175"/>
            <a:chOff x="970547" y="1879600"/>
            <a:chExt cx="3902097" cy="3493700"/>
          </a:xfrm>
        </p:grpSpPr>
        <p:sp>
          <p:nvSpPr>
            <p:cNvPr id="15" name="Rectangle: Rounded Corners 39"/>
            <p:cNvSpPr/>
            <p:nvPr/>
          </p:nvSpPr>
          <p:spPr>
            <a:xfrm>
              <a:off x="970547" y="1879600"/>
              <a:ext cx="3902097" cy="3493700"/>
            </a:xfrm>
            <a:prstGeom prst="roundRect">
              <a:avLst>
                <a:gd name="adj" fmla="val 0"/>
              </a:avLst>
            </a:prstGeom>
            <a:solidFill>
              <a:sysClr val="window" lastClr="FFFFFF"/>
            </a:solidFill>
            <a:ln w="12700" cap="flat" cmpd="sng" algn="ctr">
              <a:noFill/>
              <a:prstDash val="solid"/>
              <a:miter lim="800000"/>
            </a:ln>
            <a:effectLst>
              <a:outerShdw blurRad="762000" algn="ctr" rotWithShape="0">
                <a:prstClr val="black">
                  <a:alpha val="15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sym typeface="思源宋体 CN" panose="02020400000000000000" pitchFamily="18" charset="-122"/>
              </a:endParaRPr>
            </a:p>
          </p:txBody>
        </p:sp>
        <p:sp>
          <p:nvSpPr>
            <p:cNvPr id="18" name="TextBox 76"/>
            <p:cNvSpPr txBox="1"/>
            <p:nvPr/>
          </p:nvSpPr>
          <p:spPr>
            <a:xfrm>
              <a:off x="1530487" y="2073476"/>
              <a:ext cx="2782216" cy="330283"/>
            </a:xfrm>
            <a:prstGeom prst="rect">
              <a:avLst/>
            </a:prstGeom>
            <a:noFill/>
          </p:spPr>
          <p:txBody>
            <a:bodyPr wrap="square" rtlCol="0">
              <a:spAutoFit/>
            </a:bodyPr>
            <a:lstStyle/>
            <a:p>
              <a:pPr marR="0" algn="ctr" defTabSz="914400">
                <a:buClrTx/>
                <a:buSzTx/>
                <a:buFontTx/>
                <a:buNone/>
                <a:defRPr/>
              </a:pPr>
              <a:r>
                <a:rPr kumimoji="0" lang="zh-CN" altLang="en-US" sz="2600" b="1" kern="0" cap="none" spc="0" normalizeH="0" baseline="0" noProof="0" dirty="0" smtClean="0">
                  <a:solidFill>
                    <a:prstClr val="black">
                      <a:lumMod val="65000"/>
                      <a:lumOff val="35000"/>
                    </a:prstClr>
                  </a:solidFill>
                  <a:latin typeface="思源宋体 CN" panose="02020400000000000000" pitchFamily="18" charset="-122"/>
                  <a:ea typeface="思源宋体 CN" panose="02020400000000000000" pitchFamily="18" charset="-122"/>
                  <a:cs typeface="+mn-cs"/>
                </a:rPr>
                <a:t>自</a:t>
              </a:r>
              <a:r>
                <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rPr>
                <a:t>贸区的概念</a:t>
              </a:r>
              <a:endPar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endParaRPr>
            </a:p>
          </p:txBody>
        </p:sp>
      </p:grpSp>
      <p:sp>
        <p:nvSpPr>
          <p:cNvPr id="19" name="文本框 18"/>
          <p:cNvSpPr txBox="1"/>
          <p:nvPr/>
        </p:nvSpPr>
        <p:spPr>
          <a:xfrm>
            <a:off x="1276350" y="3776663"/>
            <a:ext cx="4349750" cy="2195513"/>
          </a:xfrm>
          <a:prstGeom prst="rect">
            <a:avLst/>
          </a:prstGeom>
          <a:noFill/>
        </p:spPr>
        <p:txBody>
          <a:bodyPr wrap="square" lIns="118193" tIns="59096" rIns="118193" bIns="59096" rtlCol="0">
            <a:spAutoFit/>
          </a:bodyPr>
          <a:lstStyle/>
          <a:p>
            <a:pPr marR="0" defTabSz="591185">
              <a:lnSpc>
                <a:spcPct val="150000"/>
              </a:lnSpc>
              <a:buClrTx/>
              <a:buSzTx/>
              <a:buFontTx/>
              <a:buNone/>
              <a:defRPr/>
            </a:pPr>
            <a:r>
              <a:rPr kumimoji="0"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rPr>
              <a:t> 自贸区是指签订自由贸易协定的成员国相互彻底取消商品贸易中的关税和数量限制，使商品在各成员国之间可以自由流动，但是，各成员国仍保持自己对来自非成员国进口商品的限制政策。</a:t>
            </a:r>
            <a:endParaRPr kumimoji="0"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endParaRPr>
          </a:p>
        </p:txBody>
      </p:sp>
      <p:grpSp>
        <p:nvGrpSpPr>
          <p:cNvPr id="143" name="组合 142"/>
          <p:cNvGrpSpPr/>
          <p:nvPr/>
        </p:nvGrpSpPr>
        <p:grpSpPr>
          <a:xfrm>
            <a:off x="7162800" y="6229350"/>
            <a:ext cx="1011238" cy="1277938"/>
            <a:chOff x="5365788" y="2308778"/>
            <a:chExt cx="1440000" cy="1440000"/>
          </a:xfrm>
        </p:grpSpPr>
        <p:sp>
          <p:nvSpPr>
            <p:cNvPr id="144" name="Rectangle 58"/>
            <p:cNvSpPr>
              <a:spLocks noChangeArrowheads="1"/>
            </p:cNvSpPr>
            <p:nvPr/>
          </p:nvSpPr>
          <p:spPr bwMode="auto">
            <a:xfrm rot="2700000">
              <a:off x="5365788" y="2308778"/>
              <a:ext cx="1440000" cy="1440000"/>
            </a:xfrm>
            <a:prstGeom prst="rect">
              <a:avLst/>
            </a:prstGeom>
            <a:solidFill>
              <a:srgbClr val="FF8463"/>
            </a:solidFill>
            <a:ln w="25400" cap="flat" cmpd="sng" algn="ctr">
              <a:noFill/>
              <a:prstDash val="solid"/>
            </a:ln>
            <a:effectLst>
              <a:outerShdw blurRad="190500" dist="38100" dir="2700000" algn="tl" rotWithShape="0">
                <a:prstClr val="black">
                  <a:alpha val="2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100" b="0" i="0" u="none" strike="noStrike" kern="0" cap="none" spc="0" normalizeH="0" baseline="0" noProof="0" dirty="0">
                <a:ln>
                  <a:noFill/>
                </a:ln>
                <a:solidFill>
                  <a:prstClr val="black">
                    <a:lumMod val="75000"/>
                    <a:lumOff val="25000"/>
                  </a:prstClr>
                </a:solidFill>
                <a:effectLst/>
                <a:uLnTx/>
                <a:uFillTx/>
                <a:latin typeface="思源宋体 CN" panose="02020400000000000000" pitchFamily="18" charset="-122"/>
                <a:ea typeface="思源宋体 CN" panose="02020400000000000000" pitchFamily="18" charset="-122"/>
                <a:cs typeface="+mn-cs"/>
              </a:endParaRPr>
            </a:p>
          </p:txBody>
        </p:sp>
        <p:sp>
          <p:nvSpPr>
            <p:cNvPr id="181263" name="Freeform 28"/>
            <p:cNvSpPr>
              <a:spLocks noEditPoints="1"/>
            </p:cNvSpPr>
            <p:nvPr/>
          </p:nvSpPr>
          <p:spPr>
            <a:xfrm>
              <a:off x="5713458" y="2669884"/>
              <a:ext cx="721832" cy="688172"/>
            </a:xfrm>
            <a:custGeom>
              <a:avLst/>
              <a:gdLst/>
              <a:ahLst/>
              <a:cxnLst>
                <a:cxn ang="0">
                  <a:pos x="276948" y="293247"/>
                </a:cxn>
                <a:cxn ang="0">
                  <a:pos x="238646" y="181253"/>
                </a:cxn>
                <a:cxn ang="0">
                  <a:pos x="238646" y="172411"/>
                </a:cxn>
                <a:cxn ang="0">
                  <a:pos x="484659" y="172411"/>
                </a:cxn>
                <a:cxn ang="0">
                  <a:pos x="484659" y="181253"/>
                </a:cxn>
                <a:cxn ang="0">
                  <a:pos x="446357" y="293247"/>
                </a:cxn>
                <a:cxn ang="0">
                  <a:pos x="575992" y="359559"/>
                </a:cxn>
                <a:cxn ang="0">
                  <a:pos x="655541" y="253459"/>
                </a:cxn>
                <a:cxn ang="0">
                  <a:pos x="655541" y="253459"/>
                </a:cxn>
                <a:cxn ang="0">
                  <a:pos x="599562" y="138519"/>
                </a:cxn>
                <a:cxn ang="0">
                  <a:pos x="552422" y="137045"/>
                </a:cxn>
                <a:cxn ang="0">
                  <a:pos x="496444" y="253459"/>
                </a:cxn>
                <a:cxn ang="0">
                  <a:pos x="496444" y="253459"/>
                </a:cxn>
                <a:cxn ang="0">
                  <a:pos x="575992" y="359559"/>
                </a:cxn>
                <a:cxn ang="0">
                  <a:pos x="506756" y="254933"/>
                </a:cxn>
                <a:cxn ang="0">
                  <a:pos x="514121" y="218093"/>
                </a:cxn>
                <a:cxn ang="0">
                  <a:pos x="633444" y="197463"/>
                </a:cxn>
                <a:cxn ang="0">
                  <a:pos x="639337" y="235776"/>
                </a:cxn>
                <a:cxn ang="0">
                  <a:pos x="621659" y="319772"/>
                </a:cxn>
                <a:cxn ang="0">
                  <a:pos x="530326" y="319772"/>
                </a:cxn>
                <a:cxn ang="0">
                  <a:pos x="201818" y="325666"/>
                </a:cxn>
                <a:cxn ang="0">
                  <a:pos x="226861" y="253459"/>
                </a:cxn>
                <a:cxn ang="0">
                  <a:pos x="226861" y="247565"/>
                </a:cxn>
                <a:cxn ang="0">
                  <a:pos x="145840" y="135571"/>
                </a:cxn>
                <a:cxn ang="0">
                  <a:pos x="67764" y="247565"/>
                </a:cxn>
                <a:cxn ang="0">
                  <a:pos x="67764" y="253459"/>
                </a:cxn>
                <a:cxn ang="0">
                  <a:pos x="91334" y="325666"/>
                </a:cxn>
                <a:cxn ang="0">
                  <a:pos x="100173" y="319772"/>
                </a:cxn>
                <a:cxn ang="0">
                  <a:pos x="82495" y="235776"/>
                </a:cxn>
                <a:cxn ang="0">
                  <a:pos x="89861" y="197463"/>
                </a:cxn>
                <a:cxn ang="0">
                  <a:pos x="209184" y="218093"/>
                </a:cxn>
                <a:cxn ang="0">
                  <a:pos x="215076" y="254933"/>
                </a:cxn>
                <a:cxn ang="0">
                  <a:pos x="147313" y="349244"/>
                </a:cxn>
                <a:cxn ang="0">
                  <a:pos x="385959" y="428818"/>
                </a:cxn>
                <a:cxn ang="0">
                  <a:pos x="371228" y="461237"/>
                </a:cxn>
                <a:cxn ang="0">
                  <a:pos x="462562" y="389031"/>
                </a:cxn>
                <a:cxn ang="0">
                  <a:pos x="592197" y="643964"/>
                </a:cxn>
                <a:cxn ang="0">
                  <a:pos x="175302" y="688172"/>
                </a:cxn>
                <a:cxn ang="0">
                  <a:pos x="129635" y="492183"/>
                </a:cxn>
                <a:cxn ang="0">
                  <a:pos x="340292" y="608598"/>
                </a:cxn>
                <a:cxn ang="0">
                  <a:pos x="350604" y="453869"/>
                </a:cxn>
                <a:cxn ang="0">
                  <a:pos x="337346" y="424397"/>
                </a:cxn>
                <a:cxn ang="0">
                  <a:pos x="381540" y="421450"/>
                </a:cxn>
                <a:cxn ang="0">
                  <a:pos x="385959" y="428818"/>
                </a:cxn>
                <a:cxn ang="0">
                  <a:pos x="721832" y="449449"/>
                </a:cxn>
                <a:cxn ang="0">
                  <a:pos x="606928" y="459764"/>
                </a:cxn>
                <a:cxn ang="0">
                  <a:pos x="612821" y="571757"/>
                </a:cxn>
                <a:cxn ang="0">
                  <a:pos x="721832" y="546706"/>
                </a:cxn>
                <a:cxn ang="0">
                  <a:pos x="23570" y="571757"/>
                </a:cxn>
                <a:cxn ang="0">
                  <a:pos x="109011" y="492183"/>
                </a:cxn>
                <a:cxn ang="0">
                  <a:pos x="204765" y="383136"/>
                </a:cxn>
                <a:cxn ang="0">
                  <a:pos x="0" y="546706"/>
                </a:cxn>
                <a:cxn ang="0">
                  <a:pos x="360916" y="328613"/>
                </a:cxn>
                <a:cxn ang="0">
                  <a:pos x="466981" y="182727"/>
                </a:cxn>
                <a:cxn ang="0">
                  <a:pos x="456669" y="125256"/>
                </a:cxn>
                <a:cxn ang="0">
                  <a:pos x="403637" y="89890"/>
                </a:cxn>
                <a:cxn ang="0">
                  <a:pos x="318195" y="89890"/>
                </a:cxn>
                <a:cxn ang="0">
                  <a:pos x="272528" y="94311"/>
                </a:cxn>
                <a:cxn ang="0">
                  <a:pos x="262217" y="154728"/>
                </a:cxn>
                <a:cxn ang="0">
                  <a:pos x="290206" y="282932"/>
                </a:cxn>
              </a:cxnLst>
              <a:pathLst>
                <a:path w="490" h="467">
                  <a:moveTo>
                    <a:pt x="245" y="235"/>
                  </a:moveTo>
                  <a:cubicBezTo>
                    <a:pt x="224" y="235"/>
                    <a:pt x="203" y="220"/>
                    <a:pt x="188" y="199"/>
                  </a:cubicBezTo>
                  <a:cubicBezTo>
                    <a:pt x="172" y="178"/>
                    <a:pt x="162" y="150"/>
                    <a:pt x="162" y="123"/>
                  </a:cubicBezTo>
                  <a:cubicBezTo>
                    <a:pt x="162" y="123"/>
                    <a:pt x="162" y="123"/>
                    <a:pt x="162" y="123"/>
                  </a:cubicBezTo>
                  <a:cubicBezTo>
                    <a:pt x="162" y="122"/>
                    <a:pt x="162" y="122"/>
                    <a:pt x="162" y="122"/>
                  </a:cubicBezTo>
                  <a:cubicBezTo>
                    <a:pt x="162" y="121"/>
                    <a:pt x="162" y="119"/>
                    <a:pt x="162" y="117"/>
                  </a:cubicBezTo>
                  <a:cubicBezTo>
                    <a:pt x="162" y="52"/>
                    <a:pt x="151" y="0"/>
                    <a:pt x="245" y="0"/>
                  </a:cubicBezTo>
                  <a:cubicBezTo>
                    <a:pt x="340" y="0"/>
                    <a:pt x="329" y="52"/>
                    <a:pt x="329" y="117"/>
                  </a:cubicBezTo>
                  <a:cubicBezTo>
                    <a:pt x="329" y="119"/>
                    <a:pt x="329" y="121"/>
                    <a:pt x="329" y="122"/>
                  </a:cubicBezTo>
                  <a:cubicBezTo>
                    <a:pt x="329" y="123"/>
                    <a:pt x="329" y="123"/>
                    <a:pt x="329" y="123"/>
                  </a:cubicBezTo>
                  <a:cubicBezTo>
                    <a:pt x="329" y="123"/>
                    <a:pt x="329" y="123"/>
                    <a:pt x="329" y="123"/>
                  </a:cubicBezTo>
                  <a:cubicBezTo>
                    <a:pt x="329" y="150"/>
                    <a:pt x="318" y="178"/>
                    <a:pt x="303" y="199"/>
                  </a:cubicBezTo>
                  <a:cubicBezTo>
                    <a:pt x="287" y="220"/>
                    <a:pt x="266" y="235"/>
                    <a:pt x="245" y="235"/>
                  </a:cubicBezTo>
                  <a:close/>
                  <a:moveTo>
                    <a:pt x="391" y="244"/>
                  </a:moveTo>
                  <a:cubicBezTo>
                    <a:pt x="404" y="244"/>
                    <a:pt x="418" y="235"/>
                    <a:pt x="428" y="221"/>
                  </a:cubicBezTo>
                  <a:cubicBezTo>
                    <a:pt x="438" y="208"/>
                    <a:pt x="445" y="190"/>
                    <a:pt x="445" y="172"/>
                  </a:cubicBezTo>
                  <a:cubicBezTo>
                    <a:pt x="445" y="172"/>
                    <a:pt x="445" y="172"/>
                    <a:pt x="445" y="172"/>
                  </a:cubicBezTo>
                  <a:cubicBezTo>
                    <a:pt x="445" y="172"/>
                    <a:pt x="445" y="172"/>
                    <a:pt x="445" y="172"/>
                  </a:cubicBezTo>
                  <a:cubicBezTo>
                    <a:pt x="445" y="170"/>
                    <a:pt x="445" y="169"/>
                    <a:pt x="445" y="168"/>
                  </a:cubicBezTo>
                  <a:cubicBezTo>
                    <a:pt x="445" y="131"/>
                    <a:pt x="451" y="99"/>
                    <a:pt x="407" y="94"/>
                  </a:cubicBezTo>
                  <a:cubicBezTo>
                    <a:pt x="402" y="93"/>
                    <a:pt x="397" y="92"/>
                    <a:pt x="391" y="92"/>
                  </a:cubicBezTo>
                  <a:cubicBezTo>
                    <a:pt x="385" y="92"/>
                    <a:pt x="380" y="93"/>
                    <a:pt x="375" y="93"/>
                  </a:cubicBezTo>
                  <a:cubicBezTo>
                    <a:pt x="331" y="99"/>
                    <a:pt x="337" y="130"/>
                    <a:pt x="337" y="168"/>
                  </a:cubicBezTo>
                  <a:cubicBezTo>
                    <a:pt x="337" y="169"/>
                    <a:pt x="337" y="170"/>
                    <a:pt x="337" y="172"/>
                  </a:cubicBezTo>
                  <a:cubicBezTo>
                    <a:pt x="337" y="172"/>
                    <a:pt x="337" y="172"/>
                    <a:pt x="337" y="172"/>
                  </a:cubicBezTo>
                  <a:cubicBezTo>
                    <a:pt x="337" y="172"/>
                    <a:pt x="337" y="172"/>
                    <a:pt x="337" y="172"/>
                  </a:cubicBezTo>
                  <a:cubicBezTo>
                    <a:pt x="337" y="190"/>
                    <a:pt x="344" y="208"/>
                    <a:pt x="354" y="221"/>
                  </a:cubicBezTo>
                  <a:cubicBezTo>
                    <a:pt x="364" y="235"/>
                    <a:pt x="377" y="244"/>
                    <a:pt x="391" y="244"/>
                  </a:cubicBezTo>
                  <a:close/>
                  <a:moveTo>
                    <a:pt x="360" y="217"/>
                  </a:moveTo>
                  <a:cubicBezTo>
                    <a:pt x="351" y="204"/>
                    <a:pt x="345" y="188"/>
                    <a:pt x="344" y="173"/>
                  </a:cubicBezTo>
                  <a:cubicBezTo>
                    <a:pt x="348" y="160"/>
                    <a:pt x="348" y="160"/>
                    <a:pt x="348" y="160"/>
                  </a:cubicBezTo>
                  <a:cubicBezTo>
                    <a:pt x="349" y="156"/>
                    <a:pt x="349" y="152"/>
                    <a:pt x="349" y="148"/>
                  </a:cubicBezTo>
                  <a:cubicBezTo>
                    <a:pt x="349" y="142"/>
                    <a:pt x="349" y="138"/>
                    <a:pt x="352" y="134"/>
                  </a:cubicBezTo>
                  <a:cubicBezTo>
                    <a:pt x="354" y="127"/>
                    <a:pt x="429" y="127"/>
                    <a:pt x="430" y="134"/>
                  </a:cubicBezTo>
                  <a:cubicBezTo>
                    <a:pt x="433" y="138"/>
                    <a:pt x="433" y="142"/>
                    <a:pt x="433" y="148"/>
                  </a:cubicBezTo>
                  <a:cubicBezTo>
                    <a:pt x="433" y="152"/>
                    <a:pt x="433" y="156"/>
                    <a:pt x="434" y="160"/>
                  </a:cubicBezTo>
                  <a:cubicBezTo>
                    <a:pt x="437" y="173"/>
                    <a:pt x="437" y="173"/>
                    <a:pt x="437" y="173"/>
                  </a:cubicBezTo>
                  <a:cubicBezTo>
                    <a:pt x="437" y="188"/>
                    <a:pt x="431" y="204"/>
                    <a:pt x="422" y="217"/>
                  </a:cubicBezTo>
                  <a:cubicBezTo>
                    <a:pt x="413" y="229"/>
                    <a:pt x="402" y="237"/>
                    <a:pt x="391" y="237"/>
                  </a:cubicBezTo>
                  <a:cubicBezTo>
                    <a:pt x="380" y="237"/>
                    <a:pt x="368" y="229"/>
                    <a:pt x="360" y="217"/>
                  </a:cubicBezTo>
                  <a:close/>
                  <a:moveTo>
                    <a:pt x="100" y="244"/>
                  </a:moveTo>
                  <a:cubicBezTo>
                    <a:pt x="113" y="244"/>
                    <a:pt x="127" y="235"/>
                    <a:pt x="137" y="221"/>
                  </a:cubicBezTo>
                  <a:cubicBezTo>
                    <a:pt x="147" y="208"/>
                    <a:pt x="154" y="190"/>
                    <a:pt x="154" y="172"/>
                  </a:cubicBezTo>
                  <a:cubicBezTo>
                    <a:pt x="154" y="172"/>
                    <a:pt x="154" y="172"/>
                    <a:pt x="154" y="172"/>
                  </a:cubicBezTo>
                  <a:cubicBezTo>
                    <a:pt x="154" y="172"/>
                    <a:pt x="154" y="172"/>
                    <a:pt x="154" y="172"/>
                  </a:cubicBezTo>
                  <a:cubicBezTo>
                    <a:pt x="154" y="170"/>
                    <a:pt x="154" y="169"/>
                    <a:pt x="154" y="168"/>
                  </a:cubicBezTo>
                  <a:cubicBezTo>
                    <a:pt x="154" y="130"/>
                    <a:pt x="160" y="99"/>
                    <a:pt x="114" y="93"/>
                  </a:cubicBezTo>
                  <a:cubicBezTo>
                    <a:pt x="110" y="92"/>
                    <a:pt x="105" y="92"/>
                    <a:pt x="99" y="92"/>
                  </a:cubicBezTo>
                  <a:cubicBezTo>
                    <a:pt x="93" y="92"/>
                    <a:pt x="87" y="93"/>
                    <a:pt x="82" y="94"/>
                  </a:cubicBezTo>
                  <a:cubicBezTo>
                    <a:pt x="40" y="100"/>
                    <a:pt x="46" y="131"/>
                    <a:pt x="46" y="168"/>
                  </a:cubicBezTo>
                  <a:cubicBezTo>
                    <a:pt x="46" y="169"/>
                    <a:pt x="46" y="170"/>
                    <a:pt x="46" y="172"/>
                  </a:cubicBezTo>
                  <a:cubicBezTo>
                    <a:pt x="46" y="172"/>
                    <a:pt x="46" y="172"/>
                    <a:pt x="46" y="172"/>
                  </a:cubicBezTo>
                  <a:cubicBezTo>
                    <a:pt x="46" y="172"/>
                    <a:pt x="46" y="172"/>
                    <a:pt x="46" y="172"/>
                  </a:cubicBezTo>
                  <a:cubicBezTo>
                    <a:pt x="46" y="190"/>
                    <a:pt x="52" y="208"/>
                    <a:pt x="62" y="221"/>
                  </a:cubicBezTo>
                  <a:cubicBezTo>
                    <a:pt x="72" y="235"/>
                    <a:pt x="86" y="244"/>
                    <a:pt x="100" y="244"/>
                  </a:cubicBezTo>
                  <a:close/>
                  <a:moveTo>
                    <a:pt x="68" y="217"/>
                  </a:moveTo>
                  <a:cubicBezTo>
                    <a:pt x="59" y="204"/>
                    <a:pt x="53" y="188"/>
                    <a:pt x="53" y="173"/>
                  </a:cubicBezTo>
                  <a:cubicBezTo>
                    <a:pt x="56" y="160"/>
                    <a:pt x="56" y="160"/>
                    <a:pt x="56" y="160"/>
                  </a:cubicBezTo>
                  <a:cubicBezTo>
                    <a:pt x="57" y="156"/>
                    <a:pt x="57" y="152"/>
                    <a:pt x="58" y="148"/>
                  </a:cubicBezTo>
                  <a:cubicBezTo>
                    <a:pt x="58" y="142"/>
                    <a:pt x="58" y="138"/>
                    <a:pt x="61" y="134"/>
                  </a:cubicBezTo>
                  <a:cubicBezTo>
                    <a:pt x="63" y="127"/>
                    <a:pt x="138" y="127"/>
                    <a:pt x="139" y="134"/>
                  </a:cubicBezTo>
                  <a:cubicBezTo>
                    <a:pt x="141" y="138"/>
                    <a:pt x="142" y="142"/>
                    <a:pt x="142" y="148"/>
                  </a:cubicBezTo>
                  <a:cubicBezTo>
                    <a:pt x="142" y="152"/>
                    <a:pt x="142" y="156"/>
                    <a:pt x="143" y="160"/>
                  </a:cubicBezTo>
                  <a:cubicBezTo>
                    <a:pt x="146" y="173"/>
                    <a:pt x="146" y="173"/>
                    <a:pt x="146" y="173"/>
                  </a:cubicBezTo>
                  <a:cubicBezTo>
                    <a:pt x="146" y="188"/>
                    <a:pt x="140" y="204"/>
                    <a:pt x="131" y="217"/>
                  </a:cubicBezTo>
                  <a:cubicBezTo>
                    <a:pt x="122" y="229"/>
                    <a:pt x="111" y="237"/>
                    <a:pt x="100" y="237"/>
                  </a:cubicBezTo>
                  <a:cubicBezTo>
                    <a:pt x="89" y="237"/>
                    <a:pt x="77" y="229"/>
                    <a:pt x="68" y="217"/>
                  </a:cubicBezTo>
                  <a:close/>
                  <a:moveTo>
                    <a:pt x="262" y="291"/>
                  </a:moveTo>
                  <a:cubicBezTo>
                    <a:pt x="253" y="308"/>
                    <a:pt x="253" y="308"/>
                    <a:pt x="253" y="308"/>
                  </a:cubicBezTo>
                  <a:cubicBezTo>
                    <a:pt x="252" y="310"/>
                    <a:pt x="251" y="311"/>
                    <a:pt x="252" y="313"/>
                  </a:cubicBezTo>
                  <a:cubicBezTo>
                    <a:pt x="260" y="412"/>
                    <a:pt x="260" y="412"/>
                    <a:pt x="260" y="412"/>
                  </a:cubicBezTo>
                  <a:cubicBezTo>
                    <a:pt x="285" y="360"/>
                    <a:pt x="299" y="326"/>
                    <a:pt x="314" y="264"/>
                  </a:cubicBezTo>
                  <a:cubicBezTo>
                    <a:pt x="364" y="275"/>
                    <a:pt x="402" y="298"/>
                    <a:pt x="402" y="334"/>
                  </a:cubicBezTo>
                  <a:cubicBezTo>
                    <a:pt x="402" y="437"/>
                    <a:pt x="402" y="437"/>
                    <a:pt x="402" y="437"/>
                  </a:cubicBezTo>
                  <a:cubicBezTo>
                    <a:pt x="402" y="454"/>
                    <a:pt x="388" y="467"/>
                    <a:pt x="371" y="467"/>
                  </a:cubicBezTo>
                  <a:cubicBezTo>
                    <a:pt x="287" y="467"/>
                    <a:pt x="203" y="467"/>
                    <a:pt x="119" y="467"/>
                  </a:cubicBezTo>
                  <a:cubicBezTo>
                    <a:pt x="102" y="467"/>
                    <a:pt x="88" y="454"/>
                    <a:pt x="88" y="437"/>
                  </a:cubicBezTo>
                  <a:cubicBezTo>
                    <a:pt x="88" y="402"/>
                    <a:pt x="88" y="368"/>
                    <a:pt x="88" y="334"/>
                  </a:cubicBezTo>
                  <a:cubicBezTo>
                    <a:pt x="88" y="298"/>
                    <a:pt x="126" y="275"/>
                    <a:pt x="176" y="264"/>
                  </a:cubicBezTo>
                  <a:cubicBezTo>
                    <a:pt x="191" y="327"/>
                    <a:pt x="206" y="360"/>
                    <a:pt x="231" y="413"/>
                  </a:cubicBezTo>
                  <a:cubicBezTo>
                    <a:pt x="239" y="313"/>
                    <a:pt x="239" y="313"/>
                    <a:pt x="239" y="313"/>
                  </a:cubicBezTo>
                  <a:cubicBezTo>
                    <a:pt x="239" y="311"/>
                    <a:pt x="239" y="310"/>
                    <a:pt x="238" y="308"/>
                  </a:cubicBezTo>
                  <a:cubicBezTo>
                    <a:pt x="229" y="291"/>
                    <a:pt x="229" y="291"/>
                    <a:pt x="229" y="291"/>
                  </a:cubicBezTo>
                  <a:cubicBezTo>
                    <a:pt x="228" y="290"/>
                    <a:pt x="228" y="289"/>
                    <a:pt x="229" y="288"/>
                  </a:cubicBezTo>
                  <a:cubicBezTo>
                    <a:pt x="229" y="287"/>
                    <a:pt x="230" y="286"/>
                    <a:pt x="231" y="286"/>
                  </a:cubicBezTo>
                  <a:cubicBezTo>
                    <a:pt x="241" y="286"/>
                    <a:pt x="250" y="286"/>
                    <a:pt x="259" y="286"/>
                  </a:cubicBezTo>
                  <a:cubicBezTo>
                    <a:pt x="261" y="286"/>
                    <a:pt x="262" y="287"/>
                    <a:pt x="262" y="288"/>
                  </a:cubicBezTo>
                  <a:cubicBezTo>
                    <a:pt x="263" y="289"/>
                    <a:pt x="263" y="290"/>
                    <a:pt x="262" y="291"/>
                  </a:cubicBezTo>
                  <a:close/>
                  <a:moveTo>
                    <a:pt x="490" y="371"/>
                  </a:moveTo>
                  <a:cubicBezTo>
                    <a:pt x="490" y="305"/>
                    <a:pt x="490" y="305"/>
                    <a:pt x="490" y="305"/>
                  </a:cubicBezTo>
                  <a:cubicBezTo>
                    <a:pt x="490" y="263"/>
                    <a:pt x="410" y="248"/>
                    <a:pt x="351" y="260"/>
                  </a:cubicBezTo>
                  <a:cubicBezTo>
                    <a:pt x="376" y="269"/>
                    <a:pt x="402" y="286"/>
                    <a:pt x="412" y="312"/>
                  </a:cubicBezTo>
                  <a:cubicBezTo>
                    <a:pt x="415" y="319"/>
                    <a:pt x="416" y="326"/>
                    <a:pt x="416" y="334"/>
                  </a:cubicBezTo>
                  <a:cubicBezTo>
                    <a:pt x="416" y="388"/>
                    <a:pt x="416" y="388"/>
                    <a:pt x="416" y="388"/>
                  </a:cubicBezTo>
                  <a:cubicBezTo>
                    <a:pt x="435" y="388"/>
                    <a:pt x="454" y="388"/>
                    <a:pt x="474" y="388"/>
                  </a:cubicBezTo>
                  <a:cubicBezTo>
                    <a:pt x="483" y="388"/>
                    <a:pt x="490" y="380"/>
                    <a:pt x="490" y="371"/>
                  </a:cubicBezTo>
                  <a:close/>
                  <a:moveTo>
                    <a:pt x="0" y="371"/>
                  </a:moveTo>
                  <a:cubicBezTo>
                    <a:pt x="0" y="380"/>
                    <a:pt x="7" y="388"/>
                    <a:pt x="16" y="388"/>
                  </a:cubicBezTo>
                  <a:cubicBezTo>
                    <a:pt x="36" y="388"/>
                    <a:pt x="55" y="388"/>
                    <a:pt x="74" y="388"/>
                  </a:cubicBezTo>
                  <a:cubicBezTo>
                    <a:pt x="74" y="334"/>
                    <a:pt x="74" y="334"/>
                    <a:pt x="74" y="334"/>
                  </a:cubicBezTo>
                  <a:cubicBezTo>
                    <a:pt x="74" y="326"/>
                    <a:pt x="75" y="319"/>
                    <a:pt x="78" y="312"/>
                  </a:cubicBezTo>
                  <a:cubicBezTo>
                    <a:pt x="88" y="286"/>
                    <a:pt x="114" y="269"/>
                    <a:pt x="139" y="260"/>
                  </a:cubicBezTo>
                  <a:cubicBezTo>
                    <a:pt x="80" y="248"/>
                    <a:pt x="0" y="263"/>
                    <a:pt x="0" y="305"/>
                  </a:cubicBezTo>
                  <a:cubicBezTo>
                    <a:pt x="0" y="327"/>
                    <a:pt x="0" y="349"/>
                    <a:pt x="0" y="371"/>
                  </a:cubicBezTo>
                  <a:close/>
                  <a:moveTo>
                    <a:pt x="197" y="192"/>
                  </a:moveTo>
                  <a:cubicBezTo>
                    <a:pt x="211" y="210"/>
                    <a:pt x="228" y="223"/>
                    <a:pt x="245" y="223"/>
                  </a:cubicBezTo>
                  <a:cubicBezTo>
                    <a:pt x="262" y="223"/>
                    <a:pt x="280" y="210"/>
                    <a:pt x="293" y="192"/>
                  </a:cubicBezTo>
                  <a:cubicBezTo>
                    <a:pt x="307" y="173"/>
                    <a:pt x="317" y="148"/>
                    <a:pt x="317" y="124"/>
                  </a:cubicBezTo>
                  <a:cubicBezTo>
                    <a:pt x="312" y="105"/>
                    <a:pt x="312" y="105"/>
                    <a:pt x="312" y="105"/>
                  </a:cubicBezTo>
                  <a:cubicBezTo>
                    <a:pt x="310" y="98"/>
                    <a:pt x="310" y="91"/>
                    <a:pt x="310" y="85"/>
                  </a:cubicBezTo>
                  <a:cubicBezTo>
                    <a:pt x="310" y="77"/>
                    <a:pt x="310" y="70"/>
                    <a:pt x="305" y="64"/>
                  </a:cubicBezTo>
                  <a:cubicBezTo>
                    <a:pt x="298" y="54"/>
                    <a:pt x="287" y="57"/>
                    <a:pt x="274" y="61"/>
                  </a:cubicBezTo>
                  <a:cubicBezTo>
                    <a:pt x="265" y="64"/>
                    <a:pt x="256" y="66"/>
                    <a:pt x="245" y="66"/>
                  </a:cubicBezTo>
                  <a:cubicBezTo>
                    <a:pt x="235" y="66"/>
                    <a:pt x="225" y="64"/>
                    <a:pt x="216" y="61"/>
                  </a:cubicBezTo>
                  <a:cubicBezTo>
                    <a:pt x="216" y="61"/>
                    <a:pt x="216" y="61"/>
                    <a:pt x="216" y="61"/>
                  </a:cubicBezTo>
                  <a:cubicBezTo>
                    <a:pt x="203" y="57"/>
                    <a:pt x="192" y="54"/>
                    <a:pt x="185" y="64"/>
                  </a:cubicBezTo>
                  <a:cubicBezTo>
                    <a:pt x="181" y="70"/>
                    <a:pt x="180" y="77"/>
                    <a:pt x="180" y="85"/>
                  </a:cubicBezTo>
                  <a:cubicBezTo>
                    <a:pt x="180" y="91"/>
                    <a:pt x="180" y="98"/>
                    <a:pt x="178" y="105"/>
                  </a:cubicBezTo>
                  <a:cubicBezTo>
                    <a:pt x="174" y="124"/>
                    <a:pt x="174" y="124"/>
                    <a:pt x="174" y="124"/>
                  </a:cubicBezTo>
                  <a:cubicBezTo>
                    <a:pt x="174" y="148"/>
                    <a:pt x="183" y="173"/>
                    <a:pt x="197" y="192"/>
                  </a:cubicBezTo>
                  <a:close/>
                </a:path>
              </a:pathLst>
            </a:custGeom>
            <a:solidFill>
              <a:schemeClr val="bg1">
                <a:alpha val="100000"/>
              </a:schemeClr>
            </a:solidFill>
            <a:ln w="9525">
              <a:noFill/>
            </a:ln>
          </p:spPr>
          <p:txBody>
            <a:bodyPr/>
            <a:p>
              <a:endParaRPr lang="zh-CN" altLang="en-US"/>
            </a:p>
          </p:txBody>
        </p:sp>
      </p:grpSp>
      <p:grpSp>
        <p:nvGrpSpPr>
          <p:cNvPr id="5" name="组合 4"/>
          <p:cNvGrpSpPr/>
          <p:nvPr/>
        </p:nvGrpSpPr>
        <p:grpSpPr>
          <a:xfrm>
            <a:off x="7154863" y="3411538"/>
            <a:ext cx="1011237" cy="1277937"/>
            <a:chOff x="3727740" y="2308778"/>
            <a:chExt cx="1440000" cy="1440000"/>
          </a:xfrm>
        </p:grpSpPr>
        <p:sp>
          <p:nvSpPr>
            <p:cNvPr id="7" name="Rectangle 58"/>
            <p:cNvSpPr>
              <a:spLocks noChangeArrowheads="1"/>
            </p:cNvSpPr>
            <p:nvPr/>
          </p:nvSpPr>
          <p:spPr bwMode="auto">
            <a:xfrm rot="2700000">
              <a:off x="3727740" y="2308778"/>
              <a:ext cx="1440000" cy="1440000"/>
            </a:xfrm>
            <a:prstGeom prst="rect">
              <a:avLst/>
            </a:prstGeom>
            <a:solidFill>
              <a:srgbClr val="016E8B"/>
            </a:solidFill>
            <a:ln w="25400" cap="flat" cmpd="sng" algn="ctr">
              <a:noFill/>
              <a:prstDash val="solid"/>
            </a:ln>
            <a:effectLst>
              <a:outerShdw blurRad="190500" dist="38100" dir="2700000" algn="tl" rotWithShape="0">
                <a:prstClr val="black">
                  <a:alpha val="20000"/>
                </a:prstClr>
              </a:outerShdw>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100" b="0" i="0" u="none" strike="noStrike" kern="0" cap="none" spc="0" normalizeH="0" baseline="0" noProof="0" dirty="0">
                <a:ln>
                  <a:noFill/>
                </a:ln>
                <a:solidFill>
                  <a:prstClr val="black">
                    <a:lumMod val="75000"/>
                    <a:lumOff val="25000"/>
                  </a:prstClr>
                </a:solidFill>
                <a:effectLst/>
                <a:uLnTx/>
                <a:uFillTx/>
                <a:latin typeface="思源宋体 CN" panose="02020400000000000000" pitchFamily="18" charset="-122"/>
                <a:ea typeface="思源宋体 CN" panose="02020400000000000000" pitchFamily="18" charset="-122"/>
                <a:cs typeface="+mn-cs"/>
              </a:endParaRPr>
            </a:p>
          </p:txBody>
        </p:sp>
        <p:sp>
          <p:nvSpPr>
            <p:cNvPr id="181261" name="Freeform 29"/>
            <p:cNvSpPr>
              <a:spLocks noEditPoints="1"/>
            </p:cNvSpPr>
            <p:nvPr/>
          </p:nvSpPr>
          <p:spPr>
            <a:xfrm>
              <a:off x="4182953" y="2714625"/>
              <a:ext cx="506744" cy="598693"/>
            </a:xfrm>
            <a:custGeom>
              <a:avLst/>
              <a:gdLst/>
              <a:ahLst/>
              <a:cxnLst>
                <a:cxn ang="0">
                  <a:pos x="415047" y="0"/>
                </a:cxn>
                <a:cxn ang="0">
                  <a:pos x="400569" y="95356"/>
                </a:cxn>
                <a:cxn ang="0">
                  <a:pos x="418667" y="111048"/>
                </a:cxn>
                <a:cxn ang="0">
                  <a:pos x="434352" y="15692"/>
                </a:cxn>
                <a:cxn ang="0">
                  <a:pos x="232861" y="436949"/>
                </a:cxn>
                <a:cxn ang="0">
                  <a:pos x="174947" y="494887"/>
                </a:cxn>
                <a:cxn ang="0">
                  <a:pos x="232861" y="436949"/>
                </a:cxn>
                <a:cxn ang="0">
                  <a:pos x="276296" y="436949"/>
                </a:cxn>
                <a:cxn ang="0">
                  <a:pos x="333003" y="494887"/>
                </a:cxn>
                <a:cxn ang="0">
                  <a:pos x="132719" y="436949"/>
                </a:cxn>
                <a:cxn ang="0">
                  <a:pos x="74805" y="494887"/>
                </a:cxn>
                <a:cxn ang="0">
                  <a:pos x="132719" y="436949"/>
                </a:cxn>
                <a:cxn ang="0">
                  <a:pos x="376438" y="351249"/>
                </a:cxn>
                <a:cxn ang="0">
                  <a:pos x="434352" y="407980"/>
                </a:cxn>
                <a:cxn ang="0">
                  <a:pos x="232861" y="351249"/>
                </a:cxn>
                <a:cxn ang="0">
                  <a:pos x="174947" y="407980"/>
                </a:cxn>
                <a:cxn ang="0">
                  <a:pos x="232861" y="351249"/>
                </a:cxn>
                <a:cxn ang="0">
                  <a:pos x="276296" y="351249"/>
                </a:cxn>
                <a:cxn ang="0">
                  <a:pos x="333003" y="407980"/>
                </a:cxn>
                <a:cxn ang="0">
                  <a:pos x="132719" y="351249"/>
                </a:cxn>
                <a:cxn ang="0">
                  <a:pos x="74805" y="407980"/>
                </a:cxn>
                <a:cxn ang="0">
                  <a:pos x="132719" y="351249"/>
                </a:cxn>
                <a:cxn ang="0">
                  <a:pos x="376438" y="264342"/>
                </a:cxn>
                <a:cxn ang="0">
                  <a:pos x="434352" y="322280"/>
                </a:cxn>
                <a:cxn ang="0">
                  <a:pos x="232861" y="264342"/>
                </a:cxn>
                <a:cxn ang="0">
                  <a:pos x="174947" y="322280"/>
                </a:cxn>
                <a:cxn ang="0">
                  <a:pos x="232861" y="264342"/>
                </a:cxn>
                <a:cxn ang="0">
                  <a:pos x="276296" y="264342"/>
                </a:cxn>
                <a:cxn ang="0">
                  <a:pos x="333003" y="322280"/>
                </a:cxn>
                <a:cxn ang="0">
                  <a:pos x="92903" y="0"/>
                </a:cxn>
                <a:cxn ang="0">
                  <a:pos x="74805" y="15692"/>
                </a:cxn>
                <a:cxn ang="0">
                  <a:pos x="90490" y="111048"/>
                </a:cxn>
                <a:cxn ang="0">
                  <a:pos x="108588" y="95356"/>
                </a:cxn>
                <a:cxn ang="0">
                  <a:pos x="92903" y="0"/>
                </a:cxn>
                <a:cxn ang="0">
                  <a:pos x="472961" y="532306"/>
                </a:cxn>
                <a:cxn ang="0">
                  <a:pos x="41022" y="538341"/>
                </a:cxn>
                <a:cxn ang="0">
                  <a:pos x="33783" y="223303"/>
                </a:cxn>
                <a:cxn ang="0">
                  <a:pos x="465722" y="217268"/>
                </a:cxn>
                <a:cxn ang="0">
                  <a:pos x="472961" y="555239"/>
                </a:cxn>
                <a:cxn ang="0">
                  <a:pos x="33783" y="558861"/>
                </a:cxn>
                <a:cxn ang="0">
                  <a:pos x="472961" y="555239"/>
                </a:cxn>
                <a:cxn ang="0">
                  <a:pos x="472961" y="580587"/>
                </a:cxn>
                <a:cxn ang="0">
                  <a:pos x="33783" y="576966"/>
                </a:cxn>
                <a:cxn ang="0">
                  <a:pos x="465722" y="49489"/>
                </a:cxn>
                <a:cxn ang="0">
                  <a:pos x="506744" y="558861"/>
                </a:cxn>
                <a:cxn ang="0">
                  <a:pos x="41022" y="598693"/>
                </a:cxn>
                <a:cxn ang="0">
                  <a:pos x="0" y="90528"/>
                </a:cxn>
                <a:cxn ang="0">
                  <a:pos x="61533" y="49489"/>
                </a:cxn>
                <a:cxn ang="0">
                  <a:pos x="83251" y="127946"/>
                </a:cxn>
                <a:cxn ang="0">
                  <a:pos x="121860" y="106220"/>
                </a:cxn>
                <a:cxn ang="0">
                  <a:pos x="387297" y="49489"/>
                </a:cxn>
                <a:cxn ang="0">
                  <a:pos x="409015" y="127946"/>
                </a:cxn>
                <a:cxn ang="0">
                  <a:pos x="446417" y="106220"/>
                </a:cxn>
                <a:cxn ang="0">
                  <a:pos x="465722" y="49489"/>
                </a:cxn>
              </a:cxnLst>
              <a:pathLst>
                <a:path w="420" h="496">
                  <a:moveTo>
                    <a:pt x="347" y="0"/>
                  </a:moveTo>
                  <a:cubicBezTo>
                    <a:pt x="346" y="0"/>
                    <a:pt x="345" y="0"/>
                    <a:pt x="344" y="0"/>
                  </a:cubicBezTo>
                  <a:cubicBezTo>
                    <a:pt x="337" y="0"/>
                    <a:pt x="332" y="6"/>
                    <a:pt x="332" y="13"/>
                  </a:cubicBezTo>
                  <a:cubicBezTo>
                    <a:pt x="332" y="79"/>
                    <a:pt x="332" y="79"/>
                    <a:pt x="332" y="79"/>
                  </a:cubicBezTo>
                  <a:cubicBezTo>
                    <a:pt x="332" y="87"/>
                    <a:pt x="337" y="92"/>
                    <a:pt x="344" y="92"/>
                  </a:cubicBezTo>
                  <a:cubicBezTo>
                    <a:pt x="345" y="92"/>
                    <a:pt x="346" y="92"/>
                    <a:pt x="347" y="92"/>
                  </a:cubicBezTo>
                  <a:cubicBezTo>
                    <a:pt x="354" y="92"/>
                    <a:pt x="360" y="87"/>
                    <a:pt x="360" y="79"/>
                  </a:cubicBezTo>
                  <a:cubicBezTo>
                    <a:pt x="360" y="13"/>
                    <a:pt x="360" y="13"/>
                    <a:pt x="360" y="13"/>
                  </a:cubicBezTo>
                  <a:cubicBezTo>
                    <a:pt x="360" y="6"/>
                    <a:pt x="354" y="0"/>
                    <a:pt x="347" y="0"/>
                  </a:cubicBezTo>
                  <a:close/>
                  <a:moveTo>
                    <a:pt x="193" y="362"/>
                  </a:moveTo>
                  <a:cubicBezTo>
                    <a:pt x="177" y="362"/>
                    <a:pt x="161" y="362"/>
                    <a:pt x="145" y="362"/>
                  </a:cubicBezTo>
                  <a:cubicBezTo>
                    <a:pt x="145" y="378"/>
                    <a:pt x="145" y="394"/>
                    <a:pt x="145" y="410"/>
                  </a:cubicBezTo>
                  <a:cubicBezTo>
                    <a:pt x="161" y="410"/>
                    <a:pt x="177" y="410"/>
                    <a:pt x="193" y="410"/>
                  </a:cubicBezTo>
                  <a:cubicBezTo>
                    <a:pt x="193" y="394"/>
                    <a:pt x="193" y="378"/>
                    <a:pt x="193" y="362"/>
                  </a:cubicBezTo>
                  <a:close/>
                  <a:moveTo>
                    <a:pt x="276" y="362"/>
                  </a:moveTo>
                  <a:cubicBezTo>
                    <a:pt x="260" y="362"/>
                    <a:pt x="245" y="362"/>
                    <a:pt x="229" y="362"/>
                  </a:cubicBezTo>
                  <a:cubicBezTo>
                    <a:pt x="229" y="378"/>
                    <a:pt x="229" y="394"/>
                    <a:pt x="229" y="410"/>
                  </a:cubicBezTo>
                  <a:cubicBezTo>
                    <a:pt x="245" y="410"/>
                    <a:pt x="260" y="410"/>
                    <a:pt x="276" y="410"/>
                  </a:cubicBezTo>
                  <a:cubicBezTo>
                    <a:pt x="276" y="394"/>
                    <a:pt x="276" y="378"/>
                    <a:pt x="276" y="362"/>
                  </a:cubicBezTo>
                  <a:close/>
                  <a:moveTo>
                    <a:pt x="110" y="362"/>
                  </a:moveTo>
                  <a:cubicBezTo>
                    <a:pt x="62" y="362"/>
                    <a:pt x="62" y="362"/>
                    <a:pt x="62" y="362"/>
                  </a:cubicBezTo>
                  <a:cubicBezTo>
                    <a:pt x="62" y="410"/>
                    <a:pt x="62" y="410"/>
                    <a:pt x="62" y="410"/>
                  </a:cubicBezTo>
                  <a:cubicBezTo>
                    <a:pt x="110" y="410"/>
                    <a:pt x="110" y="410"/>
                    <a:pt x="110" y="410"/>
                  </a:cubicBezTo>
                  <a:cubicBezTo>
                    <a:pt x="110" y="362"/>
                    <a:pt x="110" y="362"/>
                    <a:pt x="110" y="362"/>
                  </a:cubicBezTo>
                  <a:close/>
                  <a:moveTo>
                    <a:pt x="360" y="291"/>
                  </a:moveTo>
                  <a:cubicBezTo>
                    <a:pt x="312" y="291"/>
                    <a:pt x="312" y="291"/>
                    <a:pt x="312" y="291"/>
                  </a:cubicBezTo>
                  <a:cubicBezTo>
                    <a:pt x="312" y="338"/>
                    <a:pt x="312" y="338"/>
                    <a:pt x="312" y="338"/>
                  </a:cubicBezTo>
                  <a:cubicBezTo>
                    <a:pt x="360" y="338"/>
                    <a:pt x="360" y="338"/>
                    <a:pt x="360" y="338"/>
                  </a:cubicBezTo>
                  <a:cubicBezTo>
                    <a:pt x="360" y="291"/>
                    <a:pt x="360" y="291"/>
                    <a:pt x="360" y="291"/>
                  </a:cubicBezTo>
                  <a:close/>
                  <a:moveTo>
                    <a:pt x="193" y="291"/>
                  </a:moveTo>
                  <a:cubicBezTo>
                    <a:pt x="177" y="291"/>
                    <a:pt x="161" y="291"/>
                    <a:pt x="145" y="291"/>
                  </a:cubicBezTo>
                  <a:cubicBezTo>
                    <a:pt x="145" y="306"/>
                    <a:pt x="145" y="322"/>
                    <a:pt x="145" y="338"/>
                  </a:cubicBezTo>
                  <a:cubicBezTo>
                    <a:pt x="161" y="338"/>
                    <a:pt x="177" y="338"/>
                    <a:pt x="193" y="338"/>
                  </a:cubicBezTo>
                  <a:cubicBezTo>
                    <a:pt x="193" y="322"/>
                    <a:pt x="193" y="306"/>
                    <a:pt x="193" y="291"/>
                  </a:cubicBezTo>
                  <a:close/>
                  <a:moveTo>
                    <a:pt x="276" y="291"/>
                  </a:moveTo>
                  <a:cubicBezTo>
                    <a:pt x="260" y="291"/>
                    <a:pt x="245" y="291"/>
                    <a:pt x="229" y="291"/>
                  </a:cubicBezTo>
                  <a:cubicBezTo>
                    <a:pt x="229" y="306"/>
                    <a:pt x="229" y="322"/>
                    <a:pt x="229" y="338"/>
                  </a:cubicBezTo>
                  <a:cubicBezTo>
                    <a:pt x="245" y="338"/>
                    <a:pt x="260" y="338"/>
                    <a:pt x="276" y="338"/>
                  </a:cubicBezTo>
                  <a:cubicBezTo>
                    <a:pt x="276" y="322"/>
                    <a:pt x="276" y="306"/>
                    <a:pt x="276" y="291"/>
                  </a:cubicBezTo>
                  <a:close/>
                  <a:moveTo>
                    <a:pt x="110" y="291"/>
                  </a:moveTo>
                  <a:cubicBezTo>
                    <a:pt x="62" y="291"/>
                    <a:pt x="62" y="291"/>
                    <a:pt x="62" y="291"/>
                  </a:cubicBezTo>
                  <a:cubicBezTo>
                    <a:pt x="62" y="338"/>
                    <a:pt x="62" y="338"/>
                    <a:pt x="62" y="338"/>
                  </a:cubicBezTo>
                  <a:cubicBezTo>
                    <a:pt x="110" y="338"/>
                    <a:pt x="110" y="338"/>
                    <a:pt x="110" y="338"/>
                  </a:cubicBezTo>
                  <a:cubicBezTo>
                    <a:pt x="110" y="291"/>
                    <a:pt x="110" y="291"/>
                    <a:pt x="110" y="291"/>
                  </a:cubicBezTo>
                  <a:close/>
                  <a:moveTo>
                    <a:pt x="360" y="219"/>
                  </a:moveTo>
                  <a:cubicBezTo>
                    <a:pt x="312" y="219"/>
                    <a:pt x="312" y="219"/>
                    <a:pt x="312" y="219"/>
                  </a:cubicBezTo>
                  <a:cubicBezTo>
                    <a:pt x="312" y="267"/>
                    <a:pt x="312" y="267"/>
                    <a:pt x="312" y="267"/>
                  </a:cubicBezTo>
                  <a:cubicBezTo>
                    <a:pt x="360" y="267"/>
                    <a:pt x="360" y="267"/>
                    <a:pt x="360" y="267"/>
                  </a:cubicBezTo>
                  <a:cubicBezTo>
                    <a:pt x="360" y="219"/>
                    <a:pt x="360" y="219"/>
                    <a:pt x="360" y="219"/>
                  </a:cubicBezTo>
                  <a:close/>
                  <a:moveTo>
                    <a:pt x="193" y="219"/>
                  </a:moveTo>
                  <a:cubicBezTo>
                    <a:pt x="177" y="219"/>
                    <a:pt x="161" y="219"/>
                    <a:pt x="145" y="219"/>
                  </a:cubicBezTo>
                  <a:cubicBezTo>
                    <a:pt x="145" y="235"/>
                    <a:pt x="145" y="251"/>
                    <a:pt x="145" y="267"/>
                  </a:cubicBezTo>
                  <a:cubicBezTo>
                    <a:pt x="161" y="267"/>
                    <a:pt x="177" y="267"/>
                    <a:pt x="193" y="267"/>
                  </a:cubicBezTo>
                  <a:cubicBezTo>
                    <a:pt x="193" y="251"/>
                    <a:pt x="193" y="235"/>
                    <a:pt x="193" y="219"/>
                  </a:cubicBezTo>
                  <a:close/>
                  <a:moveTo>
                    <a:pt x="276" y="219"/>
                  </a:moveTo>
                  <a:cubicBezTo>
                    <a:pt x="260" y="219"/>
                    <a:pt x="245" y="219"/>
                    <a:pt x="229" y="219"/>
                  </a:cubicBezTo>
                  <a:cubicBezTo>
                    <a:pt x="229" y="235"/>
                    <a:pt x="229" y="251"/>
                    <a:pt x="229" y="267"/>
                  </a:cubicBezTo>
                  <a:cubicBezTo>
                    <a:pt x="245" y="267"/>
                    <a:pt x="260" y="267"/>
                    <a:pt x="276" y="267"/>
                  </a:cubicBezTo>
                  <a:cubicBezTo>
                    <a:pt x="276" y="251"/>
                    <a:pt x="276" y="235"/>
                    <a:pt x="276" y="219"/>
                  </a:cubicBezTo>
                  <a:close/>
                  <a:moveTo>
                    <a:pt x="77" y="0"/>
                  </a:moveTo>
                  <a:cubicBezTo>
                    <a:pt x="76" y="0"/>
                    <a:pt x="76" y="0"/>
                    <a:pt x="75" y="0"/>
                  </a:cubicBezTo>
                  <a:cubicBezTo>
                    <a:pt x="68" y="0"/>
                    <a:pt x="62" y="6"/>
                    <a:pt x="62" y="13"/>
                  </a:cubicBezTo>
                  <a:cubicBezTo>
                    <a:pt x="62" y="79"/>
                    <a:pt x="62" y="79"/>
                    <a:pt x="62" y="79"/>
                  </a:cubicBezTo>
                  <a:cubicBezTo>
                    <a:pt x="62" y="87"/>
                    <a:pt x="68" y="92"/>
                    <a:pt x="75" y="92"/>
                  </a:cubicBezTo>
                  <a:cubicBezTo>
                    <a:pt x="76" y="92"/>
                    <a:pt x="76" y="92"/>
                    <a:pt x="77" y="92"/>
                  </a:cubicBezTo>
                  <a:cubicBezTo>
                    <a:pt x="84" y="92"/>
                    <a:pt x="90" y="87"/>
                    <a:pt x="90" y="79"/>
                  </a:cubicBezTo>
                  <a:cubicBezTo>
                    <a:pt x="90" y="13"/>
                    <a:pt x="90" y="13"/>
                    <a:pt x="90" y="13"/>
                  </a:cubicBezTo>
                  <a:cubicBezTo>
                    <a:pt x="90" y="6"/>
                    <a:pt x="84" y="0"/>
                    <a:pt x="77" y="0"/>
                  </a:cubicBezTo>
                  <a:close/>
                  <a:moveTo>
                    <a:pt x="392" y="185"/>
                  </a:moveTo>
                  <a:cubicBezTo>
                    <a:pt x="392" y="441"/>
                    <a:pt x="392" y="441"/>
                    <a:pt x="392" y="441"/>
                  </a:cubicBezTo>
                  <a:cubicBezTo>
                    <a:pt x="392" y="443"/>
                    <a:pt x="389" y="446"/>
                    <a:pt x="386" y="446"/>
                  </a:cubicBezTo>
                  <a:cubicBezTo>
                    <a:pt x="34" y="446"/>
                    <a:pt x="34" y="446"/>
                    <a:pt x="34" y="446"/>
                  </a:cubicBezTo>
                  <a:cubicBezTo>
                    <a:pt x="31" y="446"/>
                    <a:pt x="28" y="443"/>
                    <a:pt x="28" y="441"/>
                  </a:cubicBezTo>
                  <a:cubicBezTo>
                    <a:pt x="28" y="185"/>
                    <a:pt x="28" y="185"/>
                    <a:pt x="28" y="185"/>
                  </a:cubicBezTo>
                  <a:cubicBezTo>
                    <a:pt x="28" y="182"/>
                    <a:pt x="31" y="180"/>
                    <a:pt x="34" y="180"/>
                  </a:cubicBezTo>
                  <a:cubicBezTo>
                    <a:pt x="386" y="180"/>
                    <a:pt x="386" y="180"/>
                    <a:pt x="386" y="180"/>
                  </a:cubicBezTo>
                  <a:cubicBezTo>
                    <a:pt x="389" y="180"/>
                    <a:pt x="392" y="182"/>
                    <a:pt x="392" y="185"/>
                  </a:cubicBezTo>
                  <a:close/>
                  <a:moveTo>
                    <a:pt x="392" y="460"/>
                  </a:moveTo>
                  <a:cubicBezTo>
                    <a:pt x="392" y="463"/>
                    <a:pt x="392" y="463"/>
                    <a:pt x="392" y="463"/>
                  </a:cubicBezTo>
                  <a:cubicBezTo>
                    <a:pt x="28" y="463"/>
                    <a:pt x="28" y="463"/>
                    <a:pt x="28" y="463"/>
                  </a:cubicBezTo>
                  <a:cubicBezTo>
                    <a:pt x="28" y="460"/>
                    <a:pt x="28" y="460"/>
                    <a:pt x="28" y="460"/>
                  </a:cubicBezTo>
                  <a:cubicBezTo>
                    <a:pt x="392" y="460"/>
                    <a:pt x="392" y="460"/>
                    <a:pt x="392" y="460"/>
                  </a:cubicBezTo>
                  <a:close/>
                  <a:moveTo>
                    <a:pt x="392" y="478"/>
                  </a:moveTo>
                  <a:cubicBezTo>
                    <a:pt x="392" y="481"/>
                    <a:pt x="392" y="481"/>
                    <a:pt x="392" y="481"/>
                  </a:cubicBezTo>
                  <a:cubicBezTo>
                    <a:pt x="28" y="481"/>
                    <a:pt x="28" y="481"/>
                    <a:pt x="28" y="481"/>
                  </a:cubicBezTo>
                  <a:cubicBezTo>
                    <a:pt x="28" y="478"/>
                    <a:pt x="28" y="478"/>
                    <a:pt x="28" y="478"/>
                  </a:cubicBezTo>
                  <a:cubicBezTo>
                    <a:pt x="392" y="478"/>
                    <a:pt x="392" y="478"/>
                    <a:pt x="392" y="478"/>
                  </a:cubicBezTo>
                  <a:close/>
                  <a:moveTo>
                    <a:pt x="386" y="41"/>
                  </a:moveTo>
                  <a:cubicBezTo>
                    <a:pt x="405" y="41"/>
                    <a:pt x="420" y="56"/>
                    <a:pt x="420" y="75"/>
                  </a:cubicBezTo>
                  <a:cubicBezTo>
                    <a:pt x="420" y="463"/>
                    <a:pt x="420" y="463"/>
                    <a:pt x="420" y="463"/>
                  </a:cubicBezTo>
                  <a:cubicBezTo>
                    <a:pt x="420" y="481"/>
                    <a:pt x="405" y="496"/>
                    <a:pt x="386" y="496"/>
                  </a:cubicBezTo>
                  <a:cubicBezTo>
                    <a:pt x="269" y="496"/>
                    <a:pt x="151" y="496"/>
                    <a:pt x="34" y="496"/>
                  </a:cubicBezTo>
                  <a:cubicBezTo>
                    <a:pt x="15" y="496"/>
                    <a:pt x="0" y="481"/>
                    <a:pt x="0" y="463"/>
                  </a:cubicBezTo>
                  <a:cubicBezTo>
                    <a:pt x="0" y="75"/>
                    <a:pt x="0" y="75"/>
                    <a:pt x="0" y="75"/>
                  </a:cubicBezTo>
                  <a:cubicBezTo>
                    <a:pt x="0" y="56"/>
                    <a:pt x="15" y="41"/>
                    <a:pt x="34" y="41"/>
                  </a:cubicBezTo>
                  <a:cubicBezTo>
                    <a:pt x="51" y="41"/>
                    <a:pt x="51" y="41"/>
                    <a:pt x="51" y="41"/>
                  </a:cubicBezTo>
                  <a:cubicBezTo>
                    <a:pt x="51" y="57"/>
                    <a:pt x="51" y="72"/>
                    <a:pt x="51" y="88"/>
                  </a:cubicBezTo>
                  <a:cubicBezTo>
                    <a:pt x="51" y="98"/>
                    <a:pt x="59" y="106"/>
                    <a:pt x="69" y="106"/>
                  </a:cubicBezTo>
                  <a:cubicBezTo>
                    <a:pt x="74" y="106"/>
                    <a:pt x="78" y="106"/>
                    <a:pt x="83" y="106"/>
                  </a:cubicBezTo>
                  <a:cubicBezTo>
                    <a:pt x="93" y="106"/>
                    <a:pt x="101" y="98"/>
                    <a:pt x="101" y="88"/>
                  </a:cubicBezTo>
                  <a:cubicBezTo>
                    <a:pt x="101" y="72"/>
                    <a:pt x="101" y="57"/>
                    <a:pt x="101" y="41"/>
                  </a:cubicBezTo>
                  <a:cubicBezTo>
                    <a:pt x="321" y="41"/>
                    <a:pt x="321" y="41"/>
                    <a:pt x="321" y="41"/>
                  </a:cubicBezTo>
                  <a:cubicBezTo>
                    <a:pt x="321" y="57"/>
                    <a:pt x="321" y="72"/>
                    <a:pt x="321" y="88"/>
                  </a:cubicBezTo>
                  <a:cubicBezTo>
                    <a:pt x="321" y="98"/>
                    <a:pt x="329" y="106"/>
                    <a:pt x="339" y="106"/>
                  </a:cubicBezTo>
                  <a:cubicBezTo>
                    <a:pt x="343" y="106"/>
                    <a:pt x="348" y="106"/>
                    <a:pt x="352" y="106"/>
                  </a:cubicBezTo>
                  <a:cubicBezTo>
                    <a:pt x="362" y="106"/>
                    <a:pt x="370" y="98"/>
                    <a:pt x="370" y="88"/>
                  </a:cubicBezTo>
                  <a:cubicBezTo>
                    <a:pt x="370" y="72"/>
                    <a:pt x="370" y="57"/>
                    <a:pt x="370" y="41"/>
                  </a:cubicBezTo>
                  <a:lnTo>
                    <a:pt x="386" y="41"/>
                  </a:lnTo>
                  <a:close/>
                </a:path>
              </a:pathLst>
            </a:custGeom>
            <a:solidFill>
              <a:schemeClr val="bg1">
                <a:alpha val="100000"/>
              </a:schemeClr>
            </a:solidFill>
            <a:ln w="9525">
              <a:noFill/>
            </a:ln>
          </p:spPr>
          <p:txBody>
            <a:bodyPr/>
            <a:p>
              <a:endParaRPr lang="zh-CN" altLang="en-US"/>
            </a:p>
          </p:txBody>
        </p:sp>
      </p:grpSp>
      <p:pic>
        <p:nvPicPr>
          <p:cNvPr id="9229" name="图片 2" descr="u=93269435,1231042738&amp;fm=21&amp;gp=0"/>
          <p:cNvPicPr>
            <a:picLocks noChangeAspect="1"/>
          </p:cNvPicPr>
          <p:nvPr/>
        </p:nvPicPr>
        <p:blipFill>
          <a:blip r:embed="rId1"/>
          <a:stretch>
            <a:fillRect/>
          </a:stretch>
        </p:blipFill>
        <p:spPr>
          <a:xfrm>
            <a:off x="11282363" y="3138488"/>
            <a:ext cx="1431925" cy="1824037"/>
          </a:xfrm>
          <a:prstGeom prst="rect">
            <a:avLst/>
          </a:prstGeom>
          <a:noFill/>
          <a:ln w="9525">
            <a:noFill/>
          </a:ln>
        </p:spPr>
      </p:pic>
      <p:pic>
        <p:nvPicPr>
          <p:cNvPr id="9236" name="图片 20" descr="6667823831967829544"/>
          <p:cNvPicPr>
            <a:picLocks noChangeAspect="1"/>
          </p:cNvPicPr>
          <p:nvPr/>
        </p:nvPicPr>
        <p:blipFill>
          <a:blip r:embed="rId2"/>
          <a:stretch>
            <a:fillRect/>
          </a:stretch>
        </p:blipFill>
        <p:spPr>
          <a:xfrm>
            <a:off x="11129963" y="5910263"/>
            <a:ext cx="2562225" cy="1914525"/>
          </a:xfrm>
          <a:prstGeom prst="rect">
            <a:avLst/>
          </a:prstGeom>
          <a:noFill/>
          <a:ln w="9525">
            <a:noFill/>
          </a:ln>
        </p:spPr>
      </p:pic>
      <p:sp>
        <p:nvSpPr>
          <p:cNvPr id="3" name="矩形: 圆角 2"/>
          <p:cNvSpPr/>
          <p:nvPr/>
        </p:nvSpPr>
        <p:spPr>
          <a:xfrm>
            <a:off x="8839200" y="6484938"/>
            <a:ext cx="1914525" cy="766763"/>
          </a:xfrm>
          <a:prstGeom prst="roundRect">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8193" tIns="59096" rIns="118193" bIns="59096" rtlCol="0"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100" b="1" i="0" u="none" strike="noStrike" kern="0" cap="none" spc="0" normalizeH="0" baseline="0" noProof="0" dirty="0">
                <a:ln>
                  <a:noFill/>
                </a:ln>
                <a:solidFill>
                  <a:schemeClr val="bg1"/>
                </a:solidFill>
                <a:effectLst/>
                <a:uLnTx/>
                <a:uFillTx/>
                <a:latin typeface="思源宋体 CN" panose="02020400000000000000" pitchFamily="18" charset="-122"/>
                <a:ea typeface="思源宋体 CN" panose="02020400000000000000" pitchFamily="18" charset="-122"/>
                <a:cs typeface="+mn-cs"/>
              </a:rPr>
              <a:t>进出境</a:t>
            </a:r>
            <a:endParaRPr kumimoji="0" lang="zh-CN" altLang="en-US" sz="3100" b="1" i="0" u="none" strike="noStrike" kern="0" cap="none" spc="0" normalizeH="0" baseline="0" noProof="0" dirty="0">
              <a:ln>
                <a:noFill/>
              </a:ln>
              <a:solidFill>
                <a:schemeClr val="bg1"/>
              </a:solidFill>
              <a:effectLst/>
              <a:uLnTx/>
              <a:uFillTx/>
              <a:latin typeface="思源宋体 CN" panose="02020400000000000000" pitchFamily="18" charset="-122"/>
              <a:ea typeface="思源宋体 CN" panose="02020400000000000000" pitchFamily="18" charset="-122"/>
              <a:cs typeface="+mn-cs"/>
            </a:endParaRPr>
          </a:p>
        </p:txBody>
      </p:sp>
      <p:sp>
        <p:nvSpPr>
          <p:cNvPr id="27" name="矩形: 圆角 26"/>
          <p:cNvSpPr/>
          <p:nvPr/>
        </p:nvSpPr>
        <p:spPr>
          <a:xfrm>
            <a:off x="8839200" y="3667125"/>
            <a:ext cx="1914525" cy="766763"/>
          </a:xfrm>
          <a:prstGeom prst="roundRect">
            <a:avLst/>
          </a:prstGeom>
          <a:solidFill>
            <a:srgbClr val="FF846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8193" tIns="59096" rIns="118193" bIns="59096" rtlCol="0"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100" b="1" i="0" u="none" strike="noStrike" kern="0" cap="none" spc="0" normalizeH="0" baseline="0" noProof="0" dirty="0">
                <a:ln>
                  <a:noFill/>
                </a:ln>
                <a:solidFill>
                  <a:schemeClr val="bg1"/>
                </a:solidFill>
                <a:effectLst/>
                <a:uLnTx/>
                <a:uFillTx/>
                <a:latin typeface="思源宋体 CN" panose="02020400000000000000" pitchFamily="18" charset="-122"/>
                <a:ea typeface="思源宋体 CN" panose="02020400000000000000" pitchFamily="18" charset="-122"/>
                <a:cs typeface="+mn-cs"/>
              </a:rPr>
              <a:t>海  关</a:t>
            </a:r>
            <a:endParaRPr kumimoji="0" lang="zh-CN" altLang="en-US" sz="3100" b="1" i="0" u="none" strike="noStrike" kern="0" cap="none" spc="0" normalizeH="0" baseline="0" noProof="0" dirty="0">
              <a:ln>
                <a:noFill/>
              </a:ln>
              <a:solidFill>
                <a:schemeClr val="bg1"/>
              </a:solidFill>
              <a:effectLst/>
              <a:uLnTx/>
              <a:uFillTx/>
              <a:latin typeface="思源宋体 CN" panose="02020400000000000000" pitchFamily="18" charset="-122"/>
              <a:ea typeface="思源宋体 CN" panose="02020400000000000000" pitchFamily="18" charset="-122"/>
              <a:cs typeface="+mn-cs"/>
            </a:endParaRPr>
          </a:p>
        </p:txBody>
      </p:sp>
      <p:sp>
        <p:nvSpPr>
          <p:cNvPr id="23" name="标题 1"/>
          <p:cNvSpPr txBox="1"/>
          <p:nvPr/>
        </p:nvSpPr>
        <p:spPr bwMode="auto">
          <a:xfrm>
            <a:off x="720725" y="409575"/>
            <a:ext cx="12960350" cy="838200"/>
          </a:xfrm>
          <a:prstGeom prst="rect">
            <a:avLst/>
          </a:prstGeom>
          <a:noFill/>
          <a:ln>
            <a:noFill/>
            <a:miter/>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0717" tIns="70359" rIns="140717" bIns="70359" numCol="1" anchor="ctr" anchorCtr="1" compatLnSpc="1"/>
          <a:lstStyle>
            <a:lvl1pPr algn="r" rtl="0" eaLnBrk="0" fontAlgn="base" hangingPunct="0">
              <a:spcBef>
                <a:spcPct val="0"/>
              </a:spcBef>
              <a:spcAft>
                <a:spcPct val="0"/>
              </a:spcAft>
              <a:defRPr sz="4300">
                <a:solidFill>
                  <a:schemeClr val="bg1"/>
                </a:solidFill>
                <a:latin typeface="+mj-lt"/>
                <a:ea typeface="+mj-ea"/>
                <a:cs typeface="+mj-cs"/>
              </a:defRPr>
            </a:lvl1pPr>
            <a:lvl2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5pPr>
            <a:lvl6pPr marL="70358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6pPr>
            <a:lvl7pPr marL="140716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7pPr>
            <a:lvl8pPr marL="211074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8pPr>
            <a:lvl9pPr marL="281432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9pPr>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1" smtClean="0">
                <a:ln>
                  <a:noFill/>
                </a:ln>
                <a:solidFill>
                  <a:schemeClr val="bg1"/>
                </a:solidFill>
                <a:effectLst>
                  <a:outerShdw blurRad="38100" dist="38100" dir="2700000">
                    <a:srgbClr val="C0C0C0"/>
                  </a:outerShdw>
                </a:effectLst>
                <a:uLnTx/>
                <a:uFillTx/>
                <a:latin typeface="楷体_GB2312" pitchFamily="49" charset="-122"/>
                <a:ea typeface="楷体" panose="02010609060101010101" pitchFamily="49" charset="-122"/>
                <a:cs typeface="+mj-cs"/>
              </a:rPr>
              <a:t>知识拓展</a:t>
            </a:r>
            <a:endParaRPr kumimoji="0" lang="zh-CN" altLang="en-US" sz="6200" b="1" i="0" u="none" strike="noStrike" kern="0" cap="none" spc="0" normalizeH="0" baseline="0" noProof="1">
              <a:ln>
                <a:noFill/>
              </a:ln>
              <a:solidFill>
                <a:schemeClr val="bg1"/>
              </a:solidFill>
              <a:effectLst>
                <a:outerShdw blurRad="38100" dist="38100" dir="2700000">
                  <a:srgbClr val="C0C0C0"/>
                </a:outerShdw>
              </a:effectLst>
              <a:uLnTx/>
              <a:uFillTx/>
              <a:latin typeface="楷体_GB2312" pitchFamily="49" charset="-122"/>
              <a:ea typeface="楷体" panose="02010609060101010101" pitchFamily="49" charset="-122"/>
              <a:cs typeface="+mj-cs"/>
            </a:endParaRPr>
          </a:p>
        </p:txBody>
      </p:sp>
    </p:spTree>
    <p:custDataLst>
      <p:tags r:id="rId3"/>
    </p:custData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iterate type="lt">
                                    <p:tmPct val="10000"/>
                                  </p:iterate>
                                  <p:childTnLst>
                                    <p:set>
                                      <p:cBhvr>
                                        <p:cTn id="13" dur="1" fill="hold">
                                          <p:stCondLst>
                                            <p:cond delay="0"/>
                                          </p:stCondLst>
                                        </p:cTn>
                                        <p:tgtEl>
                                          <p:spTgt spid="19">
                                            <p:txEl>
                                              <p:charRg st="0" end="85"/>
                                            </p:txEl>
                                          </p:spTgt>
                                        </p:tgtEl>
                                        <p:attrNameLst>
                                          <p:attrName>style.visibility</p:attrName>
                                        </p:attrNameLst>
                                      </p:cBhvr>
                                      <p:to>
                                        <p:strVal val="visible"/>
                                      </p:to>
                                    </p:set>
                                    <p:animEffect transition="in" filter="fade">
                                      <p:cBhvr>
                                        <p:cTn id="14" dur="500"/>
                                        <p:tgtEl>
                                          <p:spTgt spid="19">
                                            <p:txEl>
                                              <p:charRg st="0" end="85"/>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229"/>
                                        </p:tgtEl>
                                        <p:attrNameLst>
                                          <p:attrName>style.visibility</p:attrName>
                                        </p:attrNameLst>
                                      </p:cBhvr>
                                      <p:to>
                                        <p:strVal val="visible"/>
                                      </p:to>
                                    </p:set>
                                    <p:anim calcmode="lin" valueType="num">
                                      <p:cBhvr additive="base">
                                        <p:cTn id="23" dur="500" fill="hold"/>
                                        <p:tgtEl>
                                          <p:spTgt spid="9229"/>
                                        </p:tgtEl>
                                        <p:attrNameLst>
                                          <p:attrName>ppt_x</p:attrName>
                                        </p:attrNameLst>
                                      </p:cBhvr>
                                      <p:tavLst>
                                        <p:tav tm="0">
                                          <p:val>
                                            <p:strVal val="#ppt_x"/>
                                          </p:val>
                                        </p:tav>
                                        <p:tav tm="100000">
                                          <p:val>
                                            <p:strVal val="#ppt_x"/>
                                          </p:val>
                                        </p:tav>
                                      </p:tavLst>
                                    </p:anim>
                                    <p:anim calcmode="lin" valueType="num">
                                      <p:cBhvr additive="base">
                                        <p:cTn id="24" dur="500" fill="hold"/>
                                        <p:tgtEl>
                                          <p:spTgt spid="922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43"/>
                                        </p:tgtEl>
                                        <p:attrNameLst>
                                          <p:attrName>style.visibility</p:attrName>
                                        </p:attrNameLst>
                                      </p:cBhvr>
                                      <p:to>
                                        <p:strVal val="visible"/>
                                      </p:to>
                                    </p:set>
                                    <p:anim calcmode="lin" valueType="num">
                                      <p:cBhvr additive="base">
                                        <p:cTn id="33" dur="500" fill="hold"/>
                                        <p:tgtEl>
                                          <p:spTgt spid="143"/>
                                        </p:tgtEl>
                                        <p:attrNameLst>
                                          <p:attrName>ppt_x</p:attrName>
                                        </p:attrNameLst>
                                      </p:cBhvr>
                                      <p:tavLst>
                                        <p:tav tm="0">
                                          <p:val>
                                            <p:strVal val="#ppt_x"/>
                                          </p:val>
                                        </p:tav>
                                        <p:tav tm="100000">
                                          <p:val>
                                            <p:strVal val="#ppt_x"/>
                                          </p:val>
                                        </p:tav>
                                      </p:tavLst>
                                    </p:anim>
                                    <p:anim calcmode="lin" valueType="num">
                                      <p:cBhvr additive="base">
                                        <p:cTn id="34" dur="500" fill="hold"/>
                                        <p:tgtEl>
                                          <p:spTgt spid="143"/>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9236"/>
                                        </p:tgtEl>
                                        <p:attrNameLst>
                                          <p:attrName>style.visibility</p:attrName>
                                        </p:attrNameLst>
                                      </p:cBhvr>
                                      <p:to>
                                        <p:strVal val="visible"/>
                                      </p:to>
                                    </p:set>
                                    <p:anim calcmode="lin" valueType="num">
                                      <p:cBhvr additive="base">
                                        <p:cTn id="37" dur="500" fill="hold"/>
                                        <p:tgtEl>
                                          <p:spTgt spid="9236"/>
                                        </p:tgtEl>
                                        <p:attrNameLst>
                                          <p:attrName>ppt_x</p:attrName>
                                        </p:attrNameLst>
                                      </p:cBhvr>
                                      <p:tavLst>
                                        <p:tav tm="0">
                                          <p:val>
                                            <p:strVal val="#ppt_x"/>
                                          </p:val>
                                        </p:tav>
                                        <p:tav tm="100000">
                                          <p:val>
                                            <p:strVal val="#ppt_x"/>
                                          </p:val>
                                        </p:tav>
                                      </p:tavLst>
                                    </p:anim>
                                    <p:anim calcmode="lin" valueType="num">
                                      <p:cBhvr additive="base">
                                        <p:cTn id="38" dur="500" fill="hold"/>
                                        <p:tgtEl>
                                          <p:spTgt spid="923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500" fill="hold"/>
                                        <p:tgtEl>
                                          <p:spTgt spid="3"/>
                                        </p:tgtEl>
                                        <p:attrNameLst>
                                          <p:attrName>ppt_x</p:attrName>
                                        </p:attrNameLst>
                                      </p:cBhvr>
                                      <p:tavLst>
                                        <p:tav tm="0">
                                          <p:val>
                                            <p:strVal val="#ppt_x"/>
                                          </p:val>
                                        </p:tav>
                                        <p:tav tm="100000">
                                          <p:val>
                                            <p:strVal val="#ppt_x"/>
                                          </p:val>
                                        </p:tav>
                                      </p:tavLst>
                                    </p:anim>
                                    <p:anim calcmode="lin" valueType="num">
                                      <p:cBhvr additive="base">
                                        <p:cTn id="4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animBg="1"/>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5" name="Rectangle: Rounded Corners 7"/>
          <p:cNvSpPr/>
          <p:nvPr/>
        </p:nvSpPr>
        <p:spPr>
          <a:xfrm>
            <a:off x="0" y="1377950"/>
            <a:ext cx="14401800" cy="8229600"/>
          </a:xfrm>
          <a:prstGeom prst="roundRect">
            <a:avLst>
              <a:gd name="adj" fmla="val 0"/>
            </a:avLst>
          </a:prstGeom>
          <a:solidFill>
            <a:schemeClr val="bg1"/>
          </a:solidFill>
          <a:ln>
            <a:noFill/>
          </a:ln>
          <a:effectLst>
            <a:outerShdw blurRad="762000" dist="812800" dir="5400000" sx="90000" sy="90000" algn="t" rotWithShape="0">
              <a:schemeClr val="tx1">
                <a:lumMod val="95000"/>
                <a:lumOff val="5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18193" tIns="59096" rIns="118193" bIns="59096" rtlCol="0" anchor="ctr"/>
          <a:lstStyle/>
          <a:p>
            <a:pPr marL="0" marR="0" lvl="0" indent="0" algn="ctr" defTabSz="369570" rtl="0" eaLnBrk="1" fontAlgn="base" latinLnBrk="0" hangingPunct="1">
              <a:lnSpc>
                <a:spcPct val="100000"/>
              </a:lnSpc>
              <a:spcBef>
                <a:spcPct val="0"/>
              </a:spcBef>
              <a:spcAft>
                <a:spcPct val="0"/>
              </a:spcAft>
              <a:buClrTx/>
              <a:buSzTx/>
              <a:buFontTx/>
              <a:buNone/>
              <a:defRPr/>
            </a:pPr>
            <a:endParaRPr kumimoji="0" lang="id-ID" sz="1600" b="0" i="0" u="none" strike="noStrike" kern="1200" cap="none" spc="0" normalizeH="0" baseline="0" noProof="0" dirty="0">
              <a:ln>
                <a:noFill/>
              </a:ln>
              <a:solidFill>
                <a:srgbClr val="FFFFFF"/>
              </a:solidFill>
              <a:effectLst/>
              <a:uLnTx/>
              <a:uFillTx/>
              <a:latin typeface="思源宋体 CN" panose="02020400000000000000" pitchFamily="18" charset="-122"/>
              <a:ea typeface="思源宋体 CN" panose="02020400000000000000" pitchFamily="18" charset="-122"/>
              <a:cs typeface="+mn-cs"/>
              <a:sym typeface="思源宋体 CN" panose="02020400000000000000" pitchFamily="18" charset="-122"/>
            </a:endParaRPr>
          </a:p>
        </p:txBody>
      </p:sp>
      <p:grpSp>
        <p:nvGrpSpPr>
          <p:cNvPr id="182275" name="组合 12"/>
          <p:cNvGrpSpPr/>
          <p:nvPr/>
        </p:nvGrpSpPr>
        <p:grpSpPr>
          <a:xfrm>
            <a:off x="227013" y="215900"/>
            <a:ext cx="2667000" cy="979488"/>
            <a:chOff x="192503" y="144379"/>
            <a:chExt cx="2257764" cy="657727"/>
          </a:xfrm>
        </p:grpSpPr>
        <p:sp>
          <p:nvSpPr>
            <p:cNvPr id="182287" name="矩形 5"/>
            <p:cNvSpPr/>
            <p:nvPr/>
          </p:nvSpPr>
          <p:spPr>
            <a:xfrm>
              <a:off x="1117382" y="176464"/>
              <a:ext cx="1332885" cy="433496"/>
            </a:xfrm>
            <a:prstGeom prst="rect">
              <a:avLst/>
            </a:prstGeom>
            <a:noFill/>
            <a:ln w="9525">
              <a:noFill/>
            </a:ln>
          </p:spPr>
          <p:txBody>
            <a:bodyPr wrap="none">
              <a:spAutoFit/>
            </a:bodyPr>
            <a:p>
              <a:pPr>
                <a:buNone/>
              </a:pPr>
              <a:r>
                <a:rPr lang="zh-CN" altLang="en-US" sz="3600" b="1" dirty="0">
                  <a:solidFill>
                    <a:srgbClr val="595959"/>
                  </a:solidFill>
                  <a:latin typeface="思源宋体 CN Heavy"/>
                  <a:ea typeface="思源宋体 CN Heavy"/>
                </a:rPr>
                <a:t>知识点</a:t>
              </a:r>
              <a:endParaRPr lang="zh-CN" altLang="en-US" sz="3600" b="1" dirty="0">
                <a:solidFill>
                  <a:srgbClr val="595959"/>
                </a:solidFill>
                <a:latin typeface="思源宋体 CN Heavy"/>
                <a:ea typeface="思源宋体 CN Heavy"/>
              </a:endParaRPr>
            </a:p>
          </p:txBody>
        </p:sp>
        <p:grpSp>
          <p:nvGrpSpPr>
            <p:cNvPr id="182288" name="组合 11"/>
            <p:cNvGrpSpPr/>
            <p:nvPr/>
          </p:nvGrpSpPr>
          <p:grpSpPr>
            <a:xfrm>
              <a:off x="192503" y="144379"/>
              <a:ext cx="866276" cy="657727"/>
              <a:chOff x="641682" y="721895"/>
              <a:chExt cx="866276" cy="657727"/>
            </a:xfrm>
          </p:grpSpPr>
          <p:grpSp>
            <p:nvGrpSpPr>
              <p:cNvPr id="182289" name="组合 9"/>
              <p:cNvGrpSpPr/>
              <p:nvPr/>
            </p:nvGrpSpPr>
            <p:grpSpPr>
              <a:xfrm>
                <a:off x="898358" y="721895"/>
                <a:ext cx="609600" cy="609600"/>
                <a:chOff x="898358" y="721895"/>
                <a:chExt cx="609600" cy="609600"/>
              </a:xfrm>
            </p:grpSpPr>
            <p:sp>
              <p:nvSpPr>
                <p:cNvPr id="8" name="椭圆 7"/>
                <p:cNvSpPr/>
                <p:nvPr/>
              </p:nvSpPr>
              <p:spPr>
                <a:xfrm>
                  <a:off x="898358" y="721895"/>
                  <a:ext cx="609600" cy="609600"/>
                </a:xfrm>
                <a:prstGeom prst="ellipse">
                  <a:avLst/>
                </a:prstGeom>
                <a:solidFill>
                  <a:srgbClr val="016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9" name="椭圆 8"/>
                <p:cNvSpPr/>
                <p:nvPr/>
              </p:nvSpPr>
              <p:spPr>
                <a:xfrm>
                  <a:off x="986590" y="810127"/>
                  <a:ext cx="433136" cy="433136"/>
                </a:xfrm>
                <a:prstGeom prst="ellipse">
                  <a:avLst/>
                </a:prstGeom>
                <a:solidFill>
                  <a:srgbClr val="FF84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sp>
            <p:nvSpPr>
              <p:cNvPr id="11" name="椭圆 10"/>
              <p:cNvSpPr/>
              <p:nvPr/>
            </p:nvSpPr>
            <p:spPr>
              <a:xfrm>
                <a:off x="641682" y="1155032"/>
                <a:ext cx="224590" cy="224590"/>
              </a:xfrm>
              <a:prstGeom prst="ellipse">
                <a:avLst/>
              </a:prstGeom>
              <a:solidFill>
                <a:srgbClr val="016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grpSp>
      <p:grpSp>
        <p:nvGrpSpPr>
          <p:cNvPr id="5" name="组合 4"/>
          <p:cNvGrpSpPr/>
          <p:nvPr/>
        </p:nvGrpSpPr>
        <p:grpSpPr>
          <a:xfrm>
            <a:off x="890588" y="1803400"/>
            <a:ext cx="3670300" cy="754063"/>
            <a:chOff x="970547" y="1602775"/>
            <a:chExt cx="4476262" cy="505526"/>
          </a:xfrm>
        </p:grpSpPr>
        <p:sp>
          <p:nvSpPr>
            <p:cNvPr id="103" name="矩形 102"/>
            <p:cNvSpPr/>
            <p:nvPr/>
          </p:nvSpPr>
          <p:spPr>
            <a:xfrm>
              <a:off x="970547" y="1602775"/>
              <a:ext cx="4476262" cy="505526"/>
            </a:xfrm>
            <a:prstGeom prst="rect">
              <a:avLst/>
            </a:prstGeom>
            <a:solidFill>
              <a:schemeClr val="bg1"/>
            </a:solidFill>
            <a:ln w="12700" cap="flat" cmpd="sng" algn="ctr">
              <a:noFill/>
              <a:prstDash val="solid"/>
              <a:miter lim="800000"/>
            </a:ln>
            <a:effectLst>
              <a:outerShdw blurRad="762000" dist="63500" algn="tl" rotWithShape="0">
                <a:prstClr val="black">
                  <a:alpha val="15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chemeClr val="tx1">
                    <a:lumMod val="65000"/>
                    <a:lumOff val="35000"/>
                  </a:schemeClr>
                </a:solidFill>
                <a:effectLst/>
                <a:uLnTx/>
                <a:uFillTx/>
                <a:latin typeface="思源宋体 CN" panose="02020400000000000000" pitchFamily="18" charset="-122"/>
                <a:ea typeface="思源宋体 CN" panose="02020400000000000000" pitchFamily="18" charset="-122"/>
                <a:cs typeface="+mn-cs"/>
              </a:endParaRPr>
            </a:p>
          </p:txBody>
        </p:sp>
        <p:sp>
          <p:nvSpPr>
            <p:cNvPr id="2" name="矩形 1"/>
            <p:cNvSpPr/>
            <p:nvPr/>
          </p:nvSpPr>
          <p:spPr>
            <a:xfrm>
              <a:off x="1030067" y="1655483"/>
              <a:ext cx="4357220" cy="330283"/>
            </a:xfrm>
            <a:prstGeom prst="rect">
              <a:avLst/>
            </a:prstGeom>
          </p:spPr>
          <p:txBody>
            <a:bodyPr wrap="square">
              <a:spAutoFit/>
            </a:bodyPr>
            <a:lstStyle/>
            <a:p>
              <a:pPr marL="0" marR="0" lvl="0" indent="0" algn="ctr" defTabSz="591185" rtl="0" eaLnBrk="1" fontAlgn="base" latinLnBrk="0" hangingPunct="1">
                <a:lnSpc>
                  <a:spcPct val="100000"/>
                </a:lnSpc>
                <a:spcBef>
                  <a:spcPct val="0"/>
                </a:spcBef>
                <a:spcAft>
                  <a:spcPct val="0"/>
                </a:spcAft>
                <a:buClrTx/>
                <a:buSzTx/>
                <a:buFontTx/>
                <a:buNone/>
                <a:defRPr/>
              </a:pPr>
              <a:r>
                <a:rPr kumimoji="0" lang="zh-CN" altLang="en-US" sz="2600" b="1" i="0" u="none" strike="noStrike" kern="0" cap="none" spc="0" normalizeH="0" baseline="0" noProof="0" dirty="0" smtClean="0">
                  <a:ln>
                    <a:noFill/>
                  </a:ln>
                  <a:solidFill>
                    <a:schemeClr val="tx1"/>
                  </a:solidFill>
                  <a:effectLst/>
                  <a:uLnTx/>
                  <a:uFillTx/>
                  <a:latin typeface="思源宋体 CN" panose="02020400000000000000" pitchFamily="18" charset="-122"/>
                  <a:ea typeface="思源宋体 CN" panose="02020400000000000000" pitchFamily="18" charset="-122"/>
                  <a:cs typeface="+mn-cs"/>
                </a:rPr>
                <a:t>自</a:t>
              </a:r>
              <a:r>
                <a:rPr kumimoji="0" lang="zh-CN" altLang="en-US" sz="2600" b="1" i="0" u="none" strike="noStrike" kern="0" cap="none" spc="0" normalizeH="0" baseline="0" noProof="0" dirty="0">
                  <a:ln>
                    <a:noFill/>
                  </a:ln>
                  <a:solidFill>
                    <a:schemeClr val="tx1"/>
                  </a:solidFill>
                  <a:effectLst/>
                  <a:uLnTx/>
                  <a:uFillTx/>
                  <a:latin typeface="思源宋体 CN" panose="02020400000000000000" pitchFamily="18" charset="-122"/>
                  <a:ea typeface="思源宋体 CN" panose="02020400000000000000" pitchFamily="18" charset="-122"/>
                  <a:cs typeface="+mn-cs"/>
                </a:rPr>
                <a:t>贸区效应</a:t>
              </a:r>
              <a:endParaRPr kumimoji="0" lang="zh-CN" altLang="en-US" sz="2600" b="1" i="0" u="none" strike="noStrike" kern="0" cap="none" spc="0" normalizeH="0" baseline="0" noProof="0" dirty="0">
                <a:ln>
                  <a:noFill/>
                </a:ln>
                <a:solidFill>
                  <a:schemeClr val="tx1"/>
                </a:solidFill>
                <a:effectLst/>
                <a:uLnTx/>
                <a:uFillTx/>
                <a:latin typeface="思源宋体 CN" panose="02020400000000000000" pitchFamily="18" charset="-122"/>
                <a:ea typeface="思源宋体 CN" panose="02020400000000000000" pitchFamily="18" charset="-122"/>
                <a:cs typeface="+mn-cs"/>
              </a:endParaRPr>
            </a:p>
          </p:txBody>
        </p:sp>
      </p:grpSp>
      <p:sp>
        <p:nvSpPr>
          <p:cNvPr id="3" name="文本框 2"/>
          <p:cNvSpPr txBox="1"/>
          <p:nvPr/>
        </p:nvSpPr>
        <p:spPr>
          <a:xfrm>
            <a:off x="3227388" y="3349625"/>
            <a:ext cx="9275763" cy="1319213"/>
          </a:xfrm>
          <a:prstGeom prst="rect">
            <a:avLst/>
          </a:prstGeom>
          <a:noFill/>
        </p:spPr>
        <p:txBody>
          <a:bodyPr wrap="square" lIns="118193" tIns="59096" rIns="118193" bIns="59096">
            <a:spAutoFit/>
          </a:bodyPr>
          <a:lstStyle/>
          <a:p>
            <a:pPr marR="0" defTabSz="914400">
              <a:lnSpc>
                <a:spcPct val="150000"/>
              </a:lnSpc>
              <a:spcBef>
                <a:spcPts val="775"/>
              </a:spcBef>
              <a:spcAft>
                <a:spcPts val="775"/>
              </a:spcAft>
              <a:buClr>
                <a:srgbClr val="FF0000"/>
              </a:buClr>
              <a:buSzTx/>
              <a:buFontTx/>
              <a:buNone/>
              <a:defRPr/>
            </a:pPr>
            <a:r>
              <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rPr>
              <a:t>进口商品更加便宜、放心，自贸区内可设立进口商品直销店，价格比市场便宜10%至30%。</a:t>
            </a:r>
            <a:endPar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endParaRPr>
          </a:p>
        </p:txBody>
      </p:sp>
      <p:sp>
        <p:nvSpPr>
          <p:cNvPr id="7" name="任意多边形 6"/>
          <p:cNvSpPr/>
          <p:nvPr/>
        </p:nvSpPr>
        <p:spPr>
          <a:xfrm>
            <a:off x="2193925" y="3524250"/>
            <a:ext cx="817563" cy="1066800"/>
          </a:xfrm>
          <a:custGeom>
            <a:avLst/>
            <a:gdLst>
              <a:gd name="connsiteX0" fmla="*/ 0 w 696310"/>
              <a:gd name="connsiteY0" fmla="*/ 0 h 696310"/>
              <a:gd name="connsiteX1" fmla="*/ 459827 w 696310"/>
              <a:gd name="connsiteY1" fmla="*/ 0 h 696310"/>
              <a:gd name="connsiteX2" fmla="*/ 459827 w 696310"/>
              <a:gd name="connsiteY2" fmla="*/ 236483 h 696310"/>
              <a:gd name="connsiteX3" fmla="*/ 696310 w 696310"/>
              <a:gd name="connsiteY3" fmla="*/ 236483 h 696310"/>
              <a:gd name="connsiteX4" fmla="*/ 696310 w 696310"/>
              <a:gd name="connsiteY4" fmla="*/ 696310 h 696310"/>
              <a:gd name="connsiteX5" fmla="*/ 0 w 696310"/>
              <a:gd name="connsiteY5" fmla="*/ 696310 h 69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310" h="696310">
                <a:moveTo>
                  <a:pt x="0" y="0"/>
                </a:moveTo>
                <a:lnTo>
                  <a:pt x="459827" y="0"/>
                </a:lnTo>
                <a:lnTo>
                  <a:pt x="459827" y="236483"/>
                </a:lnTo>
                <a:lnTo>
                  <a:pt x="696310" y="236483"/>
                </a:lnTo>
                <a:lnTo>
                  <a:pt x="696310" y="696310"/>
                </a:lnTo>
                <a:lnTo>
                  <a:pt x="0" y="696310"/>
                </a:lnTo>
                <a:close/>
              </a:path>
            </a:pathLst>
          </a:cu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32664" rIns="0" bIns="0" numCol="1" spcCol="0" rtlCol="0" fromWordArt="0" anchor="ctr" anchorCtr="0" forceAA="0" compatLnSpc="1">
            <a:noAutofit/>
          </a:bodyPr>
          <a:lstStyle/>
          <a:p>
            <a:pPr marL="0" marR="0" lvl="0" indent="0" algn="l" defTabSz="914400" rtl="0" eaLnBrk="1" fontAlgn="base" latinLnBrk="0" hangingPunct="1">
              <a:lnSpc>
                <a:spcPct val="150000"/>
              </a:lnSpc>
              <a:spcBef>
                <a:spcPts val="775"/>
              </a:spcBef>
              <a:spcAft>
                <a:spcPts val="775"/>
              </a:spcAft>
              <a:buClr>
                <a:srgbClr val="FF0000"/>
              </a:buClr>
              <a:buSzTx/>
              <a:buFontTx/>
              <a:buNone/>
              <a:defRPr/>
            </a:pPr>
            <a:r>
              <a:rPr kumimoji="0" lang="zh-CN" altLang="en-US"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rPr>
              <a:t>优点</a:t>
            </a:r>
            <a:r>
              <a:rPr kumimoji="0" lang="en-US" altLang="zh-CN"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rPr>
              <a:t>1</a:t>
            </a:r>
            <a:endParaRPr kumimoji="0" lang="en-US" altLang="zh-CN"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endParaRPr>
          </a:p>
        </p:txBody>
      </p:sp>
      <p:sp>
        <p:nvSpPr>
          <p:cNvPr id="14" name="矩形 13"/>
          <p:cNvSpPr/>
          <p:nvPr/>
        </p:nvSpPr>
        <p:spPr>
          <a:xfrm>
            <a:off x="2770188" y="3524250"/>
            <a:ext cx="241300" cy="32861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9196" rIns="232664" bIns="0" numCol="1" spcCol="0" rtlCol="0" fromWordArt="0" anchor="ctr" anchorCtr="0" forceAA="0" compatLnSpc="1">
            <a:normAutofit fontScale="62500" lnSpcReduction="20000"/>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500" b="0" i="0" u="none" strike="noStrike" kern="1200" cap="none" spc="0" normalizeH="0" baseline="0" noProof="1">
              <a:ln>
                <a:noFill/>
              </a:ln>
              <a:solidFill>
                <a:schemeClr val="lt1"/>
              </a:solidFill>
              <a:effectLst/>
              <a:uLnTx/>
              <a:uFillTx/>
              <a:latin typeface="+mn-lt"/>
              <a:ea typeface="+mn-ea"/>
              <a:cs typeface="+mn-cs"/>
              <a:sym typeface="Arial" panose="020B0604020202020204" pitchFamily="34" charset="0"/>
            </a:endParaRPr>
          </a:p>
        </p:txBody>
      </p:sp>
      <p:sp>
        <p:nvSpPr>
          <p:cNvPr id="47" name="任意多边形 46"/>
          <p:cNvSpPr/>
          <p:nvPr/>
        </p:nvSpPr>
        <p:spPr>
          <a:xfrm>
            <a:off x="2193925" y="5753100"/>
            <a:ext cx="836613" cy="1022350"/>
          </a:xfrm>
          <a:custGeom>
            <a:avLst/>
            <a:gdLst>
              <a:gd name="connsiteX0" fmla="*/ 0 w 696310"/>
              <a:gd name="connsiteY0" fmla="*/ 0 h 696310"/>
              <a:gd name="connsiteX1" fmla="*/ 459827 w 696310"/>
              <a:gd name="connsiteY1" fmla="*/ 0 h 696310"/>
              <a:gd name="connsiteX2" fmla="*/ 459827 w 696310"/>
              <a:gd name="connsiteY2" fmla="*/ 236483 h 696310"/>
              <a:gd name="connsiteX3" fmla="*/ 696310 w 696310"/>
              <a:gd name="connsiteY3" fmla="*/ 236483 h 696310"/>
              <a:gd name="connsiteX4" fmla="*/ 696310 w 696310"/>
              <a:gd name="connsiteY4" fmla="*/ 696310 h 696310"/>
              <a:gd name="connsiteX5" fmla="*/ 0 w 696310"/>
              <a:gd name="connsiteY5" fmla="*/ 696310 h 69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310" h="696310">
                <a:moveTo>
                  <a:pt x="0" y="0"/>
                </a:moveTo>
                <a:lnTo>
                  <a:pt x="459827" y="0"/>
                </a:lnTo>
                <a:lnTo>
                  <a:pt x="459827" y="236483"/>
                </a:lnTo>
                <a:lnTo>
                  <a:pt x="696310" y="236483"/>
                </a:lnTo>
                <a:lnTo>
                  <a:pt x="696310" y="696310"/>
                </a:lnTo>
                <a:lnTo>
                  <a:pt x="0" y="69631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32664" rIns="0" bIns="0" numCol="1" spcCol="0" rtlCol="0" fromWordArt="0" anchor="ctr" anchorCtr="0" forceAA="0" compatLnSpc="1">
            <a:normAutofit fontScale="97500"/>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rPr>
              <a:t>优点</a:t>
            </a:r>
            <a:r>
              <a:rPr kumimoji="0" lang="en-US" altLang="zh-CN"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rPr>
              <a:t>2</a:t>
            </a:r>
            <a:endParaRPr kumimoji="0" lang="en-US" altLang="zh-CN"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endParaRPr>
          </a:p>
        </p:txBody>
      </p:sp>
      <p:sp>
        <p:nvSpPr>
          <p:cNvPr id="17" name="文本框 16"/>
          <p:cNvSpPr txBox="1"/>
          <p:nvPr/>
        </p:nvSpPr>
        <p:spPr>
          <a:xfrm>
            <a:off x="3227388" y="5546725"/>
            <a:ext cx="9275763" cy="1320800"/>
          </a:xfrm>
          <a:prstGeom prst="rect">
            <a:avLst/>
          </a:prstGeom>
          <a:noFill/>
        </p:spPr>
        <p:txBody>
          <a:bodyPr wrap="square" lIns="118193" tIns="59096" rIns="118193" bIns="59096">
            <a:spAutoFit/>
          </a:bodyPr>
          <a:lstStyle/>
          <a:p>
            <a:pPr marR="0" defTabSz="914400">
              <a:lnSpc>
                <a:spcPct val="150000"/>
              </a:lnSpc>
              <a:spcBef>
                <a:spcPts val="775"/>
              </a:spcBef>
              <a:spcAft>
                <a:spcPts val="775"/>
              </a:spcAft>
              <a:buClr>
                <a:srgbClr val="FF0000"/>
              </a:buClr>
              <a:buSzTx/>
              <a:buFontTx/>
              <a:buNone/>
              <a:defRPr/>
            </a:pPr>
            <a:r>
              <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rPr>
              <a:t>平行进口车价格更便宜，打破4S店单一渠道购车的垄断，价格比市场便宜近30%。</a:t>
            </a:r>
            <a:endPar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endParaRPr>
          </a:p>
        </p:txBody>
      </p:sp>
      <p:sp>
        <p:nvSpPr>
          <p:cNvPr id="48" name="矩形 47"/>
          <p:cNvSpPr/>
          <p:nvPr/>
        </p:nvSpPr>
        <p:spPr>
          <a:xfrm>
            <a:off x="2770188" y="5753100"/>
            <a:ext cx="244475" cy="31432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9196" rIns="232664" bIns="0" numCol="1" spcCol="0" rtlCol="0" fromWordArt="0" anchor="ctr" anchorCtr="0" forceAA="0" compatLnSpc="1">
            <a:normAutofit fontScale="47500" lnSpcReduction="20000"/>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500" b="0" i="0" u="none" strike="noStrike" kern="1200" cap="none" spc="0" normalizeH="0" baseline="0" noProof="1">
              <a:ln>
                <a:noFill/>
              </a:ln>
              <a:solidFill>
                <a:schemeClr val="lt1"/>
              </a:solidFill>
              <a:effectLst/>
              <a:uLnTx/>
              <a:uFillTx/>
              <a:latin typeface="+mn-lt"/>
              <a:ea typeface="+mn-ea"/>
              <a:cs typeface="+mn-cs"/>
              <a:sym typeface="Arial" panose="020B0604020202020204" pitchFamily="34" charset="0"/>
            </a:endParaRPr>
          </a:p>
        </p:txBody>
      </p:sp>
      <p:pic>
        <p:nvPicPr>
          <p:cNvPr id="19" name="Picture 25" descr="~7TS8R@(~@UIY5WG_Z]G7U0">
            <a:hlinkClick r:id="" action="ppaction://noaction"/>
          </p:cNvPr>
          <p:cNvPicPr>
            <a:picLocks noChangeAspect="1"/>
          </p:cNvPicPr>
          <p:nvPr/>
        </p:nvPicPr>
        <p:blipFill>
          <a:blip r:embed="rId1"/>
          <a:srcRect l="12250"/>
          <a:stretch>
            <a:fillRect/>
          </a:stretch>
        </p:blipFill>
        <p:spPr>
          <a:xfrm>
            <a:off x="752475" y="7450138"/>
            <a:ext cx="3200400" cy="2157412"/>
          </a:xfrm>
          <a:prstGeom prst="rect">
            <a:avLst/>
          </a:prstGeom>
          <a:noFill/>
          <a:ln w="9525">
            <a:noFill/>
          </a:ln>
        </p:spPr>
      </p:pic>
      <p:sp>
        <p:nvSpPr>
          <p:cNvPr id="20" name="标题 1"/>
          <p:cNvSpPr txBox="1"/>
          <p:nvPr/>
        </p:nvSpPr>
        <p:spPr bwMode="auto">
          <a:xfrm>
            <a:off x="720725" y="409575"/>
            <a:ext cx="12960350" cy="838200"/>
          </a:xfrm>
          <a:prstGeom prst="rect">
            <a:avLst/>
          </a:prstGeom>
          <a:noFill/>
          <a:ln>
            <a:noFill/>
            <a:miter/>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0717" tIns="70359" rIns="140717" bIns="70359" numCol="1" anchor="ctr" anchorCtr="1" compatLnSpc="1"/>
          <a:lstStyle>
            <a:lvl1pPr algn="r" rtl="0" eaLnBrk="0" fontAlgn="base" hangingPunct="0">
              <a:spcBef>
                <a:spcPct val="0"/>
              </a:spcBef>
              <a:spcAft>
                <a:spcPct val="0"/>
              </a:spcAft>
              <a:defRPr sz="4300">
                <a:solidFill>
                  <a:schemeClr val="bg1"/>
                </a:solidFill>
                <a:latin typeface="+mj-lt"/>
                <a:ea typeface="+mj-ea"/>
                <a:cs typeface="+mj-cs"/>
              </a:defRPr>
            </a:lvl1pPr>
            <a:lvl2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5pPr>
            <a:lvl6pPr marL="70358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6pPr>
            <a:lvl7pPr marL="140716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7pPr>
            <a:lvl8pPr marL="211074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8pPr>
            <a:lvl9pPr marL="281432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9pPr>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1" smtClean="0">
                <a:ln>
                  <a:noFill/>
                </a:ln>
                <a:solidFill>
                  <a:schemeClr val="bg1"/>
                </a:solidFill>
                <a:effectLst>
                  <a:outerShdw blurRad="38100" dist="38100" dir="2700000">
                    <a:srgbClr val="C0C0C0"/>
                  </a:outerShdw>
                </a:effectLst>
                <a:uLnTx/>
                <a:uFillTx/>
                <a:latin typeface="楷体_GB2312" pitchFamily="49" charset="-122"/>
                <a:ea typeface="楷体" panose="02010609060101010101" pitchFamily="49" charset="-122"/>
                <a:cs typeface="+mj-cs"/>
              </a:rPr>
              <a:t>知识拓展</a:t>
            </a:r>
            <a:endParaRPr kumimoji="0" lang="zh-CN" altLang="en-US" sz="6200" b="1" i="0" u="none" strike="noStrike" kern="0" cap="none" spc="0" normalizeH="0" baseline="0" noProof="1">
              <a:ln>
                <a:noFill/>
              </a:ln>
              <a:solidFill>
                <a:schemeClr val="bg1"/>
              </a:solidFill>
              <a:effectLst>
                <a:outerShdw blurRad="38100" dist="38100" dir="2700000">
                  <a:srgbClr val="C0C0C0"/>
                </a:outerShdw>
              </a:effectLst>
              <a:uLnTx/>
              <a:uFillTx/>
              <a:latin typeface="楷体_GB2312" pitchFamily="49" charset="-122"/>
              <a:ea typeface="楷体" panose="02010609060101010101" pitchFamily="49" charset="-122"/>
              <a:cs typeface="+mj-cs"/>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000000"/>
                                          </p:val>
                                        </p:tav>
                                        <p:tav tm="100000">
                                          <p:val>
                                            <p:strVal val="#ppt_w"/>
                                          </p:val>
                                        </p:tav>
                                      </p:tavLst>
                                    </p:anim>
                                    <p:anim calcmode="lin" valueType="num">
                                      <p:cBhvr>
                                        <p:cTn id="18" dur="500" fill="hold"/>
                                        <p:tgtEl>
                                          <p:spTgt spid="14"/>
                                        </p:tgtEl>
                                        <p:attrNameLst>
                                          <p:attrName>ppt_h</p:attrName>
                                        </p:attrNameLst>
                                      </p:cBhvr>
                                      <p:tavLst>
                                        <p:tav tm="0">
                                          <p:val>
                                            <p:fltVal val="0.000000"/>
                                          </p:val>
                                        </p:tav>
                                        <p:tav tm="100000">
                                          <p:val>
                                            <p:strVal val="#ppt_h"/>
                                          </p:val>
                                        </p:tav>
                                      </p:tavLst>
                                    </p:anim>
                                    <p:animEffect transition="in" filter="fade">
                                      <p:cBhvr>
                                        <p:cTn id="19" dur="500"/>
                                        <p:tgtEl>
                                          <p:spTgt spid="1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000000"/>
                                          </p:val>
                                        </p:tav>
                                        <p:tav tm="100000">
                                          <p:val>
                                            <p:strVal val="#ppt_w"/>
                                          </p:val>
                                        </p:tav>
                                      </p:tavLst>
                                    </p:anim>
                                    <p:anim calcmode="lin" valueType="num">
                                      <p:cBhvr>
                                        <p:cTn id="23" dur="500" fill="hold"/>
                                        <p:tgtEl>
                                          <p:spTgt spid="7"/>
                                        </p:tgtEl>
                                        <p:attrNameLst>
                                          <p:attrName>ppt_h</p:attrName>
                                        </p:attrNameLst>
                                      </p:cBhvr>
                                      <p:tavLst>
                                        <p:tav tm="0">
                                          <p:val>
                                            <p:fltVal val="0.000000"/>
                                          </p:val>
                                        </p:tav>
                                        <p:tav tm="100000">
                                          <p:val>
                                            <p:strVal val="#ppt_h"/>
                                          </p:val>
                                        </p:tav>
                                      </p:tavLst>
                                    </p:anim>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iterate type="lt">
                                    <p:tmPct val="10000"/>
                                  </p:iterate>
                                  <p:childTnLst>
                                    <p:set>
                                      <p:cBhvr>
                                        <p:cTn id="28" dur="1" fill="hold">
                                          <p:stCondLst>
                                            <p:cond delay="0"/>
                                          </p:stCondLst>
                                        </p:cTn>
                                        <p:tgtEl>
                                          <p:spTgt spid="3">
                                            <p:txEl>
                                              <p:charRg st="0" end="43"/>
                                            </p:txEl>
                                          </p:spTgt>
                                        </p:tgtEl>
                                        <p:attrNameLst>
                                          <p:attrName>style.visibility</p:attrName>
                                        </p:attrNameLst>
                                      </p:cBhvr>
                                      <p:to>
                                        <p:strVal val="visible"/>
                                      </p:to>
                                    </p:set>
                                    <p:animEffect transition="in" filter="fade">
                                      <p:cBhvr>
                                        <p:cTn id="29" dur="500"/>
                                        <p:tgtEl>
                                          <p:spTgt spid="3">
                                            <p:txEl>
                                              <p:charRg st="0" end="4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p:cTn id="34" dur="500" fill="hold"/>
                                        <p:tgtEl>
                                          <p:spTgt spid="47"/>
                                        </p:tgtEl>
                                        <p:attrNameLst>
                                          <p:attrName>ppt_w</p:attrName>
                                        </p:attrNameLst>
                                      </p:cBhvr>
                                      <p:tavLst>
                                        <p:tav tm="0">
                                          <p:val>
                                            <p:fltVal val="0.000000"/>
                                          </p:val>
                                        </p:tav>
                                        <p:tav tm="100000">
                                          <p:val>
                                            <p:strVal val="#ppt_w"/>
                                          </p:val>
                                        </p:tav>
                                      </p:tavLst>
                                    </p:anim>
                                    <p:anim calcmode="lin" valueType="num">
                                      <p:cBhvr>
                                        <p:cTn id="35" dur="500" fill="hold"/>
                                        <p:tgtEl>
                                          <p:spTgt spid="47"/>
                                        </p:tgtEl>
                                        <p:attrNameLst>
                                          <p:attrName>ppt_h</p:attrName>
                                        </p:attrNameLst>
                                      </p:cBhvr>
                                      <p:tavLst>
                                        <p:tav tm="0">
                                          <p:val>
                                            <p:fltVal val="0.000000"/>
                                          </p:val>
                                        </p:tav>
                                        <p:tav tm="100000">
                                          <p:val>
                                            <p:strVal val="#ppt_h"/>
                                          </p:val>
                                        </p:tav>
                                      </p:tavLst>
                                    </p:anim>
                                    <p:animEffect transition="in" filter="fade">
                                      <p:cBhvr>
                                        <p:cTn id="36" dur="500"/>
                                        <p:tgtEl>
                                          <p:spTgt spid="47"/>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p:cTn id="39" dur="500" fill="hold"/>
                                        <p:tgtEl>
                                          <p:spTgt spid="48"/>
                                        </p:tgtEl>
                                        <p:attrNameLst>
                                          <p:attrName>ppt_w</p:attrName>
                                        </p:attrNameLst>
                                      </p:cBhvr>
                                      <p:tavLst>
                                        <p:tav tm="0">
                                          <p:val>
                                            <p:fltVal val="0.000000"/>
                                          </p:val>
                                        </p:tav>
                                        <p:tav tm="100000">
                                          <p:val>
                                            <p:strVal val="#ppt_w"/>
                                          </p:val>
                                        </p:tav>
                                      </p:tavLst>
                                    </p:anim>
                                    <p:anim calcmode="lin" valueType="num">
                                      <p:cBhvr>
                                        <p:cTn id="40" dur="500" fill="hold"/>
                                        <p:tgtEl>
                                          <p:spTgt spid="48"/>
                                        </p:tgtEl>
                                        <p:attrNameLst>
                                          <p:attrName>ppt_h</p:attrName>
                                        </p:attrNameLst>
                                      </p:cBhvr>
                                      <p:tavLst>
                                        <p:tav tm="0">
                                          <p:val>
                                            <p:fltVal val="0.000000"/>
                                          </p:val>
                                        </p:tav>
                                        <p:tav tm="100000">
                                          <p:val>
                                            <p:strVal val="#ppt_h"/>
                                          </p:val>
                                        </p:tav>
                                      </p:tavLst>
                                    </p:anim>
                                    <p:animEffect transition="in" filter="fade">
                                      <p:cBhvr>
                                        <p:cTn id="41" dur="500"/>
                                        <p:tgtEl>
                                          <p:spTgt spid="48"/>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iterate type="lt">
                                    <p:tmPct val="10000"/>
                                  </p:iterate>
                                  <p:childTnLst>
                                    <p:set>
                                      <p:cBhvr>
                                        <p:cTn id="45" dur="1" fill="hold">
                                          <p:stCondLst>
                                            <p:cond delay="0"/>
                                          </p:stCondLst>
                                        </p:cTn>
                                        <p:tgtEl>
                                          <p:spTgt spid="17">
                                            <p:txEl>
                                              <p:charRg st="0" end="39"/>
                                            </p:txEl>
                                          </p:spTgt>
                                        </p:tgtEl>
                                        <p:attrNameLst>
                                          <p:attrName>style.visibility</p:attrName>
                                        </p:attrNameLst>
                                      </p:cBhvr>
                                      <p:to>
                                        <p:strVal val="visible"/>
                                      </p:to>
                                    </p:set>
                                    <p:animEffect transition="in" filter="fade">
                                      <p:cBhvr>
                                        <p:cTn id="46" dur="500"/>
                                        <p:tgtEl>
                                          <p:spTgt spid="17">
                                            <p:txEl>
                                              <p:charRg st="0" end="3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47" grpId="0" animBg="1"/>
      <p:bldP spid="48"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5" name="Rectangle: Rounded Corners 7"/>
          <p:cNvSpPr/>
          <p:nvPr/>
        </p:nvSpPr>
        <p:spPr>
          <a:xfrm>
            <a:off x="0" y="1377950"/>
            <a:ext cx="14401800" cy="8229600"/>
          </a:xfrm>
          <a:prstGeom prst="roundRect">
            <a:avLst>
              <a:gd name="adj" fmla="val 0"/>
            </a:avLst>
          </a:prstGeom>
          <a:solidFill>
            <a:schemeClr val="bg1"/>
          </a:solidFill>
          <a:ln>
            <a:noFill/>
          </a:ln>
          <a:effectLst>
            <a:outerShdw blurRad="762000" dist="812800" dir="5400000" sx="90000" sy="90000" algn="t" rotWithShape="0">
              <a:schemeClr val="tx1">
                <a:lumMod val="95000"/>
                <a:lumOff val="5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18193" tIns="59096" rIns="118193" bIns="59096" rtlCol="0" anchor="ctr"/>
          <a:lstStyle/>
          <a:p>
            <a:pPr marL="0" marR="0" lvl="0" indent="0" algn="ctr" defTabSz="369570" rtl="0" eaLnBrk="1" fontAlgn="base" latinLnBrk="0" hangingPunct="1">
              <a:lnSpc>
                <a:spcPct val="100000"/>
              </a:lnSpc>
              <a:spcBef>
                <a:spcPct val="0"/>
              </a:spcBef>
              <a:spcAft>
                <a:spcPct val="0"/>
              </a:spcAft>
              <a:buClrTx/>
              <a:buSzTx/>
              <a:buFontTx/>
              <a:buNone/>
              <a:defRPr/>
            </a:pPr>
            <a:endParaRPr kumimoji="0" lang="id-ID" sz="1600" b="0" i="0" u="none" strike="noStrike" kern="1200" cap="none" spc="0" normalizeH="0" baseline="0" noProof="0" dirty="0">
              <a:ln>
                <a:noFill/>
              </a:ln>
              <a:solidFill>
                <a:srgbClr val="FFFFFF"/>
              </a:solidFill>
              <a:effectLst/>
              <a:uLnTx/>
              <a:uFillTx/>
              <a:latin typeface="思源宋体 CN" panose="02020400000000000000" pitchFamily="18" charset="-122"/>
              <a:ea typeface="思源宋体 CN" panose="02020400000000000000" pitchFamily="18" charset="-122"/>
              <a:cs typeface="+mn-cs"/>
              <a:sym typeface="思源宋体 CN" panose="02020400000000000000" pitchFamily="18" charset="-122"/>
            </a:endParaRPr>
          </a:p>
        </p:txBody>
      </p:sp>
      <p:grpSp>
        <p:nvGrpSpPr>
          <p:cNvPr id="183299" name="组合 12"/>
          <p:cNvGrpSpPr/>
          <p:nvPr/>
        </p:nvGrpSpPr>
        <p:grpSpPr>
          <a:xfrm>
            <a:off x="227013" y="215900"/>
            <a:ext cx="2667000" cy="979488"/>
            <a:chOff x="192503" y="144379"/>
            <a:chExt cx="2257764" cy="657727"/>
          </a:xfrm>
        </p:grpSpPr>
        <p:sp>
          <p:nvSpPr>
            <p:cNvPr id="183311" name="矩形 5"/>
            <p:cNvSpPr/>
            <p:nvPr/>
          </p:nvSpPr>
          <p:spPr>
            <a:xfrm>
              <a:off x="1117382" y="176464"/>
              <a:ext cx="1332885" cy="433496"/>
            </a:xfrm>
            <a:prstGeom prst="rect">
              <a:avLst/>
            </a:prstGeom>
            <a:noFill/>
            <a:ln w="9525">
              <a:noFill/>
            </a:ln>
          </p:spPr>
          <p:txBody>
            <a:bodyPr wrap="none">
              <a:spAutoFit/>
            </a:bodyPr>
            <a:p>
              <a:pPr>
                <a:buNone/>
              </a:pPr>
              <a:r>
                <a:rPr lang="zh-CN" altLang="en-US" sz="3600" b="1" dirty="0">
                  <a:solidFill>
                    <a:srgbClr val="595959"/>
                  </a:solidFill>
                  <a:latin typeface="思源宋体 CN Heavy"/>
                  <a:ea typeface="思源宋体 CN Heavy"/>
                </a:rPr>
                <a:t>知识点</a:t>
              </a:r>
              <a:endParaRPr lang="zh-CN" altLang="en-US" sz="3600" b="1" dirty="0">
                <a:solidFill>
                  <a:srgbClr val="595959"/>
                </a:solidFill>
                <a:latin typeface="思源宋体 CN Heavy"/>
                <a:ea typeface="思源宋体 CN Heavy"/>
              </a:endParaRPr>
            </a:p>
          </p:txBody>
        </p:sp>
        <p:grpSp>
          <p:nvGrpSpPr>
            <p:cNvPr id="183312" name="组合 11"/>
            <p:cNvGrpSpPr/>
            <p:nvPr/>
          </p:nvGrpSpPr>
          <p:grpSpPr>
            <a:xfrm>
              <a:off x="192503" y="144379"/>
              <a:ext cx="866276" cy="657727"/>
              <a:chOff x="641682" y="721895"/>
              <a:chExt cx="866276" cy="657727"/>
            </a:xfrm>
          </p:grpSpPr>
          <p:grpSp>
            <p:nvGrpSpPr>
              <p:cNvPr id="183313" name="组合 9"/>
              <p:cNvGrpSpPr/>
              <p:nvPr/>
            </p:nvGrpSpPr>
            <p:grpSpPr>
              <a:xfrm>
                <a:off x="898358" y="721895"/>
                <a:ext cx="609600" cy="609600"/>
                <a:chOff x="898358" y="721895"/>
                <a:chExt cx="609600" cy="609600"/>
              </a:xfrm>
            </p:grpSpPr>
            <p:sp>
              <p:nvSpPr>
                <p:cNvPr id="8" name="椭圆 7"/>
                <p:cNvSpPr/>
                <p:nvPr/>
              </p:nvSpPr>
              <p:spPr>
                <a:xfrm>
                  <a:off x="898358" y="721895"/>
                  <a:ext cx="609600" cy="609600"/>
                </a:xfrm>
                <a:prstGeom prst="ellipse">
                  <a:avLst/>
                </a:prstGeom>
                <a:solidFill>
                  <a:srgbClr val="016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9" name="椭圆 8"/>
                <p:cNvSpPr/>
                <p:nvPr/>
              </p:nvSpPr>
              <p:spPr>
                <a:xfrm>
                  <a:off x="986590" y="810127"/>
                  <a:ext cx="433136" cy="433136"/>
                </a:xfrm>
                <a:prstGeom prst="ellipse">
                  <a:avLst/>
                </a:prstGeom>
                <a:solidFill>
                  <a:srgbClr val="FF84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sp>
            <p:nvSpPr>
              <p:cNvPr id="11" name="椭圆 10"/>
              <p:cNvSpPr/>
              <p:nvPr/>
            </p:nvSpPr>
            <p:spPr>
              <a:xfrm>
                <a:off x="641682" y="1155032"/>
                <a:ext cx="224590" cy="224590"/>
              </a:xfrm>
              <a:prstGeom prst="ellipse">
                <a:avLst/>
              </a:prstGeom>
              <a:solidFill>
                <a:srgbClr val="016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grpSp>
      <p:grpSp>
        <p:nvGrpSpPr>
          <p:cNvPr id="183300" name="组合 4"/>
          <p:cNvGrpSpPr/>
          <p:nvPr/>
        </p:nvGrpSpPr>
        <p:grpSpPr>
          <a:xfrm>
            <a:off x="890588" y="1803400"/>
            <a:ext cx="3670300" cy="754063"/>
            <a:chOff x="970547" y="1602775"/>
            <a:chExt cx="4476262" cy="505526"/>
          </a:xfrm>
        </p:grpSpPr>
        <p:sp>
          <p:nvSpPr>
            <p:cNvPr id="103" name="矩形 102"/>
            <p:cNvSpPr/>
            <p:nvPr/>
          </p:nvSpPr>
          <p:spPr>
            <a:xfrm>
              <a:off x="970547" y="1602775"/>
              <a:ext cx="4476262" cy="505526"/>
            </a:xfrm>
            <a:prstGeom prst="rect">
              <a:avLst/>
            </a:prstGeom>
            <a:solidFill>
              <a:schemeClr val="bg1"/>
            </a:solidFill>
            <a:ln w="12700" cap="flat" cmpd="sng" algn="ctr">
              <a:noFill/>
              <a:prstDash val="solid"/>
              <a:miter lim="800000"/>
            </a:ln>
            <a:effectLst>
              <a:outerShdw blurRad="762000" dist="63500" algn="tl" rotWithShape="0">
                <a:prstClr val="black">
                  <a:alpha val="15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chemeClr val="tx1">
                    <a:lumMod val="65000"/>
                    <a:lumOff val="35000"/>
                  </a:schemeClr>
                </a:solidFill>
                <a:effectLst/>
                <a:uLnTx/>
                <a:uFillTx/>
                <a:latin typeface="思源宋体 CN" panose="02020400000000000000" pitchFamily="18" charset="-122"/>
                <a:ea typeface="思源宋体 CN" panose="02020400000000000000" pitchFamily="18" charset="-122"/>
                <a:cs typeface="+mn-cs"/>
              </a:endParaRPr>
            </a:p>
          </p:txBody>
        </p:sp>
        <p:sp>
          <p:nvSpPr>
            <p:cNvPr id="2" name="矩形 1"/>
            <p:cNvSpPr/>
            <p:nvPr/>
          </p:nvSpPr>
          <p:spPr>
            <a:xfrm>
              <a:off x="1030067" y="1655483"/>
              <a:ext cx="4357220" cy="330283"/>
            </a:xfrm>
            <a:prstGeom prst="rect">
              <a:avLst/>
            </a:prstGeom>
          </p:spPr>
          <p:txBody>
            <a:bodyPr wrap="square">
              <a:spAutoFit/>
            </a:bodyPr>
            <a:lstStyle/>
            <a:p>
              <a:pPr marL="0" marR="0" lvl="0" indent="0" algn="ctr" defTabSz="591185" rtl="0" eaLnBrk="1" fontAlgn="base" latinLnBrk="0" hangingPunct="1">
                <a:lnSpc>
                  <a:spcPct val="100000"/>
                </a:lnSpc>
                <a:spcBef>
                  <a:spcPct val="0"/>
                </a:spcBef>
                <a:spcAft>
                  <a:spcPct val="0"/>
                </a:spcAft>
                <a:buClrTx/>
                <a:buSzTx/>
                <a:buFontTx/>
                <a:buNone/>
                <a:defRPr/>
              </a:pPr>
              <a:r>
                <a:rPr kumimoji="0" lang="zh-CN" altLang="en-US" sz="2600" b="1" i="0" u="none" strike="noStrike" kern="0" cap="none" spc="0" normalizeH="0" baseline="0" noProof="0" dirty="0" smtClean="0">
                  <a:ln>
                    <a:noFill/>
                  </a:ln>
                  <a:solidFill>
                    <a:schemeClr val="tx1"/>
                  </a:solidFill>
                  <a:effectLst/>
                  <a:uLnTx/>
                  <a:uFillTx/>
                  <a:latin typeface="思源宋体 CN" panose="02020400000000000000" pitchFamily="18" charset="-122"/>
                  <a:ea typeface="思源宋体 CN" panose="02020400000000000000" pitchFamily="18" charset="-122"/>
                  <a:cs typeface="+mn-cs"/>
                </a:rPr>
                <a:t>自</a:t>
              </a:r>
              <a:r>
                <a:rPr kumimoji="0" lang="zh-CN" altLang="en-US" sz="2600" b="1" i="0" u="none" strike="noStrike" kern="0" cap="none" spc="0" normalizeH="0" baseline="0" noProof="0" dirty="0">
                  <a:ln>
                    <a:noFill/>
                  </a:ln>
                  <a:solidFill>
                    <a:schemeClr val="tx1"/>
                  </a:solidFill>
                  <a:effectLst/>
                  <a:uLnTx/>
                  <a:uFillTx/>
                  <a:latin typeface="思源宋体 CN" panose="02020400000000000000" pitchFamily="18" charset="-122"/>
                  <a:ea typeface="思源宋体 CN" panose="02020400000000000000" pitchFamily="18" charset="-122"/>
                  <a:cs typeface="+mn-cs"/>
                </a:rPr>
                <a:t>贸区效应</a:t>
              </a:r>
              <a:endParaRPr kumimoji="0" lang="zh-CN" altLang="en-US" sz="2600" b="1" i="0" u="none" strike="noStrike" kern="0" cap="none" spc="0" normalizeH="0" baseline="0" noProof="0" dirty="0">
                <a:ln>
                  <a:noFill/>
                </a:ln>
                <a:solidFill>
                  <a:schemeClr val="tx1"/>
                </a:solidFill>
                <a:effectLst/>
                <a:uLnTx/>
                <a:uFillTx/>
                <a:latin typeface="思源宋体 CN" panose="02020400000000000000" pitchFamily="18" charset="-122"/>
                <a:ea typeface="思源宋体 CN" panose="02020400000000000000" pitchFamily="18" charset="-122"/>
                <a:cs typeface="+mn-cs"/>
              </a:endParaRPr>
            </a:p>
          </p:txBody>
        </p:sp>
      </p:grpSp>
      <p:sp>
        <p:nvSpPr>
          <p:cNvPr id="3" name="文本框 2"/>
          <p:cNvSpPr txBox="1"/>
          <p:nvPr/>
        </p:nvSpPr>
        <p:spPr>
          <a:xfrm>
            <a:off x="3522663" y="3660775"/>
            <a:ext cx="9274175" cy="719138"/>
          </a:xfrm>
          <a:prstGeom prst="rect">
            <a:avLst/>
          </a:prstGeom>
          <a:noFill/>
        </p:spPr>
        <p:txBody>
          <a:bodyPr wrap="square" lIns="118193" tIns="59096" rIns="118193" bIns="59096">
            <a:spAutoFit/>
          </a:bodyPr>
          <a:lstStyle/>
          <a:p>
            <a:pPr marR="0" defTabSz="914400">
              <a:lnSpc>
                <a:spcPct val="150000"/>
              </a:lnSpc>
              <a:spcBef>
                <a:spcPts val="775"/>
              </a:spcBef>
              <a:spcAft>
                <a:spcPts val="775"/>
              </a:spcAft>
              <a:buClr>
                <a:srgbClr val="FF0000"/>
              </a:buClr>
              <a:buSzTx/>
              <a:buFontTx/>
              <a:buNone/>
              <a:defRPr/>
            </a:pPr>
            <a:r>
              <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rPr>
              <a:t>看病费用有望下降，老百姓不出国门体验外资医院的医疗服务。</a:t>
            </a:r>
            <a:endPar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endParaRPr>
          </a:p>
        </p:txBody>
      </p:sp>
      <p:sp>
        <p:nvSpPr>
          <p:cNvPr id="7" name="任意多边形 6"/>
          <p:cNvSpPr/>
          <p:nvPr/>
        </p:nvSpPr>
        <p:spPr>
          <a:xfrm>
            <a:off x="2489200" y="3524250"/>
            <a:ext cx="815975" cy="1066800"/>
          </a:xfrm>
          <a:custGeom>
            <a:avLst/>
            <a:gdLst>
              <a:gd name="connsiteX0" fmla="*/ 0 w 696310"/>
              <a:gd name="connsiteY0" fmla="*/ 0 h 696310"/>
              <a:gd name="connsiteX1" fmla="*/ 459827 w 696310"/>
              <a:gd name="connsiteY1" fmla="*/ 0 h 696310"/>
              <a:gd name="connsiteX2" fmla="*/ 459827 w 696310"/>
              <a:gd name="connsiteY2" fmla="*/ 236483 h 696310"/>
              <a:gd name="connsiteX3" fmla="*/ 696310 w 696310"/>
              <a:gd name="connsiteY3" fmla="*/ 236483 h 696310"/>
              <a:gd name="connsiteX4" fmla="*/ 696310 w 696310"/>
              <a:gd name="connsiteY4" fmla="*/ 696310 h 696310"/>
              <a:gd name="connsiteX5" fmla="*/ 0 w 696310"/>
              <a:gd name="connsiteY5" fmla="*/ 696310 h 69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310" h="696310">
                <a:moveTo>
                  <a:pt x="0" y="0"/>
                </a:moveTo>
                <a:lnTo>
                  <a:pt x="459827" y="0"/>
                </a:lnTo>
                <a:lnTo>
                  <a:pt x="459827" y="236483"/>
                </a:lnTo>
                <a:lnTo>
                  <a:pt x="696310" y="236483"/>
                </a:lnTo>
                <a:lnTo>
                  <a:pt x="696310" y="696310"/>
                </a:lnTo>
                <a:lnTo>
                  <a:pt x="0" y="69631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32664" rIns="0" bIns="0" numCol="1" spcCol="0" rtlCol="0" fromWordArt="0" anchor="ctr" anchorCtr="0" forceAA="0" compatLnSpc="1">
            <a:noAutofit/>
          </a:bodyPr>
          <a:lstStyle/>
          <a:p>
            <a:pPr marL="0" marR="0" lvl="0" indent="0" algn="l" defTabSz="914400" rtl="0" eaLnBrk="1" fontAlgn="base" latinLnBrk="0" hangingPunct="1">
              <a:lnSpc>
                <a:spcPct val="150000"/>
              </a:lnSpc>
              <a:spcBef>
                <a:spcPts val="775"/>
              </a:spcBef>
              <a:spcAft>
                <a:spcPts val="775"/>
              </a:spcAft>
              <a:buClr>
                <a:srgbClr val="FF0000"/>
              </a:buClr>
              <a:buSzTx/>
              <a:buFontTx/>
              <a:buNone/>
              <a:defRPr/>
            </a:pPr>
            <a:r>
              <a:rPr kumimoji="0" lang="zh-CN" altLang="en-US"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rPr>
              <a:t>优点</a:t>
            </a:r>
            <a:r>
              <a:rPr kumimoji="0" lang="en-US" altLang="zh-CN"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rPr>
              <a:t>3</a:t>
            </a:r>
            <a:endParaRPr kumimoji="0" lang="en-US" altLang="zh-CN"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endParaRPr>
          </a:p>
        </p:txBody>
      </p:sp>
      <p:sp>
        <p:nvSpPr>
          <p:cNvPr id="14" name="矩形 13"/>
          <p:cNvSpPr/>
          <p:nvPr/>
        </p:nvSpPr>
        <p:spPr>
          <a:xfrm>
            <a:off x="3065463" y="3524250"/>
            <a:ext cx="239713" cy="32861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9196" rIns="232664" bIns="0" numCol="1" spcCol="0" rtlCol="0" fromWordArt="0" anchor="ctr" anchorCtr="0" forceAA="0" compatLnSpc="1">
            <a:normAutofit fontScale="62500" lnSpcReduction="20000"/>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500" b="0" i="0" u="none" strike="noStrike" kern="1200" cap="none" spc="0" normalizeH="0" baseline="0" noProof="1">
              <a:ln>
                <a:noFill/>
              </a:ln>
              <a:solidFill>
                <a:schemeClr val="lt1"/>
              </a:solidFill>
              <a:effectLst/>
              <a:uLnTx/>
              <a:uFillTx/>
              <a:latin typeface="+mn-lt"/>
              <a:ea typeface="+mn-ea"/>
              <a:cs typeface="+mn-cs"/>
              <a:sym typeface="Arial" panose="020B0604020202020204" pitchFamily="34" charset="0"/>
            </a:endParaRPr>
          </a:p>
        </p:txBody>
      </p:sp>
      <p:sp>
        <p:nvSpPr>
          <p:cNvPr id="47" name="任意多边形 46"/>
          <p:cNvSpPr/>
          <p:nvPr/>
        </p:nvSpPr>
        <p:spPr>
          <a:xfrm>
            <a:off x="2489200" y="5753100"/>
            <a:ext cx="835025" cy="1022350"/>
          </a:xfrm>
          <a:custGeom>
            <a:avLst/>
            <a:gdLst>
              <a:gd name="connsiteX0" fmla="*/ 0 w 696310"/>
              <a:gd name="connsiteY0" fmla="*/ 0 h 696310"/>
              <a:gd name="connsiteX1" fmla="*/ 459827 w 696310"/>
              <a:gd name="connsiteY1" fmla="*/ 0 h 696310"/>
              <a:gd name="connsiteX2" fmla="*/ 459827 w 696310"/>
              <a:gd name="connsiteY2" fmla="*/ 236483 h 696310"/>
              <a:gd name="connsiteX3" fmla="*/ 696310 w 696310"/>
              <a:gd name="connsiteY3" fmla="*/ 236483 h 696310"/>
              <a:gd name="connsiteX4" fmla="*/ 696310 w 696310"/>
              <a:gd name="connsiteY4" fmla="*/ 696310 h 696310"/>
              <a:gd name="connsiteX5" fmla="*/ 0 w 696310"/>
              <a:gd name="connsiteY5" fmla="*/ 696310 h 69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310" h="696310">
                <a:moveTo>
                  <a:pt x="0" y="0"/>
                </a:moveTo>
                <a:lnTo>
                  <a:pt x="459827" y="0"/>
                </a:lnTo>
                <a:lnTo>
                  <a:pt x="459827" y="236483"/>
                </a:lnTo>
                <a:lnTo>
                  <a:pt x="696310" y="236483"/>
                </a:lnTo>
                <a:lnTo>
                  <a:pt x="696310" y="696310"/>
                </a:lnTo>
                <a:lnTo>
                  <a:pt x="0" y="69631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32664" rIns="0" bIns="0" numCol="1" spcCol="0" rtlCol="0" fromWordArt="0" anchor="ctr" anchorCtr="0" forceAA="0" compatLnSpc="1">
            <a:normAutofit fontScale="97500"/>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rPr>
              <a:t>优点</a:t>
            </a:r>
            <a:r>
              <a:rPr kumimoji="0" lang="en-US" altLang="zh-CN"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rPr>
              <a:t>4</a:t>
            </a:r>
            <a:endParaRPr kumimoji="0" lang="en-US" altLang="zh-CN"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endParaRPr>
          </a:p>
        </p:txBody>
      </p:sp>
      <p:sp>
        <p:nvSpPr>
          <p:cNvPr id="17" name="文本框 16"/>
          <p:cNvSpPr txBox="1"/>
          <p:nvPr/>
        </p:nvSpPr>
        <p:spPr>
          <a:xfrm>
            <a:off x="3522663" y="5546725"/>
            <a:ext cx="9274175" cy="1320800"/>
          </a:xfrm>
          <a:prstGeom prst="rect">
            <a:avLst/>
          </a:prstGeom>
          <a:noFill/>
        </p:spPr>
        <p:txBody>
          <a:bodyPr wrap="square" lIns="118193" tIns="59096" rIns="118193" bIns="59096">
            <a:spAutoFit/>
          </a:bodyPr>
          <a:lstStyle/>
          <a:p>
            <a:pPr marR="0" defTabSz="914400">
              <a:lnSpc>
                <a:spcPct val="150000"/>
              </a:lnSpc>
              <a:spcBef>
                <a:spcPts val="775"/>
              </a:spcBef>
              <a:spcAft>
                <a:spcPts val="775"/>
              </a:spcAft>
              <a:buClr>
                <a:srgbClr val="FF0000"/>
              </a:buClr>
              <a:buSzTx/>
              <a:buFontTx/>
              <a:buNone/>
              <a:defRPr/>
            </a:pPr>
            <a:r>
              <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rPr>
              <a:t>出国旅行说走就走，自贸区内可注册中外合资旅行社，提高了出国旅游的便利程度。</a:t>
            </a:r>
            <a:endPar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endParaRPr>
          </a:p>
        </p:txBody>
      </p:sp>
      <p:sp>
        <p:nvSpPr>
          <p:cNvPr id="48" name="矩形 47"/>
          <p:cNvSpPr/>
          <p:nvPr/>
        </p:nvSpPr>
        <p:spPr>
          <a:xfrm>
            <a:off x="3065463" y="5753100"/>
            <a:ext cx="242888" cy="314325"/>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9196" rIns="232664" bIns="0" numCol="1" spcCol="0" rtlCol="0" fromWordArt="0" anchor="ctr" anchorCtr="0" forceAA="0" compatLnSpc="1">
            <a:normAutofit fontScale="47500" lnSpcReduction="20000"/>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500" b="0" i="0" u="none" strike="noStrike" kern="1200" cap="none" spc="0" normalizeH="0" baseline="0" noProof="1">
              <a:ln>
                <a:noFill/>
              </a:ln>
              <a:solidFill>
                <a:schemeClr val="lt1"/>
              </a:solidFill>
              <a:effectLst/>
              <a:uLnTx/>
              <a:uFillTx/>
              <a:latin typeface="+mn-lt"/>
              <a:ea typeface="+mn-ea"/>
              <a:cs typeface="+mn-cs"/>
              <a:sym typeface="Arial" panose="020B0604020202020204" pitchFamily="34" charset="0"/>
            </a:endParaRPr>
          </a:p>
        </p:txBody>
      </p:sp>
      <p:pic>
        <p:nvPicPr>
          <p:cNvPr id="183307" name="Picture 25" descr="~7TS8R@(~@UIY5WG_Z]G7U0">
            <a:hlinkClick r:id="" action="ppaction://noaction"/>
          </p:cNvPr>
          <p:cNvPicPr>
            <a:picLocks noChangeAspect="1"/>
          </p:cNvPicPr>
          <p:nvPr/>
        </p:nvPicPr>
        <p:blipFill>
          <a:blip r:embed="rId1"/>
          <a:srcRect l="12250"/>
          <a:stretch>
            <a:fillRect/>
          </a:stretch>
        </p:blipFill>
        <p:spPr>
          <a:xfrm>
            <a:off x="752475" y="7450138"/>
            <a:ext cx="3200400" cy="2157412"/>
          </a:xfrm>
          <a:prstGeom prst="rect">
            <a:avLst/>
          </a:prstGeom>
          <a:noFill/>
          <a:ln w="9525">
            <a:noFill/>
          </a:ln>
        </p:spPr>
      </p:pic>
      <p:sp>
        <p:nvSpPr>
          <p:cNvPr id="20" name="标题 1"/>
          <p:cNvSpPr txBox="1"/>
          <p:nvPr/>
        </p:nvSpPr>
        <p:spPr bwMode="auto">
          <a:xfrm>
            <a:off x="720725" y="409575"/>
            <a:ext cx="12960350" cy="838200"/>
          </a:xfrm>
          <a:prstGeom prst="rect">
            <a:avLst/>
          </a:prstGeom>
          <a:noFill/>
          <a:ln>
            <a:noFill/>
            <a:miter/>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0717" tIns="70359" rIns="140717" bIns="70359" numCol="1" anchor="ctr" anchorCtr="1" compatLnSpc="1"/>
          <a:lstStyle>
            <a:lvl1pPr algn="r" rtl="0" eaLnBrk="0" fontAlgn="base" hangingPunct="0">
              <a:spcBef>
                <a:spcPct val="0"/>
              </a:spcBef>
              <a:spcAft>
                <a:spcPct val="0"/>
              </a:spcAft>
              <a:defRPr sz="4300">
                <a:solidFill>
                  <a:schemeClr val="bg1"/>
                </a:solidFill>
                <a:latin typeface="+mj-lt"/>
                <a:ea typeface="+mj-ea"/>
                <a:cs typeface="+mj-cs"/>
              </a:defRPr>
            </a:lvl1pPr>
            <a:lvl2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5pPr>
            <a:lvl6pPr marL="70358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6pPr>
            <a:lvl7pPr marL="140716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7pPr>
            <a:lvl8pPr marL="211074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8pPr>
            <a:lvl9pPr marL="281432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9pPr>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1" smtClean="0">
                <a:ln>
                  <a:noFill/>
                </a:ln>
                <a:solidFill>
                  <a:schemeClr val="bg1"/>
                </a:solidFill>
                <a:effectLst>
                  <a:outerShdw blurRad="38100" dist="38100" dir="2700000">
                    <a:srgbClr val="C0C0C0"/>
                  </a:outerShdw>
                </a:effectLst>
                <a:uLnTx/>
                <a:uFillTx/>
                <a:latin typeface="楷体_GB2312" pitchFamily="49" charset="-122"/>
                <a:ea typeface="楷体" panose="02010609060101010101" pitchFamily="49" charset="-122"/>
                <a:cs typeface="+mj-cs"/>
              </a:rPr>
              <a:t>知识拓展</a:t>
            </a:r>
            <a:endParaRPr kumimoji="0" lang="zh-CN" altLang="en-US" sz="6200" b="1" i="0" u="none" strike="noStrike" kern="0" cap="none" spc="0" normalizeH="0" baseline="0" noProof="1">
              <a:ln>
                <a:noFill/>
              </a:ln>
              <a:solidFill>
                <a:schemeClr val="bg1"/>
              </a:solidFill>
              <a:effectLst>
                <a:outerShdw blurRad="38100" dist="38100" dir="2700000">
                  <a:srgbClr val="C0C0C0"/>
                </a:outerShdw>
              </a:effectLst>
              <a:uLnTx/>
              <a:uFillTx/>
              <a:latin typeface="楷体_GB2312" pitchFamily="49" charset="-122"/>
              <a:ea typeface="楷体" panose="02010609060101010101" pitchFamily="49" charset="-122"/>
              <a:cs typeface="+mj-cs"/>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000000"/>
                                          </p:val>
                                        </p:tav>
                                        <p:tav tm="100000">
                                          <p:val>
                                            <p:strVal val="#ppt_w"/>
                                          </p:val>
                                        </p:tav>
                                      </p:tavLst>
                                    </p:anim>
                                    <p:anim calcmode="lin" valueType="num">
                                      <p:cBhvr>
                                        <p:cTn id="8" dur="500" fill="hold"/>
                                        <p:tgtEl>
                                          <p:spTgt spid="14"/>
                                        </p:tgtEl>
                                        <p:attrNameLst>
                                          <p:attrName>ppt_h</p:attrName>
                                        </p:attrNameLst>
                                      </p:cBhvr>
                                      <p:tavLst>
                                        <p:tav tm="0">
                                          <p:val>
                                            <p:fltVal val="0.00000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000000"/>
                                          </p:val>
                                        </p:tav>
                                        <p:tav tm="100000">
                                          <p:val>
                                            <p:strVal val="#ppt_w"/>
                                          </p:val>
                                        </p:tav>
                                      </p:tavLst>
                                    </p:anim>
                                    <p:anim calcmode="lin" valueType="num">
                                      <p:cBhvr>
                                        <p:cTn id="13" dur="500" fill="hold"/>
                                        <p:tgtEl>
                                          <p:spTgt spid="7"/>
                                        </p:tgtEl>
                                        <p:attrNameLst>
                                          <p:attrName>ppt_h</p:attrName>
                                        </p:attrNameLst>
                                      </p:cBhvr>
                                      <p:tavLst>
                                        <p:tav tm="0">
                                          <p:val>
                                            <p:fltVal val="0.000000"/>
                                          </p:val>
                                        </p:tav>
                                        <p:tav tm="100000">
                                          <p:val>
                                            <p:strVal val="#ppt_h"/>
                                          </p:val>
                                        </p:tav>
                                      </p:tavLst>
                                    </p:anim>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iterate type="lt">
                                    <p:tmPct val="10000"/>
                                  </p:iterate>
                                  <p:childTnLst>
                                    <p:set>
                                      <p:cBhvr>
                                        <p:cTn id="18" dur="1" fill="hold">
                                          <p:stCondLst>
                                            <p:cond delay="0"/>
                                          </p:stCondLst>
                                        </p:cTn>
                                        <p:tgtEl>
                                          <p:spTgt spid="3">
                                            <p:txEl>
                                              <p:charRg st="0" end="29"/>
                                            </p:txEl>
                                          </p:spTgt>
                                        </p:tgtEl>
                                        <p:attrNameLst>
                                          <p:attrName>style.visibility</p:attrName>
                                        </p:attrNameLst>
                                      </p:cBhvr>
                                      <p:to>
                                        <p:strVal val="visible"/>
                                      </p:to>
                                    </p:set>
                                    <p:animEffect transition="in" filter="fade">
                                      <p:cBhvr>
                                        <p:cTn id="19" dur="500"/>
                                        <p:tgtEl>
                                          <p:spTgt spid="3">
                                            <p:txEl>
                                              <p:charRg st="0" end="29"/>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000000"/>
                                          </p:val>
                                        </p:tav>
                                        <p:tav tm="100000">
                                          <p:val>
                                            <p:strVal val="#ppt_w"/>
                                          </p:val>
                                        </p:tav>
                                      </p:tavLst>
                                    </p:anim>
                                    <p:anim calcmode="lin" valueType="num">
                                      <p:cBhvr>
                                        <p:cTn id="25" dur="500" fill="hold"/>
                                        <p:tgtEl>
                                          <p:spTgt spid="47"/>
                                        </p:tgtEl>
                                        <p:attrNameLst>
                                          <p:attrName>ppt_h</p:attrName>
                                        </p:attrNameLst>
                                      </p:cBhvr>
                                      <p:tavLst>
                                        <p:tav tm="0">
                                          <p:val>
                                            <p:fltVal val="0.000000"/>
                                          </p:val>
                                        </p:tav>
                                        <p:tav tm="100000">
                                          <p:val>
                                            <p:strVal val="#ppt_h"/>
                                          </p:val>
                                        </p:tav>
                                      </p:tavLst>
                                    </p:anim>
                                    <p:animEffect transition="in" filter="fade">
                                      <p:cBhvr>
                                        <p:cTn id="26" dur="500"/>
                                        <p:tgtEl>
                                          <p:spTgt spid="4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cBhvr>
                                        <p:cTn id="29" dur="500" fill="hold"/>
                                        <p:tgtEl>
                                          <p:spTgt spid="48"/>
                                        </p:tgtEl>
                                        <p:attrNameLst>
                                          <p:attrName>ppt_w</p:attrName>
                                        </p:attrNameLst>
                                      </p:cBhvr>
                                      <p:tavLst>
                                        <p:tav tm="0">
                                          <p:val>
                                            <p:fltVal val="0.000000"/>
                                          </p:val>
                                        </p:tav>
                                        <p:tav tm="100000">
                                          <p:val>
                                            <p:strVal val="#ppt_w"/>
                                          </p:val>
                                        </p:tav>
                                      </p:tavLst>
                                    </p:anim>
                                    <p:anim calcmode="lin" valueType="num">
                                      <p:cBhvr>
                                        <p:cTn id="30" dur="500" fill="hold"/>
                                        <p:tgtEl>
                                          <p:spTgt spid="48"/>
                                        </p:tgtEl>
                                        <p:attrNameLst>
                                          <p:attrName>ppt_h</p:attrName>
                                        </p:attrNameLst>
                                      </p:cBhvr>
                                      <p:tavLst>
                                        <p:tav tm="0">
                                          <p:val>
                                            <p:fltVal val="0.000000"/>
                                          </p:val>
                                        </p:tav>
                                        <p:tav tm="100000">
                                          <p:val>
                                            <p:strVal val="#ppt_h"/>
                                          </p:val>
                                        </p:tav>
                                      </p:tavLst>
                                    </p:anim>
                                    <p:animEffect transition="in" filter="fade">
                                      <p:cBhvr>
                                        <p:cTn id="31" dur="500"/>
                                        <p:tgtEl>
                                          <p:spTgt spid="4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iterate type="lt">
                                    <p:tmPct val="10000"/>
                                  </p:iterate>
                                  <p:childTnLst>
                                    <p:set>
                                      <p:cBhvr>
                                        <p:cTn id="35" dur="1" fill="hold">
                                          <p:stCondLst>
                                            <p:cond delay="0"/>
                                          </p:stCondLst>
                                        </p:cTn>
                                        <p:tgtEl>
                                          <p:spTgt spid="17">
                                            <p:txEl>
                                              <p:charRg st="0" end="38"/>
                                            </p:txEl>
                                          </p:spTgt>
                                        </p:tgtEl>
                                        <p:attrNameLst>
                                          <p:attrName>style.visibility</p:attrName>
                                        </p:attrNameLst>
                                      </p:cBhvr>
                                      <p:to>
                                        <p:strVal val="visible"/>
                                      </p:to>
                                    </p:set>
                                    <p:animEffect transition="in" filter="fade">
                                      <p:cBhvr>
                                        <p:cTn id="36" dur="500"/>
                                        <p:tgtEl>
                                          <p:spTgt spid="17">
                                            <p:txEl>
                                              <p:charRg st="0" end="3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47" grpId="0" animBg="1"/>
      <p:bldP spid="48" grpId="0" animBg="1"/>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5" name="Rectangle: Rounded Corners 7"/>
          <p:cNvSpPr/>
          <p:nvPr/>
        </p:nvSpPr>
        <p:spPr>
          <a:xfrm>
            <a:off x="0" y="1377950"/>
            <a:ext cx="14401800" cy="8229600"/>
          </a:xfrm>
          <a:prstGeom prst="roundRect">
            <a:avLst>
              <a:gd name="adj" fmla="val 0"/>
            </a:avLst>
          </a:prstGeom>
          <a:solidFill>
            <a:schemeClr val="bg1"/>
          </a:solidFill>
          <a:ln>
            <a:noFill/>
          </a:ln>
          <a:effectLst>
            <a:outerShdw blurRad="762000" dist="812800" dir="5400000" sx="90000" sy="90000" algn="t" rotWithShape="0">
              <a:schemeClr val="tx1">
                <a:lumMod val="95000"/>
                <a:lumOff val="5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18193" tIns="59096" rIns="118193" bIns="59096" rtlCol="0" anchor="ctr"/>
          <a:lstStyle/>
          <a:p>
            <a:pPr marL="0" marR="0" lvl="0" indent="0" algn="ctr" defTabSz="369570" rtl="0" eaLnBrk="1" fontAlgn="base" latinLnBrk="0" hangingPunct="1">
              <a:lnSpc>
                <a:spcPct val="100000"/>
              </a:lnSpc>
              <a:spcBef>
                <a:spcPct val="0"/>
              </a:spcBef>
              <a:spcAft>
                <a:spcPct val="0"/>
              </a:spcAft>
              <a:buClrTx/>
              <a:buSzTx/>
              <a:buFontTx/>
              <a:buNone/>
              <a:defRPr/>
            </a:pPr>
            <a:endParaRPr kumimoji="0" lang="id-ID" sz="1600" b="0" i="0" u="none" strike="noStrike" kern="1200" cap="none" spc="0" normalizeH="0" baseline="0" noProof="0" dirty="0">
              <a:ln>
                <a:noFill/>
              </a:ln>
              <a:solidFill>
                <a:srgbClr val="FFFFFF"/>
              </a:solidFill>
              <a:effectLst/>
              <a:uLnTx/>
              <a:uFillTx/>
              <a:latin typeface="思源宋体 CN" panose="02020400000000000000" pitchFamily="18" charset="-122"/>
              <a:ea typeface="思源宋体 CN" panose="02020400000000000000" pitchFamily="18" charset="-122"/>
              <a:cs typeface="+mn-cs"/>
              <a:sym typeface="思源宋体 CN" panose="02020400000000000000" pitchFamily="18" charset="-122"/>
            </a:endParaRPr>
          </a:p>
        </p:txBody>
      </p:sp>
      <p:grpSp>
        <p:nvGrpSpPr>
          <p:cNvPr id="184323" name="组合 12"/>
          <p:cNvGrpSpPr/>
          <p:nvPr/>
        </p:nvGrpSpPr>
        <p:grpSpPr>
          <a:xfrm>
            <a:off x="227013" y="215900"/>
            <a:ext cx="2667000" cy="979488"/>
            <a:chOff x="192503" y="144379"/>
            <a:chExt cx="2257764" cy="657727"/>
          </a:xfrm>
        </p:grpSpPr>
        <p:sp>
          <p:nvSpPr>
            <p:cNvPr id="184335" name="矩形 5"/>
            <p:cNvSpPr/>
            <p:nvPr/>
          </p:nvSpPr>
          <p:spPr>
            <a:xfrm>
              <a:off x="1117382" y="176464"/>
              <a:ext cx="1332885" cy="433496"/>
            </a:xfrm>
            <a:prstGeom prst="rect">
              <a:avLst/>
            </a:prstGeom>
            <a:noFill/>
            <a:ln w="9525">
              <a:noFill/>
            </a:ln>
          </p:spPr>
          <p:txBody>
            <a:bodyPr wrap="none">
              <a:spAutoFit/>
            </a:bodyPr>
            <a:p>
              <a:pPr>
                <a:buNone/>
              </a:pPr>
              <a:r>
                <a:rPr lang="zh-CN" altLang="en-US" sz="3600" b="1" dirty="0">
                  <a:solidFill>
                    <a:srgbClr val="595959"/>
                  </a:solidFill>
                  <a:latin typeface="思源宋体 CN Heavy"/>
                  <a:ea typeface="思源宋体 CN Heavy"/>
                </a:rPr>
                <a:t>知识点</a:t>
              </a:r>
              <a:endParaRPr lang="zh-CN" altLang="en-US" sz="3600" b="1" dirty="0">
                <a:solidFill>
                  <a:srgbClr val="595959"/>
                </a:solidFill>
                <a:latin typeface="思源宋体 CN Heavy"/>
                <a:ea typeface="思源宋体 CN Heavy"/>
              </a:endParaRPr>
            </a:p>
          </p:txBody>
        </p:sp>
        <p:grpSp>
          <p:nvGrpSpPr>
            <p:cNvPr id="184336" name="组合 11"/>
            <p:cNvGrpSpPr/>
            <p:nvPr/>
          </p:nvGrpSpPr>
          <p:grpSpPr>
            <a:xfrm>
              <a:off x="192503" y="144379"/>
              <a:ext cx="866276" cy="657727"/>
              <a:chOff x="641682" y="721895"/>
              <a:chExt cx="866276" cy="657727"/>
            </a:xfrm>
          </p:grpSpPr>
          <p:grpSp>
            <p:nvGrpSpPr>
              <p:cNvPr id="184337" name="组合 9"/>
              <p:cNvGrpSpPr/>
              <p:nvPr/>
            </p:nvGrpSpPr>
            <p:grpSpPr>
              <a:xfrm>
                <a:off x="898358" y="721895"/>
                <a:ext cx="609600" cy="609600"/>
                <a:chOff x="898358" y="721895"/>
                <a:chExt cx="609600" cy="609600"/>
              </a:xfrm>
            </p:grpSpPr>
            <p:sp>
              <p:nvSpPr>
                <p:cNvPr id="8" name="椭圆 7"/>
                <p:cNvSpPr/>
                <p:nvPr/>
              </p:nvSpPr>
              <p:spPr>
                <a:xfrm>
                  <a:off x="898358" y="721895"/>
                  <a:ext cx="609600" cy="609600"/>
                </a:xfrm>
                <a:prstGeom prst="ellipse">
                  <a:avLst/>
                </a:prstGeom>
                <a:solidFill>
                  <a:srgbClr val="016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9" name="椭圆 8"/>
                <p:cNvSpPr/>
                <p:nvPr/>
              </p:nvSpPr>
              <p:spPr>
                <a:xfrm>
                  <a:off x="986590" y="810127"/>
                  <a:ext cx="433136" cy="433136"/>
                </a:xfrm>
                <a:prstGeom prst="ellipse">
                  <a:avLst/>
                </a:prstGeom>
                <a:solidFill>
                  <a:srgbClr val="FF84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sp>
            <p:nvSpPr>
              <p:cNvPr id="11" name="椭圆 10"/>
              <p:cNvSpPr/>
              <p:nvPr/>
            </p:nvSpPr>
            <p:spPr>
              <a:xfrm>
                <a:off x="641682" y="1155032"/>
                <a:ext cx="224590" cy="224590"/>
              </a:xfrm>
              <a:prstGeom prst="ellipse">
                <a:avLst/>
              </a:prstGeom>
              <a:solidFill>
                <a:srgbClr val="016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grpSp>
      <p:grpSp>
        <p:nvGrpSpPr>
          <p:cNvPr id="184324" name="组合 4"/>
          <p:cNvGrpSpPr/>
          <p:nvPr/>
        </p:nvGrpSpPr>
        <p:grpSpPr>
          <a:xfrm>
            <a:off x="890588" y="1803400"/>
            <a:ext cx="3670300" cy="754063"/>
            <a:chOff x="970547" y="1602775"/>
            <a:chExt cx="4476262" cy="505526"/>
          </a:xfrm>
        </p:grpSpPr>
        <p:sp>
          <p:nvSpPr>
            <p:cNvPr id="103" name="矩形 102"/>
            <p:cNvSpPr/>
            <p:nvPr/>
          </p:nvSpPr>
          <p:spPr>
            <a:xfrm>
              <a:off x="970547" y="1602775"/>
              <a:ext cx="4476262" cy="505526"/>
            </a:xfrm>
            <a:prstGeom prst="rect">
              <a:avLst/>
            </a:prstGeom>
            <a:solidFill>
              <a:schemeClr val="bg1"/>
            </a:solidFill>
            <a:ln w="12700" cap="flat" cmpd="sng" algn="ctr">
              <a:noFill/>
              <a:prstDash val="solid"/>
              <a:miter lim="800000"/>
            </a:ln>
            <a:effectLst>
              <a:outerShdw blurRad="762000" dist="63500" algn="tl" rotWithShape="0">
                <a:prstClr val="black">
                  <a:alpha val="15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chemeClr val="tx1">
                    <a:lumMod val="65000"/>
                    <a:lumOff val="35000"/>
                  </a:schemeClr>
                </a:solidFill>
                <a:effectLst/>
                <a:uLnTx/>
                <a:uFillTx/>
                <a:latin typeface="思源宋体 CN" panose="02020400000000000000" pitchFamily="18" charset="-122"/>
                <a:ea typeface="思源宋体 CN" panose="02020400000000000000" pitchFamily="18" charset="-122"/>
                <a:cs typeface="+mn-cs"/>
              </a:endParaRPr>
            </a:p>
          </p:txBody>
        </p:sp>
        <p:sp>
          <p:nvSpPr>
            <p:cNvPr id="2" name="矩形 1"/>
            <p:cNvSpPr/>
            <p:nvPr/>
          </p:nvSpPr>
          <p:spPr>
            <a:xfrm>
              <a:off x="1030067" y="1655483"/>
              <a:ext cx="4357220" cy="330283"/>
            </a:xfrm>
            <a:prstGeom prst="rect">
              <a:avLst/>
            </a:prstGeom>
          </p:spPr>
          <p:txBody>
            <a:bodyPr wrap="square">
              <a:spAutoFit/>
            </a:bodyPr>
            <a:lstStyle/>
            <a:p>
              <a:pPr marL="0" marR="0" lvl="0" indent="0" algn="ctr" defTabSz="591185" rtl="0" eaLnBrk="1" fontAlgn="base" latinLnBrk="0" hangingPunct="1">
                <a:lnSpc>
                  <a:spcPct val="100000"/>
                </a:lnSpc>
                <a:spcBef>
                  <a:spcPct val="0"/>
                </a:spcBef>
                <a:spcAft>
                  <a:spcPct val="0"/>
                </a:spcAft>
                <a:buClrTx/>
                <a:buSzTx/>
                <a:buFontTx/>
                <a:buNone/>
                <a:defRPr/>
              </a:pPr>
              <a:r>
                <a:rPr kumimoji="0" lang="zh-CN" altLang="en-US" sz="2600" b="1" i="0" u="none" strike="noStrike" kern="0" cap="none" spc="0" normalizeH="0" baseline="0" noProof="0" dirty="0" smtClean="0">
                  <a:ln>
                    <a:noFill/>
                  </a:ln>
                  <a:solidFill>
                    <a:schemeClr val="tx1"/>
                  </a:solidFill>
                  <a:effectLst/>
                  <a:uLnTx/>
                  <a:uFillTx/>
                  <a:latin typeface="思源宋体 CN" panose="02020400000000000000" pitchFamily="18" charset="-122"/>
                  <a:ea typeface="思源宋体 CN" panose="02020400000000000000" pitchFamily="18" charset="-122"/>
                  <a:cs typeface="+mn-cs"/>
                </a:rPr>
                <a:t>自</a:t>
              </a:r>
              <a:r>
                <a:rPr kumimoji="0" lang="zh-CN" altLang="en-US" sz="2600" b="1" i="0" u="none" strike="noStrike" kern="0" cap="none" spc="0" normalizeH="0" baseline="0" noProof="0" dirty="0">
                  <a:ln>
                    <a:noFill/>
                  </a:ln>
                  <a:solidFill>
                    <a:schemeClr val="tx1"/>
                  </a:solidFill>
                  <a:effectLst/>
                  <a:uLnTx/>
                  <a:uFillTx/>
                  <a:latin typeface="思源宋体 CN" panose="02020400000000000000" pitchFamily="18" charset="-122"/>
                  <a:ea typeface="思源宋体 CN" panose="02020400000000000000" pitchFamily="18" charset="-122"/>
                  <a:cs typeface="+mn-cs"/>
                </a:rPr>
                <a:t>贸区效应</a:t>
              </a:r>
              <a:endParaRPr kumimoji="0" lang="zh-CN" altLang="en-US" sz="2600" b="1" i="0" u="none" strike="noStrike" kern="0" cap="none" spc="0" normalizeH="0" baseline="0" noProof="0" dirty="0">
                <a:ln>
                  <a:noFill/>
                </a:ln>
                <a:solidFill>
                  <a:schemeClr val="tx1"/>
                </a:solidFill>
                <a:effectLst/>
                <a:uLnTx/>
                <a:uFillTx/>
                <a:latin typeface="思源宋体 CN" panose="02020400000000000000" pitchFamily="18" charset="-122"/>
                <a:ea typeface="思源宋体 CN" panose="02020400000000000000" pitchFamily="18" charset="-122"/>
                <a:cs typeface="+mn-cs"/>
              </a:endParaRPr>
            </a:p>
          </p:txBody>
        </p:sp>
      </p:grpSp>
      <p:sp>
        <p:nvSpPr>
          <p:cNvPr id="3" name="文本框 2"/>
          <p:cNvSpPr txBox="1"/>
          <p:nvPr/>
        </p:nvSpPr>
        <p:spPr>
          <a:xfrm>
            <a:off x="3473450" y="3660775"/>
            <a:ext cx="9274175" cy="1319213"/>
          </a:xfrm>
          <a:prstGeom prst="rect">
            <a:avLst/>
          </a:prstGeom>
          <a:noFill/>
        </p:spPr>
        <p:txBody>
          <a:bodyPr wrap="square" lIns="118193" tIns="59096" rIns="118193" bIns="59096">
            <a:spAutoFit/>
          </a:bodyPr>
          <a:lstStyle/>
          <a:p>
            <a:pPr marR="0" defTabSz="914400">
              <a:lnSpc>
                <a:spcPct val="150000"/>
              </a:lnSpc>
              <a:spcBef>
                <a:spcPts val="775"/>
              </a:spcBef>
              <a:spcAft>
                <a:spcPts val="775"/>
              </a:spcAft>
              <a:buClr>
                <a:srgbClr val="FF0000"/>
              </a:buClr>
              <a:buSzTx/>
              <a:buFontTx/>
              <a:buNone/>
              <a:defRPr/>
            </a:pPr>
            <a:r>
              <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rPr>
              <a:t>就职外企机会越来越多，自贸区内创业门槛更低，有很多税收优惠政策。</a:t>
            </a:r>
            <a:endPar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endParaRPr>
          </a:p>
        </p:txBody>
      </p:sp>
      <p:sp>
        <p:nvSpPr>
          <p:cNvPr id="7" name="任意多边形 6"/>
          <p:cNvSpPr/>
          <p:nvPr/>
        </p:nvSpPr>
        <p:spPr>
          <a:xfrm>
            <a:off x="2439988" y="3524250"/>
            <a:ext cx="815975" cy="1066800"/>
          </a:xfrm>
          <a:custGeom>
            <a:avLst/>
            <a:gdLst>
              <a:gd name="connsiteX0" fmla="*/ 0 w 696310"/>
              <a:gd name="connsiteY0" fmla="*/ 0 h 696310"/>
              <a:gd name="connsiteX1" fmla="*/ 459827 w 696310"/>
              <a:gd name="connsiteY1" fmla="*/ 0 h 696310"/>
              <a:gd name="connsiteX2" fmla="*/ 459827 w 696310"/>
              <a:gd name="connsiteY2" fmla="*/ 236483 h 696310"/>
              <a:gd name="connsiteX3" fmla="*/ 696310 w 696310"/>
              <a:gd name="connsiteY3" fmla="*/ 236483 h 696310"/>
              <a:gd name="connsiteX4" fmla="*/ 696310 w 696310"/>
              <a:gd name="connsiteY4" fmla="*/ 696310 h 696310"/>
              <a:gd name="connsiteX5" fmla="*/ 0 w 696310"/>
              <a:gd name="connsiteY5" fmla="*/ 696310 h 69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310" h="696310">
                <a:moveTo>
                  <a:pt x="0" y="0"/>
                </a:moveTo>
                <a:lnTo>
                  <a:pt x="459827" y="0"/>
                </a:lnTo>
                <a:lnTo>
                  <a:pt x="459827" y="236483"/>
                </a:lnTo>
                <a:lnTo>
                  <a:pt x="696310" y="236483"/>
                </a:lnTo>
                <a:lnTo>
                  <a:pt x="696310" y="696310"/>
                </a:lnTo>
                <a:lnTo>
                  <a:pt x="0" y="69631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32664" rIns="0" bIns="0" numCol="1" spcCol="0" rtlCol="0" fromWordArt="0" anchor="ctr" anchorCtr="0" forceAA="0" compatLnSpc="1">
            <a:noAutofit/>
          </a:bodyPr>
          <a:lstStyle/>
          <a:p>
            <a:pPr marL="0" marR="0" lvl="0" indent="0" algn="l" defTabSz="914400" rtl="0" eaLnBrk="1" fontAlgn="base" latinLnBrk="0" hangingPunct="1">
              <a:lnSpc>
                <a:spcPct val="150000"/>
              </a:lnSpc>
              <a:spcBef>
                <a:spcPts val="775"/>
              </a:spcBef>
              <a:spcAft>
                <a:spcPts val="775"/>
              </a:spcAft>
              <a:buClr>
                <a:srgbClr val="FF0000"/>
              </a:buClr>
              <a:buSzTx/>
              <a:buFontTx/>
              <a:buNone/>
              <a:defRPr/>
            </a:pPr>
            <a:r>
              <a:rPr kumimoji="0" lang="zh-CN" altLang="en-US"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rPr>
              <a:t>优点</a:t>
            </a:r>
            <a:r>
              <a:rPr kumimoji="0" lang="en-US" altLang="zh-CN"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rPr>
              <a:t>5</a:t>
            </a:r>
            <a:endParaRPr kumimoji="0" lang="en-US" altLang="zh-CN"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endParaRPr>
          </a:p>
        </p:txBody>
      </p:sp>
      <p:sp>
        <p:nvSpPr>
          <p:cNvPr id="14" name="矩形 13"/>
          <p:cNvSpPr/>
          <p:nvPr/>
        </p:nvSpPr>
        <p:spPr>
          <a:xfrm>
            <a:off x="3016250" y="3524250"/>
            <a:ext cx="239713" cy="328613"/>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9196" rIns="232664" bIns="0" numCol="1" spcCol="0" rtlCol="0" fromWordArt="0" anchor="ctr" anchorCtr="0" forceAA="0" compatLnSpc="1">
            <a:normAutofit fontScale="62500" lnSpcReduction="20000"/>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500" b="0" i="0" u="none" strike="noStrike" kern="1200" cap="none" spc="0" normalizeH="0" baseline="0" noProof="1">
              <a:ln>
                <a:noFill/>
              </a:ln>
              <a:solidFill>
                <a:schemeClr val="lt1"/>
              </a:solidFill>
              <a:effectLst/>
              <a:uLnTx/>
              <a:uFillTx/>
              <a:latin typeface="+mn-lt"/>
              <a:ea typeface="+mn-ea"/>
              <a:cs typeface="+mn-cs"/>
              <a:sym typeface="Arial" panose="020B0604020202020204" pitchFamily="34" charset="0"/>
            </a:endParaRPr>
          </a:p>
        </p:txBody>
      </p:sp>
      <p:sp>
        <p:nvSpPr>
          <p:cNvPr id="47" name="任意多边形 46"/>
          <p:cNvSpPr/>
          <p:nvPr/>
        </p:nvSpPr>
        <p:spPr>
          <a:xfrm>
            <a:off x="2439988" y="5753100"/>
            <a:ext cx="835025" cy="1022350"/>
          </a:xfrm>
          <a:custGeom>
            <a:avLst/>
            <a:gdLst>
              <a:gd name="connsiteX0" fmla="*/ 0 w 696310"/>
              <a:gd name="connsiteY0" fmla="*/ 0 h 696310"/>
              <a:gd name="connsiteX1" fmla="*/ 459827 w 696310"/>
              <a:gd name="connsiteY1" fmla="*/ 0 h 696310"/>
              <a:gd name="connsiteX2" fmla="*/ 459827 w 696310"/>
              <a:gd name="connsiteY2" fmla="*/ 236483 h 696310"/>
              <a:gd name="connsiteX3" fmla="*/ 696310 w 696310"/>
              <a:gd name="connsiteY3" fmla="*/ 236483 h 696310"/>
              <a:gd name="connsiteX4" fmla="*/ 696310 w 696310"/>
              <a:gd name="connsiteY4" fmla="*/ 696310 h 696310"/>
              <a:gd name="connsiteX5" fmla="*/ 0 w 696310"/>
              <a:gd name="connsiteY5" fmla="*/ 696310 h 69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310" h="696310">
                <a:moveTo>
                  <a:pt x="0" y="0"/>
                </a:moveTo>
                <a:lnTo>
                  <a:pt x="459827" y="0"/>
                </a:lnTo>
                <a:lnTo>
                  <a:pt x="459827" y="236483"/>
                </a:lnTo>
                <a:lnTo>
                  <a:pt x="696310" y="236483"/>
                </a:lnTo>
                <a:lnTo>
                  <a:pt x="696310" y="696310"/>
                </a:lnTo>
                <a:lnTo>
                  <a:pt x="0" y="69631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32664" rIns="0" bIns="0" numCol="1" spcCol="0" rtlCol="0" fromWordArt="0" anchor="ctr" anchorCtr="0" forceAA="0" compatLnSpc="1">
            <a:normAutofit fontScale="97500"/>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rPr>
              <a:t>优点</a:t>
            </a:r>
            <a:r>
              <a:rPr kumimoji="0" lang="en-US" altLang="zh-CN"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rPr>
              <a:t>6</a:t>
            </a:r>
            <a:endParaRPr kumimoji="0" lang="en-US" altLang="zh-CN" sz="2600" b="1" i="0" u="none" strike="noStrike" kern="0" cap="none" spc="0" normalizeH="0" baseline="0" noProof="1">
              <a:ln>
                <a:noFill/>
              </a:ln>
              <a:solidFill>
                <a:schemeClr val="bg1"/>
              </a:solidFill>
              <a:effectLst/>
              <a:uLnTx/>
              <a:uFillTx/>
              <a:latin typeface="思源宋体 CN" panose="02020400000000000000" pitchFamily="18" charset="-122"/>
              <a:ea typeface="思源宋体 CN" panose="02020400000000000000" pitchFamily="18" charset="-122"/>
              <a:cs typeface="+mn-cs"/>
              <a:sym typeface="Arial" panose="020B0604020202020204" pitchFamily="34" charset="0"/>
            </a:endParaRPr>
          </a:p>
        </p:txBody>
      </p:sp>
      <p:sp>
        <p:nvSpPr>
          <p:cNvPr id="17" name="文本框 16"/>
          <p:cNvSpPr txBox="1"/>
          <p:nvPr/>
        </p:nvSpPr>
        <p:spPr>
          <a:xfrm>
            <a:off x="3473450" y="5546725"/>
            <a:ext cx="9274175" cy="1320800"/>
          </a:xfrm>
          <a:prstGeom prst="rect">
            <a:avLst/>
          </a:prstGeom>
          <a:noFill/>
        </p:spPr>
        <p:txBody>
          <a:bodyPr wrap="square" lIns="118193" tIns="59096" rIns="118193" bIns="59096">
            <a:spAutoFit/>
          </a:bodyPr>
          <a:lstStyle/>
          <a:p>
            <a:pPr marR="0" defTabSz="914400">
              <a:lnSpc>
                <a:spcPct val="150000"/>
              </a:lnSpc>
              <a:spcBef>
                <a:spcPts val="775"/>
              </a:spcBef>
              <a:spcAft>
                <a:spcPts val="775"/>
              </a:spcAft>
              <a:buClr>
                <a:srgbClr val="FF0000"/>
              </a:buClr>
              <a:buSzTx/>
              <a:buFontTx/>
              <a:buNone/>
              <a:defRPr/>
            </a:pPr>
            <a:r>
              <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rPr>
              <a:t>休闲娱乐项目更丰富，消费者可享受原汁原味的国外娱乐项目和文艺演出。</a:t>
            </a:r>
            <a:endPar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endParaRPr>
          </a:p>
        </p:txBody>
      </p:sp>
      <p:sp>
        <p:nvSpPr>
          <p:cNvPr id="48" name="矩形 47"/>
          <p:cNvSpPr/>
          <p:nvPr/>
        </p:nvSpPr>
        <p:spPr>
          <a:xfrm>
            <a:off x="3016250" y="5753100"/>
            <a:ext cx="244475" cy="314325"/>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9196" rIns="232664" bIns="0" numCol="1" spcCol="0" rtlCol="0" fromWordArt="0" anchor="ctr" anchorCtr="0" forceAA="0" compatLnSpc="1">
            <a:normAutofit fontScale="47500" lnSpcReduction="20000"/>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500" b="0" i="0" u="none" strike="noStrike" kern="1200" cap="none" spc="0" normalizeH="0" baseline="0" noProof="1">
              <a:ln>
                <a:noFill/>
              </a:ln>
              <a:solidFill>
                <a:schemeClr val="lt1"/>
              </a:solidFill>
              <a:effectLst/>
              <a:uLnTx/>
              <a:uFillTx/>
              <a:latin typeface="+mn-lt"/>
              <a:ea typeface="+mn-ea"/>
              <a:cs typeface="+mn-cs"/>
              <a:sym typeface="Arial" panose="020B0604020202020204" pitchFamily="34" charset="0"/>
            </a:endParaRPr>
          </a:p>
        </p:txBody>
      </p:sp>
      <p:pic>
        <p:nvPicPr>
          <p:cNvPr id="184331" name="Picture 25" descr="~7TS8R@(~@UIY5WG_Z]G7U0">
            <a:hlinkClick r:id="" action="ppaction://noaction"/>
          </p:cNvPr>
          <p:cNvPicPr>
            <a:picLocks noChangeAspect="1"/>
          </p:cNvPicPr>
          <p:nvPr/>
        </p:nvPicPr>
        <p:blipFill>
          <a:blip r:embed="rId1"/>
          <a:srcRect l="12250"/>
          <a:stretch>
            <a:fillRect/>
          </a:stretch>
        </p:blipFill>
        <p:spPr>
          <a:xfrm>
            <a:off x="752475" y="7450138"/>
            <a:ext cx="3200400" cy="2157412"/>
          </a:xfrm>
          <a:prstGeom prst="rect">
            <a:avLst/>
          </a:prstGeom>
          <a:noFill/>
          <a:ln w="9525">
            <a:noFill/>
          </a:ln>
        </p:spPr>
      </p:pic>
      <p:sp>
        <p:nvSpPr>
          <p:cNvPr id="20" name="标题 1"/>
          <p:cNvSpPr txBox="1"/>
          <p:nvPr/>
        </p:nvSpPr>
        <p:spPr bwMode="auto">
          <a:xfrm>
            <a:off x="720725" y="409575"/>
            <a:ext cx="12960350" cy="838200"/>
          </a:xfrm>
          <a:prstGeom prst="rect">
            <a:avLst/>
          </a:prstGeom>
          <a:noFill/>
          <a:ln>
            <a:noFill/>
            <a:miter/>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0717" tIns="70359" rIns="140717" bIns="70359" numCol="1" anchor="ctr" anchorCtr="1" compatLnSpc="1"/>
          <a:lstStyle>
            <a:lvl1pPr algn="r" rtl="0" eaLnBrk="0" fontAlgn="base" hangingPunct="0">
              <a:spcBef>
                <a:spcPct val="0"/>
              </a:spcBef>
              <a:spcAft>
                <a:spcPct val="0"/>
              </a:spcAft>
              <a:defRPr sz="4300">
                <a:solidFill>
                  <a:schemeClr val="bg1"/>
                </a:solidFill>
                <a:latin typeface="+mj-lt"/>
                <a:ea typeface="+mj-ea"/>
                <a:cs typeface="+mj-cs"/>
              </a:defRPr>
            </a:lvl1pPr>
            <a:lvl2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5pPr>
            <a:lvl6pPr marL="70358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6pPr>
            <a:lvl7pPr marL="140716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7pPr>
            <a:lvl8pPr marL="211074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8pPr>
            <a:lvl9pPr marL="281432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9pPr>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1" smtClean="0">
                <a:ln>
                  <a:noFill/>
                </a:ln>
                <a:solidFill>
                  <a:schemeClr val="bg1"/>
                </a:solidFill>
                <a:effectLst>
                  <a:outerShdw blurRad="38100" dist="38100" dir="2700000">
                    <a:srgbClr val="C0C0C0"/>
                  </a:outerShdw>
                </a:effectLst>
                <a:uLnTx/>
                <a:uFillTx/>
                <a:latin typeface="楷体_GB2312" pitchFamily="49" charset="-122"/>
                <a:ea typeface="楷体" panose="02010609060101010101" pitchFamily="49" charset="-122"/>
                <a:cs typeface="+mj-cs"/>
              </a:rPr>
              <a:t>知识拓展</a:t>
            </a:r>
            <a:endParaRPr kumimoji="0" lang="zh-CN" altLang="en-US" sz="6200" b="1" i="0" u="none" strike="noStrike" kern="0" cap="none" spc="0" normalizeH="0" baseline="0" noProof="1">
              <a:ln>
                <a:noFill/>
              </a:ln>
              <a:solidFill>
                <a:schemeClr val="bg1"/>
              </a:solidFill>
              <a:effectLst>
                <a:outerShdw blurRad="38100" dist="38100" dir="2700000">
                  <a:srgbClr val="C0C0C0"/>
                </a:outerShdw>
              </a:effectLst>
              <a:uLnTx/>
              <a:uFillTx/>
              <a:latin typeface="楷体_GB2312" pitchFamily="49" charset="-122"/>
              <a:ea typeface="楷体" panose="02010609060101010101" pitchFamily="49" charset="-122"/>
              <a:cs typeface="+mj-cs"/>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000000"/>
                                          </p:val>
                                        </p:tav>
                                        <p:tav tm="100000">
                                          <p:val>
                                            <p:strVal val="#ppt_w"/>
                                          </p:val>
                                        </p:tav>
                                      </p:tavLst>
                                    </p:anim>
                                    <p:anim calcmode="lin" valueType="num">
                                      <p:cBhvr>
                                        <p:cTn id="8" dur="500" fill="hold"/>
                                        <p:tgtEl>
                                          <p:spTgt spid="14"/>
                                        </p:tgtEl>
                                        <p:attrNameLst>
                                          <p:attrName>ppt_h</p:attrName>
                                        </p:attrNameLst>
                                      </p:cBhvr>
                                      <p:tavLst>
                                        <p:tav tm="0">
                                          <p:val>
                                            <p:fltVal val="0.00000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000000"/>
                                          </p:val>
                                        </p:tav>
                                        <p:tav tm="100000">
                                          <p:val>
                                            <p:strVal val="#ppt_w"/>
                                          </p:val>
                                        </p:tav>
                                      </p:tavLst>
                                    </p:anim>
                                    <p:anim calcmode="lin" valueType="num">
                                      <p:cBhvr>
                                        <p:cTn id="13" dur="500" fill="hold"/>
                                        <p:tgtEl>
                                          <p:spTgt spid="7"/>
                                        </p:tgtEl>
                                        <p:attrNameLst>
                                          <p:attrName>ppt_h</p:attrName>
                                        </p:attrNameLst>
                                      </p:cBhvr>
                                      <p:tavLst>
                                        <p:tav tm="0">
                                          <p:val>
                                            <p:fltVal val="0.000000"/>
                                          </p:val>
                                        </p:tav>
                                        <p:tav tm="100000">
                                          <p:val>
                                            <p:strVal val="#ppt_h"/>
                                          </p:val>
                                        </p:tav>
                                      </p:tavLst>
                                    </p:anim>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iterate type="lt">
                                    <p:tmPct val="10000"/>
                                  </p:iterate>
                                  <p:childTnLst>
                                    <p:set>
                                      <p:cBhvr>
                                        <p:cTn id="18" dur="1" fill="hold">
                                          <p:stCondLst>
                                            <p:cond delay="0"/>
                                          </p:stCondLst>
                                        </p:cTn>
                                        <p:tgtEl>
                                          <p:spTgt spid="3">
                                            <p:txEl>
                                              <p:charRg st="0" end="33"/>
                                            </p:txEl>
                                          </p:spTgt>
                                        </p:tgtEl>
                                        <p:attrNameLst>
                                          <p:attrName>style.visibility</p:attrName>
                                        </p:attrNameLst>
                                      </p:cBhvr>
                                      <p:to>
                                        <p:strVal val="visible"/>
                                      </p:to>
                                    </p:set>
                                    <p:animEffect transition="in" filter="fade">
                                      <p:cBhvr>
                                        <p:cTn id="19" dur="500"/>
                                        <p:tgtEl>
                                          <p:spTgt spid="3">
                                            <p:txEl>
                                              <p:charRg st="0" end="3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000000"/>
                                          </p:val>
                                        </p:tav>
                                        <p:tav tm="100000">
                                          <p:val>
                                            <p:strVal val="#ppt_w"/>
                                          </p:val>
                                        </p:tav>
                                      </p:tavLst>
                                    </p:anim>
                                    <p:anim calcmode="lin" valueType="num">
                                      <p:cBhvr>
                                        <p:cTn id="25" dur="500" fill="hold"/>
                                        <p:tgtEl>
                                          <p:spTgt spid="47"/>
                                        </p:tgtEl>
                                        <p:attrNameLst>
                                          <p:attrName>ppt_h</p:attrName>
                                        </p:attrNameLst>
                                      </p:cBhvr>
                                      <p:tavLst>
                                        <p:tav tm="0">
                                          <p:val>
                                            <p:fltVal val="0.000000"/>
                                          </p:val>
                                        </p:tav>
                                        <p:tav tm="100000">
                                          <p:val>
                                            <p:strVal val="#ppt_h"/>
                                          </p:val>
                                        </p:tav>
                                      </p:tavLst>
                                    </p:anim>
                                    <p:animEffect transition="in" filter="fade">
                                      <p:cBhvr>
                                        <p:cTn id="26" dur="500"/>
                                        <p:tgtEl>
                                          <p:spTgt spid="4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cBhvr>
                                        <p:cTn id="29" dur="500" fill="hold"/>
                                        <p:tgtEl>
                                          <p:spTgt spid="48"/>
                                        </p:tgtEl>
                                        <p:attrNameLst>
                                          <p:attrName>ppt_w</p:attrName>
                                        </p:attrNameLst>
                                      </p:cBhvr>
                                      <p:tavLst>
                                        <p:tav tm="0">
                                          <p:val>
                                            <p:fltVal val="0.000000"/>
                                          </p:val>
                                        </p:tav>
                                        <p:tav tm="100000">
                                          <p:val>
                                            <p:strVal val="#ppt_w"/>
                                          </p:val>
                                        </p:tav>
                                      </p:tavLst>
                                    </p:anim>
                                    <p:anim calcmode="lin" valueType="num">
                                      <p:cBhvr>
                                        <p:cTn id="30" dur="500" fill="hold"/>
                                        <p:tgtEl>
                                          <p:spTgt spid="48"/>
                                        </p:tgtEl>
                                        <p:attrNameLst>
                                          <p:attrName>ppt_h</p:attrName>
                                        </p:attrNameLst>
                                      </p:cBhvr>
                                      <p:tavLst>
                                        <p:tav tm="0">
                                          <p:val>
                                            <p:fltVal val="0.000000"/>
                                          </p:val>
                                        </p:tav>
                                        <p:tav tm="100000">
                                          <p:val>
                                            <p:strVal val="#ppt_h"/>
                                          </p:val>
                                        </p:tav>
                                      </p:tavLst>
                                    </p:anim>
                                    <p:animEffect transition="in" filter="fade">
                                      <p:cBhvr>
                                        <p:cTn id="31" dur="500"/>
                                        <p:tgtEl>
                                          <p:spTgt spid="4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iterate type="lt">
                                    <p:tmPct val="10000"/>
                                  </p:iterate>
                                  <p:childTnLst>
                                    <p:set>
                                      <p:cBhvr>
                                        <p:cTn id="35" dur="1" fill="hold">
                                          <p:stCondLst>
                                            <p:cond delay="0"/>
                                          </p:stCondLst>
                                        </p:cTn>
                                        <p:tgtEl>
                                          <p:spTgt spid="17">
                                            <p:txEl>
                                              <p:charRg st="0" end="34"/>
                                            </p:txEl>
                                          </p:spTgt>
                                        </p:tgtEl>
                                        <p:attrNameLst>
                                          <p:attrName>style.visibility</p:attrName>
                                        </p:attrNameLst>
                                      </p:cBhvr>
                                      <p:to>
                                        <p:strVal val="visible"/>
                                      </p:to>
                                    </p:set>
                                    <p:animEffect transition="in" filter="fade">
                                      <p:cBhvr>
                                        <p:cTn id="36" dur="500"/>
                                        <p:tgtEl>
                                          <p:spTgt spid="17">
                                            <p:txEl>
                                              <p:charRg st="0" end="3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47" grpId="0" animBg="1"/>
      <p:bldP spid="48" grpId="0" animBg="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5" name="Rectangle: Rounded Corners 7"/>
          <p:cNvSpPr/>
          <p:nvPr/>
        </p:nvSpPr>
        <p:spPr>
          <a:xfrm>
            <a:off x="0" y="8448675"/>
            <a:ext cx="14401800" cy="752475"/>
          </a:xfrm>
          <a:prstGeom prst="roundRect">
            <a:avLst>
              <a:gd name="adj" fmla="val 0"/>
            </a:avLst>
          </a:prstGeom>
          <a:solidFill>
            <a:schemeClr val="bg1"/>
          </a:solidFill>
          <a:ln>
            <a:noFill/>
          </a:ln>
          <a:effectLst>
            <a:outerShdw blurRad="762000" dist="812800" dir="5400000" sx="90000" sy="90000" algn="t" rotWithShape="0">
              <a:schemeClr val="tx1">
                <a:lumMod val="95000"/>
                <a:lumOff val="5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18193" tIns="59096" rIns="118193" bIns="59096" rtlCol="0" anchor="ctr"/>
          <a:lstStyle/>
          <a:p>
            <a:pPr marL="0" marR="0" lvl="0" indent="0" algn="ctr" defTabSz="369570" rtl="0" eaLnBrk="1" fontAlgn="base" latinLnBrk="0" hangingPunct="1">
              <a:lnSpc>
                <a:spcPct val="100000"/>
              </a:lnSpc>
              <a:spcBef>
                <a:spcPct val="0"/>
              </a:spcBef>
              <a:spcAft>
                <a:spcPct val="0"/>
              </a:spcAft>
              <a:buClrTx/>
              <a:buSzTx/>
              <a:buFontTx/>
              <a:buNone/>
              <a:defRPr/>
            </a:pPr>
            <a:endParaRPr kumimoji="0" lang="id-ID" sz="1600" b="0" i="0" u="none" strike="noStrike" kern="1200" cap="none" spc="0" normalizeH="0" baseline="0" noProof="0" dirty="0">
              <a:ln>
                <a:noFill/>
              </a:ln>
              <a:solidFill>
                <a:srgbClr val="FFFFFF"/>
              </a:solidFill>
              <a:effectLst/>
              <a:uLnTx/>
              <a:uFillTx/>
              <a:latin typeface="思源宋体 CN" panose="02020400000000000000" pitchFamily="18" charset="-122"/>
              <a:ea typeface="思源宋体 CN" panose="02020400000000000000" pitchFamily="18" charset="-122"/>
              <a:cs typeface="+mn-cs"/>
              <a:sym typeface="思源宋体 CN" panose="02020400000000000000" pitchFamily="18" charset="-122"/>
            </a:endParaRPr>
          </a:p>
        </p:txBody>
      </p:sp>
      <p:grpSp>
        <p:nvGrpSpPr>
          <p:cNvPr id="185347" name="组合 12"/>
          <p:cNvGrpSpPr/>
          <p:nvPr/>
        </p:nvGrpSpPr>
        <p:grpSpPr>
          <a:xfrm>
            <a:off x="227013" y="215900"/>
            <a:ext cx="2667000" cy="979488"/>
            <a:chOff x="192503" y="144379"/>
            <a:chExt cx="2257764" cy="657727"/>
          </a:xfrm>
        </p:grpSpPr>
        <p:sp>
          <p:nvSpPr>
            <p:cNvPr id="185378" name="矩形 5"/>
            <p:cNvSpPr/>
            <p:nvPr/>
          </p:nvSpPr>
          <p:spPr>
            <a:xfrm>
              <a:off x="1117382" y="176464"/>
              <a:ext cx="1332885" cy="433496"/>
            </a:xfrm>
            <a:prstGeom prst="rect">
              <a:avLst/>
            </a:prstGeom>
            <a:noFill/>
            <a:ln w="9525">
              <a:noFill/>
            </a:ln>
          </p:spPr>
          <p:txBody>
            <a:bodyPr wrap="none">
              <a:spAutoFit/>
            </a:bodyPr>
            <a:p>
              <a:pPr>
                <a:buNone/>
              </a:pPr>
              <a:r>
                <a:rPr lang="zh-CN" altLang="en-US" sz="3600" b="1" dirty="0">
                  <a:solidFill>
                    <a:srgbClr val="595959"/>
                  </a:solidFill>
                  <a:latin typeface="思源宋体 CN Heavy"/>
                  <a:ea typeface="思源宋体 CN Heavy"/>
                </a:rPr>
                <a:t>知识点</a:t>
              </a:r>
              <a:endParaRPr lang="zh-CN" altLang="en-US" sz="3600" b="1" dirty="0">
                <a:solidFill>
                  <a:srgbClr val="595959"/>
                </a:solidFill>
                <a:latin typeface="思源宋体 CN Heavy"/>
                <a:ea typeface="思源宋体 CN Heavy"/>
              </a:endParaRPr>
            </a:p>
          </p:txBody>
        </p:sp>
        <p:grpSp>
          <p:nvGrpSpPr>
            <p:cNvPr id="185379" name="组合 11"/>
            <p:cNvGrpSpPr/>
            <p:nvPr/>
          </p:nvGrpSpPr>
          <p:grpSpPr>
            <a:xfrm>
              <a:off x="192503" y="144379"/>
              <a:ext cx="866276" cy="657727"/>
              <a:chOff x="641682" y="721895"/>
              <a:chExt cx="866276" cy="657727"/>
            </a:xfrm>
          </p:grpSpPr>
          <p:grpSp>
            <p:nvGrpSpPr>
              <p:cNvPr id="185380" name="组合 9"/>
              <p:cNvGrpSpPr/>
              <p:nvPr/>
            </p:nvGrpSpPr>
            <p:grpSpPr>
              <a:xfrm>
                <a:off x="898358" y="721895"/>
                <a:ext cx="609600" cy="609600"/>
                <a:chOff x="898358" y="721895"/>
                <a:chExt cx="609600" cy="609600"/>
              </a:xfrm>
            </p:grpSpPr>
            <p:sp>
              <p:nvSpPr>
                <p:cNvPr id="8" name="椭圆 7"/>
                <p:cNvSpPr/>
                <p:nvPr/>
              </p:nvSpPr>
              <p:spPr>
                <a:xfrm>
                  <a:off x="898358" y="721895"/>
                  <a:ext cx="609600" cy="609600"/>
                </a:xfrm>
                <a:prstGeom prst="ellipse">
                  <a:avLst/>
                </a:prstGeom>
                <a:solidFill>
                  <a:srgbClr val="016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9" name="椭圆 8"/>
                <p:cNvSpPr/>
                <p:nvPr/>
              </p:nvSpPr>
              <p:spPr>
                <a:xfrm>
                  <a:off x="986590" y="810127"/>
                  <a:ext cx="433136" cy="433136"/>
                </a:xfrm>
                <a:prstGeom prst="ellipse">
                  <a:avLst/>
                </a:prstGeom>
                <a:solidFill>
                  <a:srgbClr val="FF84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sp>
            <p:nvSpPr>
              <p:cNvPr id="11" name="椭圆 10"/>
              <p:cNvSpPr/>
              <p:nvPr/>
            </p:nvSpPr>
            <p:spPr>
              <a:xfrm>
                <a:off x="641682" y="1155032"/>
                <a:ext cx="224590" cy="224590"/>
              </a:xfrm>
              <a:prstGeom prst="ellipse">
                <a:avLst/>
              </a:prstGeom>
              <a:solidFill>
                <a:srgbClr val="016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grpSp>
      <p:grpSp>
        <p:nvGrpSpPr>
          <p:cNvPr id="185348" name="组合 4"/>
          <p:cNvGrpSpPr/>
          <p:nvPr/>
        </p:nvGrpSpPr>
        <p:grpSpPr>
          <a:xfrm>
            <a:off x="684213" y="1749425"/>
            <a:ext cx="4252912" cy="754063"/>
            <a:chOff x="970547" y="1602775"/>
            <a:chExt cx="4476262" cy="505526"/>
          </a:xfrm>
        </p:grpSpPr>
        <p:sp>
          <p:nvSpPr>
            <p:cNvPr id="103" name="矩形 102"/>
            <p:cNvSpPr/>
            <p:nvPr/>
          </p:nvSpPr>
          <p:spPr>
            <a:xfrm>
              <a:off x="970547" y="1602775"/>
              <a:ext cx="4476262" cy="505526"/>
            </a:xfrm>
            <a:prstGeom prst="rect">
              <a:avLst/>
            </a:prstGeom>
            <a:solidFill>
              <a:schemeClr val="bg1"/>
            </a:solidFill>
            <a:ln w="12700" cap="flat" cmpd="sng" algn="ctr">
              <a:noFill/>
              <a:prstDash val="solid"/>
              <a:miter lim="800000"/>
            </a:ln>
            <a:effectLst>
              <a:outerShdw blurRad="762000" dist="63500" algn="tl" rotWithShape="0">
                <a:prstClr val="black">
                  <a:alpha val="15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chemeClr val="tx1">
                    <a:lumMod val="65000"/>
                    <a:lumOff val="35000"/>
                  </a:schemeClr>
                </a:solidFill>
                <a:effectLst/>
                <a:uLnTx/>
                <a:uFillTx/>
                <a:latin typeface="思源宋体 CN" panose="02020400000000000000" pitchFamily="18" charset="-122"/>
                <a:ea typeface="思源宋体 CN" panose="02020400000000000000" pitchFamily="18" charset="-122"/>
                <a:cs typeface="+mn-cs"/>
              </a:endParaRPr>
            </a:p>
          </p:txBody>
        </p:sp>
        <p:sp>
          <p:nvSpPr>
            <p:cNvPr id="2" name="矩形 1"/>
            <p:cNvSpPr/>
            <p:nvPr/>
          </p:nvSpPr>
          <p:spPr>
            <a:xfrm>
              <a:off x="1030068" y="1655483"/>
              <a:ext cx="4357220" cy="330283"/>
            </a:xfrm>
            <a:prstGeom prst="rect">
              <a:avLst/>
            </a:prstGeom>
          </p:spPr>
          <p:txBody>
            <a:bodyPr wrap="square">
              <a:spAutoFit/>
            </a:bodyPr>
            <a:lstStyle/>
            <a:p>
              <a:pPr marL="0" marR="0" lvl="0" indent="0" algn="ctr" defTabSz="591185" rtl="0" eaLnBrk="1" fontAlgn="base" latinLnBrk="0" hangingPunct="1">
                <a:lnSpc>
                  <a:spcPct val="100000"/>
                </a:lnSpc>
                <a:spcBef>
                  <a:spcPct val="0"/>
                </a:spcBef>
                <a:spcAft>
                  <a:spcPct val="0"/>
                </a:spcAft>
                <a:buClrTx/>
                <a:buSzTx/>
                <a:buFontTx/>
                <a:buNone/>
                <a:defRPr/>
              </a:pPr>
              <a:r>
                <a:rPr kumimoji="0" sz="2600" b="1" i="0" u="none" strike="noStrike" kern="0" cap="none" spc="0" normalizeH="0" baseline="0" noProof="0" dirty="0" err="1" smtClean="0">
                  <a:ln>
                    <a:noFill/>
                  </a:ln>
                  <a:solidFill>
                    <a:schemeClr val="tx1"/>
                  </a:solidFill>
                  <a:effectLst/>
                  <a:uLnTx/>
                  <a:uFillTx/>
                  <a:latin typeface="思源宋体 CN" panose="02020400000000000000" pitchFamily="18" charset="-122"/>
                  <a:ea typeface="思源宋体 CN" panose="02020400000000000000" pitchFamily="18" charset="-122"/>
                  <a:cs typeface="+mn-cs"/>
                </a:rPr>
                <a:t>自贸区的基本功能</a:t>
              </a:r>
              <a:endParaRPr kumimoji="0" sz="2600" b="1" i="0" u="none" strike="noStrike" kern="0" cap="none" spc="0" normalizeH="0" baseline="0" noProof="0" dirty="0">
                <a:ln>
                  <a:noFill/>
                </a:ln>
                <a:solidFill>
                  <a:schemeClr val="tx1"/>
                </a:solidFill>
                <a:effectLst/>
                <a:uLnTx/>
                <a:uFillTx/>
                <a:latin typeface="思源宋体 CN" panose="02020400000000000000" pitchFamily="18" charset="-122"/>
                <a:ea typeface="思源宋体 CN" panose="02020400000000000000" pitchFamily="18" charset="-122"/>
                <a:cs typeface="+mn-cs"/>
              </a:endParaRPr>
            </a:p>
          </p:txBody>
        </p:sp>
      </p:grpSp>
      <p:sp>
        <p:nvSpPr>
          <p:cNvPr id="185349" name="Freeform 3824"/>
          <p:cNvSpPr/>
          <p:nvPr/>
        </p:nvSpPr>
        <p:spPr>
          <a:xfrm>
            <a:off x="3433763" y="5892800"/>
            <a:ext cx="2797175" cy="792163"/>
          </a:xfrm>
          <a:custGeom>
            <a:avLst/>
            <a:gdLst>
              <a:gd name="txL" fmla="*/ 0 w 2099"/>
              <a:gd name="txT" fmla="*/ 0 h 807"/>
              <a:gd name="txR" fmla="*/ 2099 w 2099"/>
              <a:gd name="txB" fmla="*/ 807 h 807"/>
            </a:gdLst>
            <a:ahLst/>
            <a:cxnLst>
              <a:cxn ang="0">
                <a:pos x="1517193" y="0"/>
              </a:cxn>
              <a:cxn ang="0">
                <a:pos x="0" y="0"/>
              </a:cxn>
              <a:cxn ang="0">
                <a:pos x="0" y="6589"/>
              </a:cxn>
              <a:cxn ang="0">
                <a:pos x="1511997" y="6589"/>
              </a:cxn>
              <a:cxn ang="0">
                <a:pos x="2172911" y="531812"/>
              </a:cxn>
              <a:cxn ang="0">
                <a:pos x="2181225" y="528517"/>
              </a:cxn>
              <a:cxn ang="0">
                <a:pos x="1517193" y="0"/>
              </a:cxn>
            </a:cxnLst>
            <a:rect l="txL" t="txT" r="txR" b="txB"/>
            <a:pathLst>
              <a:path w="2099" h="807">
                <a:moveTo>
                  <a:pt x="1460" y="0"/>
                </a:moveTo>
                <a:lnTo>
                  <a:pt x="0" y="0"/>
                </a:lnTo>
                <a:lnTo>
                  <a:pt x="0" y="10"/>
                </a:lnTo>
                <a:lnTo>
                  <a:pt x="1455" y="10"/>
                </a:lnTo>
                <a:lnTo>
                  <a:pt x="2091" y="807"/>
                </a:lnTo>
                <a:lnTo>
                  <a:pt x="2099" y="802"/>
                </a:lnTo>
                <a:lnTo>
                  <a:pt x="1460" y="0"/>
                </a:lnTo>
                <a:close/>
              </a:path>
            </a:pathLst>
          </a:custGeom>
          <a:solidFill>
            <a:srgbClr val="F47C0D">
              <a:alpha val="100000"/>
            </a:srgbClr>
          </a:solidFill>
          <a:ln w="28575" cap="flat" cmpd="sng">
            <a:solidFill>
              <a:srgbClr val="FF9900">
                <a:alpha val="100000"/>
              </a:srgbClr>
            </a:solidFill>
            <a:prstDash val="solid"/>
            <a:round/>
            <a:headEnd type="none" w="med" len="med"/>
            <a:tailEnd type="none" w="med" len="med"/>
          </a:ln>
        </p:spPr>
        <p:txBody>
          <a:bodyPr/>
          <a:p>
            <a:endParaRPr lang="zh-CN" altLang="en-US"/>
          </a:p>
        </p:txBody>
      </p:sp>
      <p:sp>
        <p:nvSpPr>
          <p:cNvPr id="185350" name="Freeform 3824"/>
          <p:cNvSpPr/>
          <p:nvPr/>
        </p:nvSpPr>
        <p:spPr>
          <a:xfrm>
            <a:off x="3578225" y="3813175"/>
            <a:ext cx="2516188" cy="792163"/>
          </a:xfrm>
          <a:custGeom>
            <a:avLst/>
            <a:gdLst>
              <a:gd name="txL" fmla="*/ 0 w 2099"/>
              <a:gd name="txT" fmla="*/ 0 h 807"/>
              <a:gd name="txR" fmla="*/ 2099 w 2099"/>
              <a:gd name="txB" fmla="*/ 807 h 807"/>
            </a:gdLst>
            <a:ahLst/>
            <a:cxnLst>
              <a:cxn ang="0">
                <a:pos x="1481858" y="0"/>
              </a:cxn>
              <a:cxn ang="0">
                <a:pos x="0" y="0"/>
              </a:cxn>
              <a:cxn ang="0">
                <a:pos x="0" y="6590"/>
              </a:cxn>
              <a:cxn ang="0">
                <a:pos x="1476783" y="6590"/>
              </a:cxn>
              <a:cxn ang="0">
                <a:pos x="2122305" y="531813"/>
              </a:cxn>
              <a:cxn ang="0">
                <a:pos x="2130425" y="528518"/>
              </a:cxn>
              <a:cxn ang="0">
                <a:pos x="1481858" y="0"/>
              </a:cxn>
            </a:cxnLst>
            <a:rect l="txL" t="txT" r="txR" b="txB"/>
            <a:pathLst>
              <a:path w="2099" h="807">
                <a:moveTo>
                  <a:pt x="1460" y="0"/>
                </a:moveTo>
                <a:lnTo>
                  <a:pt x="0" y="0"/>
                </a:lnTo>
                <a:lnTo>
                  <a:pt x="0" y="10"/>
                </a:lnTo>
                <a:lnTo>
                  <a:pt x="1455" y="10"/>
                </a:lnTo>
                <a:lnTo>
                  <a:pt x="2091" y="807"/>
                </a:lnTo>
                <a:lnTo>
                  <a:pt x="2099" y="802"/>
                </a:lnTo>
                <a:lnTo>
                  <a:pt x="1460" y="0"/>
                </a:lnTo>
                <a:close/>
              </a:path>
            </a:pathLst>
          </a:custGeom>
          <a:solidFill>
            <a:srgbClr val="B9B824">
              <a:alpha val="100000"/>
            </a:srgbClr>
          </a:solidFill>
          <a:ln w="28575" cap="flat" cmpd="sng">
            <a:solidFill>
              <a:srgbClr val="98AC00">
                <a:alpha val="100000"/>
              </a:srgbClr>
            </a:solidFill>
            <a:prstDash val="solid"/>
            <a:round/>
            <a:headEnd type="none" w="med" len="med"/>
            <a:tailEnd type="none" w="med" len="med"/>
          </a:ln>
        </p:spPr>
        <p:txBody>
          <a:bodyPr/>
          <a:p>
            <a:endParaRPr lang="zh-CN" altLang="en-US"/>
          </a:p>
        </p:txBody>
      </p:sp>
      <p:sp>
        <p:nvSpPr>
          <p:cNvPr id="11290" name="Freeform 3824"/>
          <p:cNvSpPr/>
          <p:nvPr/>
        </p:nvSpPr>
        <p:spPr>
          <a:xfrm flipH="1">
            <a:off x="8131175" y="3648075"/>
            <a:ext cx="2574925" cy="793750"/>
          </a:xfrm>
          <a:custGeom>
            <a:avLst/>
            <a:gdLst/>
            <a:ahLst/>
            <a:cxnLst>
              <a:cxn ang="0">
                <a:pos x="1516089" y="0"/>
              </a:cxn>
              <a:cxn ang="0">
                <a:pos x="0" y="0"/>
              </a:cxn>
              <a:cxn ang="0">
                <a:pos x="0" y="6589"/>
              </a:cxn>
              <a:cxn ang="0">
                <a:pos x="1510897" y="6589"/>
              </a:cxn>
              <a:cxn ang="0">
                <a:pos x="2171330" y="531812"/>
              </a:cxn>
              <a:cxn ang="0">
                <a:pos x="2179638" y="528517"/>
              </a:cxn>
              <a:cxn ang="0">
                <a:pos x="1516089" y="0"/>
              </a:cxn>
            </a:cxnLst>
            <a:rect l="0" t="0" r="0" b="0"/>
            <a:pathLst>
              <a:path w="2099" h="807">
                <a:moveTo>
                  <a:pt x="1460" y="0"/>
                </a:moveTo>
                <a:lnTo>
                  <a:pt x="0" y="0"/>
                </a:lnTo>
                <a:lnTo>
                  <a:pt x="0" y="10"/>
                </a:lnTo>
                <a:lnTo>
                  <a:pt x="1455" y="10"/>
                </a:lnTo>
                <a:lnTo>
                  <a:pt x="2091" y="807"/>
                </a:lnTo>
                <a:lnTo>
                  <a:pt x="2099" y="802"/>
                </a:lnTo>
                <a:lnTo>
                  <a:pt x="1460" y="0"/>
                </a:lnTo>
                <a:close/>
              </a:path>
            </a:pathLst>
          </a:custGeom>
          <a:solidFill>
            <a:schemeClr val="tx1">
              <a:lumMod val="65000"/>
              <a:lumOff val="35000"/>
            </a:schemeClr>
          </a:solidFill>
          <a:ln w="28575" cap="flat" cmpd="sng">
            <a:solidFill>
              <a:srgbClr val="33CCCC"/>
            </a:solidFill>
            <a:prstDash val="solid"/>
            <a:round/>
            <a:headEnd type="none" w="med" len="med"/>
            <a:tailEnd type="none" w="med" len="med"/>
          </a:ln>
        </p:spPr>
        <p:txBody>
          <a:bodyPr lIns="118193" tIns="59096" rIns="118193" bIns="59096"/>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5352" name="Freeform 3824"/>
          <p:cNvSpPr/>
          <p:nvPr/>
        </p:nvSpPr>
        <p:spPr>
          <a:xfrm flipH="1" flipV="1">
            <a:off x="8499475" y="5616575"/>
            <a:ext cx="2620963" cy="790575"/>
          </a:xfrm>
          <a:custGeom>
            <a:avLst/>
            <a:gdLst>
              <a:gd name="txL" fmla="*/ 0 w 2099"/>
              <a:gd name="txT" fmla="*/ 0 h 807"/>
              <a:gd name="txR" fmla="*/ 2099 w 2099"/>
              <a:gd name="txB" fmla="*/ 807 h 807"/>
            </a:gdLst>
            <a:ahLst/>
            <a:cxnLst>
              <a:cxn ang="0">
                <a:pos x="1543694" y="0"/>
              </a:cxn>
              <a:cxn ang="0">
                <a:pos x="0" y="0"/>
              </a:cxn>
              <a:cxn ang="0">
                <a:pos x="0" y="6570"/>
              </a:cxn>
              <a:cxn ang="0">
                <a:pos x="1538407" y="6570"/>
              </a:cxn>
              <a:cxn ang="0">
                <a:pos x="2210866" y="530225"/>
              </a:cxn>
              <a:cxn ang="0">
                <a:pos x="2219325" y="526939"/>
              </a:cxn>
              <a:cxn ang="0">
                <a:pos x="1543694" y="0"/>
              </a:cxn>
            </a:cxnLst>
            <a:rect l="txL" t="txT" r="txR" b="txB"/>
            <a:pathLst>
              <a:path w="2099" h="807">
                <a:moveTo>
                  <a:pt x="1460" y="0"/>
                </a:moveTo>
                <a:lnTo>
                  <a:pt x="0" y="0"/>
                </a:lnTo>
                <a:lnTo>
                  <a:pt x="0" y="10"/>
                </a:lnTo>
                <a:lnTo>
                  <a:pt x="1455" y="10"/>
                </a:lnTo>
                <a:lnTo>
                  <a:pt x="2091" y="807"/>
                </a:lnTo>
                <a:lnTo>
                  <a:pt x="2099" y="802"/>
                </a:lnTo>
                <a:lnTo>
                  <a:pt x="1460" y="0"/>
                </a:lnTo>
                <a:close/>
              </a:path>
            </a:pathLst>
          </a:custGeom>
          <a:solidFill>
            <a:srgbClr val="A11B5A">
              <a:alpha val="100000"/>
            </a:srgbClr>
          </a:solidFill>
          <a:ln w="28575" cap="flat" cmpd="sng">
            <a:solidFill>
              <a:srgbClr val="CC0066">
                <a:alpha val="100000"/>
              </a:srgbClr>
            </a:solidFill>
            <a:prstDash val="solid"/>
            <a:round/>
            <a:headEnd type="none" w="med" len="med"/>
            <a:tailEnd type="none" w="med" len="med"/>
          </a:ln>
        </p:spPr>
        <p:txBody>
          <a:bodyPr/>
          <a:p>
            <a:endParaRPr lang="zh-CN" altLang="en-US"/>
          </a:p>
        </p:txBody>
      </p:sp>
      <p:sp>
        <p:nvSpPr>
          <p:cNvPr id="185353" name="Freeform 3824"/>
          <p:cNvSpPr/>
          <p:nvPr/>
        </p:nvSpPr>
        <p:spPr>
          <a:xfrm flipH="1" flipV="1">
            <a:off x="7656513" y="7151688"/>
            <a:ext cx="3249612" cy="793750"/>
          </a:xfrm>
          <a:custGeom>
            <a:avLst/>
            <a:gdLst>
              <a:gd name="txL" fmla="*/ 0 w 2099"/>
              <a:gd name="txT" fmla="*/ 0 h 807"/>
              <a:gd name="txR" fmla="*/ 2099 w 2099"/>
              <a:gd name="txB" fmla="*/ 807 h 807"/>
            </a:gdLst>
            <a:ahLst/>
            <a:cxnLst>
              <a:cxn ang="0">
                <a:pos x="1913607" y="0"/>
              </a:cxn>
              <a:cxn ang="0">
                <a:pos x="0" y="0"/>
              </a:cxn>
              <a:cxn ang="0">
                <a:pos x="0" y="6589"/>
              </a:cxn>
              <a:cxn ang="0">
                <a:pos x="1907053" y="6589"/>
              </a:cxn>
              <a:cxn ang="0">
                <a:pos x="2740652" y="531812"/>
              </a:cxn>
              <a:cxn ang="0">
                <a:pos x="2751138" y="528517"/>
              </a:cxn>
              <a:cxn ang="0">
                <a:pos x="1913607" y="0"/>
              </a:cxn>
            </a:cxnLst>
            <a:rect l="txL" t="txT" r="txR" b="txB"/>
            <a:pathLst>
              <a:path w="2099" h="807">
                <a:moveTo>
                  <a:pt x="1460" y="0"/>
                </a:moveTo>
                <a:lnTo>
                  <a:pt x="0" y="0"/>
                </a:lnTo>
                <a:lnTo>
                  <a:pt x="0" y="10"/>
                </a:lnTo>
                <a:lnTo>
                  <a:pt x="1455" y="10"/>
                </a:lnTo>
                <a:lnTo>
                  <a:pt x="2091" y="807"/>
                </a:lnTo>
                <a:lnTo>
                  <a:pt x="2099" y="802"/>
                </a:lnTo>
                <a:lnTo>
                  <a:pt x="1460" y="0"/>
                </a:lnTo>
                <a:close/>
              </a:path>
            </a:pathLst>
          </a:custGeom>
          <a:solidFill>
            <a:srgbClr val="CC4209">
              <a:alpha val="100000"/>
            </a:srgbClr>
          </a:solidFill>
          <a:ln w="28575" cap="flat" cmpd="sng">
            <a:solidFill>
              <a:srgbClr val="FF6E00">
                <a:alpha val="100000"/>
              </a:srgbClr>
            </a:solidFill>
            <a:prstDash val="solid"/>
            <a:round/>
            <a:headEnd type="none" w="med" len="med"/>
            <a:tailEnd type="none" w="med" len="med"/>
          </a:ln>
        </p:spPr>
        <p:txBody>
          <a:bodyPr/>
          <a:p>
            <a:endParaRPr lang="zh-CN" altLang="en-US"/>
          </a:p>
        </p:txBody>
      </p:sp>
      <p:sp>
        <p:nvSpPr>
          <p:cNvPr id="31" name="文本框 20"/>
          <p:cNvSpPr txBox="1"/>
          <p:nvPr/>
        </p:nvSpPr>
        <p:spPr>
          <a:xfrm>
            <a:off x="3600450" y="2790825"/>
            <a:ext cx="2159000" cy="919163"/>
          </a:xfrm>
          <a:prstGeom prst="rect">
            <a:avLst/>
          </a:prstGeom>
          <a:noFill/>
          <a:ln w="9525">
            <a:noFill/>
          </a:ln>
        </p:spPr>
        <p:txBody>
          <a:bodyPr wrap="square" lIns="118193" tIns="59096" rIns="118193" bIns="59096" anchor="t">
            <a:spAutoFit/>
          </a:bodyPr>
          <a:lstStyle/>
          <a:p>
            <a:pPr marR="0" algn="just" defTabSz="914400">
              <a:buClr>
                <a:schemeClr val="accent1"/>
              </a:buClr>
              <a:buSzPct val="60000"/>
              <a:buFont typeface="Wingdings" panose="05000000000000000000" pitchFamily="2" charset="2"/>
              <a:buNone/>
              <a:defRPr/>
            </a:pPr>
            <a:r>
              <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rPr>
              <a:t>允许外国船</a:t>
            </a:r>
            <a:endPar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endParaRPr>
          </a:p>
          <a:p>
            <a:pPr marR="0" algn="just" defTabSz="914400">
              <a:buClr>
                <a:schemeClr val="accent1"/>
              </a:buClr>
              <a:buSzPct val="60000"/>
              <a:buFont typeface="Wingdings" panose="05000000000000000000" pitchFamily="2" charset="2"/>
              <a:buNone/>
              <a:defRPr/>
            </a:pPr>
            <a:r>
              <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rPr>
              <a:t>舶自由进出</a:t>
            </a:r>
            <a:endPar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endParaRPr>
          </a:p>
        </p:txBody>
      </p:sp>
      <p:grpSp>
        <p:nvGrpSpPr>
          <p:cNvPr id="185355" name="组合 26"/>
          <p:cNvGrpSpPr/>
          <p:nvPr/>
        </p:nvGrpSpPr>
        <p:grpSpPr>
          <a:xfrm>
            <a:off x="5567363" y="3586163"/>
            <a:ext cx="3836987" cy="3768725"/>
            <a:chOff x="3926883" y="2281669"/>
            <a:chExt cx="4170060" cy="3810635"/>
          </a:xfrm>
        </p:grpSpPr>
        <p:sp>
          <p:nvSpPr>
            <p:cNvPr id="185361" name="Freeform 30"/>
            <p:cNvSpPr/>
            <p:nvPr/>
          </p:nvSpPr>
          <p:spPr>
            <a:xfrm rot="4320000">
              <a:off x="4496002" y="1917468"/>
              <a:ext cx="1365250" cy="2503488"/>
            </a:xfrm>
            <a:custGeom>
              <a:avLst/>
              <a:gdLst>
                <a:gd name="txL" fmla="*/ 0 w 1468"/>
                <a:gd name="txT" fmla="*/ 0 h 2692"/>
                <a:gd name="txR" fmla="*/ 1468 w 1468"/>
                <a:gd name="txB" fmla="*/ 2692 h 2692"/>
              </a:gdLst>
              <a:ahLst/>
              <a:cxnLst>
                <a:cxn ang="0">
                  <a:pos x="994177" y="1956662"/>
                </a:cxn>
                <a:cxn ang="0">
                  <a:pos x="1165298" y="963451"/>
                </a:cxn>
                <a:cxn ang="0">
                  <a:pos x="1165298" y="959732"/>
                </a:cxn>
                <a:cxn ang="0">
                  <a:pos x="189721" y="0"/>
                </a:cxn>
                <a:cxn ang="0">
                  <a:pos x="83700" y="1138286"/>
                </a:cxn>
                <a:cxn ang="0">
                  <a:pos x="799805" y="2225425"/>
                </a:cxn>
                <a:cxn ang="0">
                  <a:pos x="1365250" y="2503487"/>
                </a:cxn>
                <a:cxn ang="0">
                  <a:pos x="994177" y="1956662"/>
                </a:cxn>
              </a:cxnLst>
              <a:rect l="txL" t="txT" r="txR" b="txB"/>
              <a:pathLst>
                <a:path w="1468" h="2692">
                  <a:moveTo>
                    <a:pt x="1069" y="2104"/>
                  </a:moveTo>
                  <a:cubicBezTo>
                    <a:pt x="1099" y="1845"/>
                    <a:pt x="1241" y="1097"/>
                    <a:pt x="1253" y="1036"/>
                  </a:cubicBezTo>
                  <a:cubicBezTo>
                    <a:pt x="1253" y="1032"/>
                    <a:pt x="1253" y="1032"/>
                    <a:pt x="1253" y="1032"/>
                  </a:cubicBezTo>
                  <a:cubicBezTo>
                    <a:pt x="204" y="0"/>
                    <a:pt x="204" y="0"/>
                    <a:pt x="204" y="0"/>
                  </a:cubicBezTo>
                  <a:cubicBezTo>
                    <a:pt x="34" y="392"/>
                    <a:pt x="0" y="821"/>
                    <a:pt x="90" y="1224"/>
                  </a:cubicBezTo>
                  <a:cubicBezTo>
                    <a:pt x="192" y="1678"/>
                    <a:pt x="454" y="2098"/>
                    <a:pt x="860" y="2393"/>
                  </a:cubicBezTo>
                  <a:cubicBezTo>
                    <a:pt x="1049" y="2531"/>
                    <a:pt x="1255" y="2630"/>
                    <a:pt x="1468" y="2692"/>
                  </a:cubicBezTo>
                  <a:cubicBezTo>
                    <a:pt x="1168" y="2531"/>
                    <a:pt x="1049" y="2280"/>
                    <a:pt x="1069" y="2104"/>
                  </a:cubicBezTo>
                  <a:close/>
                </a:path>
              </a:pathLst>
            </a:custGeom>
            <a:solidFill>
              <a:srgbClr val="B9B824">
                <a:alpha val="100000"/>
              </a:srgbClr>
            </a:solidFill>
            <a:ln w="9525">
              <a:noFill/>
            </a:ln>
          </p:spPr>
          <p:txBody>
            <a:bodyPr/>
            <a:p>
              <a:endParaRPr lang="zh-CN" altLang="en-US"/>
            </a:p>
          </p:txBody>
        </p:sp>
        <p:sp>
          <p:nvSpPr>
            <p:cNvPr id="185362" name="Freeform 27"/>
            <p:cNvSpPr/>
            <p:nvPr/>
          </p:nvSpPr>
          <p:spPr>
            <a:xfrm>
              <a:off x="5527993" y="2281669"/>
              <a:ext cx="2427287" cy="1443038"/>
            </a:xfrm>
            <a:custGeom>
              <a:avLst/>
              <a:gdLst>
                <a:gd name="txL" fmla="*/ 0 w 2605"/>
                <a:gd name="txT" fmla="*/ 0 h 1551"/>
                <a:gd name="txR" fmla="*/ 2605 w 2605"/>
                <a:gd name="txB" fmla="*/ 1551 h 1551"/>
              </a:gdLst>
              <a:ahLst/>
              <a:cxnLst>
                <a:cxn ang="0">
                  <a:pos x="1843060" y="459613"/>
                </a:cxn>
                <a:cxn ang="0">
                  <a:pos x="622429" y="0"/>
                </a:cxn>
                <a:cxn ang="0">
                  <a:pos x="0" y="106995"/>
                </a:cxn>
                <a:cxn ang="0">
                  <a:pos x="622429" y="332149"/>
                </a:cxn>
                <a:cxn ang="0">
                  <a:pos x="1069683" y="1235560"/>
                </a:cxn>
                <a:cxn ang="0">
                  <a:pos x="1071547" y="1239282"/>
                </a:cxn>
                <a:cxn ang="0">
                  <a:pos x="2427287" y="1443038"/>
                </a:cxn>
                <a:cxn ang="0">
                  <a:pos x="1843060" y="459613"/>
                </a:cxn>
              </a:cxnLst>
              <a:rect l="txL" t="txT" r="txR" b="txB"/>
              <a:pathLst>
                <a:path w="2605" h="1551">
                  <a:moveTo>
                    <a:pt x="1978" y="494"/>
                  </a:moveTo>
                  <a:cubicBezTo>
                    <a:pt x="1629" y="186"/>
                    <a:pt x="1170" y="0"/>
                    <a:pt x="668" y="0"/>
                  </a:cubicBezTo>
                  <a:cubicBezTo>
                    <a:pt x="434" y="0"/>
                    <a:pt x="209" y="41"/>
                    <a:pt x="0" y="115"/>
                  </a:cubicBezTo>
                  <a:cubicBezTo>
                    <a:pt x="338" y="69"/>
                    <a:pt x="581" y="202"/>
                    <a:pt x="668" y="357"/>
                  </a:cubicBezTo>
                  <a:cubicBezTo>
                    <a:pt x="797" y="584"/>
                    <a:pt x="1122" y="1273"/>
                    <a:pt x="1148" y="1328"/>
                  </a:cubicBezTo>
                  <a:cubicBezTo>
                    <a:pt x="1150" y="1332"/>
                    <a:pt x="1150" y="1332"/>
                    <a:pt x="1150" y="1332"/>
                  </a:cubicBezTo>
                  <a:cubicBezTo>
                    <a:pt x="2605" y="1551"/>
                    <a:pt x="2605" y="1551"/>
                    <a:pt x="2605" y="1551"/>
                  </a:cubicBezTo>
                  <a:cubicBezTo>
                    <a:pt x="2512" y="1134"/>
                    <a:pt x="2288" y="766"/>
                    <a:pt x="1978" y="494"/>
                  </a:cubicBezTo>
                  <a:close/>
                </a:path>
              </a:pathLst>
            </a:custGeom>
            <a:solidFill>
              <a:srgbClr val="58B7B2">
                <a:alpha val="100000"/>
              </a:srgbClr>
            </a:solidFill>
            <a:ln w="9525">
              <a:noFill/>
            </a:ln>
          </p:spPr>
          <p:txBody>
            <a:bodyPr/>
            <a:p>
              <a:endParaRPr lang="zh-CN" altLang="en-US"/>
            </a:p>
          </p:txBody>
        </p:sp>
        <p:sp>
          <p:nvSpPr>
            <p:cNvPr id="185363" name="Freeform 28"/>
            <p:cNvSpPr/>
            <p:nvPr/>
          </p:nvSpPr>
          <p:spPr>
            <a:xfrm>
              <a:off x="6892031" y="3062633"/>
              <a:ext cx="1204912" cy="2720975"/>
            </a:xfrm>
            <a:custGeom>
              <a:avLst/>
              <a:gdLst>
                <a:gd name="txL" fmla="*/ 0 w 1295"/>
                <a:gd name="txT" fmla="*/ 0 h 2922"/>
                <a:gd name="txR" fmla="*/ 1295 w 1295"/>
                <a:gd name="txB" fmla="*/ 2922 h 2922"/>
              </a:gdLst>
              <a:ahLst/>
              <a:cxnLst>
                <a:cxn ang="0">
                  <a:pos x="1059764" y="570827"/>
                </a:cxn>
                <a:cxn ang="0">
                  <a:pos x="768538" y="0"/>
                </a:cxn>
                <a:cxn ang="0">
                  <a:pos x="724808" y="661154"/>
                </a:cxn>
                <a:cxn ang="0">
                  <a:pos x="3721" y="1366074"/>
                </a:cxn>
                <a:cxn ang="0">
                  <a:pos x="0" y="1368868"/>
                </a:cxn>
                <a:cxn ang="0">
                  <a:pos x="225165" y="2720975"/>
                </a:cxn>
                <a:cxn ang="0">
                  <a:pos x="980677" y="1860543"/>
                </a:cxn>
                <a:cxn ang="0">
                  <a:pos x="1059764" y="570827"/>
                </a:cxn>
              </a:cxnLst>
              <a:rect l="txL" t="txT" r="txR" b="txB"/>
              <a:pathLst>
                <a:path w="1295" h="2922">
                  <a:moveTo>
                    <a:pt x="1139" y="613"/>
                  </a:moveTo>
                  <a:cubicBezTo>
                    <a:pt x="1067" y="390"/>
                    <a:pt x="962" y="176"/>
                    <a:pt x="826" y="0"/>
                  </a:cubicBezTo>
                  <a:cubicBezTo>
                    <a:pt x="974" y="307"/>
                    <a:pt x="900" y="580"/>
                    <a:pt x="779" y="710"/>
                  </a:cubicBezTo>
                  <a:cubicBezTo>
                    <a:pt x="603" y="903"/>
                    <a:pt x="49" y="1425"/>
                    <a:pt x="4" y="1467"/>
                  </a:cubicBezTo>
                  <a:cubicBezTo>
                    <a:pt x="0" y="1470"/>
                    <a:pt x="0" y="1470"/>
                    <a:pt x="0" y="1470"/>
                  </a:cubicBezTo>
                  <a:cubicBezTo>
                    <a:pt x="242" y="2922"/>
                    <a:pt x="242" y="2922"/>
                    <a:pt x="242" y="2922"/>
                  </a:cubicBezTo>
                  <a:cubicBezTo>
                    <a:pt x="610" y="2704"/>
                    <a:pt x="891" y="2377"/>
                    <a:pt x="1054" y="1998"/>
                  </a:cubicBezTo>
                  <a:cubicBezTo>
                    <a:pt x="1239" y="1571"/>
                    <a:pt x="1295" y="1091"/>
                    <a:pt x="1139" y="613"/>
                  </a:cubicBezTo>
                  <a:close/>
                </a:path>
              </a:pathLst>
            </a:custGeom>
            <a:solidFill>
              <a:srgbClr val="A11B5A">
                <a:alpha val="100000"/>
              </a:srgbClr>
            </a:solidFill>
            <a:ln w="9525">
              <a:noFill/>
            </a:ln>
          </p:spPr>
          <p:txBody>
            <a:bodyPr/>
            <a:p>
              <a:endParaRPr lang="zh-CN" altLang="en-US"/>
            </a:p>
          </p:txBody>
        </p:sp>
        <p:sp>
          <p:nvSpPr>
            <p:cNvPr id="185364" name="Freeform 29"/>
            <p:cNvSpPr/>
            <p:nvPr/>
          </p:nvSpPr>
          <p:spPr>
            <a:xfrm>
              <a:off x="4929419" y="4965179"/>
              <a:ext cx="2746375" cy="1127125"/>
            </a:xfrm>
            <a:custGeom>
              <a:avLst/>
              <a:gdLst>
                <a:gd name="txL" fmla="*/ 0 w 2952"/>
                <a:gd name="txT" fmla="*/ 0 h 1208"/>
                <a:gd name="txR" fmla="*/ 2952 w 2952"/>
                <a:gd name="txB" fmla="*/ 1208 h 1208"/>
              </a:gdLst>
              <a:ahLst/>
              <a:cxnLst>
                <a:cxn ang="0">
                  <a:pos x="2110950" y="472123"/>
                </a:cxn>
                <a:cxn ang="0">
                  <a:pos x="1218750" y="1866"/>
                </a:cxn>
                <a:cxn ang="0">
                  <a:pos x="1215029" y="0"/>
                </a:cxn>
                <a:cxn ang="0">
                  <a:pos x="0" y="632608"/>
                </a:cxn>
                <a:cxn ang="0">
                  <a:pos x="1050358" y="1087003"/>
                </a:cxn>
                <a:cxn ang="0">
                  <a:pos x="2306322" y="741775"/>
                </a:cxn>
                <a:cxn ang="0">
                  <a:pos x="2746375" y="288312"/>
                </a:cxn>
                <a:cxn ang="0">
                  <a:pos x="2110950" y="472123"/>
                </a:cxn>
              </a:cxnLst>
              <a:rect l="txL" t="txT" r="txR" b="txB"/>
              <a:pathLst>
                <a:path w="2952" h="1208">
                  <a:moveTo>
                    <a:pt x="2269" y="506"/>
                  </a:moveTo>
                  <a:cubicBezTo>
                    <a:pt x="2032" y="398"/>
                    <a:pt x="1364" y="31"/>
                    <a:pt x="1310" y="2"/>
                  </a:cubicBezTo>
                  <a:cubicBezTo>
                    <a:pt x="1306" y="0"/>
                    <a:pt x="1306" y="0"/>
                    <a:pt x="1306" y="0"/>
                  </a:cubicBezTo>
                  <a:cubicBezTo>
                    <a:pt x="0" y="678"/>
                    <a:pt x="0" y="678"/>
                    <a:pt x="0" y="678"/>
                  </a:cubicBezTo>
                  <a:cubicBezTo>
                    <a:pt x="321" y="961"/>
                    <a:pt x="718" y="1127"/>
                    <a:pt x="1129" y="1165"/>
                  </a:cubicBezTo>
                  <a:cubicBezTo>
                    <a:pt x="1592" y="1208"/>
                    <a:pt x="2073" y="1090"/>
                    <a:pt x="2479" y="795"/>
                  </a:cubicBezTo>
                  <a:cubicBezTo>
                    <a:pt x="2669" y="657"/>
                    <a:pt x="2826" y="492"/>
                    <a:pt x="2952" y="309"/>
                  </a:cubicBezTo>
                  <a:cubicBezTo>
                    <a:pt x="2706" y="544"/>
                    <a:pt x="2431" y="580"/>
                    <a:pt x="2269" y="506"/>
                  </a:cubicBezTo>
                  <a:close/>
                </a:path>
              </a:pathLst>
            </a:custGeom>
            <a:solidFill>
              <a:srgbClr val="CC4209">
                <a:alpha val="100000"/>
              </a:srgbClr>
            </a:solidFill>
            <a:ln w="9525">
              <a:noFill/>
            </a:ln>
          </p:spPr>
          <p:txBody>
            <a:bodyPr/>
            <a:p>
              <a:endParaRPr lang="zh-CN" altLang="en-US"/>
            </a:p>
          </p:txBody>
        </p:sp>
        <p:sp>
          <p:nvSpPr>
            <p:cNvPr id="185365" name="Freeform 30"/>
            <p:cNvSpPr/>
            <p:nvPr/>
          </p:nvSpPr>
          <p:spPr>
            <a:xfrm>
              <a:off x="4152669" y="3438062"/>
              <a:ext cx="1365250" cy="2505075"/>
            </a:xfrm>
            <a:custGeom>
              <a:avLst/>
              <a:gdLst>
                <a:gd name="txL" fmla="*/ 0 w 1468"/>
                <a:gd name="txT" fmla="*/ 0 h 2692"/>
                <a:gd name="txR" fmla="*/ 1468 w 1468"/>
                <a:gd name="txB" fmla="*/ 2692 h 2692"/>
              </a:gdLst>
              <a:ahLst/>
              <a:cxnLst>
                <a:cxn ang="0">
                  <a:pos x="994177" y="1957904"/>
                </a:cxn>
                <a:cxn ang="0">
                  <a:pos x="1165298" y="964063"/>
                </a:cxn>
                <a:cxn ang="0">
                  <a:pos x="1165298" y="960340"/>
                </a:cxn>
                <a:cxn ang="0">
                  <a:pos x="189721" y="0"/>
                </a:cxn>
                <a:cxn ang="0">
                  <a:pos x="83700" y="1139008"/>
                </a:cxn>
                <a:cxn ang="0">
                  <a:pos x="799805" y="2226836"/>
                </a:cxn>
                <a:cxn ang="0">
                  <a:pos x="1365250" y="2505075"/>
                </a:cxn>
                <a:cxn ang="0">
                  <a:pos x="994177" y="1957904"/>
                </a:cxn>
              </a:cxnLst>
              <a:rect l="txL" t="txT" r="txR" b="txB"/>
              <a:pathLst>
                <a:path w="1468" h="2692">
                  <a:moveTo>
                    <a:pt x="1069" y="2104"/>
                  </a:moveTo>
                  <a:cubicBezTo>
                    <a:pt x="1099" y="1845"/>
                    <a:pt x="1241" y="1097"/>
                    <a:pt x="1253" y="1036"/>
                  </a:cubicBezTo>
                  <a:cubicBezTo>
                    <a:pt x="1253" y="1032"/>
                    <a:pt x="1253" y="1032"/>
                    <a:pt x="1253" y="1032"/>
                  </a:cubicBezTo>
                  <a:cubicBezTo>
                    <a:pt x="204" y="0"/>
                    <a:pt x="204" y="0"/>
                    <a:pt x="204" y="0"/>
                  </a:cubicBezTo>
                  <a:cubicBezTo>
                    <a:pt x="34" y="392"/>
                    <a:pt x="0" y="821"/>
                    <a:pt x="90" y="1224"/>
                  </a:cubicBezTo>
                  <a:cubicBezTo>
                    <a:pt x="192" y="1678"/>
                    <a:pt x="454" y="2098"/>
                    <a:pt x="860" y="2393"/>
                  </a:cubicBezTo>
                  <a:cubicBezTo>
                    <a:pt x="1049" y="2531"/>
                    <a:pt x="1255" y="2630"/>
                    <a:pt x="1468" y="2692"/>
                  </a:cubicBezTo>
                  <a:cubicBezTo>
                    <a:pt x="1168" y="2531"/>
                    <a:pt x="1049" y="2280"/>
                    <a:pt x="1069" y="2104"/>
                  </a:cubicBezTo>
                  <a:close/>
                </a:path>
              </a:pathLst>
            </a:custGeom>
            <a:solidFill>
              <a:srgbClr val="F47C0D">
                <a:alpha val="100000"/>
              </a:srgbClr>
            </a:solidFill>
            <a:ln w="9525">
              <a:noFill/>
            </a:ln>
          </p:spPr>
          <p:txBody>
            <a:bodyPr/>
            <a:p>
              <a:endParaRPr lang="zh-CN" altLang="en-US"/>
            </a:p>
          </p:txBody>
        </p:sp>
        <p:sp>
          <p:nvSpPr>
            <p:cNvPr id="185366" name="Freeform 32"/>
            <p:cNvSpPr>
              <a:spLocks noEditPoints="1"/>
            </p:cNvSpPr>
            <p:nvPr/>
          </p:nvSpPr>
          <p:spPr>
            <a:xfrm>
              <a:off x="4998720" y="2964612"/>
              <a:ext cx="231775" cy="325437"/>
            </a:xfrm>
            <a:custGeom>
              <a:avLst/>
              <a:gdLst>
                <a:gd name="txL" fmla="*/ 0 w 252"/>
                <a:gd name="txT" fmla="*/ 0 h 346"/>
                <a:gd name="txR" fmla="*/ 252 w 252"/>
                <a:gd name="txB" fmla="*/ 346 h 346"/>
              </a:gdLst>
              <a:ahLst/>
              <a:cxnLst>
                <a:cxn ang="0">
                  <a:pos x="115887" y="0"/>
                </a:cxn>
                <a:cxn ang="0">
                  <a:pos x="155436" y="5643"/>
                </a:cxn>
                <a:cxn ang="0">
                  <a:pos x="185787" y="22573"/>
                </a:cxn>
                <a:cxn ang="0">
                  <a:pos x="207861" y="48909"/>
                </a:cxn>
                <a:cxn ang="0">
                  <a:pos x="221657" y="82770"/>
                </a:cxn>
                <a:cxn ang="0">
                  <a:pos x="229935" y="121333"/>
                </a:cxn>
                <a:cxn ang="0">
                  <a:pos x="231775" y="162718"/>
                </a:cxn>
                <a:cxn ang="0">
                  <a:pos x="229935" y="204103"/>
                </a:cxn>
                <a:cxn ang="0">
                  <a:pos x="221657" y="242666"/>
                </a:cxn>
                <a:cxn ang="0">
                  <a:pos x="207861" y="276527"/>
                </a:cxn>
                <a:cxn ang="0">
                  <a:pos x="185787" y="302863"/>
                </a:cxn>
                <a:cxn ang="0">
                  <a:pos x="155436" y="319793"/>
                </a:cxn>
                <a:cxn ang="0">
                  <a:pos x="115887" y="325437"/>
                </a:cxn>
                <a:cxn ang="0">
                  <a:pos x="76338" y="319793"/>
                </a:cxn>
                <a:cxn ang="0">
                  <a:pos x="45987" y="302863"/>
                </a:cxn>
                <a:cxn ang="0">
                  <a:pos x="24833" y="276527"/>
                </a:cxn>
                <a:cxn ang="0">
                  <a:pos x="10117" y="242666"/>
                </a:cxn>
                <a:cxn ang="0">
                  <a:pos x="2759" y="204103"/>
                </a:cxn>
                <a:cxn ang="0">
                  <a:pos x="0" y="162718"/>
                </a:cxn>
                <a:cxn ang="0">
                  <a:pos x="2759" y="121333"/>
                </a:cxn>
                <a:cxn ang="0">
                  <a:pos x="10117" y="82770"/>
                </a:cxn>
                <a:cxn ang="0">
                  <a:pos x="24833" y="48909"/>
                </a:cxn>
                <a:cxn ang="0">
                  <a:pos x="45987" y="22573"/>
                </a:cxn>
                <a:cxn ang="0">
                  <a:pos x="76338" y="5643"/>
                </a:cxn>
                <a:cxn ang="0">
                  <a:pos x="115887" y="0"/>
                </a:cxn>
                <a:cxn ang="0">
                  <a:pos x="115887" y="42325"/>
                </a:cxn>
                <a:cxn ang="0">
                  <a:pos x="93813" y="47028"/>
                </a:cxn>
                <a:cxn ang="0">
                  <a:pos x="78178" y="61137"/>
                </a:cxn>
                <a:cxn ang="0">
                  <a:pos x="68060" y="80888"/>
                </a:cxn>
                <a:cxn ang="0">
                  <a:pos x="61622" y="106284"/>
                </a:cxn>
                <a:cxn ang="0">
                  <a:pos x="58863" y="133560"/>
                </a:cxn>
                <a:cxn ang="0">
                  <a:pos x="57943" y="162718"/>
                </a:cxn>
                <a:cxn ang="0">
                  <a:pos x="58863" y="191876"/>
                </a:cxn>
                <a:cxn ang="0">
                  <a:pos x="61622" y="219152"/>
                </a:cxn>
                <a:cxn ang="0">
                  <a:pos x="68060" y="244548"/>
                </a:cxn>
                <a:cxn ang="0">
                  <a:pos x="78178" y="264299"/>
                </a:cxn>
                <a:cxn ang="0">
                  <a:pos x="93813" y="278408"/>
                </a:cxn>
                <a:cxn ang="0">
                  <a:pos x="115887" y="283111"/>
                </a:cxn>
                <a:cxn ang="0">
                  <a:pos x="137961" y="278408"/>
                </a:cxn>
                <a:cxn ang="0">
                  <a:pos x="153596" y="264299"/>
                </a:cxn>
                <a:cxn ang="0">
                  <a:pos x="164633" y="244548"/>
                </a:cxn>
                <a:cxn ang="0">
                  <a:pos x="170152" y="219152"/>
                </a:cxn>
                <a:cxn ang="0">
                  <a:pos x="173831" y="191876"/>
                </a:cxn>
                <a:cxn ang="0">
                  <a:pos x="173831" y="162718"/>
                </a:cxn>
                <a:cxn ang="0">
                  <a:pos x="173831" y="133560"/>
                </a:cxn>
                <a:cxn ang="0">
                  <a:pos x="170152" y="106284"/>
                </a:cxn>
                <a:cxn ang="0">
                  <a:pos x="164633" y="80888"/>
                </a:cxn>
                <a:cxn ang="0">
                  <a:pos x="153596" y="61137"/>
                </a:cxn>
                <a:cxn ang="0">
                  <a:pos x="137961" y="47028"/>
                </a:cxn>
                <a:cxn ang="0">
                  <a:pos x="115887" y="42325"/>
                </a:cxn>
              </a:cxnLst>
              <a:rect l="txL" t="txT" r="txR" b="txB"/>
              <a:pathLst>
                <a:path w="252" h="346">
                  <a:moveTo>
                    <a:pt x="126" y="0"/>
                  </a:moveTo>
                  <a:cubicBezTo>
                    <a:pt x="142" y="0"/>
                    <a:pt x="157" y="2"/>
                    <a:pt x="169" y="6"/>
                  </a:cubicBezTo>
                  <a:cubicBezTo>
                    <a:pt x="182" y="11"/>
                    <a:pt x="193" y="17"/>
                    <a:pt x="202" y="24"/>
                  </a:cubicBezTo>
                  <a:cubicBezTo>
                    <a:pt x="211" y="32"/>
                    <a:pt x="219" y="41"/>
                    <a:pt x="226" y="52"/>
                  </a:cubicBezTo>
                  <a:cubicBezTo>
                    <a:pt x="232" y="63"/>
                    <a:pt x="237" y="75"/>
                    <a:pt x="241" y="88"/>
                  </a:cubicBezTo>
                  <a:cubicBezTo>
                    <a:pt x="245" y="101"/>
                    <a:pt x="248" y="114"/>
                    <a:pt x="250" y="129"/>
                  </a:cubicBezTo>
                  <a:cubicBezTo>
                    <a:pt x="251" y="143"/>
                    <a:pt x="252" y="158"/>
                    <a:pt x="252" y="173"/>
                  </a:cubicBezTo>
                  <a:cubicBezTo>
                    <a:pt x="252" y="188"/>
                    <a:pt x="251" y="203"/>
                    <a:pt x="250" y="217"/>
                  </a:cubicBezTo>
                  <a:cubicBezTo>
                    <a:pt x="248" y="232"/>
                    <a:pt x="245" y="246"/>
                    <a:pt x="241" y="258"/>
                  </a:cubicBezTo>
                  <a:cubicBezTo>
                    <a:pt x="237" y="271"/>
                    <a:pt x="232" y="283"/>
                    <a:pt x="226" y="294"/>
                  </a:cubicBezTo>
                  <a:cubicBezTo>
                    <a:pt x="219" y="304"/>
                    <a:pt x="211" y="314"/>
                    <a:pt x="202" y="322"/>
                  </a:cubicBezTo>
                  <a:cubicBezTo>
                    <a:pt x="193" y="329"/>
                    <a:pt x="182" y="336"/>
                    <a:pt x="169" y="340"/>
                  </a:cubicBezTo>
                  <a:cubicBezTo>
                    <a:pt x="157" y="344"/>
                    <a:pt x="142" y="346"/>
                    <a:pt x="126" y="346"/>
                  </a:cubicBezTo>
                  <a:cubicBezTo>
                    <a:pt x="110" y="346"/>
                    <a:pt x="96" y="344"/>
                    <a:pt x="83" y="340"/>
                  </a:cubicBezTo>
                  <a:cubicBezTo>
                    <a:pt x="71" y="336"/>
                    <a:pt x="60" y="329"/>
                    <a:pt x="50" y="322"/>
                  </a:cubicBezTo>
                  <a:cubicBezTo>
                    <a:pt x="41" y="314"/>
                    <a:pt x="33" y="304"/>
                    <a:pt x="27" y="294"/>
                  </a:cubicBezTo>
                  <a:cubicBezTo>
                    <a:pt x="20" y="283"/>
                    <a:pt x="15" y="271"/>
                    <a:pt x="11" y="258"/>
                  </a:cubicBezTo>
                  <a:cubicBezTo>
                    <a:pt x="7" y="246"/>
                    <a:pt x="4" y="232"/>
                    <a:pt x="3" y="217"/>
                  </a:cubicBezTo>
                  <a:cubicBezTo>
                    <a:pt x="1" y="203"/>
                    <a:pt x="0" y="188"/>
                    <a:pt x="0" y="173"/>
                  </a:cubicBezTo>
                  <a:cubicBezTo>
                    <a:pt x="0" y="158"/>
                    <a:pt x="1" y="143"/>
                    <a:pt x="3" y="129"/>
                  </a:cubicBezTo>
                  <a:cubicBezTo>
                    <a:pt x="4" y="114"/>
                    <a:pt x="7" y="101"/>
                    <a:pt x="11" y="88"/>
                  </a:cubicBezTo>
                  <a:cubicBezTo>
                    <a:pt x="15" y="75"/>
                    <a:pt x="20" y="63"/>
                    <a:pt x="27" y="52"/>
                  </a:cubicBezTo>
                  <a:cubicBezTo>
                    <a:pt x="33" y="41"/>
                    <a:pt x="41" y="32"/>
                    <a:pt x="50" y="24"/>
                  </a:cubicBezTo>
                  <a:cubicBezTo>
                    <a:pt x="60" y="17"/>
                    <a:pt x="71" y="11"/>
                    <a:pt x="83" y="6"/>
                  </a:cubicBezTo>
                  <a:cubicBezTo>
                    <a:pt x="96" y="2"/>
                    <a:pt x="110" y="0"/>
                    <a:pt x="126" y="0"/>
                  </a:cubicBezTo>
                  <a:close/>
                  <a:moveTo>
                    <a:pt x="126" y="45"/>
                  </a:moveTo>
                  <a:cubicBezTo>
                    <a:pt x="117" y="45"/>
                    <a:pt x="109" y="47"/>
                    <a:pt x="102" y="50"/>
                  </a:cubicBezTo>
                  <a:cubicBezTo>
                    <a:pt x="96" y="54"/>
                    <a:pt x="90" y="58"/>
                    <a:pt x="85" y="65"/>
                  </a:cubicBezTo>
                  <a:cubicBezTo>
                    <a:pt x="80" y="71"/>
                    <a:pt x="77" y="78"/>
                    <a:pt x="74" y="86"/>
                  </a:cubicBezTo>
                  <a:cubicBezTo>
                    <a:pt x="71" y="94"/>
                    <a:pt x="69" y="103"/>
                    <a:pt x="67" y="113"/>
                  </a:cubicBezTo>
                  <a:cubicBezTo>
                    <a:pt x="66" y="122"/>
                    <a:pt x="65" y="132"/>
                    <a:pt x="64" y="142"/>
                  </a:cubicBezTo>
                  <a:cubicBezTo>
                    <a:pt x="63" y="153"/>
                    <a:pt x="63" y="163"/>
                    <a:pt x="63" y="173"/>
                  </a:cubicBezTo>
                  <a:cubicBezTo>
                    <a:pt x="63" y="183"/>
                    <a:pt x="63" y="193"/>
                    <a:pt x="64" y="204"/>
                  </a:cubicBezTo>
                  <a:cubicBezTo>
                    <a:pt x="65" y="214"/>
                    <a:pt x="66" y="224"/>
                    <a:pt x="67" y="233"/>
                  </a:cubicBezTo>
                  <a:cubicBezTo>
                    <a:pt x="69" y="243"/>
                    <a:pt x="71" y="252"/>
                    <a:pt x="74" y="260"/>
                  </a:cubicBezTo>
                  <a:cubicBezTo>
                    <a:pt x="77" y="268"/>
                    <a:pt x="80" y="275"/>
                    <a:pt x="85" y="281"/>
                  </a:cubicBezTo>
                  <a:cubicBezTo>
                    <a:pt x="90" y="288"/>
                    <a:pt x="96" y="292"/>
                    <a:pt x="102" y="296"/>
                  </a:cubicBezTo>
                  <a:cubicBezTo>
                    <a:pt x="109" y="299"/>
                    <a:pt x="117" y="301"/>
                    <a:pt x="126" y="301"/>
                  </a:cubicBezTo>
                  <a:cubicBezTo>
                    <a:pt x="135" y="301"/>
                    <a:pt x="143" y="299"/>
                    <a:pt x="150" y="296"/>
                  </a:cubicBezTo>
                  <a:cubicBezTo>
                    <a:pt x="157" y="292"/>
                    <a:pt x="163" y="288"/>
                    <a:pt x="167" y="281"/>
                  </a:cubicBezTo>
                  <a:cubicBezTo>
                    <a:pt x="172" y="275"/>
                    <a:pt x="176" y="268"/>
                    <a:pt x="179" y="260"/>
                  </a:cubicBezTo>
                  <a:cubicBezTo>
                    <a:pt x="182" y="252"/>
                    <a:pt x="184" y="243"/>
                    <a:pt x="185" y="233"/>
                  </a:cubicBezTo>
                  <a:cubicBezTo>
                    <a:pt x="187" y="224"/>
                    <a:pt x="188" y="214"/>
                    <a:pt x="189" y="204"/>
                  </a:cubicBezTo>
                  <a:cubicBezTo>
                    <a:pt x="189" y="193"/>
                    <a:pt x="189" y="183"/>
                    <a:pt x="189" y="173"/>
                  </a:cubicBezTo>
                  <a:cubicBezTo>
                    <a:pt x="189" y="163"/>
                    <a:pt x="189" y="153"/>
                    <a:pt x="189" y="142"/>
                  </a:cubicBezTo>
                  <a:cubicBezTo>
                    <a:pt x="188" y="132"/>
                    <a:pt x="187" y="122"/>
                    <a:pt x="185" y="113"/>
                  </a:cubicBezTo>
                  <a:cubicBezTo>
                    <a:pt x="184" y="103"/>
                    <a:pt x="182" y="94"/>
                    <a:pt x="179" y="86"/>
                  </a:cubicBezTo>
                  <a:cubicBezTo>
                    <a:pt x="176" y="78"/>
                    <a:pt x="172" y="71"/>
                    <a:pt x="167" y="65"/>
                  </a:cubicBezTo>
                  <a:cubicBezTo>
                    <a:pt x="163" y="58"/>
                    <a:pt x="157" y="54"/>
                    <a:pt x="150" y="50"/>
                  </a:cubicBezTo>
                  <a:cubicBezTo>
                    <a:pt x="143" y="47"/>
                    <a:pt x="135" y="45"/>
                    <a:pt x="126" y="45"/>
                  </a:cubicBezTo>
                  <a:close/>
                </a:path>
              </a:pathLst>
            </a:custGeom>
            <a:solidFill>
              <a:srgbClr val="FFFFFF">
                <a:alpha val="100000"/>
              </a:srgbClr>
            </a:solidFill>
            <a:ln w="9525">
              <a:noFill/>
            </a:ln>
          </p:spPr>
          <p:txBody>
            <a:bodyPr/>
            <a:p>
              <a:endParaRPr lang="zh-CN" altLang="en-US"/>
            </a:p>
          </p:txBody>
        </p:sp>
        <p:sp>
          <p:nvSpPr>
            <p:cNvPr id="185367" name="Freeform 33"/>
            <p:cNvSpPr/>
            <p:nvPr/>
          </p:nvSpPr>
          <p:spPr>
            <a:xfrm>
              <a:off x="5243513" y="2973819"/>
              <a:ext cx="128587" cy="315913"/>
            </a:xfrm>
            <a:custGeom>
              <a:avLst/>
              <a:gdLst>
                <a:gd name="txL" fmla="*/ 0 w 142"/>
                <a:gd name="txT" fmla="*/ 0 h 341"/>
                <a:gd name="txR" fmla="*/ 142 w 142"/>
                <a:gd name="txB" fmla="*/ 341 h 341"/>
              </a:gdLst>
              <a:ahLst/>
              <a:cxnLst>
                <a:cxn ang="0">
                  <a:pos x="29882" y="86158"/>
                </a:cxn>
                <a:cxn ang="0">
                  <a:pos x="19921" y="88937"/>
                </a:cxn>
                <a:cxn ang="0">
                  <a:pos x="11772" y="87084"/>
                </a:cxn>
                <a:cxn ang="0">
                  <a:pos x="5433" y="82452"/>
                </a:cxn>
                <a:cxn ang="0">
                  <a:pos x="1811" y="75967"/>
                </a:cxn>
                <a:cxn ang="0">
                  <a:pos x="0" y="68555"/>
                </a:cxn>
                <a:cxn ang="0">
                  <a:pos x="1811" y="59291"/>
                </a:cxn>
                <a:cxn ang="0">
                  <a:pos x="9960" y="51880"/>
                </a:cxn>
                <a:cxn ang="0">
                  <a:pos x="86932" y="4632"/>
                </a:cxn>
                <a:cxn ang="0">
                  <a:pos x="94176" y="1852"/>
                </a:cxn>
                <a:cxn ang="0">
                  <a:pos x="101420" y="0"/>
                </a:cxn>
                <a:cxn ang="0">
                  <a:pos x="111381" y="1852"/>
                </a:cxn>
                <a:cxn ang="0">
                  <a:pos x="120437" y="7411"/>
                </a:cxn>
                <a:cxn ang="0">
                  <a:pos x="126775" y="16675"/>
                </a:cxn>
                <a:cxn ang="0">
                  <a:pos x="128587" y="28719"/>
                </a:cxn>
                <a:cxn ang="0">
                  <a:pos x="128587" y="288120"/>
                </a:cxn>
                <a:cxn ang="0">
                  <a:pos x="126775" y="301090"/>
                </a:cxn>
                <a:cxn ang="0">
                  <a:pos x="120437" y="309427"/>
                </a:cxn>
                <a:cxn ang="0">
                  <a:pos x="111381" y="314060"/>
                </a:cxn>
                <a:cxn ang="0">
                  <a:pos x="100515" y="315913"/>
                </a:cxn>
                <a:cxn ang="0">
                  <a:pos x="90554" y="314060"/>
                </a:cxn>
                <a:cxn ang="0">
                  <a:pos x="81498" y="309427"/>
                </a:cxn>
                <a:cxn ang="0">
                  <a:pos x="75160" y="301090"/>
                </a:cxn>
                <a:cxn ang="0">
                  <a:pos x="72443" y="288120"/>
                </a:cxn>
                <a:cxn ang="0">
                  <a:pos x="72443" y="58365"/>
                </a:cxn>
                <a:cxn ang="0">
                  <a:pos x="29882" y="86158"/>
                </a:cxn>
              </a:cxnLst>
              <a:rect l="txL" t="txT" r="txR" b="txB"/>
              <a:pathLst>
                <a:path w="142" h="341">
                  <a:moveTo>
                    <a:pt x="33" y="93"/>
                  </a:moveTo>
                  <a:cubicBezTo>
                    <a:pt x="29" y="95"/>
                    <a:pt x="25" y="96"/>
                    <a:pt x="22" y="96"/>
                  </a:cubicBezTo>
                  <a:cubicBezTo>
                    <a:pt x="19" y="96"/>
                    <a:pt x="16" y="96"/>
                    <a:pt x="13" y="94"/>
                  </a:cubicBezTo>
                  <a:cubicBezTo>
                    <a:pt x="11" y="93"/>
                    <a:pt x="8" y="91"/>
                    <a:pt x="6" y="89"/>
                  </a:cubicBezTo>
                  <a:cubicBezTo>
                    <a:pt x="4" y="87"/>
                    <a:pt x="3" y="85"/>
                    <a:pt x="2" y="82"/>
                  </a:cubicBezTo>
                  <a:cubicBezTo>
                    <a:pt x="1" y="80"/>
                    <a:pt x="0" y="77"/>
                    <a:pt x="0" y="74"/>
                  </a:cubicBezTo>
                  <a:cubicBezTo>
                    <a:pt x="0" y="71"/>
                    <a:pt x="1" y="68"/>
                    <a:pt x="2" y="64"/>
                  </a:cubicBezTo>
                  <a:cubicBezTo>
                    <a:pt x="4" y="61"/>
                    <a:pt x="7" y="58"/>
                    <a:pt x="11" y="56"/>
                  </a:cubicBezTo>
                  <a:cubicBezTo>
                    <a:pt x="96" y="5"/>
                    <a:pt x="96" y="5"/>
                    <a:pt x="96" y="5"/>
                  </a:cubicBezTo>
                  <a:cubicBezTo>
                    <a:pt x="99" y="3"/>
                    <a:pt x="101" y="2"/>
                    <a:pt x="104" y="2"/>
                  </a:cubicBezTo>
                  <a:cubicBezTo>
                    <a:pt x="107" y="1"/>
                    <a:pt x="110" y="1"/>
                    <a:pt x="112" y="0"/>
                  </a:cubicBezTo>
                  <a:cubicBezTo>
                    <a:pt x="116" y="0"/>
                    <a:pt x="120" y="1"/>
                    <a:pt x="123" y="2"/>
                  </a:cubicBezTo>
                  <a:cubicBezTo>
                    <a:pt x="127" y="4"/>
                    <a:pt x="130" y="6"/>
                    <a:pt x="133" y="8"/>
                  </a:cubicBezTo>
                  <a:cubicBezTo>
                    <a:pt x="136" y="11"/>
                    <a:pt x="138" y="14"/>
                    <a:pt x="140" y="18"/>
                  </a:cubicBezTo>
                  <a:cubicBezTo>
                    <a:pt x="141" y="22"/>
                    <a:pt x="142" y="26"/>
                    <a:pt x="142" y="31"/>
                  </a:cubicBezTo>
                  <a:cubicBezTo>
                    <a:pt x="142" y="311"/>
                    <a:pt x="142" y="311"/>
                    <a:pt x="142" y="311"/>
                  </a:cubicBezTo>
                  <a:cubicBezTo>
                    <a:pt x="142" y="316"/>
                    <a:pt x="141" y="321"/>
                    <a:pt x="140" y="325"/>
                  </a:cubicBezTo>
                  <a:cubicBezTo>
                    <a:pt x="138" y="328"/>
                    <a:pt x="135" y="331"/>
                    <a:pt x="133" y="334"/>
                  </a:cubicBezTo>
                  <a:cubicBezTo>
                    <a:pt x="130" y="336"/>
                    <a:pt x="126" y="338"/>
                    <a:pt x="123" y="339"/>
                  </a:cubicBezTo>
                  <a:cubicBezTo>
                    <a:pt x="119" y="341"/>
                    <a:pt x="115" y="341"/>
                    <a:pt x="111" y="341"/>
                  </a:cubicBezTo>
                  <a:cubicBezTo>
                    <a:pt x="107" y="341"/>
                    <a:pt x="104" y="341"/>
                    <a:pt x="100" y="339"/>
                  </a:cubicBezTo>
                  <a:cubicBezTo>
                    <a:pt x="96" y="338"/>
                    <a:pt x="93" y="336"/>
                    <a:pt x="90" y="334"/>
                  </a:cubicBezTo>
                  <a:cubicBezTo>
                    <a:pt x="87" y="331"/>
                    <a:pt x="85" y="328"/>
                    <a:pt x="83" y="325"/>
                  </a:cubicBezTo>
                  <a:cubicBezTo>
                    <a:pt x="81" y="321"/>
                    <a:pt x="80" y="316"/>
                    <a:pt x="80" y="311"/>
                  </a:cubicBezTo>
                  <a:cubicBezTo>
                    <a:pt x="80" y="63"/>
                    <a:pt x="80" y="63"/>
                    <a:pt x="80" y="63"/>
                  </a:cubicBezTo>
                  <a:lnTo>
                    <a:pt x="33" y="93"/>
                  </a:lnTo>
                  <a:close/>
                </a:path>
              </a:pathLst>
            </a:custGeom>
            <a:solidFill>
              <a:srgbClr val="FFFFFF">
                <a:alpha val="100000"/>
              </a:srgbClr>
            </a:solidFill>
            <a:ln w="9525">
              <a:noFill/>
            </a:ln>
          </p:spPr>
          <p:txBody>
            <a:bodyPr/>
            <a:p>
              <a:endParaRPr lang="zh-CN" altLang="en-US"/>
            </a:p>
          </p:txBody>
        </p:sp>
        <p:sp>
          <p:nvSpPr>
            <p:cNvPr id="185368" name="Freeform 35"/>
            <p:cNvSpPr/>
            <p:nvPr/>
          </p:nvSpPr>
          <p:spPr>
            <a:xfrm>
              <a:off x="7110730" y="2969692"/>
              <a:ext cx="217488" cy="315912"/>
            </a:xfrm>
            <a:custGeom>
              <a:avLst/>
              <a:gdLst>
                <a:gd name="txL" fmla="*/ 0 w 234"/>
                <a:gd name="txT" fmla="*/ 0 h 339"/>
                <a:gd name="txR" fmla="*/ 234 w 234"/>
                <a:gd name="txB" fmla="*/ 339 h 339"/>
              </a:gdLst>
              <a:ahLst/>
              <a:cxnLst>
                <a:cxn ang="0">
                  <a:pos x="106885" y="44730"/>
                </a:cxn>
                <a:cxn ang="0">
                  <a:pos x="90155" y="46594"/>
                </a:cxn>
                <a:cxn ang="0">
                  <a:pos x="74354" y="50322"/>
                </a:cxn>
                <a:cxn ang="0">
                  <a:pos x="59483" y="55913"/>
                </a:cxn>
                <a:cxn ang="0">
                  <a:pos x="45542" y="61504"/>
                </a:cxn>
                <a:cxn ang="0">
                  <a:pos x="39965" y="63368"/>
                </a:cxn>
                <a:cxn ang="0">
                  <a:pos x="34389" y="64300"/>
                </a:cxn>
                <a:cxn ang="0">
                  <a:pos x="20447" y="57777"/>
                </a:cxn>
                <a:cxn ang="0">
                  <a:pos x="14870" y="43799"/>
                </a:cxn>
                <a:cxn ang="0">
                  <a:pos x="17659" y="32616"/>
                </a:cxn>
                <a:cxn ang="0">
                  <a:pos x="29741" y="22365"/>
                </a:cxn>
                <a:cxn ang="0">
                  <a:pos x="49260" y="13978"/>
                </a:cxn>
                <a:cxn ang="0">
                  <a:pos x="70637" y="6523"/>
                </a:cxn>
                <a:cxn ang="0">
                  <a:pos x="92943" y="1863"/>
                </a:cxn>
                <a:cxn ang="0">
                  <a:pos x="113391" y="0"/>
                </a:cxn>
                <a:cxn ang="0">
                  <a:pos x="153356" y="5591"/>
                </a:cxn>
                <a:cxn ang="0">
                  <a:pos x="185887" y="20501"/>
                </a:cxn>
                <a:cxn ang="0">
                  <a:pos x="207264" y="45662"/>
                </a:cxn>
                <a:cxn ang="0">
                  <a:pos x="214699" y="79210"/>
                </a:cxn>
                <a:cxn ang="0">
                  <a:pos x="208193" y="112759"/>
                </a:cxn>
                <a:cxn ang="0">
                  <a:pos x="191463" y="147239"/>
                </a:cxn>
                <a:cxn ang="0">
                  <a:pos x="165439" y="181719"/>
                </a:cxn>
                <a:cxn ang="0">
                  <a:pos x="134768" y="214335"/>
                </a:cxn>
                <a:cxn ang="0">
                  <a:pos x="101308" y="245088"/>
                </a:cxn>
                <a:cxn ang="0">
                  <a:pos x="68778" y="272112"/>
                </a:cxn>
                <a:cxn ang="0">
                  <a:pos x="196110" y="272112"/>
                </a:cxn>
                <a:cxn ang="0">
                  <a:pos x="205405" y="273976"/>
                </a:cxn>
                <a:cxn ang="0">
                  <a:pos x="211911" y="279568"/>
                </a:cxn>
                <a:cxn ang="0">
                  <a:pos x="216558" y="286091"/>
                </a:cxn>
                <a:cxn ang="0">
                  <a:pos x="217488" y="294478"/>
                </a:cxn>
                <a:cxn ang="0">
                  <a:pos x="216558" y="302865"/>
                </a:cxn>
                <a:cxn ang="0">
                  <a:pos x="211911" y="309388"/>
                </a:cxn>
                <a:cxn ang="0">
                  <a:pos x="205405" y="314048"/>
                </a:cxn>
                <a:cxn ang="0">
                  <a:pos x="196110" y="315912"/>
                </a:cxn>
                <a:cxn ang="0">
                  <a:pos x="30671" y="315912"/>
                </a:cxn>
                <a:cxn ang="0">
                  <a:pos x="7435" y="308456"/>
                </a:cxn>
                <a:cxn ang="0">
                  <a:pos x="0" y="290750"/>
                </a:cxn>
                <a:cxn ang="0">
                  <a:pos x="3717" y="274908"/>
                </a:cxn>
                <a:cxn ang="0">
                  <a:pos x="15800" y="259066"/>
                </a:cxn>
                <a:cxn ang="0">
                  <a:pos x="23235" y="253475"/>
                </a:cxn>
                <a:cxn ang="0">
                  <a:pos x="33459" y="244156"/>
                </a:cxn>
                <a:cxn ang="0">
                  <a:pos x="45542" y="233905"/>
                </a:cxn>
                <a:cxn ang="0">
                  <a:pos x="57625" y="221790"/>
                </a:cxn>
                <a:cxn ang="0">
                  <a:pos x="69707" y="210608"/>
                </a:cxn>
                <a:cxn ang="0">
                  <a:pos x="79931" y="201289"/>
                </a:cxn>
                <a:cxn ang="0">
                  <a:pos x="109673" y="169604"/>
                </a:cxn>
                <a:cxn ang="0">
                  <a:pos x="134768" y="138852"/>
                </a:cxn>
                <a:cxn ang="0">
                  <a:pos x="151498" y="109963"/>
                </a:cxn>
                <a:cxn ang="0">
                  <a:pos x="158004" y="84802"/>
                </a:cxn>
                <a:cxn ang="0">
                  <a:pos x="153356" y="67096"/>
                </a:cxn>
                <a:cxn ang="0">
                  <a:pos x="142203" y="54981"/>
                </a:cxn>
                <a:cxn ang="0">
                  <a:pos x="125473" y="47526"/>
                </a:cxn>
                <a:cxn ang="0">
                  <a:pos x="106885" y="44730"/>
                </a:cxn>
              </a:cxnLst>
              <a:rect l="txL" t="txT" r="txR" b="txB"/>
              <a:pathLst>
                <a:path w="234" h="339">
                  <a:moveTo>
                    <a:pt x="115" y="48"/>
                  </a:moveTo>
                  <a:cubicBezTo>
                    <a:pt x="109" y="48"/>
                    <a:pt x="103" y="48"/>
                    <a:pt x="97" y="50"/>
                  </a:cubicBezTo>
                  <a:cubicBezTo>
                    <a:pt x="91" y="51"/>
                    <a:pt x="85" y="52"/>
                    <a:pt x="80" y="54"/>
                  </a:cubicBezTo>
                  <a:cubicBezTo>
                    <a:pt x="74" y="56"/>
                    <a:pt x="69" y="58"/>
                    <a:pt x="64" y="60"/>
                  </a:cubicBezTo>
                  <a:cubicBezTo>
                    <a:pt x="58" y="62"/>
                    <a:pt x="54" y="64"/>
                    <a:pt x="49" y="66"/>
                  </a:cubicBezTo>
                  <a:cubicBezTo>
                    <a:pt x="47" y="67"/>
                    <a:pt x="45" y="68"/>
                    <a:pt x="43" y="68"/>
                  </a:cubicBezTo>
                  <a:cubicBezTo>
                    <a:pt x="41" y="69"/>
                    <a:pt x="39" y="69"/>
                    <a:pt x="37" y="69"/>
                  </a:cubicBezTo>
                  <a:cubicBezTo>
                    <a:pt x="31" y="69"/>
                    <a:pt x="25" y="67"/>
                    <a:pt x="22" y="62"/>
                  </a:cubicBezTo>
                  <a:cubicBezTo>
                    <a:pt x="18" y="58"/>
                    <a:pt x="16" y="53"/>
                    <a:pt x="16" y="47"/>
                  </a:cubicBezTo>
                  <a:cubicBezTo>
                    <a:pt x="16" y="43"/>
                    <a:pt x="17" y="39"/>
                    <a:pt x="19" y="35"/>
                  </a:cubicBezTo>
                  <a:cubicBezTo>
                    <a:pt x="22" y="31"/>
                    <a:pt x="26" y="27"/>
                    <a:pt x="32" y="24"/>
                  </a:cubicBezTo>
                  <a:cubicBezTo>
                    <a:pt x="39" y="21"/>
                    <a:pt x="45" y="17"/>
                    <a:pt x="53" y="15"/>
                  </a:cubicBezTo>
                  <a:cubicBezTo>
                    <a:pt x="60" y="12"/>
                    <a:pt x="68" y="9"/>
                    <a:pt x="76" y="7"/>
                  </a:cubicBezTo>
                  <a:cubicBezTo>
                    <a:pt x="84" y="5"/>
                    <a:pt x="92" y="3"/>
                    <a:pt x="100" y="2"/>
                  </a:cubicBezTo>
                  <a:cubicBezTo>
                    <a:pt x="108" y="1"/>
                    <a:pt x="115" y="0"/>
                    <a:pt x="122" y="0"/>
                  </a:cubicBezTo>
                  <a:cubicBezTo>
                    <a:pt x="138" y="0"/>
                    <a:pt x="152" y="2"/>
                    <a:pt x="165" y="6"/>
                  </a:cubicBezTo>
                  <a:cubicBezTo>
                    <a:pt x="179" y="9"/>
                    <a:pt x="190" y="15"/>
                    <a:pt x="200" y="22"/>
                  </a:cubicBezTo>
                  <a:cubicBezTo>
                    <a:pt x="210" y="29"/>
                    <a:pt x="217" y="38"/>
                    <a:pt x="223" y="49"/>
                  </a:cubicBezTo>
                  <a:cubicBezTo>
                    <a:pt x="228" y="59"/>
                    <a:pt x="231" y="71"/>
                    <a:pt x="231" y="85"/>
                  </a:cubicBezTo>
                  <a:cubicBezTo>
                    <a:pt x="231" y="97"/>
                    <a:pt x="229" y="109"/>
                    <a:pt x="224" y="121"/>
                  </a:cubicBezTo>
                  <a:cubicBezTo>
                    <a:pt x="220" y="133"/>
                    <a:pt x="213" y="145"/>
                    <a:pt x="206" y="158"/>
                  </a:cubicBezTo>
                  <a:cubicBezTo>
                    <a:pt x="198" y="170"/>
                    <a:pt x="189" y="182"/>
                    <a:pt x="178" y="195"/>
                  </a:cubicBezTo>
                  <a:cubicBezTo>
                    <a:pt x="168" y="207"/>
                    <a:pt x="157" y="219"/>
                    <a:pt x="145" y="230"/>
                  </a:cubicBezTo>
                  <a:cubicBezTo>
                    <a:pt x="133" y="242"/>
                    <a:pt x="122" y="253"/>
                    <a:pt x="109" y="263"/>
                  </a:cubicBezTo>
                  <a:cubicBezTo>
                    <a:pt x="97" y="274"/>
                    <a:pt x="85" y="283"/>
                    <a:pt x="74" y="292"/>
                  </a:cubicBezTo>
                  <a:cubicBezTo>
                    <a:pt x="211" y="292"/>
                    <a:pt x="211" y="292"/>
                    <a:pt x="211" y="292"/>
                  </a:cubicBezTo>
                  <a:cubicBezTo>
                    <a:pt x="215" y="292"/>
                    <a:pt x="218" y="293"/>
                    <a:pt x="221" y="294"/>
                  </a:cubicBezTo>
                  <a:cubicBezTo>
                    <a:pt x="224" y="296"/>
                    <a:pt x="227" y="298"/>
                    <a:pt x="228" y="300"/>
                  </a:cubicBezTo>
                  <a:cubicBezTo>
                    <a:pt x="230" y="302"/>
                    <a:pt x="232" y="305"/>
                    <a:pt x="233" y="307"/>
                  </a:cubicBezTo>
                  <a:cubicBezTo>
                    <a:pt x="234" y="310"/>
                    <a:pt x="234" y="313"/>
                    <a:pt x="234" y="316"/>
                  </a:cubicBezTo>
                  <a:cubicBezTo>
                    <a:pt x="234" y="319"/>
                    <a:pt x="234" y="322"/>
                    <a:pt x="233" y="325"/>
                  </a:cubicBezTo>
                  <a:cubicBezTo>
                    <a:pt x="232" y="328"/>
                    <a:pt x="230" y="330"/>
                    <a:pt x="228" y="332"/>
                  </a:cubicBezTo>
                  <a:cubicBezTo>
                    <a:pt x="227" y="334"/>
                    <a:pt x="224" y="336"/>
                    <a:pt x="221" y="337"/>
                  </a:cubicBezTo>
                  <a:cubicBezTo>
                    <a:pt x="218" y="339"/>
                    <a:pt x="215" y="339"/>
                    <a:pt x="211" y="339"/>
                  </a:cubicBezTo>
                  <a:cubicBezTo>
                    <a:pt x="33" y="339"/>
                    <a:pt x="33" y="339"/>
                    <a:pt x="33" y="339"/>
                  </a:cubicBezTo>
                  <a:cubicBezTo>
                    <a:pt x="22" y="339"/>
                    <a:pt x="13" y="337"/>
                    <a:pt x="8" y="331"/>
                  </a:cubicBezTo>
                  <a:cubicBezTo>
                    <a:pt x="3" y="326"/>
                    <a:pt x="0" y="319"/>
                    <a:pt x="0" y="312"/>
                  </a:cubicBezTo>
                  <a:cubicBezTo>
                    <a:pt x="0" y="306"/>
                    <a:pt x="1" y="300"/>
                    <a:pt x="4" y="295"/>
                  </a:cubicBezTo>
                  <a:cubicBezTo>
                    <a:pt x="7" y="289"/>
                    <a:pt x="12" y="284"/>
                    <a:pt x="17" y="278"/>
                  </a:cubicBezTo>
                  <a:cubicBezTo>
                    <a:pt x="19" y="277"/>
                    <a:pt x="21" y="275"/>
                    <a:pt x="25" y="272"/>
                  </a:cubicBezTo>
                  <a:cubicBezTo>
                    <a:pt x="28" y="269"/>
                    <a:pt x="32" y="266"/>
                    <a:pt x="36" y="262"/>
                  </a:cubicBezTo>
                  <a:cubicBezTo>
                    <a:pt x="40" y="258"/>
                    <a:pt x="44" y="255"/>
                    <a:pt x="49" y="251"/>
                  </a:cubicBezTo>
                  <a:cubicBezTo>
                    <a:pt x="53" y="247"/>
                    <a:pt x="58" y="243"/>
                    <a:pt x="62" y="238"/>
                  </a:cubicBezTo>
                  <a:cubicBezTo>
                    <a:pt x="67" y="234"/>
                    <a:pt x="71" y="230"/>
                    <a:pt x="75" y="226"/>
                  </a:cubicBezTo>
                  <a:cubicBezTo>
                    <a:pt x="79" y="222"/>
                    <a:pt x="83" y="219"/>
                    <a:pt x="86" y="216"/>
                  </a:cubicBezTo>
                  <a:cubicBezTo>
                    <a:pt x="97" y="205"/>
                    <a:pt x="108" y="193"/>
                    <a:pt x="118" y="182"/>
                  </a:cubicBezTo>
                  <a:cubicBezTo>
                    <a:pt x="129" y="171"/>
                    <a:pt x="138" y="159"/>
                    <a:pt x="145" y="149"/>
                  </a:cubicBezTo>
                  <a:cubicBezTo>
                    <a:pt x="153" y="138"/>
                    <a:pt x="159" y="127"/>
                    <a:pt x="163" y="118"/>
                  </a:cubicBezTo>
                  <a:cubicBezTo>
                    <a:pt x="168" y="108"/>
                    <a:pt x="170" y="99"/>
                    <a:pt x="170" y="91"/>
                  </a:cubicBezTo>
                  <a:cubicBezTo>
                    <a:pt x="170" y="84"/>
                    <a:pt x="168" y="77"/>
                    <a:pt x="165" y="72"/>
                  </a:cubicBezTo>
                  <a:cubicBezTo>
                    <a:pt x="162" y="67"/>
                    <a:pt x="158" y="62"/>
                    <a:pt x="153" y="59"/>
                  </a:cubicBezTo>
                  <a:cubicBezTo>
                    <a:pt x="148" y="55"/>
                    <a:pt x="142" y="52"/>
                    <a:pt x="135" y="51"/>
                  </a:cubicBezTo>
                  <a:cubicBezTo>
                    <a:pt x="129" y="49"/>
                    <a:pt x="122" y="48"/>
                    <a:pt x="115" y="48"/>
                  </a:cubicBezTo>
                  <a:close/>
                </a:path>
              </a:pathLst>
            </a:custGeom>
            <a:solidFill>
              <a:srgbClr val="FFFFFF">
                <a:alpha val="100000"/>
              </a:srgbClr>
            </a:solidFill>
            <a:ln w="9525">
              <a:noFill/>
            </a:ln>
          </p:spPr>
          <p:txBody>
            <a:bodyPr/>
            <a:p>
              <a:endParaRPr lang="zh-CN" altLang="en-US"/>
            </a:p>
          </p:txBody>
        </p:sp>
        <p:sp>
          <p:nvSpPr>
            <p:cNvPr id="185369" name="Freeform 40"/>
            <p:cNvSpPr>
              <a:spLocks noEditPoints="1"/>
            </p:cNvSpPr>
            <p:nvPr/>
          </p:nvSpPr>
          <p:spPr>
            <a:xfrm>
              <a:off x="6860858" y="2973819"/>
              <a:ext cx="238125" cy="325438"/>
            </a:xfrm>
            <a:custGeom>
              <a:avLst/>
              <a:gdLst>
                <a:gd name="txL" fmla="*/ 0 w 252"/>
                <a:gd name="txT" fmla="*/ 0 h 347"/>
                <a:gd name="txR" fmla="*/ 252 w 252"/>
                <a:gd name="txB" fmla="*/ 347 h 347"/>
              </a:gdLst>
              <a:ahLst/>
              <a:cxnLst>
                <a:cxn ang="0">
                  <a:pos x="119062" y="0"/>
                </a:cxn>
                <a:cxn ang="0">
                  <a:pos x="159694" y="6565"/>
                </a:cxn>
                <a:cxn ang="0">
                  <a:pos x="189933" y="23446"/>
                </a:cxn>
                <a:cxn ang="0">
                  <a:pos x="212611" y="49706"/>
                </a:cxn>
                <a:cxn ang="0">
                  <a:pos x="227730" y="82531"/>
                </a:cxn>
                <a:cxn ang="0">
                  <a:pos x="235290" y="120984"/>
                </a:cxn>
                <a:cxn ang="0">
                  <a:pos x="238125" y="162250"/>
                </a:cxn>
                <a:cxn ang="0">
                  <a:pos x="235290" y="204453"/>
                </a:cxn>
                <a:cxn ang="0">
                  <a:pos x="227730" y="242906"/>
                </a:cxn>
                <a:cxn ang="0">
                  <a:pos x="212611" y="275731"/>
                </a:cxn>
                <a:cxn ang="0">
                  <a:pos x="189933" y="301991"/>
                </a:cxn>
                <a:cxn ang="0">
                  <a:pos x="159694" y="318872"/>
                </a:cxn>
                <a:cxn ang="0">
                  <a:pos x="119062" y="325438"/>
                </a:cxn>
                <a:cxn ang="0">
                  <a:pos x="78430" y="318872"/>
                </a:cxn>
                <a:cxn ang="0">
                  <a:pos x="47247" y="301991"/>
                </a:cxn>
                <a:cxn ang="0">
                  <a:pos x="24568" y="275731"/>
                </a:cxn>
                <a:cxn ang="0">
                  <a:pos x="10394" y="242906"/>
                </a:cxn>
                <a:cxn ang="0">
                  <a:pos x="1889" y="204453"/>
                </a:cxn>
                <a:cxn ang="0">
                  <a:pos x="0" y="162250"/>
                </a:cxn>
                <a:cxn ang="0">
                  <a:pos x="1889" y="120984"/>
                </a:cxn>
                <a:cxn ang="0">
                  <a:pos x="10394" y="82531"/>
                </a:cxn>
                <a:cxn ang="0">
                  <a:pos x="24568" y="49706"/>
                </a:cxn>
                <a:cxn ang="0">
                  <a:pos x="47247" y="23446"/>
                </a:cxn>
                <a:cxn ang="0">
                  <a:pos x="78430" y="6565"/>
                </a:cxn>
                <a:cxn ang="0">
                  <a:pos x="119062" y="0"/>
                </a:cxn>
                <a:cxn ang="0">
                  <a:pos x="119062" y="42203"/>
                </a:cxn>
                <a:cxn ang="0">
                  <a:pos x="96383" y="46893"/>
                </a:cxn>
                <a:cxn ang="0">
                  <a:pos x="80319" y="60961"/>
                </a:cxn>
                <a:cxn ang="0">
                  <a:pos x="68980" y="81593"/>
                </a:cxn>
                <a:cxn ang="0">
                  <a:pos x="63311" y="105978"/>
                </a:cxn>
                <a:cxn ang="0">
                  <a:pos x="60476" y="134114"/>
                </a:cxn>
                <a:cxn ang="0">
                  <a:pos x="59531" y="162250"/>
                </a:cxn>
                <a:cxn ang="0">
                  <a:pos x="60476" y="191323"/>
                </a:cxn>
                <a:cxn ang="0">
                  <a:pos x="63311" y="219459"/>
                </a:cxn>
                <a:cxn ang="0">
                  <a:pos x="68980" y="243844"/>
                </a:cxn>
                <a:cxn ang="0">
                  <a:pos x="80319" y="264476"/>
                </a:cxn>
                <a:cxn ang="0">
                  <a:pos x="96383" y="277607"/>
                </a:cxn>
                <a:cxn ang="0">
                  <a:pos x="119062" y="282296"/>
                </a:cxn>
                <a:cxn ang="0">
                  <a:pos x="141741" y="277607"/>
                </a:cxn>
                <a:cxn ang="0">
                  <a:pos x="157805" y="264476"/>
                </a:cxn>
                <a:cxn ang="0">
                  <a:pos x="168199" y="243844"/>
                </a:cxn>
                <a:cxn ang="0">
                  <a:pos x="174813" y="219459"/>
                </a:cxn>
                <a:cxn ang="0">
                  <a:pos x="177648" y="191323"/>
                </a:cxn>
                <a:cxn ang="0">
                  <a:pos x="178593" y="162250"/>
                </a:cxn>
                <a:cxn ang="0">
                  <a:pos x="177648" y="134114"/>
                </a:cxn>
                <a:cxn ang="0">
                  <a:pos x="174813" y="105978"/>
                </a:cxn>
                <a:cxn ang="0">
                  <a:pos x="168199" y="81593"/>
                </a:cxn>
                <a:cxn ang="0">
                  <a:pos x="157805" y="60961"/>
                </a:cxn>
                <a:cxn ang="0">
                  <a:pos x="141741" y="46893"/>
                </a:cxn>
                <a:cxn ang="0">
                  <a:pos x="119062" y="42203"/>
                </a:cxn>
              </a:cxnLst>
              <a:rect l="txL" t="txT" r="txR" b="txB"/>
              <a:pathLst>
                <a:path w="252" h="347">
                  <a:moveTo>
                    <a:pt x="126" y="0"/>
                  </a:moveTo>
                  <a:cubicBezTo>
                    <a:pt x="142" y="0"/>
                    <a:pt x="156" y="2"/>
                    <a:pt x="169" y="7"/>
                  </a:cubicBezTo>
                  <a:cubicBezTo>
                    <a:pt x="181" y="11"/>
                    <a:pt x="192" y="17"/>
                    <a:pt x="201" y="25"/>
                  </a:cubicBezTo>
                  <a:cubicBezTo>
                    <a:pt x="211" y="33"/>
                    <a:pt x="219" y="42"/>
                    <a:pt x="225" y="53"/>
                  </a:cubicBezTo>
                  <a:cubicBezTo>
                    <a:pt x="231" y="63"/>
                    <a:pt x="237" y="75"/>
                    <a:pt x="241" y="88"/>
                  </a:cubicBezTo>
                  <a:cubicBezTo>
                    <a:pt x="245" y="101"/>
                    <a:pt x="247" y="115"/>
                    <a:pt x="249" y="129"/>
                  </a:cubicBezTo>
                  <a:cubicBezTo>
                    <a:pt x="251" y="143"/>
                    <a:pt x="252" y="158"/>
                    <a:pt x="252" y="173"/>
                  </a:cubicBezTo>
                  <a:cubicBezTo>
                    <a:pt x="252" y="189"/>
                    <a:pt x="251" y="203"/>
                    <a:pt x="249" y="218"/>
                  </a:cubicBezTo>
                  <a:cubicBezTo>
                    <a:pt x="247" y="232"/>
                    <a:pt x="245" y="246"/>
                    <a:pt x="241" y="259"/>
                  </a:cubicBezTo>
                  <a:cubicBezTo>
                    <a:pt x="237" y="272"/>
                    <a:pt x="231" y="283"/>
                    <a:pt x="225" y="294"/>
                  </a:cubicBezTo>
                  <a:cubicBezTo>
                    <a:pt x="219" y="305"/>
                    <a:pt x="211" y="314"/>
                    <a:pt x="201" y="322"/>
                  </a:cubicBezTo>
                  <a:cubicBezTo>
                    <a:pt x="192" y="330"/>
                    <a:pt x="181" y="336"/>
                    <a:pt x="169" y="340"/>
                  </a:cubicBezTo>
                  <a:cubicBezTo>
                    <a:pt x="156" y="345"/>
                    <a:pt x="142" y="347"/>
                    <a:pt x="126" y="347"/>
                  </a:cubicBezTo>
                  <a:cubicBezTo>
                    <a:pt x="110" y="347"/>
                    <a:pt x="95" y="345"/>
                    <a:pt x="83" y="340"/>
                  </a:cubicBezTo>
                  <a:cubicBezTo>
                    <a:pt x="70" y="336"/>
                    <a:pt x="59" y="330"/>
                    <a:pt x="50" y="322"/>
                  </a:cubicBezTo>
                  <a:cubicBezTo>
                    <a:pt x="41" y="314"/>
                    <a:pt x="33" y="305"/>
                    <a:pt x="26" y="294"/>
                  </a:cubicBezTo>
                  <a:cubicBezTo>
                    <a:pt x="20" y="283"/>
                    <a:pt x="15" y="272"/>
                    <a:pt x="11" y="259"/>
                  </a:cubicBezTo>
                  <a:cubicBezTo>
                    <a:pt x="7" y="246"/>
                    <a:pt x="4" y="232"/>
                    <a:pt x="2" y="218"/>
                  </a:cubicBezTo>
                  <a:cubicBezTo>
                    <a:pt x="0" y="203"/>
                    <a:pt x="0" y="189"/>
                    <a:pt x="0" y="173"/>
                  </a:cubicBezTo>
                  <a:cubicBezTo>
                    <a:pt x="0" y="158"/>
                    <a:pt x="0" y="143"/>
                    <a:pt x="2" y="129"/>
                  </a:cubicBezTo>
                  <a:cubicBezTo>
                    <a:pt x="4" y="115"/>
                    <a:pt x="7" y="101"/>
                    <a:pt x="11" y="88"/>
                  </a:cubicBezTo>
                  <a:cubicBezTo>
                    <a:pt x="15" y="75"/>
                    <a:pt x="20" y="63"/>
                    <a:pt x="26" y="53"/>
                  </a:cubicBezTo>
                  <a:cubicBezTo>
                    <a:pt x="33" y="42"/>
                    <a:pt x="41" y="33"/>
                    <a:pt x="50" y="25"/>
                  </a:cubicBezTo>
                  <a:cubicBezTo>
                    <a:pt x="59" y="17"/>
                    <a:pt x="70" y="11"/>
                    <a:pt x="83" y="7"/>
                  </a:cubicBezTo>
                  <a:cubicBezTo>
                    <a:pt x="95" y="2"/>
                    <a:pt x="110" y="0"/>
                    <a:pt x="126" y="0"/>
                  </a:cubicBezTo>
                  <a:close/>
                  <a:moveTo>
                    <a:pt x="126" y="45"/>
                  </a:moveTo>
                  <a:cubicBezTo>
                    <a:pt x="116" y="45"/>
                    <a:pt x="108" y="47"/>
                    <a:pt x="102" y="50"/>
                  </a:cubicBezTo>
                  <a:cubicBezTo>
                    <a:pt x="95" y="54"/>
                    <a:pt x="89" y="59"/>
                    <a:pt x="85" y="65"/>
                  </a:cubicBezTo>
                  <a:cubicBezTo>
                    <a:pt x="80" y="71"/>
                    <a:pt x="76" y="78"/>
                    <a:pt x="73" y="87"/>
                  </a:cubicBezTo>
                  <a:cubicBezTo>
                    <a:pt x="70" y="95"/>
                    <a:pt x="68" y="104"/>
                    <a:pt x="67" y="113"/>
                  </a:cubicBezTo>
                  <a:cubicBezTo>
                    <a:pt x="65" y="123"/>
                    <a:pt x="64" y="132"/>
                    <a:pt x="64" y="143"/>
                  </a:cubicBezTo>
                  <a:cubicBezTo>
                    <a:pt x="63" y="153"/>
                    <a:pt x="63" y="163"/>
                    <a:pt x="63" y="173"/>
                  </a:cubicBezTo>
                  <a:cubicBezTo>
                    <a:pt x="63" y="183"/>
                    <a:pt x="63" y="194"/>
                    <a:pt x="64" y="204"/>
                  </a:cubicBezTo>
                  <a:cubicBezTo>
                    <a:pt x="64" y="214"/>
                    <a:pt x="65" y="224"/>
                    <a:pt x="67" y="234"/>
                  </a:cubicBezTo>
                  <a:cubicBezTo>
                    <a:pt x="68" y="243"/>
                    <a:pt x="70" y="252"/>
                    <a:pt x="73" y="260"/>
                  </a:cubicBezTo>
                  <a:cubicBezTo>
                    <a:pt x="76" y="268"/>
                    <a:pt x="80" y="276"/>
                    <a:pt x="85" y="282"/>
                  </a:cubicBezTo>
                  <a:cubicBezTo>
                    <a:pt x="89" y="288"/>
                    <a:pt x="95" y="293"/>
                    <a:pt x="102" y="296"/>
                  </a:cubicBezTo>
                  <a:cubicBezTo>
                    <a:pt x="108" y="300"/>
                    <a:pt x="116" y="301"/>
                    <a:pt x="126" y="301"/>
                  </a:cubicBezTo>
                  <a:cubicBezTo>
                    <a:pt x="135" y="301"/>
                    <a:pt x="143" y="300"/>
                    <a:pt x="150" y="296"/>
                  </a:cubicBezTo>
                  <a:cubicBezTo>
                    <a:pt x="156" y="293"/>
                    <a:pt x="162" y="288"/>
                    <a:pt x="167" y="282"/>
                  </a:cubicBezTo>
                  <a:cubicBezTo>
                    <a:pt x="172" y="276"/>
                    <a:pt x="175" y="268"/>
                    <a:pt x="178" y="260"/>
                  </a:cubicBezTo>
                  <a:cubicBezTo>
                    <a:pt x="181" y="252"/>
                    <a:pt x="183" y="243"/>
                    <a:pt x="185" y="234"/>
                  </a:cubicBezTo>
                  <a:cubicBezTo>
                    <a:pt x="186" y="224"/>
                    <a:pt x="188" y="214"/>
                    <a:pt x="188" y="204"/>
                  </a:cubicBezTo>
                  <a:cubicBezTo>
                    <a:pt x="189" y="194"/>
                    <a:pt x="189" y="183"/>
                    <a:pt x="189" y="173"/>
                  </a:cubicBezTo>
                  <a:cubicBezTo>
                    <a:pt x="189" y="163"/>
                    <a:pt x="189" y="153"/>
                    <a:pt x="188" y="143"/>
                  </a:cubicBezTo>
                  <a:cubicBezTo>
                    <a:pt x="188" y="132"/>
                    <a:pt x="186" y="123"/>
                    <a:pt x="185" y="113"/>
                  </a:cubicBezTo>
                  <a:cubicBezTo>
                    <a:pt x="183" y="104"/>
                    <a:pt x="181" y="95"/>
                    <a:pt x="178" y="87"/>
                  </a:cubicBezTo>
                  <a:cubicBezTo>
                    <a:pt x="175" y="78"/>
                    <a:pt x="172" y="71"/>
                    <a:pt x="167" y="65"/>
                  </a:cubicBezTo>
                  <a:cubicBezTo>
                    <a:pt x="162" y="59"/>
                    <a:pt x="156" y="54"/>
                    <a:pt x="150" y="50"/>
                  </a:cubicBezTo>
                  <a:cubicBezTo>
                    <a:pt x="143" y="47"/>
                    <a:pt x="135" y="45"/>
                    <a:pt x="126" y="45"/>
                  </a:cubicBezTo>
                  <a:close/>
                </a:path>
              </a:pathLst>
            </a:custGeom>
            <a:solidFill>
              <a:srgbClr val="FFFFFF">
                <a:alpha val="100000"/>
              </a:srgbClr>
            </a:solidFill>
            <a:ln w="9525">
              <a:noFill/>
            </a:ln>
          </p:spPr>
          <p:txBody>
            <a:bodyPr/>
            <a:p>
              <a:endParaRPr lang="zh-CN" altLang="en-US"/>
            </a:p>
          </p:txBody>
        </p:sp>
        <p:sp>
          <p:nvSpPr>
            <p:cNvPr id="185370" name="Freeform 40"/>
            <p:cNvSpPr>
              <a:spLocks noEditPoints="1"/>
            </p:cNvSpPr>
            <p:nvPr/>
          </p:nvSpPr>
          <p:spPr>
            <a:xfrm>
              <a:off x="4468178" y="4496549"/>
              <a:ext cx="238125" cy="325438"/>
            </a:xfrm>
            <a:custGeom>
              <a:avLst/>
              <a:gdLst>
                <a:gd name="txL" fmla="*/ 0 w 252"/>
                <a:gd name="txT" fmla="*/ 0 h 347"/>
                <a:gd name="txR" fmla="*/ 252 w 252"/>
                <a:gd name="txB" fmla="*/ 347 h 347"/>
              </a:gdLst>
              <a:ahLst/>
              <a:cxnLst>
                <a:cxn ang="0">
                  <a:pos x="119062" y="0"/>
                </a:cxn>
                <a:cxn ang="0">
                  <a:pos x="159694" y="6565"/>
                </a:cxn>
                <a:cxn ang="0">
                  <a:pos x="189933" y="23446"/>
                </a:cxn>
                <a:cxn ang="0">
                  <a:pos x="212611" y="49706"/>
                </a:cxn>
                <a:cxn ang="0">
                  <a:pos x="227730" y="82531"/>
                </a:cxn>
                <a:cxn ang="0">
                  <a:pos x="235290" y="120984"/>
                </a:cxn>
                <a:cxn ang="0">
                  <a:pos x="238125" y="162250"/>
                </a:cxn>
                <a:cxn ang="0">
                  <a:pos x="235290" y="204453"/>
                </a:cxn>
                <a:cxn ang="0">
                  <a:pos x="227730" y="242906"/>
                </a:cxn>
                <a:cxn ang="0">
                  <a:pos x="212611" y="275731"/>
                </a:cxn>
                <a:cxn ang="0">
                  <a:pos x="189933" y="301991"/>
                </a:cxn>
                <a:cxn ang="0">
                  <a:pos x="159694" y="318872"/>
                </a:cxn>
                <a:cxn ang="0">
                  <a:pos x="119062" y="325438"/>
                </a:cxn>
                <a:cxn ang="0">
                  <a:pos x="78430" y="318872"/>
                </a:cxn>
                <a:cxn ang="0">
                  <a:pos x="47247" y="301991"/>
                </a:cxn>
                <a:cxn ang="0">
                  <a:pos x="24568" y="275731"/>
                </a:cxn>
                <a:cxn ang="0">
                  <a:pos x="10394" y="242906"/>
                </a:cxn>
                <a:cxn ang="0">
                  <a:pos x="1889" y="204453"/>
                </a:cxn>
                <a:cxn ang="0">
                  <a:pos x="0" y="162250"/>
                </a:cxn>
                <a:cxn ang="0">
                  <a:pos x="1889" y="120984"/>
                </a:cxn>
                <a:cxn ang="0">
                  <a:pos x="10394" y="82531"/>
                </a:cxn>
                <a:cxn ang="0">
                  <a:pos x="24568" y="49706"/>
                </a:cxn>
                <a:cxn ang="0">
                  <a:pos x="47247" y="23446"/>
                </a:cxn>
                <a:cxn ang="0">
                  <a:pos x="78430" y="6565"/>
                </a:cxn>
                <a:cxn ang="0">
                  <a:pos x="119062" y="0"/>
                </a:cxn>
                <a:cxn ang="0">
                  <a:pos x="119062" y="42203"/>
                </a:cxn>
                <a:cxn ang="0">
                  <a:pos x="96383" y="46893"/>
                </a:cxn>
                <a:cxn ang="0">
                  <a:pos x="80319" y="60961"/>
                </a:cxn>
                <a:cxn ang="0">
                  <a:pos x="68980" y="81593"/>
                </a:cxn>
                <a:cxn ang="0">
                  <a:pos x="63311" y="105978"/>
                </a:cxn>
                <a:cxn ang="0">
                  <a:pos x="60476" y="134114"/>
                </a:cxn>
                <a:cxn ang="0">
                  <a:pos x="59531" y="162250"/>
                </a:cxn>
                <a:cxn ang="0">
                  <a:pos x="60476" y="191323"/>
                </a:cxn>
                <a:cxn ang="0">
                  <a:pos x="63311" y="219459"/>
                </a:cxn>
                <a:cxn ang="0">
                  <a:pos x="68980" y="243844"/>
                </a:cxn>
                <a:cxn ang="0">
                  <a:pos x="80319" y="264476"/>
                </a:cxn>
                <a:cxn ang="0">
                  <a:pos x="96383" y="277607"/>
                </a:cxn>
                <a:cxn ang="0">
                  <a:pos x="119062" y="282296"/>
                </a:cxn>
                <a:cxn ang="0">
                  <a:pos x="141741" y="277607"/>
                </a:cxn>
                <a:cxn ang="0">
                  <a:pos x="157805" y="264476"/>
                </a:cxn>
                <a:cxn ang="0">
                  <a:pos x="168199" y="243844"/>
                </a:cxn>
                <a:cxn ang="0">
                  <a:pos x="174813" y="219459"/>
                </a:cxn>
                <a:cxn ang="0">
                  <a:pos x="177648" y="191323"/>
                </a:cxn>
                <a:cxn ang="0">
                  <a:pos x="178593" y="162250"/>
                </a:cxn>
                <a:cxn ang="0">
                  <a:pos x="177648" y="134114"/>
                </a:cxn>
                <a:cxn ang="0">
                  <a:pos x="174813" y="105978"/>
                </a:cxn>
                <a:cxn ang="0">
                  <a:pos x="168199" y="81593"/>
                </a:cxn>
                <a:cxn ang="0">
                  <a:pos x="157805" y="60961"/>
                </a:cxn>
                <a:cxn ang="0">
                  <a:pos x="141741" y="46893"/>
                </a:cxn>
                <a:cxn ang="0">
                  <a:pos x="119062" y="42203"/>
                </a:cxn>
              </a:cxnLst>
              <a:rect l="txL" t="txT" r="txR" b="txB"/>
              <a:pathLst>
                <a:path w="252" h="347">
                  <a:moveTo>
                    <a:pt x="126" y="0"/>
                  </a:moveTo>
                  <a:cubicBezTo>
                    <a:pt x="142" y="0"/>
                    <a:pt x="156" y="2"/>
                    <a:pt x="169" y="7"/>
                  </a:cubicBezTo>
                  <a:cubicBezTo>
                    <a:pt x="181" y="11"/>
                    <a:pt x="192" y="17"/>
                    <a:pt x="201" y="25"/>
                  </a:cubicBezTo>
                  <a:cubicBezTo>
                    <a:pt x="211" y="33"/>
                    <a:pt x="219" y="42"/>
                    <a:pt x="225" y="53"/>
                  </a:cubicBezTo>
                  <a:cubicBezTo>
                    <a:pt x="231" y="63"/>
                    <a:pt x="237" y="75"/>
                    <a:pt x="241" y="88"/>
                  </a:cubicBezTo>
                  <a:cubicBezTo>
                    <a:pt x="245" y="101"/>
                    <a:pt x="247" y="115"/>
                    <a:pt x="249" y="129"/>
                  </a:cubicBezTo>
                  <a:cubicBezTo>
                    <a:pt x="251" y="143"/>
                    <a:pt x="252" y="158"/>
                    <a:pt x="252" y="173"/>
                  </a:cubicBezTo>
                  <a:cubicBezTo>
                    <a:pt x="252" y="189"/>
                    <a:pt x="251" y="203"/>
                    <a:pt x="249" y="218"/>
                  </a:cubicBezTo>
                  <a:cubicBezTo>
                    <a:pt x="247" y="232"/>
                    <a:pt x="245" y="246"/>
                    <a:pt x="241" y="259"/>
                  </a:cubicBezTo>
                  <a:cubicBezTo>
                    <a:pt x="237" y="272"/>
                    <a:pt x="231" y="283"/>
                    <a:pt x="225" y="294"/>
                  </a:cubicBezTo>
                  <a:cubicBezTo>
                    <a:pt x="219" y="305"/>
                    <a:pt x="211" y="314"/>
                    <a:pt x="201" y="322"/>
                  </a:cubicBezTo>
                  <a:cubicBezTo>
                    <a:pt x="192" y="330"/>
                    <a:pt x="181" y="336"/>
                    <a:pt x="169" y="340"/>
                  </a:cubicBezTo>
                  <a:cubicBezTo>
                    <a:pt x="156" y="345"/>
                    <a:pt x="142" y="347"/>
                    <a:pt x="126" y="347"/>
                  </a:cubicBezTo>
                  <a:cubicBezTo>
                    <a:pt x="110" y="347"/>
                    <a:pt x="95" y="345"/>
                    <a:pt x="83" y="340"/>
                  </a:cubicBezTo>
                  <a:cubicBezTo>
                    <a:pt x="70" y="336"/>
                    <a:pt x="59" y="330"/>
                    <a:pt x="50" y="322"/>
                  </a:cubicBezTo>
                  <a:cubicBezTo>
                    <a:pt x="41" y="314"/>
                    <a:pt x="33" y="305"/>
                    <a:pt x="26" y="294"/>
                  </a:cubicBezTo>
                  <a:cubicBezTo>
                    <a:pt x="20" y="283"/>
                    <a:pt x="15" y="272"/>
                    <a:pt x="11" y="259"/>
                  </a:cubicBezTo>
                  <a:cubicBezTo>
                    <a:pt x="7" y="246"/>
                    <a:pt x="4" y="232"/>
                    <a:pt x="2" y="218"/>
                  </a:cubicBezTo>
                  <a:cubicBezTo>
                    <a:pt x="0" y="203"/>
                    <a:pt x="0" y="189"/>
                    <a:pt x="0" y="173"/>
                  </a:cubicBezTo>
                  <a:cubicBezTo>
                    <a:pt x="0" y="158"/>
                    <a:pt x="0" y="143"/>
                    <a:pt x="2" y="129"/>
                  </a:cubicBezTo>
                  <a:cubicBezTo>
                    <a:pt x="4" y="115"/>
                    <a:pt x="7" y="101"/>
                    <a:pt x="11" y="88"/>
                  </a:cubicBezTo>
                  <a:cubicBezTo>
                    <a:pt x="15" y="75"/>
                    <a:pt x="20" y="63"/>
                    <a:pt x="26" y="53"/>
                  </a:cubicBezTo>
                  <a:cubicBezTo>
                    <a:pt x="33" y="42"/>
                    <a:pt x="41" y="33"/>
                    <a:pt x="50" y="25"/>
                  </a:cubicBezTo>
                  <a:cubicBezTo>
                    <a:pt x="59" y="17"/>
                    <a:pt x="70" y="11"/>
                    <a:pt x="83" y="7"/>
                  </a:cubicBezTo>
                  <a:cubicBezTo>
                    <a:pt x="95" y="2"/>
                    <a:pt x="110" y="0"/>
                    <a:pt x="126" y="0"/>
                  </a:cubicBezTo>
                  <a:close/>
                  <a:moveTo>
                    <a:pt x="126" y="45"/>
                  </a:moveTo>
                  <a:cubicBezTo>
                    <a:pt x="116" y="45"/>
                    <a:pt x="108" y="47"/>
                    <a:pt x="102" y="50"/>
                  </a:cubicBezTo>
                  <a:cubicBezTo>
                    <a:pt x="95" y="54"/>
                    <a:pt x="89" y="59"/>
                    <a:pt x="85" y="65"/>
                  </a:cubicBezTo>
                  <a:cubicBezTo>
                    <a:pt x="80" y="71"/>
                    <a:pt x="76" y="78"/>
                    <a:pt x="73" y="87"/>
                  </a:cubicBezTo>
                  <a:cubicBezTo>
                    <a:pt x="70" y="95"/>
                    <a:pt x="68" y="104"/>
                    <a:pt x="67" y="113"/>
                  </a:cubicBezTo>
                  <a:cubicBezTo>
                    <a:pt x="65" y="123"/>
                    <a:pt x="64" y="132"/>
                    <a:pt x="64" y="143"/>
                  </a:cubicBezTo>
                  <a:cubicBezTo>
                    <a:pt x="63" y="153"/>
                    <a:pt x="63" y="163"/>
                    <a:pt x="63" y="173"/>
                  </a:cubicBezTo>
                  <a:cubicBezTo>
                    <a:pt x="63" y="183"/>
                    <a:pt x="63" y="194"/>
                    <a:pt x="64" y="204"/>
                  </a:cubicBezTo>
                  <a:cubicBezTo>
                    <a:pt x="64" y="214"/>
                    <a:pt x="65" y="224"/>
                    <a:pt x="67" y="234"/>
                  </a:cubicBezTo>
                  <a:cubicBezTo>
                    <a:pt x="68" y="243"/>
                    <a:pt x="70" y="252"/>
                    <a:pt x="73" y="260"/>
                  </a:cubicBezTo>
                  <a:cubicBezTo>
                    <a:pt x="76" y="268"/>
                    <a:pt x="80" y="276"/>
                    <a:pt x="85" y="282"/>
                  </a:cubicBezTo>
                  <a:cubicBezTo>
                    <a:pt x="89" y="288"/>
                    <a:pt x="95" y="293"/>
                    <a:pt x="102" y="296"/>
                  </a:cubicBezTo>
                  <a:cubicBezTo>
                    <a:pt x="108" y="300"/>
                    <a:pt x="116" y="301"/>
                    <a:pt x="126" y="301"/>
                  </a:cubicBezTo>
                  <a:cubicBezTo>
                    <a:pt x="135" y="301"/>
                    <a:pt x="143" y="300"/>
                    <a:pt x="150" y="296"/>
                  </a:cubicBezTo>
                  <a:cubicBezTo>
                    <a:pt x="156" y="293"/>
                    <a:pt x="162" y="288"/>
                    <a:pt x="167" y="282"/>
                  </a:cubicBezTo>
                  <a:cubicBezTo>
                    <a:pt x="172" y="276"/>
                    <a:pt x="175" y="268"/>
                    <a:pt x="178" y="260"/>
                  </a:cubicBezTo>
                  <a:cubicBezTo>
                    <a:pt x="181" y="252"/>
                    <a:pt x="183" y="243"/>
                    <a:pt x="185" y="234"/>
                  </a:cubicBezTo>
                  <a:cubicBezTo>
                    <a:pt x="186" y="224"/>
                    <a:pt x="188" y="214"/>
                    <a:pt x="188" y="204"/>
                  </a:cubicBezTo>
                  <a:cubicBezTo>
                    <a:pt x="189" y="194"/>
                    <a:pt x="189" y="183"/>
                    <a:pt x="189" y="173"/>
                  </a:cubicBezTo>
                  <a:cubicBezTo>
                    <a:pt x="189" y="163"/>
                    <a:pt x="189" y="153"/>
                    <a:pt x="188" y="143"/>
                  </a:cubicBezTo>
                  <a:cubicBezTo>
                    <a:pt x="188" y="132"/>
                    <a:pt x="186" y="123"/>
                    <a:pt x="185" y="113"/>
                  </a:cubicBezTo>
                  <a:cubicBezTo>
                    <a:pt x="183" y="104"/>
                    <a:pt x="181" y="95"/>
                    <a:pt x="178" y="87"/>
                  </a:cubicBezTo>
                  <a:cubicBezTo>
                    <a:pt x="175" y="78"/>
                    <a:pt x="172" y="71"/>
                    <a:pt x="167" y="65"/>
                  </a:cubicBezTo>
                  <a:cubicBezTo>
                    <a:pt x="162" y="59"/>
                    <a:pt x="156" y="54"/>
                    <a:pt x="150" y="50"/>
                  </a:cubicBezTo>
                  <a:cubicBezTo>
                    <a:pt x="143" y="47"/>
                    <a:pt x="135" y="45"/>
                    <a:pt x="126" y="45"/>
                  </a:cubicBezTo>
                  <a:close/>
                </a:path>
              </a:pathLst>
            </a:custGeom>
            <a:solidFill>
              <a:srgbClr val="FFFFFF">
                <a:alpha val="100000"/>
              </a:srgbClr>
            </a:solidFill>
            <a:ln w="9525">
              <a:noFill/>
            </a:ln>
          </p:spPr>
          <p:txBody>
            <a:bodyPr/>
            <a:p>
              <a:endParaRPr lang="zh-CN" altLang="en-US"/>
            </a:p>
          </p:txBody>
        </p:sp>
        <p:sp>
          <p:nvSpPr>
            <p:cNvPr id="185371" name="Freeform 40"/>
            <p:cNvSpPr>
              <a:spLocks noEditPoints="1"/>
            </p:cNvSpPr>
            <p:nvPr/>
          </p:nvSpPr>
          <p:spPr>
            <a:xfrm>
              <a:off x="5840413" y="5499849"/>
              <a:ext cx="238125" cy="325438"/>
            </a:xfrm>
            <a:custGeom>
              <a:avLst/>
              <a:gdLst>
                <a:gd name="txL" fmla="*/ 0 w 252"/>
                <a:gd name="txT" fmla="*/ 0 h 347"/>
                <a:gd name="txR" fmla="*/ 252 w 252"/>
                <a:gd name="txB" fmla="*/ 347 h 347"/>
              </a:gdLst>
              <a:ahLst/>
              <a:cxnLst>
                <a:cxn ang="0">
                  <a:pos x="119062" y="0"/>
                </a:cxn>
                <a:cxn ang="0">
                  <a:pos x="159694" y="6565"/>
                </a:cxn>
                <a:cxn ang="0">
                  <a:pos x="189933" y="23446"/>
                </a:cxn>
                <a:cxn ang="0">
                  <a:pos x="212611" y="49706"/>
                </a:cxn>
                <a:cxn ang="0">
                  <a:pos x="227730" y="82531"/>
                </a:cxn>
                <a:cxn ang="0">
                  <a:pos x="235290" y="120984"/>
                </a:cxn>
                <a:cxn ang="0">
                  <a:pos x="238125" y="162250"/>
                </a:cxn>
                <a:cxn ang="0">
                  <a:pos x="235290" y="204453"/>
                </a:cxn>
                <a:cxn ang="0">
                  <a:pos x="227730" y="242906"/>
                </a:cxn>
                <a:cxn ang="0">
                  <a:pos x="212611" y="275731"/>
                </a:cxn>
                <a:cxn ang="0">
                  <a:pos x="189933" y="301991"/>
                </a:cxn>
                <a:cxn ang="0">
                  <a:pos x="159694" y="318872"/>
                </a:cxn>
                <a:cxn ang="0">
                  <a:pos x="119062" y="325438"/>
                </a:cxn>
                <a:cxn ang="0">
                  <a:pos x="78430" y="318872"/>
                </a:cxn>
                <a:cxn ang="0">
                  <a:pos x="47247" y="301991"/>
                </a:cxn>
                <a:cxn ang="0">
                  <a:pos x="24568" y="275731"/>
                </a:cxn>
                <a:cxn ang="0">
                  <a:pos x="10394" y="242906"/>
                </a:cxn>
                <a:cxn ang="0">
                  <a:pos x="1889" y="204453"/>
                </a:cxn>
                <a:cxn ang="0">
                  <a:pos x="0" y="162250"/>
                </a:cxn>
                <a:cxn ang="0">
                  <a:pos x="1889" y="120984"/>
                </a:cxn>
                <a:cxn ang="0">
                  <a:pos x="10394" y="82531"/>
                </a:cxn>
                <a:cxn ang="0">
                  <a:pos x="24568" y="49706"/>
                </a:cxn>
                <a:cxn ang="0">
                  <a:pos x="47247" y="23446"/>
                </a:cxn>
                <a:cxn ang="0">
                  <a:pos x="78430" y="6565"/>
                </a:cxn>
                <a:cxn ang="0">
                  <a:pos x="119062" y="0"/>
                </a:cxn>
                <a:cxn ang="0">
                  <a:pos x="119062" y="42203"/>
                </a:cxn>
                <a:cxn ang="0">
                  <a:pos x="96383" y="46893"/>
                </a:cxn>
                <a:cxn ang="0">
                  <a:pos x="80319" y="60961"/>
                </a:cxn>
                <a:cxn ang="0">
                  <a:pos x="68980" y="81593"/>
                </a:cxn>
                <a:cxn ang="0">
                  <a:pos x="63311" y="105978"/>
                </a:cxn>
                <a:cxn ang="0">
                  <a:pos x="60476" y="134114"/>
                </a:cxn>
                <a:cxn ang="0">
                  <a:pos x="59531" y="162250"/>
                </a:cxn>
                <a:cxn ang="0">
                  <a:pos x="60476" y="191323"/>
                </a:cxn>
                <a:cxn ang="0">
                  <a:pos x="63311" y="219459"/>
                </a:cxn>
                <a:cxn ang="0">
                  <a:pos x="68980" y="243844"/>
                </a:cxn>
                <a:cxn ang="0">
                  <a:pos x="80319" y="264476"/>
                </a:cxn>
                <a:cxn ang="0">
                  <a:pos x="96383" y="277607"/>
                </a:cxn>
                <a:cxn ang="0">
                  <a:pos x="119062" y="282296"/>
                </a:cxn>
                <a:cxn ang="0">
                  <a:pos x="141741" y="277607"/>
                </a:cxn>
                <a:cxn ang="0">
                  <a:pos x="157805" y="264476"/>
                </a:cxn>
                <a:cxn ang="0">
                  <a:pos x="168199" y="243844"/>
                </a:cxn>
                <a:cxn ang="0">
                  <a:pos x="174813" y="219459"/>
                </a:cxn>
                <a:cxn ang="0">
                  <a:pos x="177648" y="191323"/>
                </a:cxn>
                <a:cxn ang="0">
                  <a:pos x="178593" y="162250"/>
                </a:cxn>
                <a:cxn ang="0">
                  <a:pos x="177648" y="134114"/>
                </a:cxn>
                <a:cxn ang="0">
                  <a:pos x="174813" y="105978"/>
                </a:cxn>
                <a:cxn ang="0">
                  <a:pos x="168199" y="81593"/>
                </a:cxn>
                <a:cxn ang="0">
                  <a:pos x="157805" y="60961"/>
                </a:cxn>
                <a:cxn ang="0">
                  <a:pos x="141741" y="46893"/>
                </a:cxn>
                <a:cxn ang="0">
                  <a:pos x="119062" y="42203"/>
                </a:cxn>
              </a:cxnLst>
              <a:rect l="txL" t="txT" r="txR" b="txB"/>
              <a:pathLst>
                <a:path w="252" h="347">
                  <a:moveTo>
                    <a:pt x="126" y="0"/>
                  </a:moveTo>
                  <a:cubicBezTo>
                    <a:pt x="142" y="0"/>
                    <a:pt x="156" y="2"/>
                    <a:pt x="169" y="7"/>
                  </a:cubicBezTo>
                  <a:cubicBezTo>
                    <a:pt x="181" y="11"/>
                    <a:pt x="192" y="17"/>
                    <a:pt x="201" y="25"/>
                  </a:cubicBezTo>
                  <a:cubicBezTo>
                    <a:pt x="211" y="33"/>
                    <a:pt x="219" y="42"/>
                    <a:pt x="225" y="53"/>
                  </a:cubicBezTo>
                  <a:cubicBezTo>
                    <a:pt x="231" y="63"/>
                    <a:pt x="237" y="75"/>
                    <a:pt x="241" y="88"/>
                  </a:cubicBezTo>
                  <a:cubicBezTo>
                    <a:pt x="245" y="101"/>
                    <a:pt x="247" y="115"/>
                    <a:pt x="249" y="129"/>
                  </a:cubicBezTo>
                  <a:cubicBezTo>
                    <a:pt x="251" y="143"/>
                    <a:pt x="252" y="158"/>
                    <a:pt x="252" y="173"/>
                  </a:cubicBezTo>
                  <a:cubicBezTo>
                    <a:pt x="252" y="189"/>
                    <a:pt x="251" y="203"/>
                    <a:pt x="249" y="218"/>
                  </a:cubicBezTo>
                  <a:cubicBezTo>
                    <a:pt x="247" y="232"/>
                    <a:pt x="245" y="246"/>
                    <a:pt x="241" y="259"/>
                  </a:cubicBezTo>
                  <a:cubicBezTo>
                    <a:pt x="237" y="272"/>
                    <a:pt x="231" y="283"/>
                    <a:pt x="225" y="294"/>
                  </a:cubicBezTo>
                  <a:cubicBezTo>
                    <a:pt x="219" y="305"/>
                    <a:pt x="211" y="314"/>
                    <a:pt x="201" y="322"/>
                  </a:cubicBezTo>
                  <a:cubicBezTo>
                    <a:pt x="192" y="330"/>
                    <a:pt x="181" y="336"/>
                    <a:pt x="169" y="340"/>
                  </a:cubicBezTo>
                  <a:cubicBezTo>
                    <a:pt x="156" y="345"/>
                    <a:pt x="142" y="347"/>
                    <a:pt x="126" y="347"/>
                  </a:cubicBezTo>
                  <a:cubicBezTo>
                    <a:pt x="110" y="347"/>
                    <a:pt x="95" y="345"/>
                    <a:pt x="83" y="340"/>
                  </a:cubicBezTo>
                  <a:cubicBezTo>
                    <a:pt x="70" y="336"/>
                    <a:pt x="59" y="330"/>
                    <a:pt x="50" y="322"/>
                  </a:cubicBezTo>
                  <a:cubicBezTo>
                    <a:pt x="41" y="314"/>
                    <a:pt x="33" y="305"/>
                    <a:pt x="26" y="294"/>
                  </a:cubicBezTo>
                  <a:cubicBezTo>
                    <a:pt x="20" y="283"/>
                    <a:pt x="15" y="272"/>
                    <a:pt x="11" y="259"/>
                  </a:cubicBezTo>
                  <a:cubicBezTo>
                    <a:pt x="7" y="246"/>
                    <a:pt x="4" y="232"/>
                    <a:pt x="2" y="218"/>
                  </a:cubicBezTo>
                  <a:cubicBezTo>
                    <a:pt x="0" y="203"/>
                    <a:pt x="0" y="189"/>
                    <a:pt x="0" y="173"/>
                  </a:cubicBezTo>
                  <a:cubicBezTo>
                    <a:pt x="0" y="158"/>
                    <a:pt x="0" y="143"/>
                    <a:pt x="2" y="129"/>
                  </a:cubicBezTo>
                  <a:cubicBezTo>
                    <a:pt x="4" y="115"/>
                    <a:pt x="7" y="101"/>
                    <a:pt x="11" y="88"/>
                  </a:cubicBezTo>
                  <a:cubicBezTo>
                    <a:pt x="15" y="75"/>
                    <a:pt x="20" y="63"/>
                    <a:pt x="26" y="53"/>
                  </a:cubicBezTo>
                  <a:cubicBezTo>
                    <a:pt x="33" y="42"/>
                    <a:pt x="41" y="33"/>
                    <a:pt x="50" y="25"/>
                  </a:cubicBezTo>
                  <a:cubicBezTo>
                    <a:pt x="59" y="17"/>
                    <a:pt x="70" y="11"/>
                    <a:pt x="83" y="7"/>
                  </a:cubicBezTo>
                  <a:cubicBezTo>
                    <a:pt x="95" y="2"/>
                    <a:pt x="110" y="0"/>
                    <a:pt x="126" y="0"/>
                  </a:cubicBezTo>
                  <a:close/>
                  <a:moveTo>
                    <a:pt x="126" y="45"/>
                  </a:moveTo>
                  <a:cubicBezTo>
                    <a:pt x="116" y="45"/>
                    <a:pt x="108" y="47"/>
                    <a:pt x="102" y="50"/>
                  </a:cubicBezTo>
                  <a:cubicBezTo>
                    <a:pt x="95" y="54"/>
                    <a:pt x="89" y="59"/>
                    <a:pt x="85" y="65"/>
                  </a:cubicBezTo>
                  <a:cubicBezTo>
                    <a:pt x="80" y="71"/>
                    <a:pt x="76" y="78"/>
                    <a:pt x="73" y="87"/>
                  </a:cubicBezTo>
                  <a:cubicBezTo>
                    <a:pt x="70" y="95"/>
                    <a:pt x="68" y="104"/>
                    <a:pt x="67" y="113"/>
                  </a:cubicBezTo>
                  <a:cubicBezTo>
                    <a:pt x="65" y="123"/>
                    <a:pt x="64" y="132"/>
                    <a:pt x="64" y="143"/>
                  </a:cubicBezTo>
                  <a:cubicBezTo>
                    <a:pt x="63" y="153"/>
                    <a:pt x="63" y="163"/>
                    <a:pt x="63" y="173"/>
                  </a:cubicBezTo>
                  <a:cubicBezTo>
                    <a:pt x="63" y="183"/>
                    <a:pt x="63" y="194"/>
                    <a:pt x="64" y="204"/>
                  </a:cubicBezTo>
                  <a:cubicBezTo>
                    <a:pt x="64" y="214"/>
                    <a:pt x="65" y="224"/>
                    <a:pt x="67" y="234"/>
                  </a:cubicBezTo>
                  <a:cubicBezTo>
                    <a:pt x="68" y="243"/>
                    <a:pt x="70" y="252"/>
                    <a:pt x="73" y="260"/>
                  </a:cubicBezTo>
                  <a:cubicBezTo>
                    <a:pt x="76" y="268"/>
                    <a:pt x="80" y="276"/>
                    <a:pt x="85" y="282"/>
                  </a:cubicBezTo>
                  <a:cubicBezTo>
                    <a:pt x="89" y="288"/>
                    <a:pt x="95" y="293"/>
                    <a:pt x="102" y="296"/>
                  </a:cubicBezTo>
                  <a:cubicBezTo>
                    <a:pt x="108" y="300"/>
                    <a:pt x="116" y="301"/>
                    <a:pt x="126" y="301"/>
                  </a:cubicBezTo>
                  <a:cubicBezTo>
                    <a:pt x="135" y="301"/>
                    <a:pt x="143" y="300"/>
                    <a:pt x="150" y="296"/>
                  </a:cubicBezTo>
                  <a:cubicBezTo>
                    <a:pt x="156" y="293"/>
                    <a:pt x="162" y="288"/>
                    <a:pt x="167" y="282"/>
                  </a:cubicBezTo>
                  <a:cubicBezTo>
                    <a:pt x="172" y="276"/>
                    <a:pt x="175" y="268"/>
                    <a:pt x="178" y="260"/>
                  </a:cubicBezTo>
                  <a:cubicBezTo>
                    <a:pt x="181" y="252"/>
                    <a:pt x="183" y="243"/>
                    <a:pt x="185" y="234"/>
                  </a:cubicBezTo>
                  <a:cubicBezTo>
                    <a:pt x="186" y="224"/>
                    <a:pt x="188" y="214"/>
                    <a:pt x="188" y="204"/>
                  </a:cubicBezTo>
                  <a:cubicBezTo>
                    <a:pt x="189" y="194"/>
                    <a:pt x="189" y="183"/>
                    <a:pt x="189" y="173"/>
                  </a:cubicBezTo>
                  <a:cubicBezTo>
                    <a:pt x="189" y="163"/>
                    <a:pt x="189" y="153"/>
                    <a:pt x="188" y="143"/>
                  </a:cubicBezTo>
                  <a:cubicBezTo>
                    <a:pt x="188" y="132"/>
                    <a:pt x="186" y="123"/>
                    <a:pt x="185" y="113"/>
                  </a:cubicBezTo>
                  <a:cubicBezTo>
                    <a:pt x="183" y="104"/>
                    <a:pt x="181" y="95"/>
                    <a:pt x="178" y="87"/>
                  </a:cubicBezTo>
                  <a:cubicBezTo>
                    <a:pt x="175" y="78"/>
                    <a:pt x="172" y="71"/>
                    <a:pt x="167" y="65"/>
                  </a:cubicBezTo>
                  <a:cubicBezTo>
                    <a:pt x="162" y="59"/>
                    <a:pt x="156" y="54"/>
                    <a:pt x="150" y="50"/>
                  </a:cubicBezTo>
                  <a:cubicBezTo>
                    <a:pt x="143" y="47"/>
                    <a:pt x="135" y="45"/>
                    <a:pt x="126" y="45"/>
                  </a:cubicBezTo>
                  <a:close/>
                </a:path>
              </a:pathLst>
            </a:custGeom>
            <a:solidFill>
              <a:srgbClr val="FFFFFF">
                <a:alpha val="100000"/>
              </a:srgbClr>
            </a:solidFill>
            <a:ln w="9525">
              <a:noFill/>
            </a:ln>
          </p:spPr>
          <p:txBody>
            <a:bodyPr/>
            <a:p>
              <a:endParaRPr lang="zh-CN" altLang="en-US"/>
            </a:p>
          </p:txBody>
        </p:sp>
        <p:sp>
          <p:nvSpPr>
            <p:cNvPr id="185372" name="Freeform 40"/>
            <p:cNvSpPr>
              <a:spLocks noEditPoints="1"/>
            </p:cNvSpPr>
            <p:nvPr/>
          </p:nvSpPr>
          <p:spPr>
            <a:xfrm>
              <a:off x="7110413" y="4496549"/>
              <a:ext cx="238125" cy="325438"/>
            </a:xfrm>
            <a:custGeom>
              <a:avLst/>
              <a:gdLst>
                <a:gd name="txL" fmla="*/ 0 w 252"/>
                <a:gd name="txT" fmla="*/ 0 h 347"/>
                <a:gd name="txR" fmla="*/ 252 w 252"/>
                <a:gd name="txB" fmla="*/ 347 h 347"/>
              </a:gdLst>
              <a:ahLst/>
              <a:cxnLst>
                <a:cxn ang="0">
                  <a:pos x="119062" y="0"/>
                </a:cxn>
                <a:cxn ang="0">
                  <a:pos x="159694" y="6565"/>
                </a:cxn>
                <a:cxn ang="0">
                  <a:pos x="189933" y="23446"/>
                </a:cxn>
                <a:cxn ang="0">
                  <a:pos x="212611" y="49706"/>
                </a:cxn>
                <a:cxn ang="0">
                  <a:pos x="227730" y="82531"/>
                </a:cxn>
                <a:cxn ang="0">
                  <a:pos x="235290" y="120984"/>
                </a:cxn>
                <a:cxn ang="0">
                  <a:pos x="238125" y="162250"/>
                </a:cxn>
                <a:cxn ang="0">
                  <a:pos x="235290" y="204453"/>
                </a:cxn>
                <a:cxn ang="0">
                  <a:pos x="227730" y="242906"/>
                </a:cxn>
                <a:cxn ang="0">
                  <a:pos x="212611" y="275731"/>
                </a:cxn>
                <a:cxn ang="0">
                  <a:pos x="189933" y="301991"/>
                </a:cxn>
                <a:cxn ang="0">
                  <a:pos x="159694" y="318872"/>
                </a:cxn>
                <a:cxn ang="0">
                  <a:pos x="119062" y="325438"/>
                </a:cxn>
                <a:cxn ang="0">
                  <a:pos x="78430" y="318872"/>
                </a:cxn>
                <a:cxn ang="0">
                  <a:pos x="47247" y="301991"/>
                </a:cxn>
                <a:cxn ang="0">
                  <a:pos x="24568" y="275731"/>
                </a:cxn>
                <a:cxn ang="0">
                  <a:pos x="10394" y="242906"/>
                </a:cxn>
                <a:cxn ang="0">
                  <a:pos x="1889" y="204453"/>
                </a:cxn>
                <a:cxn ang="0">
                  <a:pos x="0" y="162250"/>
                </a:cxn>
                <a:cxn ang="0">
                  <a:pos x="1889" y="120984"/>
                </a:cxn>
                <a:cxn ang="0">
                  <a:pos x="10394" y="82531"/>
                </a:cxn>
                <a:cxn ang="0">
                  <a:pos x="24568" y="49706"/>
                </a:cxn>
                <a:cxn ang="0">
                  <a:pos x="47247" y="23446"/>
                </a:cxn>
                <a:cxn ang="0">
                  <a:pos x="78430" y="6565"/>
                </a:cxn>
                <a:cxn ang="0">
                  <a:pos x="119062" y="0"/>
                </a:cxn>
                <a:cxn ang="0">
                  <a:pos x="119062" y="42203"/>
                </a:cxn>
                <a:cxn ang="0">
                  <a:pos x="96383" y="46893"/>
                </a:cxn>
                <a:cxn ang="0">
                  <a:pos x="80319" y="60961"/>
                </a:cxn>
                <a:cxn ang="0">
                  <a:pos x="68980" y="81593"/>
                </a:cxn>
                <a:cxn ang="0">
                  <a:pos x="63311" y="105978"/>
                </a:cxn>
                <a:cxn ang="0">
                  <a:pos x="60476" y="134114"/>
                </a:cxn>
                <a:cxn ang="0">
                  <a:pos x="59531" y="162250"/>
                </a:cxn>
                <a:cxn ang="0">
                  <a:pos x="60476" y="191323"/>
                </a:cxn>
                <a:cxn ang="0">
                  <a:pos x="63311" y="219459"/>
                </a:cxn>
                <a:cxn ang="0">
                  <a:pos x="68980" y="243844"/>
                </a:cxn>
                <a:cxn ang="0">
                  <a:pos x="80319" y="264476"/>
                </a:cxn>
                <a:cxn ang="0">
                  <a:pos x="96383" y="277607"/>
                </a:cxn>
                <a:cxn ang="0">
                  <a:pos x="119062" y="282296"/>
                </a:cxn>
                <a:cxn ang="0">
                  <a:pos x="141741" y="277607"/>
                </a:cxn>
                <a:cxn ang="0">
                  <a:pos x="157805" y="264476"/>
                </a:cxn>
                <a:cxn ang="0">
                  <a:pos x="168199" y="243844"/>
                </a:cxn>
                <a:cxn ang="0">
                  <a:pos x="174813" y="219459"/>
                </a:cxn>
                <a:cxn ang="0">
                  <a:pos x="177648" y="191323"/>
                </a:cxn>
                <a:cxn ang="0">
                  <a:pos x="178593" y="162250"/>
                </a:cxn>
                <a:cxn ang="0">
                  <a:pos x="177648" y="134114"/>
                </a:cxn>
                <a:cxn ang="0">
                  <a:pos x="174813" y="105978"/>
                </a:cxn>
                <a:cxn ang="0">
                  <a:pos x="168199" y="81593"/>
                </a:cxn>
                <a:cxn ang="0">
                  <a:pos x="157805" y="60961"/>
                </a:cxn>
                <a:cxn ang="0">
                  <a:pos x="141741" y="46893"/>
                </a:cxn>
                <a:cxn ang="0">
                  <a:pos x="119062" y="42203"/>
                </a:cxn>
              </a:cxnLst>
              <a:rect l="txL" t="txT" r="txR" b="txB"/>
              <a:pathLst>
                <a:path w="252" h="347">
                  <a:moveTo>
                    <a:pt x="126" y="0"/>
                  </a:moveTo>
                  <a:cubicBezTo>
                    <a:pt x="142" y="0"/>
                    <a:pt x="156" y="2"/>
                    <a:pt x="169" y="7"/>
                  </a:cubicBezTo>
                  <a:cubicBezTo>
                    <a:pt x="181" y="11"/>
                    <a:pt x="192" y="17"/>
                    <a:pt x="201" y="25"/>
                  </a:cubicBezTo>
                  <a:cubicBezTo>
                    <a:pt x="211" y="33"/>
                    <a:pt x="219" y="42"/>
                    <a:pt x="225" y="53"/>
                  </a:cubicBezTo>
                  <a:cubicBezTo>
                    <a:pt x="231" y="63"/>
                    <a:pt x="237" y="75"/>
                    <a:pt x="241" y="88"/>
                  </a:cubicBezTo>
                  <a:cubicBezTo>
                    <a:pt x="245" y="101"/>
                    <a:pt x="247" y="115"/>
                    <a:pt x="249" y="129"/>
                  </a:cubicBezTo>
                  <a:cubicBezTo>
                    <a:pt x="251" y="143"/>
                    <a:pt x="252" y="158"/>
                    <a:pt x="252" y="173"/>
                  </a:cubicBezTo>
                  <a:cubicBezTo>
                    <a:pt x="252" y="189"/>
                    <a:pt x="251" y="203"/>
                    <a:pt x="249" y="218"/>
                  </a:cubicBezTo>
                  <a:cubicBezTo>
                    <a:pt x="247" y="232"/>
                    <a:pt x="245" y="246"/>
                    <a:pt x="241" y="259"/>
                  </a:cubicBezTo>
                  <a:cubicBezTo>
                    <a:pt x="237" y="272"/>
                    <a:pt x="231" y="283"/>
                    <a:pt x="225" y="294"/>
                  </a:cubicBezTo>
                  <a:cubicBezTo>
                    <a:pt x="219" y="305"/>
                    <a:pt x="211" y="314"/>
                    <a:pt x="201" y="322"/>
                  </a:cubicBezTo>
                  <a:cubicBezTo>
                    <a:pt x="192" y="330"/>
                    <a:pt x="181" y="336"/>
                    <a:pt x="169" y="340"/>
                  </a:cubicBezTo>
                  <a:cubicBezTo>
                    <a:pt x="156" y="345"/>
                    <a:pt x="142" y="347"/>
                    <a:pt x="126" y="347"/>
                  </a:cubicBezTo>
                  <a:cubicBezTo>
                    <a:pt x="110" y="347"/>
                    <a:pt x="95" y="345"/>
                    <a:pt x="83" y="340"/>
                  </a:cubicBezTo>
                  <a:cubicBezTo>
                    <a:pt x="70" y="336"/>
                    <a:pt x="59" y="330"/>
                    <a:pt x="50" y="322"/>
                  </a:cubicBezTo>
                  <a:cubicBezTo>
                    <a:pt x="41" y="314"/>
                    <a:pt x="33" y="305"/>
                    <a:pt x="26" y="294"/>
                  </a:cubicBezTo>
                  <a:cubicBezTo>
                    <a:pt x="20" y="283"/>
                    <a:pt x="15" y="272"/>
                    <a:pt x="11" y="259"/>
                  </a:cubicBezTo>
                  <a:cubicBezTo>
                    <a:pt x="7" y="246"/>
                    <a:pt x="4" y="232"/>
                    <a:pt x="2" y="218"/>
                  </a:cubicBezTo>
                  <a:cubicBezTo>
                    <a:pt x="0" y="203"/>
                    <a:pt x="0" y="189"/>
                    <a:pt x="0" y="173"/>
                  </a:cubicBezTo>
                  <a:cubicBezTo>
                    <a:pt x="0" y="158"/>
                    <a:pt x="0" y="143"/>
                    <a:pt x="2" y="129"/>
                  </a:cubicBezTo>
                  <a:cubicBezTo>
                    <a:pt x="4" y="115"/>
                    <a:pt x="7" y="101"/>
                    <a:pt x="11" y="88"/>
                  </a:cubicBezTo>
                  <a:cubicBezTo>
                    <a:pt x="15" y="75"/>
                    <a:pt x="20" y="63"/>
                    <a:pt x="26" y="53"/>
                  </a:cubicBezTo>
                  <a:cubicBezTo>
                    <a:pt x="33" y="42"/>
                    <a:pt x="41" y="33"/>
                    <a:pt x="50" y="25"/>
                  </a:cubicBezTo>
                  <a:cubicBezTo>
                    <a:pt x="59" y="17"/>
                    <a:pt x="70" y="11"/>
                    <a:pt x="83" y="7"/>
                  </a:cubicBezTo>
                  <a:cubicBezTo>
                    <a:pt x="95" y="2"/>
                    <a:pt x="110" y="0"/>
                    <a:pt x="126" y="0"/>
                  </a:cubicBezTo>
                  <a:close/>
                  <a:moveTo>
                    <a:pt x="126" y="45"/>
                  </a:moveTo>
                  <a:cubicBezTo>
                    <a:pt x="116" y="45"/>
                    <a:pt x="108" y="47"/>
                    <a:pt x="102" y="50"/>
                  </a:cubicBezTo>
                  <a:cubicBezTo>
                    <a:pt x="95" y="54"/>
                    <a:pt x="89" y="59"/>
                    <a:pt x="85" y="65"/>
                  </a:cubicBezTo>
                  <a:cubicBezTo>
                    <a:pt x="80" y="71"/>
                    <a:pt x="76" y="78"/>
                    <a:pt x="73" y="87"/>
                  </a:cubicBezTo>
                  <a:cubicBezTo>
                    <a:pt x="70" y="95"/>
                    <a:pt x="68" y="104"/>
                    <a:pt x="67" y="113"/>
                  </a:cubicBezTo>
                  <a:cubicBezTo>
                    <a:pt x="65" y="123"/>
                    <a:pt x="64" y="132"/>
                    <a:pt x="64" y="143"/>
                  </a:cubicBezTo>
                  <a:cubicBezTo>
                    <a:pt x="63" y="153"/>
                    <a:pt x="63" y="163"/>
                    <a:pt x="63" y="173"/>
                  </a:cubicBezTo>
                  <a:cubicBezTo>
                    <a:pt x="63" y="183"/>
                    <a:pt x="63" y="194"/>
                    <a:pt x="64" y="204"/>
                  </a:cubicBezTo>
                  <a:cubicBezTo>
                    <a:pt x="64" y="214"/>
                    <a:pt x="65" y="224"/>
                    <a:pt x="67" y="234"/>
                  </a:cubicBezTo>
                  <a:cubicBezTo>
                    <a:pt x="68" y="243"/>
                    <a:pt x="70" y="252"/>
                    <a:pt x="73" y="260"/>
                  </a:cubicBezTo>
                  <a:cubicBezTo>
                    <a:pt x="76" y="268"/>
                    <a:pt x="80" y="276"/>
                    <a:pt x="85" y="282"/>
                  </a:cubicBezTo>
                  <a:cubicBezTo>
                    <a:pt x="89" y="288"/>
                    <a:pt x="95" y="293"/>
                    <a:pt x="102" y="296"/>
                  </a:cubicBezTo>
                  <a:cubicBezTo>
                    <a:pt x="108" y="300"/>
                    <a:pt x="116" y="301"/>
                    <a:pt x="126" y="301"/>
                  </a:cubicBezTo>
                  <a:cubicBezTo>
                    <a:pt x="135" y="301"/>
                    <a:pt x="143" y="300"/>
                    <a:pt x="150" y="296"/>
                  </a:cubicBezTo>
                  <a:cubicBezTo>
                    <a:pt x="156" y="293"/>
                    <a:pt x="162" y="288"/>
                    <a:pt x="167" y="282"/>
                  </a:cubicBezTo>
                  <a:cubicBezTo>
                    <a:pt x="172" y="276"/>
                    <a:pt x="175" y="268"/>
                    <a:pt x="178" y="260"/>
                  </a:cubicBezTo>
                  <a:cubicBezTo>
                    <a:pt x="181" y="252"/>
                    <a:pt x="183" y="243"/>
                    <a:pt x="185" y="234"/>
                  </a:cubicBezTo>
                  <a:cubicBezTo>
                    <a:pt x="186" y="224"/>
                    <a:pt x="188" y="214"/>
                    <a:pt x="188" y="204"/>
                  </a:cubicBezTo>
                  <a:cubicBezTo>
                    <a:pt x="189" y="194"/>
                    <a:pt x="189" y="183"/>
                    <a:pt x="189" y="173"/>
                  </a:cubicBezTo>
                  <a:cubicBezTo>
                    <a:pt x="189" y="163"/>
                    <a:pt x="189" y="153"/>
                    <a:pt x="188" y="143"/>
                  </a:cubicBezTo>
                  <a:cubicBezTo>
                    <a:pt x="188" y="132"/>
                    <a:pt x="186" y="123"/>
                    <a:pt x="185" y="113"/>
                  </a:cubicBezTo>
                  <a:cubicBezTo>
                    <a:pt x="183" y="104"/>
                    <a:pt x="181" y="95"/>
                    <a:pt x="178" y="87"/>
                  </a:cubicBezTo>
                  <a:cubicBezTo>
                    <a:pt x="175" y="78"/>
                    <a:pt x="172" y="71"/>
                    <a:pt x="167" y="65"/>
                  </a:cubicBezTo>
                  <a:cubicBezTo>
                    <a:pt x="162" y="59"/>
                    <a:pt x="156" y="54"/>
                    <a:pt x="150" y="50"/>
                  </a:cubicBezTo>
                  <a:cubicBezTo>
                    <a:pt x="143" y="47"/>
                    <a:pt x="135" y="45"/>
                    <a:pt x="126" y="45"/>
                  </a:cubicBezTo>
                  <a:close/>
                </a:path>
              </a:pathLst>
            </a:custGeom>
            <a:solidFill>
              <a:srgbClr val="FFFFFF">
                <a:alpha val="100000"/>
              </a:srgbClr>
            </a:solidFill>
            <a:ln w="9525">
              <a:noFill/>
            </a:ln>
          </p:spPr>
          <p:txBody>
            <a:bodyPr/>
            <a:p>
              <a:endParaRPr lang="zh-CN" altLang="en-US"/>
            </a:p>
          </p:txBody>
        </p:sp>
        <p:sp>
          <p:nvSpPr>
            <p:cNvPr id="185373" name="Freeform 37"/>
            <p:cNvSpPr/>
            <p:nvPr/>
          </p:nvSpPr>
          <p:spPr>
            <a:xfrm>
              <a:off x="7357428" y="4496867"/>
              <a:ext cx="211137" cy="325437"/>
            </a:xfrm>
            <a:custGeom>
              <a:avLst/>
              <a:gdLst>
                <a:gd name="txL" fmla="*/ 0 w 224"/>
                <a:gd name="txT" fmla="*/ 0 h 350"/>
                <a:gd name="txR" fmla="*/ 224 w 224"/>
                <a:gd name="txB" fmla="*/ 350 h 350"/>
              </a:gdLst>
              <a:ahLst/>
              <a:cxnLst>
                <a:cxn ang="0">
                  <a:pos x="108396" y="137613"/>
                </a:cxn>
                <a:cxn ang="0">
                  <a:pos x="142328" y="112508"/>
                </a:cxn>
                <a:cxn ang="0">
                  <a:pos x="142328" y="70666"/>
                </a:cxn>
                <a:cxn ang="0">
                  <a:pos x="112166" y="48350"/>
                </a:cxn>
                <a:cxn ang="0">
                  <a:pos x="67865" y="47420"/>
                </a:cxn>
                <a:cxn ang="0">
                  <a:pos x="31105" y="55789"/>
                </a:cxn>
                <a:cxn ang="0">
                  <a:pos x="12253" y="55789"/>
                </a:cxn>
                <a:cxn ang="0">
                  <a:pos x="1885" y="43701"/>
                </a:cxn>
                <a:cxn ang="0">
                  <a:pos x="4712" y="23245"/>
                </a:cxn>
                <a:cxn ang="0">
                  <a:pos x="52784" y="3719"/>
                </a:cxn>
                <a:cxn ang="0">
                  <a:pos x="138558" y="5578"/>
                </a:cxn>
                <a:cxn ang="0">
                  <a:pos x="196998" y="49280"/>
                </a:cxn>
                <a:cxn ang="0">
                  <a:pos x="200768" y="112508"/>
                </a:cxn>
                <a:cxn ang="0">
                  <a:pos x="168721" y="148771"/>
                </a:cxn>
                <a:cxn ang="0">
                  <a:pos x="146099" y="158069"/>
                </a:cxn>
                <a:cxn ang="0">
                  <a:pos x="194170" y="185034"/>
                </a:cxn>
                <a:cxn ang="0">
                  <a:pos x="211137" y="237104"/>
                </a:cxn>
                <a:cxn ang="0">
                  <a:pos x="177204" y="304980"/>
                </a:cxn>
                <a:cxn ang="0">
                  <a:pos x="96142" y="325437"/>
                </a:cxn>
                <a:cxn ang="0">
                  <a:pos x="55611" y="320787"/>
                </a:cxn>
                <a:cxn ang="0">
                  <a:pos x="16966" y="307770"/>
                </a:cxn>
                <a:cxn ang="0">
                  <a:pos x="1885" y="288244"/>
                </a:cxn>
                <a:cxn ang="0">
                  <a:pos x="7540" y="273367"/>
                </a:cxn>
                <a:cxn ang="0">
                  <a:pos x="23564" y="266858"/>
                </a:cxn>
                <a:cxn ang="0">
                  <a:pos x="28277" y="267788"/>
                </a:cxn>
                <a:cxn ang="0">
                  <a:pos x="55611" y="276156"/>
                </a:cxn>
                <a:cxn ang="0">
                  <a:pos x="93315" y="281735"/>
                </a:cxn>
                <a:cxn ang="0">
                  <a:pos x="135730" y="269647"/>
                </a:cxn>
                <a:cxn ang="0">
                  <a:pos x="151754" y="234314"/>
                </a:cxn>
                <a:cxn ang="0">
                  <a:pos x="132903" y="194332"/>
                </a:cxn>
                <a:cxn ang="0">
                  <a:pos x="85774" y="179455"/>
                </a:cxn>
                <a:cxn ang="0">
                  <a:pos x="61267" y="177595"/>
                </a:cxn>
                <a:cxn ang="0">
                  <a:pos x="50899" y="167367"/>
                </a:cxn>
                <a:cxn ang="0">
                  <a:pos x="54669" y="146911"/>
                </a:cxn>
                <a:cxn ang="0">
                  <a:pos x="83889" y="140402"/>
                </a:cxn>
              </a:cxnLst>
              <a:rect l="txL" t="txT" r="txR" b="txB"/>
              <a:pathLst>
                <a:path w="224" h="350">
                  <a:moveTo>
                    <a:pt x="89" y="151"/>
                  </a:moveTo>
                  <a:cubicBezTo>
                    <a:pt x="99" y="151"/>
                    <a:pt x="107" y="150"/>
                    <a:pt x="115" y="148"/>
                  </a:cubicBezTo>
                  <a:cubicBezTo>
                    <a:pt x="124" y="145"/>
                    <a:pt x="131" y="142"/>
                    <a:pt x="137" y="138"/>
                  </a:cubicBezTo>
                  <a:cubicBezTo>
                    <a:pt x="143" y="133"/>
                    <a:pt x="147" y="128"/>
                    <a:pt x="151" y="121"/>
                  </a:cubicBezTo>
                  <a:cubicBezTo>
                    <a:pt x="154" y="115"/>
                    <a:pt x="156" y="107"/>
                    <a:pt x="156" y="98"/>
                  </a:cubicBezTo>
                  <a:cubicBezTo>
                    <a:pt x="156" y="90"/>
                    <a:pt x="154" y="83"/>
                    <a:pt x="151" y="76"/>
                  </a:cubicBezTo>
                  <a:cubicBezTo>
                    <a:pt x="148" y="70"/>
                    <a:pt x="143" y="65"/>
                    <a:pt x="138" y="61"/>
                  </a:cubicBezTo>
                  <a:cubicBezTo>
                    <a:pt x="132" y="57"/>
                    <a:pt x="126" y="54"/>
                    <a:pt x="119" y="52"/>
                  </a:cubicBezTo>
                  <a:cubicBezTo>
                    <a:pt x="111" y="50"/>
                    <a:pt x="103" y="49"/>
                    <a:pt x="95" y="49"/>
                  </a:cubicBezTo>
                  <a:cubicBezTo>
                    <a:pt x="88" y="49"/>
                    <a:pt x="80" y="49"/>
                    <a:pt x="72" y="51"/>
                  </a:cubicBezTo>
                  <a:cubicBezTo>
                    <a:pt x="64" y="52"/>
                    <a:pt x="57" y="54"/>
                    <a:pt x="50" y="55"/>
                  </a:cubicBezTo>
                  <a:cubicBezTo>
                    <a:pt x="43" y="57"/>
                    <a:pt x="38" y="58"/>
                    <a:pt x="33" y="60"/>
                  </a:cubicBezTo>
                  <a:cubicBezTo>
                    <a:pt x="28" y="61"/>
                    <a:pt x="24" y="62"/>
                    <a:pt x="22" y="62"/>
                  </a:cubicBezTo>
                  <a:cubicBezTo>
                    <a:pt x="19" y="62"/>
                    <a:pt x="16" y="61"/>
                    <a:pt x="13" y="60"/>
                  </a:cubicBezTo>
                  <a:cubicBezTo>
                    <a:pt x="10" y="59"/>
                    <a:pt x="8" y="57"/>
                    <a:pt x="6" y="55"/>
                  </a:cubicBezTo>
                  <a:cubicBezTo>
                    <a:pt x="4" y="53"/>
                    <a:pt x="3" y="50"/>
                    <a:pt x="2" y="47"/>
                  </a:cubicBezTo>
                  <a:cubicBezTo>
                    <a:pt x="1" y="45"/>
                    <a:pt x="0" y="42"/>
                    <a:pt x="0" y="39"/>
                  </a:cubicBezTo>
                  <a:cubicBezTo>
                    <a:pt x="0" y="34"/>
                    <a:pt x="2" y="30"/>
                    <a:pt x="5" y="25"/>
                  </a:cubicBezTo>
                  <a:cubicBezTo>
                    <a:pt x="7" y="21"/>
                    <a:pt x="12" y="18"/>
                    <a:pt x="19" y="16"/>
                  </a:cubicBezTo>
                  <a:cubicBezTo>
                    <a:pt x="30" y="11"/>
                    <a:pt x="42" y="7"/>
                    <a:pt x="56" y="4"/>
                  </a:cubicBezTo>
                  <a:cubicBezTo>
                    <a:pt x="69" y="1"/>
                    <a:pt x="83" y="0"/>
                    <a:pt x="98" y="0"/>
                  </a:cubicBezTo>
                  <a:cubicBezTo>
                    <a:pt x="116" y="0"/>
                    <a:pt x="132" y="2"/>
                    <a:pt x="147" y="6"/>
                  </a:cubicBezTo>
                  <a:cubicBezTo>
                    <a:pt x="161" y="10"/>
                    <a:pt x="174" y="16"/>
                    <a:pt x="185" y="24"/>
                  </a:cubicBezTo>
                  <a:cubicBezTo>
                    <a:pt x="195" y="32"/>
                    <a:pt x="203" y="42"/>
                    <a:pt x="209" y="53"/>
                  </a:cubicBezTo>
                  <a:cubicBezTo>
                    <a:pt x="215" y="65"/>
                    <a:pt x="218" y="78"/>
                    <a:pt x="218" y="93"/>
                  </a:cubicBezTo>
                  <a:cubicBezTo>
                    <a:pt x="218" y="103"/>
                    <a:pt x="216" y="112"/>
                    <a:pt x="213" y="121"/>
                  </a:cubicBezTo>
                  <a:cubicBezTo>
                    <a:pt x="210" y="129"/>
                    <a:pt x="205" y="137"/>
                    <a:pt x="199" y="143"/>
                  </a:cubicBezTo>
                  <a:cubicBezTo>
                    <a:pt x="194" y="150"/>
                    <a:pt x="187" y="155"/>
                    <a:pt x="179" y="160"/>
                  </a:cubicBezTo>
                  <a:cubicBezTo>
                    <a:pt x="172" y="164"/>
                    <a:pt x="164" y="167"/>
                    <a:pt x="155" y="169"/>
                  </a:cubicBezTo>
                  <a:cubicBezTo>
                    <a:pt x="155" y="170"/>
                    <a:pt x="155" y="170"/>
                    <a:pt x="155" y="170"/>
                  </a:cubicBezTo>
                  <a:cubicBezTo>
                    <a:pt x="166" y="172"/>
                    <a:pt x="176" y="176"/>
                    <a:pt x="184" y="180"/>
                  </a:cubicBezTo>
                  <a:cubicBezTo>
                    <a:pt x="193" y="185"/>
                    <a:pt x="200" y="191"/>
                    <a:pt x="206" y="199"/>
                  </a:cubicBezTo>
                  <a:cubicBezTo>
                    <a:pt x="212" y="206"/>
                    <a:pt x="217" y="215"/>
                    <a:pt x="220" y="224"/>
                  </a:cubicBezTo>
                  <a:cubicBezTo>
                    <a:pt x="223" y="234"/>
                    <a:pt x="224" y="244"/>
                    <a:pt x="224" y="255"/>
                  </a:cubicBezTo>
                  <a:cubicBezTo>
                    <a:pt x="224" y="272"/>
                    <a:pt x="221" y="286"/>
                    <a:pt x="215" y="298"/>
                  </a:cubicBezTo>
                  <a:cubicBezTo>
                    <a:pt x="208" y="310"/>
                    <a:pt x="199" y="320"/>
                    <a:pt x="188" y="328"/>
                  </a:cubicBezTo>
                  <a:cubicBezTo>
                    <a:pt x="176" y="336"/>
                    <a:pt x="163" y="341"/>
                    <a:pt x="149" y="345"/>
                  </a:cubicBezTo>
                  <a:cubicBezTo>
                    <a:pt x="134" y="349"/>
                    <a:pt x="118" y="350"/>
                    <a:pt x="102" y="350"/>
                  </a:cubicBezTo>
                  <a:cubicBezTo>
                    <a:pt x="95" y="350"/>
                    <a:pt x="88" y="350"/>
                    <a:pt x="81" y="349"/>
                  </a:cubicBezTo>
                  <a:cubicBezTo>
                    <a:pt x="74" y="348"/>
                    <a:pt x="66" y="347"/>
                    <a:pt x="59" y="345"/>
                  </a:cubicBezTo>
                  <a:cubicBezTo>
                    <a:pt x="52" y="344"/>
                    <a:pt x="45" y="342"/>
                    <a:pt x="38" y="339"/>
                  </a:cubicBezTo>
                  <a:cubicBezTo>
                    <a:pt x="31" y="337"/>
                    <a:pt x="24" y="334"/>
                    <a:pt x="18" y="331"/>
                  </a:cubicBezTo>
                  <a:cubicBezTo>
                    <a:pt x="12" y="329"/>
                    <a:pt x="8" y="326"/>
                    <a:pt x="6" y="322"/>
                  </a:cubicBezTo>
                  <a:cubicBezTo>
                    <a:pt x="3" y="318"/>
                    <a:pt x="2" y="314"/>
                    <a:pt x="2" y="310"/>
                  </a:cubicBezTo>
                  <a:cubicBezTo>
                    <a:pt x="2" y="307"/>
                    <a:pt x="3" y="304"/>
                    <a:pt x="4" y="301"/>
                  </a:cubicBezTo>
                  <a:cubicBezTo>
                    <a:pt x="5" y="299"/>
                    <a:pt x="6" y="296"/>
                    <a:pt x="8" y="294"/>
                  </a:cubicBezTo>
                  <a:cubicBezTo>
                    <a:pt x="10" y="292"/>
                    <a:pt x="13" y="291"/>
                    <a:pt x="15" y="289"/>
                  </a:cubicBezTo>
                  <a:cubicBezTo>
                    <a:pt x="18" y="288"/>
                    <a:pt x="21" y="287"/>
                    <a:pt x="25" y="287"/>
                  </a:cubicBezTo>
                  <a:cubicBezTo>
                    <a:pt x="26" y="287"/>
                    <a:pt x="27" y="287"/>
                    <a:pt x="27" y="288"/>
                  </a:cubicBezTo>
                  <a:cubicBezTo>
                    <a:pt x="28" y="288"/>
                    <a:pt x="29" y="288"/>
                    <a:pt x="30" y="288"/>
                  </a:cubicBezTo>
                  <a:cubicBezTo>
                    <a:pt x="34" y="289"/>
                    <a:pt x="38" y="291"/>
                    <a:pt x="43" y="292"/>
                  </a:cubicBezTo>
                  <a:cubicBezTo>
                    <a:pt x="48" y="294"/>
                    <a:pt x="53" y="296"/>
                    <a:pt x="59" y="297"/>
                  </a:cubicBezTo>
                  <a:cubicBezTo>
                    <a:pt x="65" y="299"/>
                    <a:pt x="71" y="300"/>
                    <a:pt x="78" y="301"/>
                  </a:cubicBezTo>
                  <a:cubicBezTo>
                    <a:pt x="85" y="302"/>
                    <a:pt x="92" y="303"/>
                    <a:pt x="99" y="303"/>
                  </a:cubicBezTo>
                  <a:cubicBezTo>
                    <a:pt x="108" y="303"/>
                    <a:pt x="117" y="302"/>
                    <a:pt x="124" y="299"/>
                  </a:cubicBezTo>
                  <a:cubicBezTo>
                    <a:pt x="132" y="297"/>
                    <a:pt x="138" y="294"/>
                    <a:pt x="144" y="290"/>
                  </a:cubicBezTo>
                  <a:cubicBezTo>
                    <a:pt x="149" y="286"/>
                    <a:pt x="154" y="280"/>
                    <a:pt x="157" y="274"/>
                  </a:cubicBezTo>
                  <a:cubicBezTo>
                    <a:pt x="160" y="268"/>
                    <a:pt x="161" y="261"/>
                    <a:pt x="161" y="252"/>
                  </a:cubicBezTo>
                  <a:cubicBezTo>
                    <a:pt x="161" y="243"/>
                    <a:pt x="159" y="235"/>
                    <a:pt x="156" y="227"/>
                  </a:cubicBezTo>
                  <a:cubicBezTo>
                    <a:pt x="152" y="220"/>
                    <a:pt x="148" y="214"/>
                    <a:pt x="141" y="209"/>
                  </a:cubicBezTo>
                  <a:cubicBezTo>
                    <a:pt x="135" y="204"/>
                    <a:pt x="128" y="200"/>
                    <a:pt x="119" y="197"/>
                  </a:cubicBezTo>
                  <a:cubicBezTo>
                    <a:pt x="110" y="195"/>
                    <a:pt x="101" y="193"/>
                    <a:pt x="91" y="193"/>
                  </a:cubicBezTo>
                  <a:cubicBezTo>
                    <a:pt x="74" y="193"/>
                    <a:pt x="74" y="193"/>
                    <a:pt x="74" y="193"/>
                  </a:cubicBezTo>
                  <a:cubicBezTo>
                    <a:pt x="70" y="193"/>
                    <a:pt x="67" y="193"/>
                    <a:pt x="65" y="191"/>
                  </a:cubicBezTo>
                  <a:cubicBezTo>
                    <a:pt x="62" y="190"/>
                    <a:pt x="60" y="189"/>
                    <a:pt x="58" y="187"/>
                  </a:cubicBezTo>
                  <a:cubicBezTo>
                    <a:pt x="57" y="185"/>
                    <a:pt x="55" y="183"/>
                    <a:pt x="54" y="180"/>
                  </a:cubicBezTo>
                  <a:cubicBezTo>
                    <a:pt x="54" y="178"/>
                    <a:pt x="53" y="175"/>
                    <a:pt x="53" y="172"/>
                  </a:cubicBezTo>
                  <a:cubicBezTo>
                    <a:pt x="53" y="167"/>
                    <a:pt x="55" y="162"/>
                    <a:pt x="58" y="158"/>
                  </a:cubicBezTo>
                  <a:cubicBezTo>
                    <a:pt x="62" y="154"/>
                    <a:pt x="67" y="151"/>
                    <a:pt x="74" y="151"/>
                  </a:cubicBezTo>
                  <a:lnTo>
                    <a:pt x="89" y="151"/>
                  </a:lnTo>
                  <a:close/>
                </a:path>
              </a:pathLst>
            </a:custGeom>
            <a:solidFill>
              <a:srgbClr val="FFFFFF">
                <a:alpha val="100000"/>
              </a:srgbClr>
            </a:solidFill>
            <a:ln w="9525">
              <a:noFill/>
            </a:ln>
          </p:spPr>
          <p:txBody>
            <a:bodyPr/>
            <a:p>
              <a:endParaRPr lang="zh-CN" altLang="en-US"/>
            </a:p>
          </p:txBody>
        </p:sp>
        <p:sp>
          <p:nvSpPr>
            <p:cNvPr id="185374" name="Freeform 39"/>
            <p:cNvSpPr>
              <a:spLocks noEditPoints="1"/>
            </p:cNvSpPr>
            <p:nvPr/>
          </p:nvSpPr>
          <p:spPr>
            <a:xfrm>
              <a:off x="6078538" y="5504929"/>
              <a:ext cx="252412" cy="320675"/>
            </a:xfrm>
            <a:custGeom>
              <a:avLst/>
              <a:gdLst>
                <a:gd name="txL" fmla="*/ 0 w 271"/>
                <a:gd name="txT" fmla="*/ 0 h 341"/>
                <a:gd name="txR" fmla="*/ 271 w 271"/>
                <a:gd name="txB" fmla="*/ 341 h 341"/>
              </a:gdLst>
              <a:ahLst/>
              <a:cxnLst>
                <a:cxn ang="0">
                  <a:pos x="117357" y="29152"/>
                </a:cxn>
                <a:cxn ang="0">
                  <a:pos x="138780" y="5642"/>
                </a:cxn>
                <a:cxn ang="0">
                  <a:pos x="165790" y="0"/>
                </a:cxn>
                <a:cxn ang="0">
                  <a:pos x="180693" y="1880"/>
                </a:cxn>
                <a:cxn ang="0">
                  <a:pos x="193733" y="8463"/>
                </a:cxn>
                <a:cxn ang="0">
                  <a:pos x="202115" y="21629"/>
                </a:cxn>
                <a:cxn ang="0">
                  <a:pos x="205841" y="39496"/>
                </a:cxn>
                <a:cxn ang="0">
                  <a:pos x="205841" y="213469"/>
                </a:cxn>
                <a:cxn ang="0">
                  <a:pos x="232852" y="213469"/>
                </a:cxn>
                <a:cxn ang="0">
                  <a:pos x="241235" y="215350"/>
                </a:cxn>
                <a:cxn ang="0">
                  <a:pos x="247754" y="220052"/>
                </a:cxn>
                <a:cxn ang="0">
                  <a:pos x="251480" y="226635"/>
                </a:cxn>
                <a:cxn ang="0">
                  <a:pos x="252412" y="234158"/>
                </a:cxn>
                <a:cxn ang="0">
                  <a:pos x="251480" y="241681"/>
                </a:cxn>
                <a:cxn ang="0">
                  <a:pos x="247754" y="248264"/>
                </a:cxn>
                <a:cxn ang="0">
                  <a:pos x="241235" y="252966"/>
                </a:cxn>
                <a:cxn ang="0">
                  <a:pos x="232852" y="254847"/>
                </a:cxn>
                <a:cxn ang="0">
                  <a:pos x="205841" y="254847"/>
                </a:cxn>
                <a:cxn ang="0">
                  <a:pos x="205841" y="295284"/>
                </a:cxn>
                <a:cxn ang="0">
                  <a:pos x="203047" y="306569"/>
                </a:cxn>
                <a:cxn ang="0">
                  <a:pos x="196527" y="314092"/>
                </a:cxn>
                <a:cxn ang="0">
                  <a:pos x="188144" y="319734"/>
                </a:cxn>
                <a:cxn ang="0">
                  <a:pos x="177899" y="320675"/>
                </a:cxn>
                <a:cxn ang="0">
                  <a:pos x="168585" y="319734"/>
                </a:cxn>
                <a:cxn ang="0">
                  <a:pos x="159271" y="314092"/>
                </a:cxn>
                <a:cxn ang="0">
                  <a:pos x="152751" y="306569"/>
                </a:cxn>
                <a:cxn ang="0">
                  <a:pos x="149956" y="295284"/>
                </a:cxn>
                <a:cxn ang="0">
                  <a:pos x="149956" y="254847"/>
                </a:cxn>
                <a:cxn ang="0">
                  <a:pos x="27942" y="254847"/>
                </a:cxn>
                <a:cxn ang="0">
                  <a:pos x="7451" y="247324"/>
                </a:cxn>
                <a:cxn ang="0">
                  <a:pos x="0" y="229456"/>
                </a:cxn>
                <a:cxn ang="0">
                  <a:pos x="1862" y="221933"/>
                </a:cxn>
                <a:cxn ang="0">
                  <a:pos x="5588" y="213469"/>
                </a:cxn>
                <a:cxn ang="0">
                  <a:pos x="117357" y="29152"/>
                </a:cxn>
                <a:cxn ang="0">
                  <a:pos x="50296" y="213469"/>
                </a:cxn>
                <a:cxn ang="0">
                  <a:pos x="149956" y="213469"/>
                </a:cxn>
                <a:cxn ang="0">
                  <a:pos x="149956" y="47019"/>
                </a:cxn>
                <a:cxn ang="0">
                  <a:pos x="50296" y="213469"/>
                </a:cxn>
              </a:cxnLst>
              <a:rect l="txL" t="txT" r="txR" b="txB"/>
              <a:pathLst>
                <a:path w="271" h="341">
                  <a:moveTo>
                    <a:pt x="126" y="31"/>
                  </a:moveTo>
                  <a:cubicBezTo>
                    <a:pt x="133" y="19"/>
                    <a:pt x="140" y="11"/>
                    <a:pt x="149" y="6"/>
                  </a:cubicBezTo>
                  <a:cubicBezTo>
                    <a:pt x="158" y="2"/>
                    <a:pt x="167" y="0"/>
                    <a:pt x="178" y="0"/>
                  </a:cubicBezTo>
                  <a:cubicBezTo>
                    <a:pt x="183" y="0"/>
                    <a:pt x="189" y="0"/>
                    <a:pt x="194" y="2"/>
                  </a:cubicBezTo>
                  <a:cubicBezTo>
                    <a:pt x="199" y="3"/>
                    <a:pt x="204" y="6"/>
                    <a:pt x="208" y="9"/>
                  </a:cubicBezTo>
                  <a:cubicBezTo>
                    <a:pt x="212" y="13"/>
                    <a:pt x="215" y="17"/>
                    <a:pt x="217" y="23"/>
                  </a:cubicBezTo>
                  <a:cubicBezTo>
                    <a:pt x="220" y="28"/>
                    <a:pt x="221" y="34"/>
                    <a:pt x="221" y="42"/>
                  </a:cubicBezTo>
                  <a:cubicBezTo>
                    <a:pt x="221" y="227"/>
                    <a:pt x="221" y="227"/>
                    <a:pt x="221" y="227"/>
                  </a:cubicBezTo>
                  <a:cubicBezTo>
                    <a:pt x="250" y="227"/>
                    <a:pt x="250" y="227"/>
                    <a:pt x="250" y="227"/>
                  </a:cubicBezTo>
                  <a:cubicBezTo>
                    <a:pt x="253" y="227"/>
                    <a:pt x="256" y="228"/>
                    <a:pt x="259" y="229"/>
                  </a:cubicBezTo>
                  <a:cubicBezTo>
                    <a:pt x="262" y="230"/>
                    <a:pt x="264" y="232"/>
                    <a:pt x="266" y="234"/>
                  </a:cubicBezTo>
                  <a:cubicBezTo>
                    <a:pt x="268" y="236"/>
                    <a:pt x="269" y="238"/>
                    <a:pt x="270" y="241"/>
                  </a:cubicBezTo>
                  <a:cubicBezTo>
                    <a:pt x="271" y="244"/>
                    <a:pt x="271" y="246"/>
                    <a:pt x="271" y="249"/>
                  </a:cubicBezTo>
                  <a:cubicBezTo>
                    <a:pt x="271" y="252"/>
                    <a:pt x="271" y="254"/>
                    <a:pt x="270" y="257"/>
                  </a:cubicBezTo>
                  <a:cubicBezTo>
                    <a:pt x="269" y="260"/>
                    <a:pt x="268" y="262"/>
                    <a:pt x="266" y="264"/>
                  </a:cubicBezTo>
                  <a:cubicBezTo>
                    <a:pt x="264" y="266"/>
                    <a:pt x="262" y="268"/>
                    <a:pt x="259" y="269"/>
                  </a:cubicBezTo>
                  <a:cubicBezTo>
                    <a:pt x="256" y="270"/>
                    <a:pt x="253" y="271"/>
                    <a:pt x="250" y="271"/>
                  </a:cubicBezTo>
                  <a:cubicBezTo>
                    <a:pt x="221" y="271"/>
                    <a:pt x="221" y="271"/>
                    <a:pt x="221" y="271"/>
                  </a:cubicBezTo>
                  <a:cubicBezTo>
                    <a:pt x="221" y="314"/>
                    <a:pt x="221" y="314"/>
                    <a:pt x="221" y="314"/>
                  </a:cubicBezTo>
                  <a:cubicBezTo>
                    <a:pt x="221" y="318"/>
                    <a:pt x="220" y="322"/>
                    <a:pt x="218" y="326"/>
                  </a:cubicBezTo>
                  <a:cubicBezTo>
                    <a:pt x="216" y="329"/>
                    <a:pt x="214" y="332"/>
                    <a:pt x="211" y="334"/>
                  </a:cubicBezTo>
                  <a:cubicBezTo>
                    <a:pt x="208" y="337"/>
                    <a:pt x="205" y="338"/>
                    <a:pt x="202" y="340"/>
                  </a:cubicBezTo>
                  <a:cubicBezTo>
                    <a:pt x="198" y="341"/>
                    <a:pt x="195" y="341"/>
                    <a:pt x="191" y="341"/>
                  </a:cubicBezTo>
                  <a:cubicBezTo>
                    <a:pt x="188" y="341"/>
                    <a:pt x="184" y="341"/>
                    <a:pt x="181" y="340"/>
                  </a:cubicBezTo>
                  <a:cubicBezTo>
                    <a:pt x="177" y="338"/>
                    <a:pt x="174" y="337"/>
                    <a:pt x="171" y="334"/>
                  </a:cubicBezTo>
                  <a:cubicBezTo>
                    <a:pt x="168" y="332"/>
                    <a:pt x="166" y="329"/>
                    <a:pt x="164" y="326"/>
                  </a:cubicBezTo>
                  <a:cubicBezTo>
                    <a:pt x="162" y="322"/>
                    <a:pt x="161" y="318"/>
                    <a:pt x="161" y="314"/>
                  </a:cubicBezTo>
                  <a:cubicBezTo>
                    <a:pt x="161" y="271"/>
                    <a:pt x="161" y="271"/>
                    <a:pt x="161" y="271"/>
                  </a:cubicBezTo>
                  <a:cubicBezTo>
                    <a:pt x="30" y="271"/>
                    <a:pt x="30" y="271"/>
                    <a:pt x="30" y="271"/>
                  </a:cubicBezTo>
                  <a:cubicBezTo>
                    <a:pt x="21" y="271"/>
                    <a:pt x="14" y="268"/>
                    <a:pt x="8" y="263"/>
                  </a:cubicBezTo>
                  <a:cubicBezTo>
                    <a:pt x="3" y="258"/>
                    <a:pt x="0" y="252"/>
                    <a:pt x="0" y="244"/>
                  </a:cubicBezTo>
                  <a:cubicBezTo>
                    <a:pt x="0" y="242"/>
                    <a:pt x="1" y="239"/>
                    <a:pt x="2" y="236"/>
                  </a:cubicBezTo>
                  <a:cubicBezTo>
                    <a:pt x="2" y="233"/>
                    <a:pt x="4" y="230"/>
                    <a:pt x="6" y="227"/>
                  </a:cubicBezTo>
                  <a:lnTo>
                    <a:pt x="126" y="31"/>
                  </a:lnTo>
                  <a:close/>
                  <a:moveTo>
                    <a:pt x="54" y="227"/>
                  </a:moveTo>
                  <a:cubicBezTo>
                    <a:pt x="161" y="227"/>
                    <a:pt x="161" y="227"/>
                    <a:pt x="161" y="227"/>
                  </a:cubicBezTo>
                  <a:cubicBezTo>
                    <a:pt x="161" y="50"/>
                    <a:pt x="161" y="50"/>
                    <a:pt x="161" y="50"/>
                  </a:cubicBezTo>
                  <a:lnTo>
                    <a:pt x="54" y="227"/>
                  </a:lnTo>
                  <a:close/>
                </a:path>
              </a:pathLst>
            </a:custGeom>
            <a:solidFill>
              <a:srgbClr val="FFFFFF">
                <a:alpha val="100000"/>
              </a:srgbClr>
            </a:solidFill>
            <a:ln w="9525">
              <a:noFill/>
            </a:ln>
          </p:spPr>
          <p:txBody>
            <a:bodyPr/>
            <a:p>
              <a:endParaRPr lang="zh-CN" altLang="en-US"/>
            </a:p>
          </p:txBody>
        </p:sp>
        <p:sp>
          <p:nvSpPr>
            <p:cNvPr id="185375" name="Freeform 41"/>
            <p:cNvSpPr/>
            <p:nvPr/>
          </p:nvSpPr>
          <p:spPr>
            <a:xfrm>
              <a:off x="4736465" y="4501629"/>
              <a:ext cx="217488" cy="320675"/>
            </a:xfrm>
            <a:custGeom>
              <a:avLst/>
              <a:gdLst>
                <a:gd name="txL" fmla="*/ 0 w 234"/>
                <a:gd name="txT" fmla="*/ 0 h 347"/>
                <a:gd name="txR" fmla="*/ 234 w 234"/>
                <a:gd name="txB" fmla="*/ 347 h 347"/>
              </a:gdLst>
              <a:ahLst/>
              <a:cxnLst>
                <a:cxn ang="0">
                  <a:pos x="4647" y="25875"/>
                </a:cxn>
                <a:cxn ang="0">
                  <a:pos x="12082" y="6468"/>
                </a:cxn>
                <a:cxn ang="0">
                  <a:pos x="34389" y="0"/>
                </a:cxn>
                <a:cxn ang="0">
                  <a:pos x="184028" y="0"/>
                </a:cxn>
                <a:cxn ang="0">
                  <a:pos x="192393" y="1848"/>
                </a:cxn>
                <a:cxn ang="0">
                  <a:pos x="198899" y="6468"/>
                </a:cxn>
                <a:cxn ang="0">
                  <a:pos x="202617" y="12937"/>
                </a:cxn>
                <a:cxn ang="0">
                  <a:pos x="203546" y="20330"/>
                </a:cxn>
                <a:cxn ang="0">
                  <a:pos x="202617" y="28648"/>
                </a:cxn>
                <a:cxn ang="0">
                  <a:pos x="198899" y="35117"/>
                </a:cxn>
                <a:cxn ang="0">
                  <a:pos x="192393" y="39737"/>
                </a:cxn>
                <a:cxn ang="0">
                  <a:pos x="184028" y="41586"/>
                </a:cxn>
                <a:cxn ang="0">
                  <a:pos x="52048" y="41586"/>
                </a:cxn>
                <a:cxn ang="0">
                  <a:pos x="51118" y="141392"/>
                </a:cxn>
                <a:cxn ang="0">
                  <a:pos x="83649" y="119213"/>
                </a:cxn>
                <a:cxn ang="0">
                  <a:pos x="122685" y="111820"/>
                </a:cxn>
                <a:cxn ang="0">
                  <a:pos x="161721" y="119213"/>
                </a:cxn>
                <a:cxn ang="0">
                  <a:pos x="191463" y="141392"/>
                </a:cxn>
                <a:cxn ang="0">
                  <a:pos x="210981" y="174661"/>
                </a:cxn>
                <a:cxn ang="0">
                  <a:pos x="217488" y="216247"/>
                </a:cxn>
                <a:cxn ang="0">
                  <a:pos x="209123" y="259682"/>
                </a:cxn>
                <a:cxn ang="0">
                  <a:pos x="184957" y="292026"/>
                </a:cxn>
                <a:cxn ang="0">
                  <a:pos x="147780" y="313281"/>
                </a:cxn>
                <a:cxn ang="0">
                  <a:pos x="102237" y="320675"/>
                </a:cxn>
                <a:cxn ang="0">
                  <a:pos x="71566" y="317902"/>
                </a:cxn>
                <a:cxn ang="0">
                  <a:pos x="44612" y="309585"/>
                </a:cxn>
                <a:cxn ang="0">
                  <a:pos x="22306" y="294799"/>
                </a:cxn>
                <a:cxn ang="0">
                  <a:pos x="5576" y="274468"/>
                </a:cxn>
                <a:cxn ang="0">
                  <a:pos x="1858" y="267075"/>
                </a:cxn>
                <a:cxn ang="0">
                  <a:pos x="0" y="259682"/>
                </a:cxn>
                <a:cxn ang="0">
                  <a:pos x="5576" y="246744"/>
                </a:cxn>
                <a:cxn ang="0">
                  <a:pos x="17659" y="241199"/>
                </a:cxn>
                <a:cxn ang="0">
                  <a:pos x="25094" y="243047"/>
                </a:cxn>
                <a:cxn ang="0">
                  <a:pos x="32530" y="247668"/>
                </a:cxn>
                <a:cxn ang="0">
                  <a:pos x="59483" y="271695"/>
                </a:cxn>
                <a:cxn ang="0">
                  <a:pos x="97590" y="280013"/>
                </a:cxn>
                <a:cxn ang="0">
                  <a:pos x="124544" y="275392"/>
                </a:cxn>
                <a:cxn ang="0">
                  <a:pos x="144062" y="261530"/>
                </a:cxn>
                <a:cxn ang="0">
                  <a:pos x="155215" y="240275"/>
                </a:cxn>
                <a:cxn ang="0">
                  <a:pos x="159862" y="213475"/>
                </a:cxn>
                <a:cxn ang="0">
                  <a:pos x="156145" y="187599"/>
                </a:cxn>
                <a:cxn ang="0">
                  <a:pos x="144992" y="167268"/>
                </a:cxn>
                <a:cxn ang="0">
                  <a:pos x="128262" y="154330"/>
                </a:cxn>
                <a:cxn ang="0">
                  <a:pos x="105955" y="149709"/>
                </a:cxn>
                <a:cxn ang="0">
                  <a:pos x="87366" y="151558"/>
                </a:cxn>
                <a:cxn ang="0">
                  <a:pos x="72496" y="158027"/>
                </a:cxn>
                <a:cxn ang="0">
                  <a:pos x="61342" y="167268"/>
                </a:cxn>
                <a:cxn ang="0">
                  <a:pos x="54836" y="176509"/>
                </a:cxn>
                <a:cxn ang="0">
                  <a:pos x="43683" y="187599"/>
                </a:cxn>
                <a:cxn ang="0">
                  <a:pos x="27883" y="192220"/>
                </a:cxn>
                <a:cxn ang="0">
                  <a:pos x="19518" y="191296"/>
                </a:cxn>
                <a:cxn ang="0">
                  <a:pos x="12082" y="186675"/>
                </a:cxn>
                <a:cxn ang="0">
                  <a:pos x="7435" y="179282"/>
                </a:cxn>
                <a:cxn ang="0">
                  <a:pos x="4647" y="168192"/>
                </a:cxn>
                <a:cxn ang="0">
                  <a:pos x="4647" y="25875"/>
                </a:cxn>
              </a:cxnLst>
              <a:rect l="txL" t="txT" r="txR" b="txB"/>
              <a:pathLst>
                <a:path w="234" h="347">
                  <a:moveTo>
                    <a:pt x="5" y="28"/>
                  </a:moveTo>
                  <a:cubicBezTo>
                    <a:pt x="5" y="18"/>
                    <a:pt x="8" y="11"/>
                    <a:pt x="13" y="7"/>
                  </a:cubicBezTo>
                  <a:cubicBezTo>
                    <a:pt x="18" y="2"/>
                    <a:pt x="26" y="0"/>
                    <a:pt x="37" y="0"/>
                  </a:cubicBezTo>
                  <a:cubicBezTo>
                    <a:pt x="198" y="0"/>
                    <a:pt x="198" y="0"/>
                    <a:pt x="198" y="0"/>
                  </a:cubicBezTo>
                  <a:cubicBezTo>
                    <a:pt x="202" y="0"/>
                    <a:pt x="205" y="1"/>
                    <a:pt x="207" y="2"/>
                  </a:cubicBezTo>
                  <a:cubicBezTo>
                    <a:pt x="210" y="3"/>
                    <a:pt x="212" y="5"/>
                    <a:pt x="214" y="7"/>
                  </a:cubicBezTo>
                  <a:cubicBezTo>
                    <a:pt x="216" y="9"/>
                    <a:pt x="217" y="12"/>
                    <a:pt x="218" y="14"/>
                  </a:cubicBezTo>
                  <a:cubicBezTo>
                    <a:pt x="219" y="17"/>
                    <a:pt x="219" y="19"/>
                    <a:pt x="219" y="22"/>
                  </a:cubicBezTo>
                  <a:cubicBezTo>
                    <a:pt x="219" y="25"/>
                    <a:pt x="219" y="28"/>
                    <a:pt x="218" y="31"/>
                  </a:cubicBezTo>
                  <a:cubicBezTo>
                    <a:pt x="217" y="33"/>
                    <a:pt x="216" y="36"/>
                    <a:pt x="214" y="38"/>
                  </a:cubicBezTo>
                  <a:cubicBezTo>
                    <a:pt x="212" y="40"/>
                    <a:pt x="210" y="41"/>
                    <a:pt x="207" y="43"/>
                  </a:cubicBezTo>
                  <a:cubicBezTo>
                    <a:pt x="205" y="44"/>
                    <a:pt x="202" y="45"/>
                    <a:pt x="198" y="45"/>
                  </a:cubicBezTo>
                  <a:cubicBezTo>
                    <a:pt x="56" y="45"/>
                    <a:pt x="56" y="45"/>
                    <a:pt x="56" y="45"/>
                  </a:cubicBezTo>
                  <a:cubicBezTo>
                    <a:pt x="55" y="153"/>
                    <a:pt x="55" y="153"/>
                    <a:pt x="55" y="153"/>
                  </a:cubicBezTo>
                  <a:cubicBezTo>
                    <a:pt x="65" y="142"/>
                    <a:pt x="77" y="134"/>
                    <a:pt x="90" y="129"/>
                  </a:cubicBezTo>
                  <a:cubicBezTo>
                    <a:pt x="103" y="124"/>
                    <a:pt x="117" y="121"/>
                    <a:pt x="132" y="121"/>
                  </a:cubicBezTo>
                  <a:cubicBezTo>
                    <a:pt x="147" y="121"/>
                    <a:pt x="161" y="124"/>
                    <a:pt x="174" y="129"/>
                  </a:cubicBezTo>
                  <a:cubicBezTo>
                    <a:pt x="186" y="135"/>
                    <a:pt x="197" y="143"/>
                    <a:pt x="206" y="153"/>
                  </a:cubicBezTo>
                  <a:cubicBezTo>
                    <a:pt x="215" y="163"/>
                    <a:pt x="222" y="175"/>
                    <a:pt x="227" y="189"/>
                  </a:cubicBezTo>
                  <a:cubicBezTo>
                    <a:pt x="232" y="202"/>
                    <a:pt x="234" y="217"/>
                    <a:pt x="234" y="234"/>
                  </a:cubicBezTo>
                  <a:cubicBezTo>
                    <a:pt x="234" y="251"/>
                    <a:pt x="231" y="267"/>
                    <a:pt x="225" y="281"/>
                  </a:cubicBezTo>
                  <a:cubicBezTo>
                    <a:pt x="219" y="295"/>
                    <a:pt x="210" y="307"/>
                    <a:pt x="199" y="316"/>
                  </a:cubicBezTo>
                  <a:cubicBezTo>
                    <a:pt x="188" y="326"/>
                    <a:pt x="175" y="334"/>
                    <a:pt x="159" y="339"/>
                  </a:cubicBezTo>
                  <a:cubicBezTo>
                    <a:pt x="144" y="345"/>
                    <a:pt x="128" y="347"/>
                    <a:pt x="110" y="347"/>
                  </a:cubicBezTo>
                  <a:cubicBezTo>
                    <a:pt x="99" y="347"/>
                    <a:pt x="88" y="346"/>
                    <a:pt x="77" y="344"/>
                  </a:cubicBezTo>
                  <a:cubicBezTo>
                    <a:pt x="67" y="342"/>
                    <a:pt x="57" y="339"/>
                    <a:pt x="48" y="335"/>
                  </a:cubicBezTo>
                  <a:cubicBezTo>
                    <a:pt x="39" y="331"/>
                    <a:pt x="31" y="326"/>
                    <a:pt x="24" y="319"/>
                  </a:cubicBezTo>
                  <a:cubicBezTo>
                    <a:pt x="17" y="313"/>
                    <a:pt x="11" y="306"/>
                    <a:pt x="6" y="297"/>
                  </a:cubicBezTo>
                  <a:cubicBezTo>
                    <a:pt x="4" y="294"/>
                    <a:pt x="3" y="292"/>
                    <a:pt x="2" y="289"/>
                  </a:cubicBezTo>
                  <a:cubicBezTo>
                    <a:pt x="1" y="287"/>
                    <a:pt x="0" y="284"/>
                    <a:pt x="0" y="281"/>
                  </a:cubicBezTo>
                  <a:cubicBezTo>
                    <a:pt x="0" y="276"/>
                    <a:pt x="2" y="271"/>
                    <a:pt x="6" y="267"/>
                  </a:cubicBezTo>
                  <a:cubicBezTo>
                    <a:pt x="10" y="263"/>
                    <a:pt x="14" y="261"/>
                    <a:pt x="19" y="261"/>
                  </a:cubicBezTo>
                  <a:cubicBezTo>
                    <a:pt x="22" y="261"/>
                    <a:pt x="25" y="262"/>
                    <a:pt x="27" y="263"/>
                  </a:cubicBezTo>
                  <a:cubicBezTo>
                    <a:pt x="30" y="264"/>
                    <a:pt x="32" y="266"/>
                    <a:pt x="35" y="268"/>
                  </a:cubicBezTo>
                  <a:cubicBezTo>
                    <a:pt x="42" y="280"/>
                    <a:pt x="51" y="289"/>
                    <a:pt x="64" y="294"/>
                  </a:cubicBezTo>
                  <a:cubicBezTo>
                    <a:pt x="76" y="300"/>
                    <a:pt x="90" y="303"/>
                    <a:pt x="105" y="303"/>
                  </a:cubicBezTo>
                  <a:cubicBezTo>
                    <a:pt x="116" y="303"/>
                    <a:pt x="126" y="301"/>
                    <a:pt x="134" y="298"/>
                  </a:cubicBezTo>
                  <a:cubicBezTo>
                    <a:pt x="142" y="294"/>
                    <a:pt x="149" y="289"/>
                    <a:pt x="155" y="283"/>
                  </a:cubicBezTo>
                  <a:cubicBezTo>
                    <a:pt x="160" y="277"/>
                    <a:pt x="164" y="269"/>
                    <a:pt x="167" y="260"/>
                  </a:cubicBezTo>
                  <a:cubicBezTo>
                    <a:pt x="170" y="251"/>
                    <a:pt x="172" y="242"/>
                    <a:pt x="172" y="231"/>
                  </a:cubicBezTo>
                  <a:cubicBezTo>
                    <a:pt x="172" y="221"/>
                    <a:pt x="170" y="212"/>
                    <a:pt x="168" y="203"/>
                  </a:cubicBezTo>
                  <a:cubicBezTo>
                    <a:pt x="165" y="195"/>
                    <a:pt x="161" y="187"/>
                    <a:pt x="156" y="181"/>
                  </a:cubicBezTo>
                  <a:cubicBezTo>
                    <a:pt x="151" y="175"/>
                    <a:pt x="145" y="170"/>
                    <a:pt x="138" y="167"/>
                  </a:cubicBezTo>
                  <a:cubicBezTo>
                    <a:pt x="131" y="163"/>
                    <a:pt x="123" y="162"/>
                    <a:pt x="114" y="162"/>
                  </a:cubicBezTo>
                  <a:cubicBezTo>
                    <a:pt x="106" y="162"/>
                    <a:pt x="100" y="163"/>
                    <a:pt x="94" y="164"/>
                  </a:cubicBezTo>
                  <a:cubicBezTo>
                    <a:pt x="88" y="166"/>
                    <a:pt x="83" y="168"/>
                    <a:pt x="78" y="171"/>
                  </a:cubicBezTo>
                  <a:cubicBezTo>
                    <a:pt x="73" y="174"/>
                    <a:pt x="69" y="177"/>
                    <a:pt x="66" y="181"/>
                  </a:cubicBezTo>
                  <a:cubicBezTo>
                    <a:pt x="63" y="184"/>
                    <a:pt x="61" y="187"/>
                    <a:pt x="59" y="191"/>
                  </a:cubicBezTo>
                  <a:cubicBezTo>
                    <a:pt x="56" y="196"/>
                    <a:pt x="52" y="200"/>
                    <a:pt x="47" y="203"/>
                  </a:cubicBezTo>
                  <a:cubicBezTo>
                    <a:pt x="42" y="207"/>
                    <a:pt x="36" y="208"/>
                    <a:pt x="30" y="208"/>
                  </a:cubicBezTo>
                  <a:cubicBezTo>
                    <a:pt x="27" y="208"/>
                    <a:pt x="24" y="208"/>
                    <a:pt x="21" y="207"/>
                  </a:cubicBezTo>
                  <a:cubicBezTo>
                    <a:pt x="18" y="206"/>
                    <a:pt x="15" y="204"/>
                    <a:pt x="13" y="202"/>
                  </a:cubicBezTo>
                  <a:cubicBezTo>
                    <a:pt x="11" y="200"/>
                    <a:pt x="9" y="197"/>
                    <a:pt x="8" y="194"/>
                  </a:cubicBezTo>
                  <a:cubicBezTo>
                    <a:pt x="6" y="190"/>
                    <a:pt x="5" y="187"/>
                    <a:pt x="5" y="182"/>
                  </a:cubicBezTo>
                  <a:lnTo>
                    <a:pt x="5" y="28"/>
                  </a:lnTo>
                  <a:close/>
                </a:path>
              </a:pathLst>
            </a:custGeom>
            <a:solidFill>
              <a:srgbClr val="FFFFFF">
                <a:alpha val="100000"/>
              </a:srgbClr>
            </a:solidFill>
            <a:ln w="9525">
              <a:noFill/>
            </a:ln>
          </p:spPr>
          <p:txBody>
            <a:bodyPr/>
            <a:p>
              <a:endParaRPr lang="zh-CN" altLang="en-US"/>
            </a:p>
          </p:txBody>
        </p:sp>
      </p:grpSp>
      <p:sp>
        <p:nvSpPr>
          <p:cNvPr id="32" name="文本框 23"/>
          <p:cNvSpPr txBox="1"/>
          <p:nvPr/>
        </p:nvSpPr>
        <p:spPr>
          <a:xfrm>
            <a:off x="2806700" y="4819650"/>
            <a:ext cx="2830513" cy="1319213"/>
          </a:xfrm>
          <a:prstGeom prst="rect">
            <a:avLst/>
          </a:prstGeom>
          <a:noFill/>
          <a:ln w="9525">
            <a:noFill/>
          </a:ln>
        </p:spPr>
        <p:txBody>
          <a:bodyPr wrap="square" lIns="118193" tIns="59096" rIns="118193" bIns="59096" anchor="t">
            <a:spAutoFit/>
          </a:bodyPr>
          <a:lstStyle/>
          <a:p>
            <a:pPr marR="0" algn="just" defTabSz="914400">
              <a:buClr>
                <a:schemeClr val="accent1"/>
              </a:buClr>
              <a:buSzPct val="60000"/>
              <a:buFont typeface="Wingdings" panose="05000000000000000000" pitchFamily="2" charset="2"/>
              <a:buNone/>
              <a:defRPr/>
            </a:pPr>
            <a:r>
              <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sym typeface="Arial" panose="020B0604020202020204" pitchFamily="34" charset="0"/>
              </a:rPr>
              <a:t>吸引外资设厂，</a:t>
            </a:r>
            <a:endPar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sym typeface="Arial" panose="020B0604020202020204" pitchFamily="34" charset="0"/>
            </a:endParaRPr>
          </a:p>
          <a:p>
            <a:pPr marR="0" algn="just" defTabSz="914400">
              <a:buClr>
                <a:schemeClr val="accent1"/>
              </a:buClr>
              <a:buSzPct val="60000"/>
              <a:buFont typeface="Wingdings" panose="05000000000000000000" pitchFamily="2" charset="2"/>
              <a:buNone/>
              <a:defRPr/>
            </a:pPr>
            <a:r>
              <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sym typeface="Arial" panose="020B0604020202020204" pitchFamily="34" charset="0"/>
              </a:rPr>
              <a:t>发展出口加工企业</a:t>
            </a:r>
            <a:endPar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sym typeface="Arial" panose="020B0604020202020204" pitchFamily="34" charset="0"/>
            </a:endParaRPr>
          </a:p>
        </p:txBody>
      </p:sp>
      <p:sp>
        <p:nvSpPr>
          <p:cNvPr id="11291" name="文本框 29"/>
          <p:cNvSpPr txBox="1"/>
          <p:nvPr/>
        </p:nvSpPr>
        <p:spPr>
          <a:xfrm>
            <a:off x="9186863" y="2627313"/>
            <a:ext cx="2133600" cy="919163"/>
          </a:xfrm>
          <a:prstGeom prst="rect">
            <a:avLst/>
          </a:prstGeom>
          <a:noFill/>
          <a:ln w="9525">
            <a:noFill/>
          </a:ln>
        </p:spPr>
        <p:txBody>
          <a:bodyPr wrap="square" lIns="118193" tIns="59096" rIns="118193" bIns="59096" anchor="t">
            <a:spAutoFit/>
          </a:bodyPr>
          <a:lstStyle/>
          <a:p>
            <a:pPr marR="0" algn="just" defTabSz="914400">
              <a:buClr>
                <a:schemeClr val="accent1"/>
              </a:buClr>
              <a:buSzPct val="60000"/>
              <a:buFont typeface="Wingdings" panose="05000000000000000000" pitchFamily="2" charset="2"/>
              <a:buNone/>
              <a:defRPr/>
            </a:pPr>
            <a:r>
              <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sym typeface="Arial" panose="020B0604020202020204" pitchFamily="34" charset="0"/>
              </a:rPr>
              <a:t>外国货物</a:t>
            </a:r>
            <a:endPar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sym typeface="Arial" panose="020B0604020202020204" pitchFamily="34" charset="0"/>
            </a:endParaRPr>
          </a:p>
          <a:p>
            <a:pPr marR="0" algn="just" defTabSz="914400">
              <a:buClr>
                <a:schemeClr val="accent1"/>
              </a:buClr>
              <a:buSzPct val="60000"/>
              <a:buFont typeface="Wingdings" panose="05000000000000000000" pitchFamily="2" charset="2"/>
              <a:buNone/>
              <a:defRPr/>
            </a:pPr>
            <a:r>
              <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sym typeface="Arial" panose="020B0604020202020204" pitchFamily="34" charset="0"/>
              </a:rPr>
              <a:t>免税进口</a:t>
            </a:r>
            <a:endPar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sym typeface="Arial" panose="020B0604020202020204" pitchFamily="34" charset="0"/>
            </a:endParaRPr>
          </a:p>
        </p:txBody>
      </p:sp>
      <p:sp>
        <p:nvSpPr>
          <p:cNvPr id="12326" name="文本框 1"/>
          <p:cNvSpPr txBox="1"/>
          <p:nvPr/>
        </p:nvSpPr>
        <p:spPr>
          <a:xfrm>
            <a:off x="9404350" y="5321300"/>
            <a:ext cx="2252663" cy="919163"/>
          </a:xfrm>
          <a:prstGeom prst="rect">
            <a:avLst/>
          </a:prstGeom>
          <a:noFill/>
          <a:ln w="9525">
            <a:noFill/>
          </a:ln>
        </p:spPr>
        <p:txBody>
          <a:bodyPr wrap="square" lIns="118193" tIns="59096" rIns="118193" bIns="59096" anchor="t">
            <a:spAutoFit/>
          </a:bodyPr>
          <a:lstStyle/>
          <a:p>
            <a:pPr marR="0" algn="just" defTabSz="914400">
              <a:buClr>
                <a:schemeClr val="accent1"/>
              </a:buClr>
              <a:buSzPct val="60000"/>
              <a:buFont typeface="Wingdings" panose="05000000000000000000" pitchFamily="2" charset="2"/>
              <a:buNone/>
              <a:defRPr/>
            </a:pPr>
            <a:r>
              <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rPr>
              <a:t>取消对进口货物的配额管制</a:t>
            </a:r>
            <a:endPar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endParaRPr>
          </a:p>
        </p:txBody>
      </p:sp>
      <p:sp>
        <p:nvSpPr>
          <p:cNvPr id="11287" name="文本框 25"/>
          <p:cNvSpPr txBox="1"/>
          <p:nvPr/>
        </p:nvSpPr>
        <p:spPr>
          <a:xfrm>
            <a:off x="9274175" y="6953250"/>
            <a:ext cx="2214563" cy="919163"/>
          </a:xfrm>
          <a:prstGeom prst="rect">
            <a:avLst/>
          </a:prstGeom>
          <a:noFill/>
          <a:ln w="9525">
            <a:noFill/>
          </a:ln>
        </p:spPr>
        <p:txBody>
          <a:bodyPr wrap="square" lIns="118193" tIns="59096" rIns="118193" bIns="59096" anchor="t">
            <a:spAutoFit/>
          </a:bodyPr>
          <a:lstStyle/>
          <a:p>
            <a:pPr marR="0" algn="just" defTabSz="914400">
              <a:buClr>
                <a:schemeClr val="accent1"/>
              </a:buClr>
              <a:buSzPct val="60000"/>
              <a:buFont typeface="Wingdings" panose="05000000000000000000" pitchFamily="2" charset="2"/>
              <a:buNone/>
              <a:defRPr/>
            </a:pPr>
            <a:r>
              <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sym typeface="Arial" panose="020B0604020202020204" pitchFamily="34" charset="0"/>
              </a:rPr>
              <a:t>自由港的</a:t>
            </a:r>
            <a:endPar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sym typeface="Arial" panose="020B0604020202020204" pitchFamily="34" charset="0"/>
            </a:endParaRPr>
          </a:p>
          <a:p>
            <a:pPr marR="0" algn="just" defTabSz="914400">
              <a:buClr>
                <a:schemeClr val="accent1"/>
              </a:buClr>
              <a:buSzPct val="60000"/>
              <a:buFont typeface="Wingdings" panose="05000000000000000000" pitchFamily="2" charset="2"/>
              <a:buNone/>
              <a:defRPr/>
            </a:pPr>
            <a:r>
              <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sym typeface="Arial" panose="020B0604020202020204" pitchFamily="34" charset="0"/>
              </a:rPr>
              <a:t>进一步延伸</a:t>
            </a:r>
            <a:endParaRPr kumimoji="0" lang="zh-CN" altLang="en-US" sz="2600" b="1" kern="0" cap="none" spc="0" normalizeH="0" baseline="0" noProof="0" dirty="0">
              <a:solidFill>
                <a:prstClr val="black">
                  <a:lumMod val="65000"/>
                  <a:lumOff val="35000"/>
                </a:prstClr>
              </a:solidFill>
              <a:latin typeface="思源宋体 CN" panose="02020400000000000000" pitchFamily="18" charset="-122"/>
              <a:ea typeface="思源宋体 CN" panose="02020400000000000000" pitchFamily="18" charset="-122"/>
              <a:cs typeface="+mn-cs"/>
              <a:sym typeface="Arial" panose="020B0604020202020204" pitchFamily="34" charset="0"/>
            </a:endParaRPr>
          </a:p>
        </p:txBody>
      </p:sp>
      <p:sp>
        <p:nvSpPr>
          <p:cNvPr id="39" name="标题 1"/>
          <p:cNvSpPr txBox="1"/>
          <p:nvPr/>
        </p:nvSpPr>
        <p:spPr bwMode="auto">
          <a:xfrm>
            <a:off x="720725" y="409575"/>
            <a:ext cx="12960350" cy="838200"/>
          </a:xfrm>
          <a:prstGeom prst="rect">
            <a:avLst/>
          </a:prstGeom>
          <a:noFill/>
          <a:ln>
            <a:noFill/>
            <a:miter/>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0717" tIns="70359" rIns="140717" bIns="70359" numCol="1" anchor="ctr" anchorCtr="1" compatLnSpc="1"/>
          <a:lstStyle>
            <a:lvl1pPr algn="r" rtl="0" eaLnBrk="0" fontAlgn="base" hangingPunct="0">
              <a:spcBef>
                <a:spcPct val="0"/>
              </a:spcBef>
              <a:spcAft>
                <a:spcPct val="0"/>
              </a:spcAft>
              <a:defRPr sz="4300">
                <a:solidFill>
                  <a:schemeClr val="bg1"/>
                </a:solidFill>
                <a:latin typeface="+mj-lt"/>
                <a:ea typeface="+mj-ea"/>
                <a:cs typeface="+mj-cs"/>
              </a:defRPr>
            </a:lvl1pPr>
            <a:lvl2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2pPr>
            <a:lvl3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3pPr>
            <a:lvl4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4pPr>
            <a:lvl5pPr algn="r" rtl="0" eaLnBrk="0" fontAlgn="base" hangingPunct="0">
              <a:spcBef>
                <a:spcPct val="0"/>
              </a:spcBef>
              <a:spcAft>
                <a:spcPct val="0"/>
              </a:spcAft>
              <a:defRPr sz="4300">
                <a:solidFill>
                  <a:schemeClr val="bg1"/>
                </a:solidFill>
                <a:latin typeface="Arial" panose="020B0604020202020204" pitchFamily="34" charset="0"/>
                <a:ea typeface="黑体" panose="02010609060101010101" pitchFamily="49" charset="-122"/>
              </a:defRPr>
            </a:lvl5pPr>
            <a:lvl6pPr marL="70358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6pPr>
            <a:lvl7pPr marL="140716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7pPr>
            <a:lvl8pPr marL="211074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8pPr>
            <a:lvl9pPr marL="2814320" algn="r" rtl="0" fontAlgn="base">
              <a:spcBef>
                <a:spcPct val="0"/>
              </a:spcBef>
              <a:spcAft>
                <a:spcPct val="0"/>
              </a:spcAft>
              <a:defRPr sz="4300">
                <a:solidFill>
                  <a:schemeClr val="bg1"/>
                </a:solidFill>
                <a:latin typeface="Arial" panose="020B0604020202020204" pitchFamily="34" charset="0"/>
                <a:ea typeface="黑体" panose="02010609060101010101" pitchFamily="49" charset="-122"/>
              </a:defRPr>
            </a:lvl9pPr>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1" smtClean="0">
                <a:ln>
                  <a:noFill/>
                </a:ln>
                <a:solidFill>
                  <a:schemeClr val="bg1"/>
                </a:solidFill>
                <a:effectLst>
                  <a:outerShdw blurRad="38100" dist="38100" dir="2700000">
                    <a:srgbClr val="C0C0C0"/>
                  </a:outerShdw>
                </a:effectLst>
                <a:uLnTx/>
                <a:uFillTx/>
                <a:latin typeface="楷体_GB2312" pitchFamily="49" charset="-122"/>
                <a:ea typeface="楷体" panose="02010609060101010101" pitchFamily="49" charset="-122"/>
                <a:cs typeface="+mj-cs"/>
              </a:rPr>
              <a:t>知识拓展</a:t>
            </a:r>
            <a:endParaRPr kumimoji="0" lang="zh-CN" altLang="en-US" sz="6200" b="1" i="0" u="none" strike="noStrike" kern="0" cap="none" spc="0" normalizeH="0" baseline="0" noProof="1">
              <a:ln>
                <a:noFill/>
              </a:ln>
              <a:solidFill>
                <a:schemeClr val="bg1"/>
              </a:solidFill>
              <a:effectLst>
                <a:outerShdw blurRad="38100" dist="38100" dir="2700000">
                  <a:srgbClr val="C0C0C0"/>
                </a:outerShdw>
              </a:effectLst>
              <a:uLnTx/>
              <a:uFillTx/>
              <a:latin typeface="楷体_GB2312" pitchFamily="49" charset="-122"/>
              <a:ea typeface="楷体" panose="02010609060101010101" pitchFamily="49" charset="-122"/>
              <a:cs typeface="+mj-cs"/>
            </a:endParaRPr>
          </a:p>
        </p:txBody>
      </p:sp>
    </p:spTree>
  </p:cSld>
  <p:clrMapOvr>
    <a:masterClrMapping/>
  </p:clrMapOvr>
  <p:transition spd="slow">
    <p:wipe/>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1304925" y="409575"/>
            <a:ext cx="7710488" cy="838200"/>
          </a:xfrm>
        </p:spPr>
        <p:txBody>
          <a:bodyPr vert="horz" wrap="square" lIns="140692" tIns="70346" rIns="140692" bIns="70346"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86371" name="矩形 5"/>
          <p:cNvSpPr/>
          <p:nvPr/>
        </p:nvSpPr>
        <p:spPr>
          <a:xfrm>
            <a:off x="57150" y="9836150"/>
            <a:ext cx="8618538" cy="149225"/>
          </a:xfrm>
          <a:prstGeom prst="rect">
            <a:avLst/>
          </a:prstGeom>
          <a:solidFill>
            <a:schemeClr val="accent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86372" name="矩形 32"/>
          <p:cNvSpPr/>
          <p:nvPr/>
        </p:nvSpPr>
        <p:spPr>
          <a:xfrm>
            <a:off x="169863" y="3287713"/>
            <a:ext cx="13949362" cy="215900"/>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186373" name="矩形 1"/>
          <p:cNvSpPr/>
          <p:nvPr/>
        </p:nvSpPr>
        <p:spPr>
          <a:xfrm>
            <a:off x="169863" y="2752725"/>
            <a:ext cx="13949362" cy="428625"/>
          </a:xfrm>
          <a:prstGeom prst="rect">
            <a:avLst/>
          </a:prstGeom>
          <a:solidFill>
            <a:srgbClr val="2E75B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b="1" dirty="0">
              <a:solidFill>
                <a:schemeClr val="bg1"/>
              </a:solidFill>
              <a:latin typeface="Segoe UI Emoji" panose="020B0502040204020203" pitchFamily="34" charset="0"/>
              <a:ea typeface="宋体" panose="02010600030101010101" pitchFamily="2" charset="-122"/>
            </a:endParaRPr>
          </a:p>
        </p:txBody>
      </p:sp>
      <p:grpSp>
        <p:nvGrpSpPr>
          <p:cNvPr id="186374" name="组合 10"/>
          <p:cNvGrpSpPr/>
          <p:nvPr/>
        </p:nvGrpSpPr>
        <p:grpSpPr>
          <a:xfrm flipV="1">
            <a:off x="9696450" y="-39687"/>
            <a:ext cx="4735513" cy="1501775"/>
            <a:chOff x="0" y="0"/>
            <a:chExt cx="7110389" cy="2443343"/>
          </a:xfrm>
        </p:grpSpPr>
        <p:grpSp>
          <p:nvGrpSpPr>
            <p:cNvPr id="186378" name="组合 1"/>
            <p:cNvGrpSpPr/>
            <p:nvPr/>
          </p:nvGrpSpPr>
          <p:grpSpPr>
            <a:xfrm>
              <a:off x="1583972" y="0"/>
              <a:ext cx="3528130" cy="2443343"/>
              <a:chOff x="0" y="0"/>
              <a:chExt cx="3182548" cy="2036641"/>
            </a:xfrm>
          </p:grpSpPr>
          <p:sp>
            <p:nvSpPr>
              <p:cNvPr id="186385"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86386"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9278224"/>
                  </a:cxn>
                  <a:cxn ang="0">
                    <a:pos x="1303" y="0"/>
                  </a:cxn>
                  <a:cxn ang="0">
                    <a:pos x="45174" y="33147468"/>
                  </a:cxn>
                  <a:cxn ang="0">
                    <a:pos x="0" y="19278224"/>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86379" name="组合 4"/>
            <p:cNvGrpSpPr/>
            <p:nvPr/>
          </p:nvGrpSpPr>
          <p:grpSpPr>
            <a:xfrm>
              <a:off x="3568070" y="27383"/>
              <a:ext cx="3542319" cy="1708211"/>
              <a:chOff x="0" y="0"/>
              <a:chExt cx="4223383" cy="2036640"/>
            </a:xfrm>
          </p:grpSpPr>
          <p:sp>
            <p:nvSpPr>
              <p:cNvPr id="186383"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86384"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0373475"/>
                  </a:cxn>
                  <a:cxn ang="0">
                    <a:pos x="685" y="0"/>
                  </a:cxn>
                  <a:cxn ang="0">
                    <a:pos x="45174" y="44242667"/>
                  </a:cxn>
                  <a:cxn ang="0">
                    <a:pos x="0" y="3037347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86380" name="组合 7"/>
            <p:cNvGrpSpPr/>
            <p:nvPr/>
          </p:nvGrpSpPr>
          <p:grpSpPr>
            <a:xfrm>
              <a:off x="0" y="53826"/>
              <a:ext cx="3027130" cy="1839448"/>
              <a:chOff x="0" y="0"/>
              <a:chExt cx="2451714" cy="1534624"/>
            </a:xfrm>
          </p:grpSpPr>
          <p:sp>
            <p:nvSpPr>
              <p:cNvPr id="186381"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86382"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2825" y="40026001"/>
                  </a:cxn>
                  <a:cxn ang="0">
                    <a:pos x="0" y="0"/>
                  </a:cxn>
                  <a:cxn ang="0">
                    <a:pos x="175228" y="65889368"/>
                  </a:cxn>
                  <a:cxn ang="0">
                    <a:pos x="2825" y="40026001"/>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186375" name="Rectangle 3"/>
          <p:cNvSpPr txBox="1"/>
          <p:nvPr/>
        </p:nvSpPr>
        <p:spPr>
          <a:xfrm>
            <a:off x="7640638" y="3716338"/>
            <a:ext cx="4878387" cy="5476875"/>
          </a:xfrm>
          <a:prstGeom prst="rect">
            <a:avLst/>
          </a:prstGeom>
          <a:noFill/>
          <a:ln w="38100" cap="rnd" cmpd="sng">
            <a:solidFill>
              <a:srgbClr val="65A3FF"/>
            </a:solidFill>
            <a:prstDash val="sysDot"/>
            <a:miter/>
            <a:headEnd type="none" w="med" len="med"/>
            <a:tailEnd type="none" w="med" len="med"/>
          </a:ln>
        </p:spPr>
        <p:txBody>
          <a:bodyPr lIns="138738" tIns="72301" rIns="138738" bIns="72301"/>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a:buBlip>
                <a:blip r:embed="rId1"/>
              </a:buBlip>
            </a:pPr>
            <a:r>
              <a:rPr lang="zh-CN" altLang="en-US" sz="3700" b="1" dirty="0">
                <a:solidFill>
                  <a:srgbClr val="FF0000"/>
                </a:solidFill>
                <a:ea typeface="楷体_GB2312" pitchFamily="49" charset="-122"/>
              </a:rPr>
              <a:t>附加险</a:t>
            </a:r>
            <a:endParaRPr lang="zh-CN" altLang="en-US" sz="3700" b="1" dirty="0">
              <a:solidFill>
                <a:srgbClr val="FF0000"/>
              </a:solidFill>
              <a:ea typeface="楷体_GB2312" pitchFamily="49" charset="-122"/>
            </a:endParaRPr>
          </a:p>
          <a:p>
            <a:pPr marL="742950" lvl="1" indent="-285750" algn="justLow">
              <a:buBlip>
                <a:blip r:embed="rId1"/>
              </a:buBlip>
            </a:pPr>
            <a:r>
              <a:rPr lang="zh-CN" altLang="en-US" sz="3700" b="1" dirty="0">
                <a:ea typeface="楷体_GB2312" pitchFamily="49" charset="-122"/>
              </a:rPr>
              <a:t>一般附加险</a:t>
            </a:r>
            <a:endParaRPr lang="zh-CN" altLang="en-US" sz="3700" b="1" dirty="0">
              <a:ea typeface="楷体_GB2312" pitchFamily="49" charset="-122"/>
            </a:endParaRPr>
          </a:p>
          <a:p>
            <a:pPr marL="742950" lvl="1" indent="-285750" algn="justLow">
              <a:buBlip>
                <a:blip r:embed="rId1"/>
              </a:buBlip>
            </a:pPr>
            <a:r>
              <a:rPr lang="zh-CN" altLang="en-US" sz="3700" b="1" dirty="0">
                <a:ea typeface="楷体_GB2312" pitchFamily="49" charset="-122"/>
              </a:rPr>
              <a:t>特殊附加险</a:t>
            </a:r>
            <a:endParaRPr lang="zh-CN" altLang="en-US" sz="3700" b="1" dirty="0">
              <a:solidFill>
                <a:srgbClr val="FF0000"/>
              </a:solidFill>
              <a:ea typeface="楷体_GB2312" pitchFamily="49" charset="-122"/>
            </a:endParaRPr>
          </a:p>
          <a:p>
            <a:pPr marL="0" lvl="0" indent="0" algn="justLow">
              <a:buNone/>
            </a:pPr>
            <a:endParaRPr lang="zh-CN" altLang="en-US" sz="3700" b="1" dirty="0">
              <a:solidFill>
                <a:srgbClr val="FF0000"/>
              </a:solidFill>
              <a:ea typeface="楷体_GB2312" pitchFamily="49" charset="-122"/>
            </a:endParaRPr>
          </a:p>
          <a:p>
            <a:pPr marL="0" lvl="0" indent="0" algn="justLow">
              <a:buNone/>
            </a:pPr>
            <a:endParaRPr lang="zh-CN" altLang="en-US" sz="3100" dirty="0">
              <a:ea typeface="楷体_GB2312" pitchFamily="49" charset="-122"/>
            </a:endParaRPr>
          </a:p>
        </p:txBody>
      </p:sp>
      <p:sp>
        <p:nvSpPr>
          <p:cNvPr id="186376" name="TextBox 18"/>
          <p:cNvSpPr txBox="1"/>
          <p:nvPr/>
        </p:nvSpPr>
        <p:spPr>
          <a:xfrm>
            <a:off x="4705350" y="1784350"/>
            <a:ext cx="6238875" cy="936625"/>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nSpc>
                <a:spcPct val="120000"/>
              </a:lnSpc>
              <a:buNone/>
            </a:pPr>
            <a:r>
              <a:rPr lang="zh-CN" altLang="en-US" sz="4300" b="1" dirty="0"/>
              <a:t>海运货物保险险别</a:t>
            </a:r>
            <a:endParaRPr lang="zh-CN" altLang="en-US" sz="4300" b="1" dirty="0"/>
          </a:p>
        </p:txBody>
      </p:sp>
      <p:sp>
        <p:nvSpPr>
          <p:cNvPr id="186377" name="Rectangle 3"/>
          <p:cNvSpPr/>
          <p:nvPr/>
        </p:nvSpPr>
        <p:spPr>
          <a:xfrm>
            <a:off x="2097088" y="3716338"/>
            <a:ext cx="4764087" cy="5476875"/>
          </a:xfrm>
          <a:prstGeom prst="rect">
            <a:avLst/>
          </a:prstGeom>
          <a:noFill/>
          <a:ln w="38100" cap="rnd" cmpd="sng">
            <a:solidFill>
              <a:srgbClr val="65A3FF"/>
            </a:solidFill>
            <a:prstDash val="sysDot"/>
            <a:miter/>
            <a:headEnd type="none" w="med" len="med"/>
            <a:tailEnd type="none" w="med" len="med"/>
          </a:ln>
        </p:spPr>
        <p:txBody>
          <a:bodyPr lIns="138738" tIns="72301" rIns="138738" bIns="72301"/>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a:buBlip>
                <a:blip r:embed="rId1"/>
              </a:buBlip>
            </a:pPr>
            <a:r>
              <a:rPr lang="zh-CN" altLang="en-US" sz="3700" b="1" dirty="0">
                <a:solidFill>
                  <a:srgbClr val="FF0000"/>
                </a:solidFill>
                <a:ea typeface="楷体_GB2312" pitchFamily="49" charset="-122"/>
              </a:rPr>
              <a:t>基本险</a:t>
            </a:r>
            <a:endParaRPr lang="zh-CN" altLang="en-US" sz="3700" b="1" dirty="0">
              <a:solidFill>
                <a:srgbClr val="FF0000"/>
              </a:solidFill>
              <a:ea typeface="楷体_GB2312" pitchFamily="49" charset="-122"/>
            </a:endParaRPr>
          </a:p>
          <a:p>
            <a:pPr marL="742950" lvl="1" indent="-285750" algn="justLow">
              <a:buBlip>
                <a:blip r:embed="rId1"/>
              </a:buBlip>
            </a:pPr>
            <a:r>
              <a:rPr lang="zh-CN" altLang="en-US" sz="3700" b="1" dirty="0">
                <a:ea typeface="楷体_GB2312" pitchFamily="49" charset="-122"/>
              </a:rPr>
              <a:t>平安险</a:t>
            </a:r>
            <a:endParaRPr lang="zh-CN" altLang="en-US" sz="3700" b="1" dirty="0">
              <a:ea typeface="楷体_GB2312" pitchFamily="49" charset="-122"/>
            </a:endParaRPr>
          </a:p>
          <a:p>
            <a:pPr marL="742950" lvl="1" indent="-285750" algn="justLow">
              <a:buBlip>
                <a:blip r:embed="rId1"/>
              </a:buBlip>
            </a:pPr>
            <a:r>
              <a:rPr lang="zh-CN" altLang="en-US" sz="3700" b="1" dirty="0">
                <a:ea typeface="楷体_GB2312" pitchFamily="49" charset="-122"/>
              </a:rPr>
              <a:t>水渍险</a:t>
            </a:r>
            <a:endParaRPr lang="zh-CN" altLang="en-US" sz="3700" b="1" dirty="0">
              <a:ea typeface="楷体_GB2312" pitchFamily="49" charset="-122"/>
            </a:endParaRPr>
          </a:p>
          <a:p>
            <a:pPr marL="742950" lvl="1" indent="-285750" algn="justLow">
              <a:buBlip>
                <a:blip r:embed="rId1"/>
              </a:buBlip>
            </a:pPr>
            <a:r>
              <a:rPr lang="zh-CN" altLang="en-US" sz="3700" b="1" dirty="0">
                <a:ea typeface="楷体_GB2312" pitchFamily="49" charset="-122"/>
              </a:rPr>
              <a:t>一切险</a:t>
            </a:r>
            <a:endParaRPr lang="zh-CN" altLang="en-US" sz="3700" b="1" dirty="0">
              <a:ea typeface="楷体_GB2312" pitchFamily="49" charset="-122"/>
            </a:endParaRPr>
          </a:p>
          <a:p>
            <a:pPr marL="0" lvl="0" indent="0" algn="justLow">
              <a:buNone/>
            </a:pPr>
            <a:endParaRPr lang="en-US" altLang="zh-CN" sz="3700" b="1" dirty="0">
              <a:solidFill>
                <a:srgbClr val="FF0000"/>
              </a:solidFill>
              <a:ea typeface="楷体_GB2312" pitchFamily="49" charset="-122"/>
            </a:endParaRPr>
          </a:p>
        </p:txBody>
      </p:sp>
    </p:spTree>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187395"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平安险</a:t>
            </a:r>
            <a:r>
              <a:rPr lang="zh-CN" altLang="en-US" sz="3100" b="1" dirty="0"/>
              <a:t>（</a:t>
            </a:r>
            <a:r>
              <a:rPr lang="en-US" altLang="zh-CN" sz="3100" b="1" dirty="0"/>
              <a:t>F.P.A</a:t>
            </a:r>
            <a:r>
              <a:rPr lang="zh-CN" altLang="en-US" sz="3100" b="1" dirty="0"/>
              <a:t>）</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187396" name="组合 10"/>
          <p:cNvGrpSpPr/>
          <p:nvPr/>
        </p:nvGrpSpPr>
        <p:grpSpPr>
          <a:xfrm flipV="1">
            <a:off x="9471025" y="-39687"/>
            <a:ext cx="4735513" cy="1501775"/>
            <a:chOff x="0" y="0"/>
            <a:chExt cx="7110389" cy="2443343"/>
          </a:xfrm>
        </p:grpSpPr>
        <p:grpSp>
          <p:nvGrpSpPr>
            <p:cNvPr id="187408" name="组合 1"/>
            <p:cNvGrpSpPr/>
            <p:nvPr/>
          </p:nvGrpSpPr>
          <p:grpSpPr>
            <a:xfrm>
              <a:off x="1583972" y="0"/>
              <a:ext cx="3528130" cy="2443343"/>
              <a:chOff x="0" y="0"/>
              <a:chExt cx="3182548" cy="2036641"/>
            </a:xfrm>
          </p:grpSpPr>
          <p:sp>
            <p:nvSpPr>
              <p:cNvPr id="187415"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87416"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9278224"/>
                  </a:cxn>
                  <a:cxn ang="0">
                    <a:pos x="1303" y="0"/>
                  </a:cxn>
                  <a:cxn ang="0">
                    <a:pos x="45174" y="33147468"/>
                  </a:cxn>
                  <a:cxn ang="0">
                    <a:pos x="0" y="19278224"/>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87409" name="组合 4"/>
            <p:cNvGrpSpPr/>
            <p:nvPr/>
          </p:nvGrpSpPr>
          <p:grpSpPr>
            <a:xfrm>
              <a:off x="3568070" y="27383"/>
              <a:ext cx="3542319" cy="1708211"/>
              <a:chOff x="0" y="0"/>
              <a:chExt cx="4223383" cy="2036640"/>
            </a:xfrm>
          </p:grpSpPr>
          <p:sp>
            <p:nvSpPr>
              <p:cNvPr id="187413"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87414"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0373475"/>
                  </a:cxn>
                  <a:cxn ang="0">
                    <a:pos x="685" y="0"/>
                  </a:cxn>
                  <a:cxn ang="0">
                    <a:pos x="45174" y="44242667"/>
                  </a:cxn>
                  <a:cxn ang="0">
                    <a:pos x="0" y="3037347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87410" name="组合 7"/>
            <p:cNvGrpSpPr/>
            <p:nvPr/>
          </p:nvGrpSpPr>
          <p:grpSpPr>
            <a:xfrm>
              <a:off x="0" y="53826"/>
              <a:ext cx="3027130" cy="1839448"/>
              <a:chOff x="0" y="0"/>
              <a:chExt cx="2451714" cy="1534624"/>
            </a:xfrm>
          </p:grpSpPr>
          <p:sp>
            <p:nvSpPr>
              <p:cNvPr id="187411"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87412"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2825" y="40026001"/>
                  </a:cxn>
                  <a:cxn ang="0">
                    <a:pos x="0" y="0"/>
                  </a:cxn>
                  <a:cxn ang="0">
                    <a:pos x="175228" y="65889368"/>
                  </a:cxn>
                  <a:cxn ang="0">
                    <a:pos x="2825" y="40026001"/>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187397" name="组合 10"/>
          <p:cNvGrpSpPr/>
          <p:nvPr/>
        </p:nvGrpSpPr>
        <p:grpSpPr>
          <a:xfrm flipH="1">
            <a:off x="-849312" y="8012113"/>
            <a:ext cx="6070600" cy="2271712"/>
            <a:chOff x="0" y="0"/>
            <a:chExt cx="3567109" cy="1409705"/>
          </a:xfrm>
        </p:grpSpPr>
        <p:sp>
          <p:nvSpPr>
            <p:cNvPr id="187404"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87405"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87406"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29" y="0"/>
                </a:cxn>
                <a:cxn ang="0">
                  <a:pos x="99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187407"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15" y="0"/>
                </a:cxn>
                <a:cxn ang="0">
                  <a:pos x="99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187398"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187399" name="标题 1"/>
          <p:cNvGrpSpPr/>
          <p:nvPr/>
        </p:nvGrpSpPr>
        <p:grpSpPr>
          <a:xfrm>
            <a:off x="2665413" y="3181350"/>
            <a:ext cx="11796712" cy="8264525"/>
            <a:chOff x="0" y="0"/>
            <a:chExt cx="3340" cy="1302"/>
          </a:xfrm>
        </p:grpSpPr>
        <p:pic>
          <p:nvPicPr>
            <p:cNvPr id="187402" name="标题 1"/>
            <p:cNvPicPr/>
            <p:nvPr/>
          </p:nvPicPr>
          <p:blipFill>
            <a:blip r:embed="rId2"/>
            <a:stretch>
              <a:fillRect/>
            </a:stretch>
          </p:blipFill>
          <p:spPr>
            <a:xfrm>
              <a:off x="0" y="0"/>
              <a:ext cx="3340" cy="1302"/>
            </a:xfrm>
            <a:prstGeom prst="rect">
              <a:avLst/>
            </a:prstGeom>
            <a:noFill/>
            <a:ln w="9525">
              <a:noFill/>
            </a:ln>
          </p:spPr>
        </p:pic>
        <p:sp>
          <p:nvSpPr>
            <p:cNvPr id="187403"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187400" name="Text Box 23"/>
          <p:cNvSpPr txBox="1"/>
          <p:nvPr/>
        </p:nvSpPr>
        <p:spPr>
          <a:xfrm>
            <a:off x="4479925" y="5327650"/>
            <a:ext cx="8618538" cy="1851025"/>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ea typeface="宋体" panose="02010600030101010101" pitchFamily="2" charset="-122"/>
              </a:rPr>
              <a:t>      平安险的承保范围：除了由自然灾害造成的单独海损以外的海上风险所造成的一切损失和费用。</a:t>
            </a:r>
            <a:endParaRPr lang="en-US" altLang="zh-CN" sz="3700" b="1" dirty="0">
              <a:ea typeface="宋体" panose="02010600030101010101" pitchFamily="2" charset="-122"/>
            </a:endParaRPr>
          </a:p>
        </p:txBody>
      </p:sp>
      <p:pic>
        <p:nvPicPr>
          <p:cNvPr id="187401" name="Picture 25" descr="~7TS8R@(~@UIY5WG_Z]G7U0"/>
          <p:cNvPicPr>
            <a:picLocks noChangeAspect="1"/>
          </p:cNvPicPr>
          <p:nvPr/>
        </p:nvPicPr>
        <p:blipFill>
          <a:blip r:embed="rId3"/>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188419"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水渍险</a:t>
            </a:r>
            <a:r>
              <a:rPr lang="zh-CN" altLang="en-US" sz="3100" b="1" dirty="0"/>
              <a:t>（</a:t>
            </a:r>
            <a:r>
              <a:rPr lang="en-US" altLang="zh-CN" sz="3100" b="1" dirty="0"/>
              <a:t>W.P.A</a:t>
            </a:r>
            <a:r>
              <a:rPr lang="zh-CN" altLang="en-US" sz="3100" b="1" dirty="0"/>
              <a:t>或</a:t>
            </a:r>
            <a:r>
              <a:rPr lang="en-US" altLang="zh-CN" sz="3100" b="1" dirty="0"/>
              <a:t>W.A</a:t>
            </a:r>
            <a:r>
              <a:rPr lang="zh-CN" altLang="en-US" sz="3100" b="1" dirty="0"/>
              <a:t>）</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3100" dirty="0">
              <a:solidFill>
                <a:srgbClr val="FF0000"/>
              </a:solidFill>
              <a:ea typeface="楷体_GB2312" pitchFamily="49" charset="-122"/>
            </a:endParaRPr>
          </a:p>
        </p:txBody>
      </p:sp>
      <p:grpSp>
        <p:nvGrpSpPr>
          <p:cNvPr id="188420" name="组合 10"/>
          <p:cNvGrpSpPr/>
          <p:nvPr/>
        </p:nvGrpSpPr>
        <p:grpSpPr>
          <a:xfrm flipV="1">
            <a:off x="9471025" y="-39687"/>
            <a:ext cx="4735513" cy="1501775"/>
            <a:chOff x="0" y="0"/>
            <a:chExt cx="7110389" cy="2443343"/>
          </a:xfrm>
        </p:grpSpPr>
        <p:grpSp>
          <p:nvGrpSpPr>
            <p:cNvPr id="188432" name="组合 1"/>
            <p:cNvGrpSpPr/>
            <p:nvPr/>
          </p:nvGrpSpPr>
          <p:grpSpPr>
            <a:xfrm>
              <a:off x="1583972" y="0"/>
              <a:ext cx="3528130" cy="2443343"/>
              <a:chOff x="0" y="0"/>
              <a:chExt cx="3182548" cy="2036641"/>
            </a:xfrm>
          </p:grpSpPr>
          <p:sp>
            <p:nvSpPr>
              <p:cNvPr id="188439"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88440"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9278224"/>
                  </a:cxn>
                  <a:cxn ang="0">
                    <a:pos x="1303" y="0"/>
                  </a:cxn>
                  <a:cxn ang="0">
                    <a:pos x="45174" y="33147468"/>
                  </a:cxn>
                  <a:cxn ang="0">
                    <a:pos x="0" y="19278224"/>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88433" name="组合 4"/>
            <p:cNvGrpSpPr/>
            <p:nvPr/>
          </p:nvGrpSpPr>
          <p:grpSpPr>
            <a:xfrm>
              <a:off x="3568070" y="27383"/>
              <a:ext cx="3542319" cy="1708211"/>
              <a:chOff x="0" y="0"/>
              <a:chExt cx="4223383" cy="2036640"/>
            </a:xfrm>
          </p:grpSpPr>
          <p:sp>
            <p:nvSpPr>
              <p:cNvPr id="188437"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88438"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0373475"/>
                  </a:cxn>
                  <a:cxn ang="0">
                    <a:pos x="685" y="0"/>
                  </a:cxn>
                  <a:cxn ang="0">
                    <a:pos x="45174" y="44242667"/>
                  </a:cxn>
                  <a:cxn ang="0">
                    <a:pos x="0" y="3037347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88434" name="组合 7"/>
            <p:cNvGrpSpPr/>
            <p:nvPr/>
          </p:nvGrpSpPr>
          <p:grpSpPr>
            <a:xfrm>
              <a:off x="0" y="53826"/>
              <a:ext cx="3027130" cy="1839448"/>
              <a:chOff x="0" y="0"/>
              <a:chExt cx="2451714" cy="1534624"/>
            </a:xfrm>
          </p:grpSpPr>
          <p:sp>
            <p:nvSpPr>
              <p:cNvPr id="188435"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88436"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2825" y="40026001"/>
                  </a:cxn>
                  <a:cxn ang="0">
                    <a:pos x="0" y="0"/>
                  </a:cxn>
                  <a:cxn ang="0">
                    <a:pos x="175228" y="65889368"/>
                  </a:cxn>
                  <a:cxn ang="0">
                    <a:pos x="2825" y="40026001"/>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188421" name="组合 10"/>
          <p:cNvGrpSpPr/>
          <p:nvPr/>
        </p:nvGrpSpPr>
        <p:grpSpPr>
          <a:xfrm flipH="1">
            <a:off x="-849312" y="8012113"/>
            <a:ext cx="6070600" cy="2271712"/>
            <a:chOff x="0" y="0"/>
            <a:chExt cx="3567109" cy="1409705"/>
          </a:xfrm>
        </p:grpSpPr>
        <p:sp>
          <p:nvSpPr>
            <p:cNvPr id="188428"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88429"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88430"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29" y="0"/>
                </a:cxn>
                <a:cxn ang="0">
                  <a:pos x="99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188431"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15" y="0"/>
                </a:cxn>
                <a:cxn ang="0">
                  <a:pos x="99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188422"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188423" name="标题 1"/>
          <p:cNvGrpSpPr/>
          <p:nvPr/>
        </p:nvGrpSpPr>
        <p:grpSpPr>
          <a:xfrm>
            <a:off x="2665413" y="3181350"/>
            <a:ext cx="11796712" cy="8264525"/>
            <a:chOff x="0" y="0"/>
            <a:chExt cx="3340" cy="1302"/>
          </a:xfrm>
        </p:grpSpPr>
        <p:pic>
          <p:nvPicPr>
            <p:cNvPr id="188426" name="标题 1"/>
            <p:cNvPicPr/>
            <p:nvPr/>
          </p:nvPicPr>
          <p:blipFill>
            <a:blip r:embed="rId2"/>
            <a:stretch>
              <a:fillRect/>
            </a:stretch>
          </p:blipFill>
          <p:spPr>
            <a:xfrm>
              <a:off x="0" y="0"/>
              <a:ext cx="3340" cy="1302"/>
            </a:xfrm>
            <a:prstGeom prst="rect">
              <a:avLst/>
            </a:prstGeom>
            <a:noFill/>
            <a:ln w="9525">
              <a:noFill/>
            </a:ln>
          </p:spPr>
        </p:pic>
        <p:sp>
          <p:nvSpPr>
            <p:cNvPr id="188427"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188424" name="Text Box 23"/>
          <p:cNvSpPr txBox="1"/>
          <p:nvPr/>
        </p:nvSpPr>
        <p:spPr>
          <a:xfrm>
            <a:off x="4479925" y="5327650"/>
            <a:ext cx="8618538" cy="2419350"/>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ea typeface="宋体" panose="02010600030101010101" pitchFamily="2" charset="-122"/>
              </a:rPr>
              <a:t>       水渍险的承保范围：海上风险所造成的一切损失和费用。</a:t>
            </a:r>
            <a:endParaRPr lang="zh-CN" altLang="en-US" sz="3700" b="1" dirty="0">
              <a:ea typeface="宋体" panose="02010600030101010101" pitchFamily="2" charset="-122"/>
            </a:endParaRPr>
          </a:p>
          <a:p>
            <a:pPr marL="0" lvl="0" indent="0" eaLnBrk="1" hangingPunct="1">
              <a:spcBef>
                <a:spcPct val="0"/>
              </a:spcBef>
              <a:buNone/>
            </a:pPr>
            <a:endParaRPr lang="zh-CN" altLang="en-US" sz="3700" b="1" dirty="0">
              <a:ea typeface="宋体" panose="02010600030101010101" pitchFamily="2" charset="-122"/>
            </a:endParaRPr>
          </a:p>
          <a:p>
            <a:pPr marL="0" lvl="0" indent="0" eaLnBrk="1" hangingPunct="1">
              <a:spcBef>
                <a:spcPct val="0"/>
              </a:spcBef>
              <a:buNone/>
            </a:pPr>
            <a:r>
              <a:rPr lang="zh-CN" altLang="en-US" sz="3700" b="1" dirty="0">
                <a:ea typeface="宋体" panose="02010600030101010101" pitchFamily="2" charset="-122"/>
              </a:rPr>
              <a:t>平安险</a:t>
            </a:r>
            <a:r>
              <a:rPr lang="en-US" altLang="zh-CN" sz="3700" b="1" dirty="0">
                <a:ea typeface="宋体" panose="02010600030101010101" pitchFamily="2" charset="-122"/>
              </a:rPr>
              <a:t>+</a:t>
            </a:r>
            <a:r>
              <a:rPr lang="zh-CN" altLang="en-US" sz="3700" b="1" dirty="0">
                <a:ea typeface="宋体" panose="02010600030101010101" pitchFamily="2" charset="-122"/>
              </a:rPr>
              <a:t>自然灾害造成的单独海损</a:t>
            </a:r>
            <a:endParaRPr lang="en-US" altLang="zh-CN" sz="3700" b="1" dirty="0">
              <a:ea typeface="宋体" panose="02010600030101010101" pitchFamily="2" charset="-122"/>
            </a:endParaRPr>
          </a:p>
        </p:txBody>
      </p:sp>
      <p:pic>
        <p:nvPicPr>
          <p:cNvPr id="188425" name="Picture 25" descr="~7TS8R@(~@UIY5WG_Z]G7U0"/>
          <p:cNvPicPr>
            <a:picLocks noChangeAspect="1"/>
          </p:cNvPicPr>
          <p:nvPr/>
        </p:nvPicPr>
        <p:blipFill>
          <a:blip r:embed="rId3"/>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189443"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一切险</a:t>
            </a:r>
            <a:r>
              <a:rPr lang="zh-CN" altLang="en-US" sz="3100" b="1" dirty="0"/>
              <a:t>（</a:t>
            </a:r>
            <a:r>
              <a:rPr lang="en-US" altLang="zh-CN" sz="3100" b="1" dirty="0"/>
              <a:t>A.R</a:t>
            </a:r>
            <a:r>
              <a:rPr lang="zh-CN" altLang="en-US" sz="3100" b="1" dirty="0"/>
              <a:t>）</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189444" name="组合 10"/>
          <p:cNvGrpSpPr/>
          <p:nvPr/>
        </p:nvGrpSpPr>
        <p:grpSpPr>
          <a:xfrm flipV="1">
            <a:off x="9471025" y="-39687"/>
            <a:ext cx="4735513" cy="1501775"/>
            <a:chOff x="0" y="0"/>
            <a:chExt cx="7110389" cy="2443343"/>
          </a:xfrm>
        </p:grpSpPr>
        <p:grpSp>
          <p:nvGrpSpPr>
            <p:cNvPr id="189456" name="组合 1"/>
            <p:cNvGrpSpPr/>
            <p:nvPr/>
          </p:nvGrpSpPr>
          <p:grpSpPr>
            <a:xfrm>
              <a:off x="1583972" y="0"/>
              <a:ext cx="3528130" cy="2443343"/>
              <a:chOff x="0" y="0"/>
              <a:chExt cx="3182548" cy="2036641"/>
            </a:xfrm>
          </p:grpSpPr>
          <p:sp>
            <p:nvSpPr>
              <p:cNvPr id="189463"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89464"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9278224"/>
                  </a:cxn>
                  <a:cxn ang="0">
                    <a:pos x="1303" y="0"/>
                  </a:cxn>
                  <a:cxn ang="0">
                    <a:pos x="45174" y="33147468"/>
                  </a:cxn>
                  <a:cxn ang="0">
                    <a:pos x="0" y="19278224"/>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89457" name="组合 4"/>
            <p:cNvGrpSpPr/>
            <p:nvPr/>
          </p:nvGrpSpPr>
          <p:grpSpPr>
            <a:xfrm>
              <a:off x="3568070" y="27383"/>
              <a:ext cx="3542319" cy="1708211"/>
              <a:chOff x="0" y="0"/>
              <a:chExt cx="4223383" cy="2036640"/>
            </a:xfrm>
          </p:grpSpPr>
          <p:sp>
            <p:nvSpPr>
              <p:cNvPr id="189461"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89462"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0373475"/>
                  </a:cxn>
                  <a:cxn ang="0">
                    <a:pos x="685" y="0"/>
                  </a:cxn>
                  <a:cxn ang="0">
                    <a:pos x="45174" y="44242667"/>
                  </a:cxn>
                  <a:cxn ang="0">
                    <a:pos x="0" y="3037347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89458" name="组合 7"/>
            <p:cNvGrpSpPr/>
            <p:nvPr/>
          </p:nvGrpSpPr>
          <p:grpSpPr>
            <a:xfrm>
              <a:off x="0" y="53826"/>
              <a:ext cx="3027130" cy="1839448"/>
              <a:chOff x="0" y="0"/>
              <a:chExt cx="2451714" cy="1534624"/>
            </a:xfrm>
          </p:grpSpPr>
          <p:sp>
            <p:nvSpPr>
              <p:cNvPr id="189459"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89460"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2825" y="40026001"/>
                  </a:cxn>
                  <a:cxn ang="0">
                    <a:pos x="0" y="0"/>
                  </a:cxn>
                  <a:cxn ang="0">
                    <a:pos x="175228" y="65889368"/>
                  </a:cxn>
                  <a:cxn ang="0">
                    <a:pos x="2825" y="40026001"/>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189445" name="组合 10"/>
          <p:cNvGrpSpPr/>
          <p:nvPr/>
        </p:nvGrpSpPr>
        <p:grpSpPr>
          <a:xfrm flipH="1">
            <a:off x="-849312" y="8012113"/>
            <a:ext cx="6070600" cy="2271712"/>
            <a:chOff x="0" y="0"/>
            <a:chExt cx="3567109" cy="1409705"/>
          </a:xfrm>
        </p:grpSpPr>
        <p:sp>
          <p:nvSpPr>
            <p:cNvPr id="189452"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89453"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89454"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29" y="0"/>
                </a:cxn>
                <a:cxn ang="0">
                  <a:pos x="99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189455"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15" y="0"/>
                </a:cxn>
                <a:cxn ang="0">
                  <a:pos x="99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189446"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189447" name="标题 1"/>
          <p:cNvGrpSpPr/>
          <p:nvPr/>
        </p:nvGrpSpPr>
        <p:grpSpPr>
          <a:xfrm>
            <a:off x="2665413" y="3181350"/>
            <a:ext cx="11796712" cy="8264525"/>
            <a:chOff x="0" y="0"/>
            <a:chExt cx="3340" cy="1302"/>
          </a:xfrm>
        </p:grpSpPr>
        <p:pic>
          <p:nvPicPr>
            <p:cNvPr id="189450" name="标题 1"/>
            <p:cNvPicPr/>
            <p:nvPr/>
          </p:nvPicPr>
          <p:blipFill>
            <a:blip r:embed="rId2"/>
            <a:stretch>
              <a:fillRect/>
            </a:stretch>
          </p:blipFill>
          <p:spPr>
            <a:xfrm>
              <a:off x="0" y="0"/>
              <a:ext cx="3340" cy="1302"/>
            </a:xfrm>
            <a:prstGeom prst="rect">
              <a:avLst/>
            </a:prstGeom>
            <a:noFill/>
            <a:ln w="9525">
              <a:noFill/>
            </a:ln>
          </p:spPr>
        </p:pic>
        <p:sp>
          <p:nvSpPr>
            <p:cNvPr id="189451"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189448" name="Text Box 23"/>
          <p:cNvSpPr txBox="1"/>
          <p:nvPr/>
        </p:nvSpPr>
        <p:spPr>
          <a:xfrm>
            <a:off x="4479925" y="5113338"/>
            <a:ext cx="8618538" cy="2987675"/>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ea typeface="宋体" panose="02010600030101010101" pitchFamily="2" charset="-122"/>
              </a:rPr>
              <a:t>       一切险的承保范围：水渍险的所有责任，还包括由一般外来风险所造成的损失。</a:t>
            </a:r>
            <a:endParaRPr lang="zh-CN" altLang="en-US" sz="3700" b="1" dirty="0">
              <a:ea typeface="宋体" panose="02010600030101010101" pitchFamily="2" charset="-122"/>
            </a:endParaRPr>
          </a:p>
          <a:p>
            <a:pPr marL="0" lvl="0" indent="0" eaLnBrk="1" hangingPunct="1">
              <a:spcBef>
                <a:spcPct val="0"/>
              </a:spcBef>
              <a:buNone/>
            </a:pPr>
            <a:endParaRPr lang="en-US" altLang="zh-CN" sz="3700" b="1" dirty="0">
              <a:ea typeface="宋体" panose="02010600030101010101" pitchFamily="2" charset="-122"/>
            </a:endParaRPr>
          </a:p>
          <a:p>
            <a:pPr marL="0" lvl="0" indent="0" eaLnBrk="1" hangingPunct="1">
              <a:spcBef>
                <a:spcPct val="0"/>
              </a:spcBef>
              <a:buNone/>
            </a:pPr>
            <a:r>
              <a:rPr lang="zh-CN" altLang="en-US" sz="3700" b="1" dirty="0">
                <a:ea typeface="宋体" panose="02010600030101010101" pitchFamily="2" charset="-122"/>
              </a:rPr>
              <a:t>水渍险</a:t>
            </a:r>
            <a:r>
              <a:rPr lang="en-US" altLang="zh-CN" sz="3700" b="1" dirty="0">
                <a:ea typeface="宋体" panose="02010600030101010101" pitchFamily="2" charset="-122"/>
              </a:rPr>
              <a:t>+</a:t>
            </a:r>
            <a:r>
              <a:rPr lang="zh-CN" altLang="en-US" sz="3700" b="1" dirty="0">
                <a:ea typeface="宋体" panose="02010600030101010101" pitchFamily="2" charset="-122"/>
              </a:rPr>
              <a:t>一般外来风险所造成的损失</a:t>
            </a:r>
            <a:endParaRPr lang="en-US" altLang="zh-CN" sz="3700" b="1" dirty="0">
              <a:ea typeface="宋体" panose="02010600030101010101" pitchFamily="2" charset="-122"/>
            </a:endParaRPr>
          </a:p>
        </p:txBody>
      </p:sp>
      <p:pic>
        <p:nvPicPr>
          <p:cNvPr id="189449" name="Picture 25" descr="~7TS8R@(~@UIY5WG_Z]G7U0"/>
          <p:cNvPicPr>
            <a:picLocks noChangeAspect="1"/>
          </p:cNvPicPr>
          <p:nvPr/>
        </p:nvPicPr>
        <p:blipFill>
          <a:blip r:embed="rId3"/>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190467"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一般附加险</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190468" name="组合 10"/>
          <p:cNvGrpSpPr/>
          <p:nvPr/>
        </p:nvGrpSpPr>
        <p:grpSpPr>
          <a:xfrm flipV="1">
            <a:off x="9471025" y="-39687"/>
            <a:ext cx="4735513" cy="1501775"/>
            <a:chOff x="0" y="0"/>
            <a:chExt cx="7110389" cy="2443343"/>
          </a:xfrm>
        </p:grpSpPr>
        <p:grpSp>
          <p:nvGrpSpPr>
            <p:cNvPr id="190480" name="组合 1"/>
            <p:cNvGrpSpPr/>
            <p:nvPr/>
          </p:nvGrpSpPr>
          <p:grpSpPr>
            <a:xfrm>
              <a:off x="1583972" y="0"/>
              <a:ext cx="3528130" cy="2443343"/>
              <a:chOff x="0" y="0"/>
              <a:chExt cx="3182548" cy="2036641"/>
            </a:xfrm>
          </p:grpSpPr>
          <p:sp>
            <p:nvSpPr>
              <p:cNvPr id="190487"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90488"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9278224"/>
                  </a:cxn>
                  <a:cxn ang="0">
                    <a:pos x="1303" y="0"/>
                  </a:cxn>
                  <a:cxn ang="0">
                    <a:pos x="45174" y="33147468"/>
                  </a:cxn>
                  <a:cxn ang="0">
                    <a:pos x="0" y="19278224"/>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90481" name="组合 4"/>
            <p:cNvGrpSpPr/>
            <p:nvPr/>
          </p:nvGrpSpPr>
          <p:grpSpPr>
            <a:xfrm>
              <a:off x="3568070" y="27383"/>
              <a:ext cx="3542319" cy="1708211"/>
              <a:chOff x="0" y="0"/>
              <a:chExt cx="4223383" cy="2036640"/>
            </a:xfrm>
          </p:grpSpPr>
          <p:sp>
            <p:nvSpPr>
              <p:cNvPr id="190485"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90486"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0373475"/>
                  </a:cxn>
                  <a:cxn ang="0">
                    <a:pos x="685" y="0"/>
                  </a:cxn>
                  <a:cxn ang="0">
                    <a:pos x="45174" y="44242667"/>
                  </a:cxn>
                  <a:cxn ang="0">
                    <a:pos x="0" y="3037347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90482" name="组合 7"/>
            <p:cNvGrpSpPr/>
            <p:nvPr/>
          </p:nvGrpSpPr>
          <p:grpSpPr>
            <a:xfrm>
              <a:off x="0" y="53826"/>
              <a:ext cx="3027130" cy="1839448"/>
              <a:chOff x="0" y="0"/>
              <a:chExt cx="2451714" cy="1534624"/>
            </a:xfrm>
          </p:grpSpPr>
          <p:sp>
            <p:nvSpPr>
              <p:cNvPr id="190483"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90484"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2825" y="40026001"/>
                  </a:cxn>
                  <a:cxn ang="0">
                    <a:pos x="0" y="0"/>
                  </a:cxn>
                  <a:cxn ang="0">
                    <a:pos x="175228" y="65889368"/>
                  </a:cxn>
                  <a:cxn ang="0">
                    <a:pos x="2825" y="40026001"/>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190469" name="组合 10"/>
          <p:cNvGrpSpPr/>
          <p:nvPr/>
        </p:nvGrpSpPr>
        <p:grpSpPr>
          <a:xfrm flipH="1">
            <a:off x="-849312" y="8012113"/>
            <a:ext cx="6070600" cy="2271712"/>
            <a:chOff x="0" y="0"/>
            <a:chExt cx="3567109" cy="1409705"/>
          </a:xfrm>
        </p:grpSpPr>
        <p:sp>
          <p:nvSpPr>
            <p:cNvPr id="190476"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90477"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90478"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29" y="0"/>
                </a:cxn>
                <a:cxn ang="0">
                  <a:pos x="99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190479"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15" y="0"/>
                </a:cxn>
                <a:cxn ang="0">
                  <a:pos x="99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190470"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190471" name="标题 1"/>
          <p:cNvGrpSpPr/>
          <p:nvPr/>
        </p:nvGrpSpPr>
        <p:grpSpPr>
          <a:xfrm>
            <a:off x="2665413" y="3181350"/>
            <a:ext cx="11796712" cy="8264525"/>
            <a:chOff x="0" y="0"/>
            <a:chExt cx="3340" cy="1302"/>
          </a:xfrm>
        </p:grpSpPr>
        <p:pic>
          <p:nvPicPr>
            <p:cNvPr id="190474" name="标题 1"/>
            <p:cNvPicPr/>
            <p:nvPr/>
          </p:nvPicPr>
          <p:blipFill>
            <a:blip r:embed="rId2"/>
            <a:stretch>
              <a:fillRect/>
            </a:stretch>
          </p:blipFill>
          <p:spPr>
            <a:xfrm>
              <a:off x="0" y="0"/>
              <a:ext cx="3340" cy="1302"/>
            </a:xfrm>
            <a:prstGeom prst="rect">
              <a:avLst/>
            </a:prstGeom>
            <a:noFill/>
            <a:ln w="9525">
              <a:noFill/>
            </a:ln>
          </p:spPr>
        </p:pic>
        <p:sp>
          <p:nvSpPr>
            <p:cNvPr id="190475"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190472" name="Text Box 23"/>
          <p:cNvSpPr txBox="1"/>
          <p:nvPr/>
        </p:nvSpPr>
        <p:spPr>
          <a:xfrm>
            <a:off x="4478338" y="4897438"/>
            <a:ext cx="8845550" cy="3727450"/>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eaLnBrk="1" hangingPunct="1">
              <a:spcBef>
                <a:spcPct val="0"/>
              </a:spcBef>
              <a:buNone/>
            </a:pPr>
            <a:r>
              <a:rPr lang="zh-CN" altLang="en-US" sz="1800" b="1" dirty="0">
                <a:ea typeface="宋体" panose="02010600030101010101" pitchFamily="2" charset="-122"/>
              </a:rPr>
              <a:t>由一般外来风险所造成的损失：</a:t>
            </a:r>
            <a:endParaRPr lang="zh-CN" altLang="en-US" sz="1800" b="1" dirty="0">
              <a:ea typeface="宋体" panose="02010600030101010101" pitchFamily="2" charset="-122"/>
            </a:endParaRPr>
          </a:p>
          <a:p>
            <a:pPr marL="0" lvl="0" indent="0" algn="justLow" eaLnBrk="1" hangingPunct="1">
              <a:spcBef>
                <a:spcPct val="0"/>
              </a:spcBef>
              <a:buNone/>
            </a:pPr>
            <a:endParaRPr lang="zh-CN" altLang="en-US" sz="3100" b="1" dirty="0">
              <a:ea typeface="宋体" panose="02010600030101010101" pitchFamily="2" charset="-122"/>
            </a:endParaRPr>
          </a:p>
          <a:p>
            <a:pPr marL="0" lvl="0" indent="0" algn="justLow" eaLnBrk="1" hangingPunct="1">
              <a:spcBef>
                <a:spcPct val="0"/>
              </a:spcBef>
              <a:buNone/>
            </a:pPr>
            <a:r>
              <a:rPr lang="zh-CN" altLang="en-US" sz="3100" b="1" dirty="0">
                <a:ea typeface="宋体" panose="02010600030101010101" pitchFamily="2" charset="-122"/>
              </a:rPr>
              <a:t>偷窃提货不着险             锈损险</a:t>
            </a:r>
            <a:endParaRPr lang="zh-CN" altLang="en-US" sz="3100" b="1" dirty="0">
              <a:ea typeface="宋体" panose="02010600030101010101" pitchFamily="2" charset="-122"/>
            </a:endParaRPr>
          </a:p>
          <a:p>
            <a:pPr marL="0" lvl="0" indent="0" algn="justLow" eaLnBrk="1" hangingPunct="1">
              <a:spcBef>
                <a:spcPct val="0"/>
              </a:spcBef>
              <a:buNone/>
            </a:pPr>
            <a:r>
              <a:rPr lang="zh-CN" altLang="en-US" sz="3100" b="1" dirty="0">
                <a:ea typeface="宋体" panose="02010600030101010101" pitchFamily="2" charset="-122"/>
              </a:rPr>
              <a:t>淡水雨淋险                     混杂洁污险</a:t>
            </a:r>
            <a:endParaRPr lang="zh-CN" altLang="en-US" sz="3100" b="1" dirty="0">
              <a:ea typeface="宋体" panose="02010600030101010101" pitchFamily="2" charset="-122"/>
            </a:endParaRPr>
          </a:p>
          <a:p>
            <a:pPr marL="0" lvl="0" indent="0" algn="justLow" eaLnBrk="1" hangingPunct="1">
              <a:spcBef>
                <a:spcPct val="0"/>
              </a:spcBef>
              <a:buNone/>
            </a:pPr>
            <a:r>
              <a:rPr lang="zh-CN" altLang="en-US" sz="3100" b="1" dirty="0">
                <a:ea typeface="宋体" panose="02010600030101010101" pitchFamily="2" charset="-122"/>
              </a:rPr>
              <a:t>渗漏险                            串味险</a:t>
            </a:r>
            <a:endParaRPr lang="zh-CN" altLang="en-US" sz="3100" b="1" dirty="0">
              <a:ea typeface="宋体" panose="02010600030101010101" pitchFamily="2" charset="-122"/>
            </a:endParaRPr>
          </a:p>
          <a:p>
            <a:pPr marL="0" lvl="0" indent="0" algn="justLow" eaLnBrk="1" hangingPunct="1">
              <a:spcBef>
                <a:spcPct val="0"/>
              </a:spcBef>
              <a:buNone/>
            </a:pPr>
            <a:r>
              <a:rPr lang="zh-CN" altLang="en-US" sz="3100" b="1" dirty="0">
                <a:ea typeface="宋体" panose="02010600030101010101" pitchFamily="2" charset="-122"/>
              </a:rPr>
              <a:t>短量险                            受潮受热险</a:t>
            </a:r>
            <a:endParaRPr lang="zh-CN" altLang="en-US" sz="3100" b="1" dirty="0">
              <a:ea typeface="宋体" panose="02010600030101010101" pitchFamily="2" charset="-122"/>
            </a:endParaRPr>
          </a:p>
          <a:p>
            <a:pPr marL="0" lvl="0" indent="0" algn="justLow" eaLnBrk="1" hangingPunct="1">
              <a:spcBef>
                <a:spcPct val="0"/>
              </a:spcBef>
              <a:buNone/>
            </a:pPr>
            <a:r>
              <a:rPr lang="zh-CN" altLang="en-US" sz="3100" b="1" dirty="0">
                <a:ea typeface="宋体" panose="02010600030101010101" pitchFamily="2" charset="-122"/>
              </a:rPr>
              <a:t>钩损险                            包装破裂险</a:t>
            </a:r>
            <a:endParaRPr lang="zh-CN" altLang="en-US" sz="3100" b="1" dirty="0">
              <a:ea typeface="宋体" panose="02010600030101010101" pitchFamily="2" charset="-122"/>
            </a:endParaRPr>
          </a:p>
          <a:p>
            <a:pPr marL="0" lvl="0" indent="0" algn="justLow" eaLnBrk="1" hangingPunct="1">
              <a:spcBef>
                <a:spcPct val="0"/>
              </a:spcBef>
              <a:buNone/>
            </a:pPr>
            <a:r>
              <a:rPr lang="zh-CN" altLang="en-US" sz="3100" b="1" dirty="0">
                <a:ea typeface="宋体" panose="02010600030101010101" pitchFamily="2" charset="-122"/>
              </a:rPr>
              <a:t>破碎碰损险</a:t>
            </a:r>
            <a:endParaRPr lang="en-US" altLang="zh-CN" sz="3100" b="1" dirty="0">
              <a:ea typeface="宋体" panose="02010600030101010101" pitchFamily="2" charset="-122"/>
            </a:endParaRPr>
          </a:p>
        </p:txBody>
      </p:sp>
      <p:pic>
        <p:nvPicPr>
          <p:cNvPr id="190473" name="Picture 25" descr="~7TS8R@(~@UIY5WG_Z]G7U0"/>
          <p:cNvPicPr>
            <a:picLocks noChangeAspect="1"/>
          </p:cNvPicPr>
          <p:nvPr/>
        </p:nvPicPr>
        <p:blipFill>
          <a:blip r:embed="rId3"/>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191491"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特殊附加险</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191492" name="组合 10"/>
          <p:cNvGrpSpPr/>
          <p:nvPr/>
        </p:nvGrpSpPr>
        <p:grpSpPr>
          <a:xfrm flipV="1">
            <a:off x="9471025" y="-39687"/>
            <a:ext cx="4735513" cy="1501775"/>
            <a:chOff x="0" y="0"/>
            <a:chExt cx="7110389" cy="2443343"/>
          </a:xfrm>
        </p:grpSpPr>
        <p:grpSp>
          <p:nvGrpSpPr>
            <p:cNvPr id="191504" name="组合 1"/>
            <p:cNvGrpSpPr/>
            <p:nvPr/>
          </p:nvGrpSpPr>
          <p:grpSpPr>
            <a:xfrm>
              <a:off x="1583972" y="0"/>
              <a:ext cx="3528130" cy="2443343"/>
              <a:chOff x="0" y="0"/>
              <a:chExt cx="3182548" cy="2036641"/>
            </a:xfrm>
          </p:grpSpPr>
          <p:sp>
            <p:nvSpPr>
              <p:cNvPr id="191511"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91512"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9278224"/>
                  </a:cxn>
                  <a:cxn ang="0">
                    <a:pos x="1303" y="0"/>
                  </a:cxn>
                  <a:cxn ang="0">
                    <a:pos x="45174" y="33147468"/>
                  </a:cxn>
                  <a:cxn ang="0">
                    <a:pos x="0" y="19278224"/>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91505" name="组合 4"/>
            <p:cNvGrpSpPr/>
            <p:nvPr/>
          </p:nvGrpSpPr>
          <p:grpSpPr>
            <a:xfrm>
              <a:off x="3568070" y="27383"/>
              <a:ext cx="3542319" cy="1708211"/>
              <a:chOff x="0" y="0"/>
              <a:chExt cx="4223383" cy="2036640"/>
            </a:xfrm>
          </p:grpSpPr>
          <p:sp>
            <p:nvSpPr>
              <p:cNvPr id="191509"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91510"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0373475"/>
                  </a:cxn>
                  <a:cxn ang="0">
                    <a:pos x="685" y="0"/>
                  </a:cxn>
                  <a:cxn ang="0">
                    <a:pos x="45174" y="44242667"/>
                  </a:cxn>
                  <a:cxn ang="0">
                    <a:pos x="0" y="3037347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91506" name="组合 7"/>
            <p:cNvGrpSpPr/>
            <p:nvPr/>
          </p:nvGrpSpPr>
          <p:grpSpPr>
            <a:xfrm>
              <a:off x="0" y="53826"/>
              <a:ext cx="3027130" cy="1839448"/>
              <a:chOff x="0" y="0"/>
              <a:chExt cx="2451714" cy="1534624"/>
            </a:xfrm>
          </p:grpSpPr>
          <p:sp>
            <p:nvSpPr>
              <p:cNvPr id="191507"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91508"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2825" y="40026001"/>
                  </a:cxn>
                  <a:cxn ang="0">
                    <a:pos x="0" y="0"/>
                  </a:cxn>
                  <a:cxn ang="0">
                    <a:pos x="175228" y="65889368"/>
                  </a:cxn>
                  <a:cxn ang="0">
                    <a:pos x="2825" y="40026001"/>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191493" name="组合 10"/>
          <p:cNvGrpSpPr/>
          <p:nvPr/>
        </p:nvGrpSpPr>
        <p:grpSpPr>
          <a:xfrm flipH="1">
            <a:off x="-849312" y="8012113"/>
            <a:ext cx="6070600" cy="2271712"/>
            <a:chOff x="0" y="0"/>
            <a:chExt cx="3567109" cy="1409705"/>
          </a:xfrm>
        </p:grpSpPr>
        <p:sp>
          <p:nvSpPr>
            <p:cNvPr id="191500"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91501"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91502"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29" y="0"/>
                </a:cxn>
                <a:cxn ang="0">
                  <a:pos x="99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191503"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15" y="0"/>
                </a:cxn>
                <a:cxn ang="0">
                  <a:pos x="99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191494"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191495" name="标题 1"/>
          <p:cNvGrpSpPr/>
          <p:nvPr/>
        </p:nvGrpSpPr>
        <p:grpSpPr>
          <a:xfrm>
            <a:off x="2665413" y="3181350"/>
            <a:ext cx="11796712" cy="8264525"/>
            <a:chOff x="0" y="0"/>
            <a:chExt cx="3340" cy="1302"/>
          </a:xfrm>
        </p:grpSpPr>
        <p:pic>
          <p:nvPicPr>
            <p:cNvPr id="191498" name="标题 1"/>
            <p:cNvPicPr/>
            <p:nvPr/>
          </p:nvPicPr>
          <p:blipFill>
            <a:blip r:embed="rId2"/>
            <a:stretch>
              <a:fillRect/>
            </a:stretch>
          </p:blipFill>
          <p:spPr>
            <a:xfrm>
              <a:off x="0" y="0"/>
              <a:ext cx="3340" cy="1302"/>
            </a:xfrm>
            <a:prstGeom prst="rect">
              <a:avLst/>
            </a:prstGeom>
            <a:noFill/>
            <a:ln w="9525">
              <a:noFill/>
            </a:ln>
          </p:spPr>
        </p:pic>
        <p:sp>
          <p:nvSpPr>
            <p:cNvPr id="191499"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191496" name="Text Box 23"/>
          <p:cNvSpPr txBox="1"/>
          <p:nvPr/>
        </p:nvSpPr>
        <p:spPr>
          <a:xfrm>
            <a:off x="4479925" y="5113338"/>
            <a:ext cx="8618538" cy="28178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eaLnBrk="1" hangingPunct="1">
              <a:spcBef>
                <a:spcPct val="0"/>
              </a:spcBef>
              <a:buNone/>
            </a:pPr>
            <a:r>
              <a:rPr lang="zh-CN" altLang="en-US" sz="1800" b="1" dirty="0">
                <a:ea typeface="宋体" panose="02010600030101010101" pitchFamily="2" charset="-122"/>
              </a:rPr>
              <a:t>由特殊外来风险所造成的损失：</a:t>
            </a:r>
            <a:endParaRPr lang="zh-CN" altLang="en-US" sz="1800" b="1" dirty="0">
              <a:ea typeface="宋体" panose="02010600030101010101" pitchFamily="2" charset="-122"/>
            </a:endParaRPr>
          </a:p>
          <a:p>
            <a:pPr marL="0" lvl="0" indent="0" algn="justLow" eaLnBrk="1" hangingPunct="1">
              <a:spcBef>
                <a:spcPct val="0"/>
              </a:spcBef>
              <a:buNone/>
            </a:pPr>
            <a:endParaRPr lang="zh-CN" altLang="en-US" sz="3100" b="1" dirty="0">
              <a:ea typeface="宋体" panose="02010600030101010101" pitchFamily="2" charset="-122"/>
            </a:endParaRPr>
          </a:p>
          <a:p>
            <a:pPr marL="0" lvl="0" indent="0" algn="justLow" eaLnBrk="1" hangingPunct="1">
              <a:spcBef>
                <a:spcPct val="0"/>
              </a:spcBef>
              <a:buNone/>
            </a:pPr>
            <a:r>
              <a:rPr lang="zh-CN" altLang="en-US" sz="3100" b="1" dirty="0">
                <a:ea typeface="宋体" panose="02010600030101010101" pitchFamily="2" charset="-122"/>
              </a:rPr>
              <a:t>战争险                   交货不到险</a:t>
            </a:r>
            <a:endParaRPr lang="zh-CN" altLang="en-US" sz="3100" b="1" dirty="0">
              <a:ea typeface="宋体" panose="02010600030101010101" pitchFamily="2" charset="-122"/>
            </a:endParaRPr>
          </a:p>
          <a:p>
            <a:pPr marL="0" lvl="0" indent="0" algn="justLow" eaLnBrk="1" hangingPunct="1">
              <a:spcBef>
                <a:spcPct val="0"/>
              </a:spcBef>
              <a:buNone/>
            </a:pPr>
            <a:r>
              <a:rPr lang="zh-CN" altLang="en-US" sz="3100" b="1" dirty="0">
                <a:ea typeface="宋体" panose="02010600030101010101" pitchFamily="2" charset="-122"/>
              </a:rPr>
              <a:t>罢工险                   黄曲霉素险</a:t>
            </a:r>
            <a:endParaRPr lang="zh-CN" altLang="en-US" sz="3100" b="1" dirty="0">
              <a:ea typeface="宋体" panose="02010600030101010101" pitchFamily="2" charset="-122"/>
            </a:endParaRPr>
          </a:p>
          <a:p>
            <a:pPr marL="0" lvl="0" indent="0" algn="justLow" eaLnBrk="1" hangingPunct="1">
              <a:spcBef>
                <a:spcPct val="0"/>
              </a:spcBef>
              <a:buNone/>
            </a:pPr>
            <a:r>
              <a:rPr lang="zh-CN" altLang="en-US" sz="3100" b="1" dirty="0">
                <a:ea typeface="宋体" panose="02010600030101010101" pitchFamily="2" charset="-122"/>
              </a:rPr>
              <a:t>舱面险                   进口关税险</a:t>
            </a:r>
            <a:endParaRPr lang="zh-CN" altLang="en-US" sz="3100" b="1" dirty="0">
              <a:ea typeface="宋体" panose="02010600030101010101" pitchFamily="2" charset="-122"/>
            </a:endParaRPr>
          </a:p>
          <a:p>
            <a:pPr marL="0" lvl="0" indent="0" algn="justLow" eaLnBrk="1" hangingPunct="1">
              <a:spcBef>
                <a:spcPct val="0"/>
              </a:spcBef>
              <a:buNone/>
            </a:pPr>
            <a:r>
              <a:rPr lang="zh-CN" altLang="en-US" sz="3100" b="1" dirty="0">
                <a:ea typeface="宋体" panose="02010600030101010101" pitchFamily="2" charset="-122"/>
              </a:rPr>
              <a:t>拒收险             货物出口到港澳地区的存仓火险</a:t>
            </a:r>
            <a:endParaRPr lang="en-US" altLang="zh-CN" sz="3100" b="1" dirty="0">
              <a:ea typeface="宋体" panose="02010600030101010101" pitchFamily="2" charset="-122"/>
            </a:endParaRPr>
          </a:p>
        </p:txBody>
      </p:sp>
      <p:pic>
        <p:nvPicPr>
          <p:cNvPr id="191497" name="Picture 25" descr="~7TS8R@(~@UIY5WG_Z]G7U0"/>
          <p:cNvPicPr>
            <a:picLocks noChangeAspect="1"/>
          </p:cNvPicPr>
          <p:nvPr/>
        </p:nvPicPr>
        <p:blipFill>
          <a:blip r:embed="rId3"/>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2514" name="标题 1"/>
          <p:cNvSpPr>
            <a:spLocks noGrp="1"/>
          </p:cNvSpPr>
          <p:nvPr>
            <p:ph type="title" idx="4294967295"/>
          </p:nvPr>
        </p:nvSpPr>
        <p:spPr>
          <a:ln/>
        </p:spPr>
        <p:txBody>
          <a:bodyPr vert="horz" wrap="square" lIns="143986" tIns="71993" rIns="143986" bIns="71993" anchor="ctr" anchorCtr="0"/>
          <a:p>
            <a:pPr algn="ctr"/>
            <a:r>
              <a:rPr lang="zh-CN" altLang="en-US" sz="6000" b="1" dirty="0"/>
              <a:t>知识点拨</a:t>
            </a:r>
            <a:endParaRPr lang="zh-CN" altLang="en-US" sz="6000" b="1" dirty="0"/>
          </a:p>
        </p:txBody>
      </p:sp>
      <p:grpSp>
        <p:nvGrpSpPr>
          <p:cNvPr id="192515" name="组合 16"/>
          <p:cNvGrpSpPr/>
          <p:nvPr/>
        </p:nvGrpSpPr>
        <p:grpSpPr>
          <a:xfrm>
            <a:off x="396875" y="4040188"/>
            <a:ext cx="3906838" cy="5153025"/>
            <a:chOff x="0" y="0"/>
            <a:chExt cx="3333750" cy="4645025"/>
          </a:xfrm>
        </p:grpSpPr>
        <p:sp>
          <p:nvSpPr>
            <p:cNvPr id="192540" name="Freeform 25"/>
            <p:cNvSpPr>
              <a:spLocks noEditPoints="1"/>
            </p:cNvSpPr>
            <p:nvPr/>
          </p:nvSpPr>
          <p:spPr>
            <a:xfrm>
              <a:off x="2284412" y="749300"/>
              <a:ext cx="1049338" cy="1049338"/>
            </a:xfrm>
            <a:custGeom>
              <a:avLst/>
              <a:gdLst>
                <a:gd name="txL" fmla="*/ 0 w 227"/>
                <a:gd name="txT" fmla="*/ 0 h 227"/>
                <a:gd name="txR" fmla="*/ 227 w 227"/>
                <a:gd name="txB" fmla="*/ 227 h 22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27" h="227">
                  <a:moveTo>
                    <a:pt x="167" y="30"/>
                  </a:moveTo>
                  <a:cubicBezTo>
                    <a:pt x="213" y="60"/>
                    <a:pt x="227" y="122"/>
                    <a:pt x="197" y="169"/>
                  </a:cubicBezTo>
                  <a:cubicBezTo>
                    <a:pt x="170" y="211"/>
                    <a:pt x="116" y="227"/>
                    <a:pt x="71" y="207"/>
                  </a:cubicBezTo>
                  <a:cubicBezTo>
                    <a:pt x="75" y="202"/>
                    <a:pt x="75" y="202"/>
                    <a:pt x="75" y="202"/>
                  </a:cubicBezTo>
                  <a:cubicBezTo>
                    <a:pt x="78" y="197"/>
                    <a:pt x="77" y="191"/>
                    <a:pt x="74" y="189"/>
                  </a:cubicBezTo>
                  <a:cubicBezTo>
                    <a:pt x="61" y="181"/>
                    <a:pt x="61" y="181"/>
                    <a:pt x="61" y="181"/>
                  </a:cubicBezTo>
                  <a:cubicBezTo>
                    <a:pt x="57" y="178"/>
                    <a:pt x="52" y="181"/>
                    <a:pt x="49" y="185"/>
                  </a:cubicBezTo>
                  <a:cubicBezTo>
                    <a:pt x="46" y="190"/>
                    <a:pt x="46" y="190"/>
                    <a:pt x="46" y="190"/>
                  </a:cubicBezTo>
                  <a:cubicBezTo>
                    <a:pt x="9" y="158"/>
                    <a:pt x="0" y="103"/>
                    <a:pt x="28" y="60"/>
                  </a:cubicBezTo>
                  <a:cubicBezTo>
                    <a:pt x="58" y="14"/>
                    <a:pt x="120" y="0"/>
                    <a:pt x="167" y="30"/>
                  </a:cubicBezTo>
                  <a:close/>
                  <a:moveTo>
                    <a:pt x="169" y="151"/>
                  </a:moveTo>
                  <a:cubicBezTo>
                    <a:pt x="189" y="120"/>
                    <a:pt x="180" y="78"/>
                    <a:pt x="149" y="58"/>
                  </a:cubicBezTo>
                  <a:cubicBezTo>
                    <a:pt x="117" y="38"/>
                    <a:pt x="76" y="47"/>
                    <a:pt x="56" y="78"/>
                  </a:cubicBezTo>
                  <a:cubicBezTo>
                    <a:pt x="36" y="110"/>
                    <a:pt x="45" y="151"/>
                    <a:pt x="76" y="171"/>
                  </a:cubicBezTo>
                  <a:cubicBezTo>
                    <a:pt x="107" y="191"/>
                    <a:pt x="149" y="182"/>
                    <a:pt x="169" y="151"/>
                  </a:cubicBezTo>
                  <a:close/>
                </a:path>
              </a:pathLst>
            </a:custGeom>
            <a:solidFill>
              <a:srgbClr val="65A3FF">
                <a:alpha val="100000"/>
              </a:srgbClr>
            </a:solidFill>
            <a:ln w="9525">
              <a:noFill/>
            </a:ln>
          </p:spPr>
          <p:txBody>
            <a:bodyPr/>
            <a:p>
              <a:endParaRPr lang="zh-CN" altLang="en-US"/>
            </a:p>
          </p:txBody>
        </p:sp>
        <p:sp>
          <p:nvSpPr>
            <p:cNvPr id="192541" name="Freeform 26"/>
            <p:cNvSpPr/>
            <p:nvPr/>
          </p:nvSpPr>
          <p:spPr>
            <a:xfrm>
              <a:off x="2449512" y="923925"/>
              <a:ext cx="708025" cy="708025"/>
            </a:xfrm>
            <a:custGeom>
              <a:avLst/>
              <a:gdLst>
                <a:gd name="txL" fmla="*/ 0 w 153"/>
                <a:gd name="txT" fmla="*/ 0 h 153"/>
                <a:gd name="txR" fmla="*/ 153 w 153"/>
                <a:gd name="txB" fmla="*/ 153 h 153"/>
              </a:gdLst>
              <a:ahLst/>
              <a:cxnLst>
                <a:cxn ang="0">
                  <a:pos x="2147483647" y="2147483647"/>
                </a:cxn>
                <a:cxn ang="0">
                  <a:pos x="2147483647" y="2147483647"/>
                </a:cxn>
                <a:cxn ang="0">
                  <a:pos x="2147483647" y="2147483647"/>
                </a:cxn>
                <a:cxn ang="0">
                  <a:pos x="2147483647" y="2147483647"/>
                </a:cxn>
                <a:cxn ang="0">
                  <a:pos x="2147483647" y="2147483647"/>
                </a:cxn>
              </a:cxnLst>
              <a:rect l="txL" t="txT" r="txR" b="txB"/>
              <a:pathLst>
                <a:path w="153" h="153">
                  <a:moveTo>
                    <a:pt x="113" y="20"/>
                  </a:moveTo>
                  <a:cubicBezTo>
                    <a:pt x="144" y="40"/>
                    <a:pt x="153" y="82"/>
                    <a:pt x="133" y="113"/>
                  </a:cubicBezTo>
                  <a:cubicBezTo>
                    <a:pt x="113" y="144"/>
                    <a:pt x="71" y="153"/>
                    <a:pt x="40" y="133"/>
                  </a:cubicBezTo>
                  <a:cubicBezTo>
                    <a:pt x="9" y="113"/>
                    <a:pt x="0" y="72"/>
                    <a:pt x="20" y="40"/>
                  </a:cubicBezTo>
                  <a:cubicBezTo>
                    <a:pt x="40" y="9"/>
                    <a:pt x="81" y="0"/>
                    <a:pt x="113" y="20"/>
                  </a:cubicBezTo>
                  <a:close/>
                </a:path>
              </a:pathLst>
            </a:custGeom>
            <a:solidFill>
              <a:schemeClr val="bg1">
                <a:alpha val="100000"/>
              </a:schemeClr>
            </a:solidFill>
            <a:ln w="9525">
              <a:noFill/>
            </a:ln>
          </p:spPr>
          <p:txBody>
            <a:bodyPr/>
            <a:p>
              <a:endParaRPr lang="zh-CN" altLang="en-US"/>
            </a:p>
          </p:txBody>
        </p:sp>
        <p:sp>
          <p:nvSpPr>
            <p:cNvPr id="192542" name="Freeform 33"/>
            <p:cNvSpPr/>
            <p:nvPr/>
          </p:nvSpPr>
          <p:spPr>
            <a:xfrm>
              <a:off x="2497137" y="1571625"/>
              <a:ext cx="147638" cy="133350"/>
            </a:xfrm>
            <a:custGeom>
              <a:avLst/>
              <a:gdLst>
                <a:gd name="txL" fmla="*/ 0 w 32"/>
                <a:gd name="txT" fmla="*/ 0 h 29"/>
                <a:gd name="txR" fmla="*/ 32 w 32"/>
                <a:gd name="txB" fmla="*/ 29 h 29"/>
              </a:gdLst>
              <a:ahLst/>
              <a:cxnLst>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Lst>
              <a:rect l="txL" t="txT" r="txR" b="txB"/>
              <a:pathLst>
                <a:path w="32" h="29">
                  <a:moveTo>
                    <a:pt x="28" y="11"/>
                  </a:moveTo>
                  <a:cubicBezTo>
                    <a:pt x="31" y="13"/>
                    <a:pt x="32" y="19"/>
                    <a:pt x="29" y="24"/>
                  </a:cubicBezTo>
                  <a:cubicBezTo>
                    <a:pt x="25" y="29"/>
                    <a:pt x="25" y="29"/>
                    <a:pt x="25" y="29"/>
                  </a:cubicBezTo>
                  <a:cubicBezTo>
                    <a:pt x="21" y="27"/>
                    <a:pt x="16" y="24"/>
                    <a:pt x="12" y="21"/>
                  </a:cubicBezTo>
                  <a:cubicBezTo>
                    <a:pt x="8" y="19"/>
                    <a:pt x="4" y="16"/>
                    <a:pt x="0" y="12"/>
                  </a:cubicBezTo>
                  <a:cubicBezTo>
                    <a:pt x="3" y="7"/>
                    <a:pt x="3" y="7"/>
                    <a:pt x="3" y="7"/>
                  </a:cubicBezTo>
                  <a:cubicBezTo>
                    <a:pt x="6" y="3"/>
                    <a:pt x="11" y="0"/>
                    <a:pt x="15" y="3"/>
                  </a:cubicBezTo>
                  <a:lnTo>
                    <a:pt x="28" y="11"/>
                  </a:lnTo>
                  <a:close/>
                </a:path>
              </a:pathLst>
            </a:custGeom>
            <a:solidFill>
              <a:srgbClr val="65A3FF">
                <a:alpha val="100000"/>
              </a:srgbClr>
            </a:solidFill>
            <a:ln w="9525">
              <a:noFill/>
            </a:ln>
          </p:spPr>
          <p:txBody>
            <a:bodyPr/>
            <a:p>
              <a:endParaRPr lang="zh-CN" altLang="en-US"/>
            </a:p>
          </p:txBody>
        </p:sp>
        <p:sp>
          <p:nvSpPr>
            <p:cNvPr id="192543" name="Freeform 35"/>
            <p:cNvSpPr/>
            <p:nvPr/>
          </p:nvSpPr>
          <p:spPr>
            <a:xfrm>
              <a:off x="2449512" y="1627187"/>
              <a:ext cx="161925" cy="147638"/>
            </a:xfrm>
            <a:custGeom>
              <a:avLst/>
              <a:gdLst>
                <a:gd name="txL" fmla="*/ 0 w 35"/>
                <a:gd name="txT" fmla="*/ 0 h 32"/>
                <a:gd name="txR" fmla="*/ 35 w 35"/>
                <a:gd name="txB" fmla="*/ 32 h 32"/>
              </a:gdLst>
              <a:ahLst/>
              <a:cxnLst>
                <a:cxn ang="0">
                  <a:pos x="2147483647" y="2147483647"/>
                </a:cxn>
                <a:cxn ang="0">
                  <a:pos x="2147483647" y="2147483647"/>
                </a:cxn>
                <a:cxn ang="0">
                  <a:pos x="0" y="2147483647"/>
                </a:cxn>
                <a:cxn ang="0">
                  <a:pos x="2147483647" y="0"/>
                </a:cxn>
                <a:cxn ang="0">
                  <a:pos x="2147483647" y="2147483647"/>
                </a:cxn>
                <a:cxn ang="0">
                  <a:pos x="2147483647" y="2147483647"/>
                </a:cxn>
              </a:cxnLst>
              <a:rect l="txL" t="txT" r="txR" b="txB"/>
              <a:pathLst>
                <a:path w="35" h="32">
                  <a:moveTo>
                    <a:pt x="35" y="17"/>
                  </a:moveTo>
                  <a:cubicBezTo>
                    <a:pt x="26" y="32"/>
                    <a:pt x="26" y="32"/>
                    <a:pt x="26" y="32"/>
                  </a:cubicBezTo>
                  <a:cubicBezTo>
                    <a:pt x="0" y="15"/>
                    <a:pt x="0" y="15"/>
                    <a:pt x="0" y="15"/>
                  </a:cubicBezTo>
                  <a:cubicBezTo>
                    <a:pt x="10" y="0"/>
                    <a:pt x="10" y="0"/>
                    <a:pt x="10" y="0"/>
                  </a:cubicBezTo>
                  <a:cubicBezTo>
                    <a:pt x="14" y="4"/>
                    <a:pt x="18" y="7"/>
                    <a:pt x="22" y="9"/>
                  </a:cubicBezTo>
                  <a:cubicBezTo>
                    <a:pt x="26" y="12"/>
                    <a:pt x="31" y="15"/>
                    <a:pt x="35" y="17"/>
                  </a:cubicBezTo>
                  <a:close/>
                </a:path>
              </a:pathLst>
            </a:custGeom>
            <a:solidFill>
              <a:srgbClr val="65A3FF">
                <a:alpha val="100000"/>
              </a:srgbClr>
            </a:solidFill>
            <a:ln w="9525">
              <a:noFill/>
            </a:ln>
          </p:spPr>
          <p:txBody>
            <a:bodyPr/>
            <a:p>
              <a:endParaRPr lang="zh-CN" altLang="en-US"/>
            </a:p>
          </p:txBody>
        </p:sp>
        <p:sp>
          <p:nvSpPr>
            <p:cNvPr id="192544" name="Freeform 37"/>
            <p:cNvSpPr/>
            <p:nvPr/>
          </p:nvSpPr>
          <p:spPr>
            <a:xfrm>
              <a:off x="2144712" y="1798637"/>
              <a:ext cx="444500" cy="420688"/>
            </a:xfrm>
            <a:custGeom>
              <a:avLst/>
              <a:gdLst>
                <a:gd name="txL" fmla="*/ 0 w 96"/>
                <a:gd name="txT" fmla="*/ 0 h 91"/>
                <a:gd name="txR" fmla="*/ 96 w 96"/>
                <a:gd name="txB" fmla="*/ 91 h 9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txL" t="txT" r="txR" b="txB"/>
              <a:pathLst>
                <a:path w="96" h="91">
                  <a:moveTo>
                    <a:pt x="89" y="0"/>
                  </a:moveTo>
                  <a:cubicBezTo>
                    <a:pt x="95" y="7"/>
                    <a:pt x="96" y="17"/>
                    <a:pt x="91" y="25"/>
                  </a:cubicBezTo>
                  <a:cubicBezTo>
                    <a:pt x="56" y="79"/>
                    <a:pt x="56" y="79"/>
                    <a:pt x="56" y="79"/>
                  </a:cubicBezTo>
                  <a:cubicBezTo>
                    <a:pt x="50" y="89"/>
                    <a:pt x="37" y="91"/>
                    <a:pt x="27" y="85"/>
                  </a:cubicBezTo>
                  <a:cubicBezTo>
                    <a:pt x="11" y="75"/>
                    <a:pt x="11" y="75"/>
                    <a:pt x="11" y="75"/>
                  </a:cubicBezTo>
                  <a:cubicBezTo>
                    <a:pt x="3" y="69"/>
                    <a:pt x="0" y="59"/>
                    <a:pt x="3" y="51"/>
                  </a:cubicBezTo>
                  <a:cubicBezTo>
                    <a:pt x="34" y="51"/>
                    <a:pt x="61" y="51"/>
                    <a:pt x="61" y="51"/>
                  </a:cubicBezTo>
                  <a:cubicBezTo>
                    <a:pt x="63" y="30"/>
                    <a:pt x="63" y="30"/>
                    <a:pt x="63" y="30"/>
                  </a:cubicBezTo>
                  <a:cubicBezTo>
                    <a:pt x="67" y="30"/>
                    <a:pt x="71" y="28"/>
                    <a:pt x="73" y="24"/>
                  </a:cubicBezTo>
                  <a:lnTo>
                    <a:pt x="89" y="0"/>
                  </a:lnTo>
                  <a:close/>
                </a:path>
              </a:pathLst>
            </a:custGeom>
            <a:solidFill>
              <a:srgbClr val="65A3FF">
                <a:alpha val="100000"/>
              </a:srgbClr>
            </a:solidFill>
            <a:ln w="9525">
              <a:noFill/>
            </a:ln>
          </p:spPr>
          <p:txBody>
            <a:bodyPr/>
            <a:p>
              <a:endParaRPr lang="zh-CN" altLang="en-US"/>
            </a:p>
          </p:txBody>
        </p:sp>
        <p:sp>
          <p:nvSpPr>
            <p:cNvPr id="192545" name="Freeform 38"/>
            <p:cNvSpPr/>
            <p:nvPr/>
          </p:nvSpPr>
          <p:spPr>
            <a:xfrm>
              <a:off x="2366962" y="1719262"/>
              <a:ext cx="188913" cy="217488"/>
            </a:xfrm>
            <a:custGeom>
              <a:avLst/>
              <a:gdLst>
                <a:gd name="txL" fmla="*/ 0 w 41"/>
                <a:gd name="txT" fmla="*/ 0 h 47"/>
                <a:gd name="txR" fmla="*/ 41 w 41"/>
                <a:gd name="txB" fmla="*/ 47 h 47"/>
              </a:gdLst>
              <a:ahLst/>
              <a:cxnLst>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Lst>
              <a:rect l="txL" t="txT" r="txR" b="txB"/>
              <a:pathLst>
                <a:path w="41" h="47">
                  <a:moveTo>
                    <a:pt x="41" y="17"/>
                  </a:moveTo>
                  <a:cubicBezTo>
                    <a:pt x="25" y="41"/>
                    <a:pt x="25" y="41"/>
                    <a:pt x="25" y="41"/>
                  </a:cubicBezTo>
                  <a:cubicBezTo>
                    <a:pt x="23" y="45"/>
                    <a:pt x="19" y="47"/>
                    <a:pt x="15" y="47"/>
                  </a:cubicBezTo>
                  <a:cubicBezTo>
                    <a:pt x="18" y="26"/>
                    <a:pt x="18" y="26"/>
                    <a:pt x="18" y="26"/>
                  </a:cubicBezTo>
                  <a:cubicBezTo>
                    <a:pt x="0" y="24"/>
                    <a:pt x="0" y="24"/>
                    <a:pt x="0" y="24"/>
                  </a:cubicBezTo>
                  <a:cubicBezTo>
                    <a:pt x="15" y="0"/>
                    <a:pt x="15" y="0"/>
                    <a:pt x="15" y="0"/>
                  </a:cubicBezTo>
                  <a:cubicBezTo>
                    <a:pt x="17" y="1"/>
                    <a:pt x="18" y="2"/>
                    <a:pt x="20" y="3"/>
                  </a:cubicBezTo>
                  <a:cubicBezTo>
                    <a:pt x="36" y="13"/>
                    <a:pt x="36" y="13"/>
                    <a:pt x="36" y="13"/>
                  </a:cubicBezTo>
                  <a:cubicBezTo>
                    <a:pt x="38" y="14"/>
                    <a:pt x="39" y="15"/>
                    <a:pt x="41" y="17"/>
                  </a:cubicBezTo>
                  <a:close/>
                </a:path>
              </a:pathLst>
            </a:custGeom>
            <a:solidFill>
              <a:srgbClr val="65A3FF">
                <a:alpha val="100000"/>
              </a:srgbClr>
            </a:solidFill>
            <a:ln w="9525">
              <a:noFill/>
            </a:ln>
          </p:spPr>
          <p:txBody>
            <a:bodyPr/>
            <a:p>
              <a:endParaRPr lang="zh-CN" altLang="en-US"/>
            </a:p>
          </p:txBody>
        </p:sp>
        <p:sp>
          <p:nvSpPr>
            <p:cNvPr id="192546" name="Freeform 39"/>
            <p:cNvSpPr/>
            <p:nvPr/>
          </p:nvSpPr>
          <p:spPr>
            <a:xfrm>
              <a:off x="2347912" y="1830387"/>
              <a:ext cx="101600" cy="106363"/>
            </a:xfrm>
            <a:custGeom>
              <a:avLst/>
              <a:gdLst>
                <a:gd name="txL" fmla="*/ 0 w 22"/>
                <a:gd name="txT" fmla="*/ 0 h 23"/>
                <a:gd name="txR" fmla="*/ 22 w 22"/>
                <a:gd name="txB" fmla="*/ 23 h 23"/>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Lst>
              <a:rect l="txL" t="txT" r="txR" b="txB"/>
              <a:pathLst>
                <a:path w="22" h="23">
                  <a:moveTo>
                    <a:pt x="22" y="2"/>
                  </a:moveTo>
                  <a:cubicBezTo>
                    <a:pt x="19" y="23"/>
                    <a:pt x="19" y="23"/>
                    <a:pt x="19" y="23"/>
                  </a:cubicBezTo>
                  <a:cubicBezTo>
                    <a:pt x="19" y="22"/>
                    <a:pt x="18" y="22"/>
                    <a:pt x="17" y="22"/>
                  </a:cubicBezTo>
                  <a:cubicBezTo>
                    <a:pt x="4" y="13"/>
                    <a:pt x="4" y="13"/>
                    <a:pt x="4" y="13"/>
                  </a:cubicBezTo>
                  <a:cubicBezTo>
                    <a:pt x="1" y="11"/>
                    <a:pt x="0" y="5"/>
                    <a:pt x="3" y="1"/>
                  </a:cubicBezTo>
                  <a:cubicBezTo>
                    <a:pt x="4" y="0"/>
                    <a:pt x="4" y="0"/>
                    <a:pt x="4" y="0"/>
                  </a:cubicBezTo>
                  <a:lnTo>
                    <a:pt x="22" y="2"/>
                  </a:lnTo>
                  <a:close/>
                </a:path>
              </a:pathLst>
            </a:custGeom>
            <a:solidFill>
              <a:srgbClr val="65A3FF">
                <a:alpha val="100000"/>
              </a:srgbClr>
            </a:solidFill>
            <a:ln w="9525">
              <a:noFill/>
            </a:ln>
          </p:spPr>
          <p:txBody>
            <a:bodyPr/>
            <a:p>
              <a:endParaRPr lang="zh-CN" altLang="en-US"/>
            </a:p>
          </p:txBody>
        </p:sp>
        <p:sp>
          <p:nvSpPr>
            <p:cNvPr id="192547" name="Freeform 42"/>
            <p:cNvSpPr/>
            <p:nvPr/>
          </p:nvSpPr>
          <p:spPr>
            <a:xfrm>
              <a:off x="2159000" y="1820862"/>
              <a:ext cx="277813" cy="212725"/>
            </a:xfrm>
            <a:custGeom>
              <a:avLst/>
              <a:gdLst>
                <a:gd name="txL" fmla="*/ 0 w 60"/>
                <a:gd name="txT" fmla="*/ 0 h 46"/>
                <a:gd name="txR" fmla="*/ 60 w 60"/>
                <a:gd name="txB" fmla="*/ 46 h 46"/>
              </a:gdLst>
              <a:ahLst/>
              <a:cxnLst>
                <a:cxn ang="0">
                  <a:pos x="2147483647" y="2147483647"/>
                </a:cxn>
                <a:cxn ang="0">
                  <a:pos x="2147483647" y="2147483647"/>
                </a:cxn>
                <a:cxn ang="0">
                  <a:pos x="0"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Lst>
              <a:rect l="txL" t="txT" r="txR" b="txB"/>
              <a:pathLst>
                <a:path w="60" h="46">
                  <a:moveTo>
                    <a:pt x="60" y="25"/>
                  </a:moveTo>
                  <a:cubicBezTo>
                    <a:pt x="58" y="46"/>
                    <a:pt x="58" y="46"/>
                    <a:pt x="58" y="46"/>
                  </a:cubicBezTo>
                  <a:cubicBezTo>
                    <a:pt x="58" y="46"/>
                    <a:pt x="31" y="46"/>
                    <a:pt x="0" y="46"/>
                  </a:cubicBezTo>
                  <a:cubicBezTo>
                    <a:pt x="0" y="44"/>
                    <a:pt x="1" y="43"/>
                    <a:pt x="2" y="41"/>
                  </a:cubicBezTo>
                  <a:cubicBezTo>
                    <a:pt x="28" y="0"/>
                    <a:pt x="28" y="0"/>
                    <a:pt x="28" y="0"/>
                  </a:cubicBezTo>
                  <a:cubicBezTo>
                    <a:pt x="45" y="2"/>
                    <a:pt x="45" y="2"/>
                    <a:pt x="45" y="2"/>
                  </a:cubicBezTo>
                  <a:cubicBezTo>
                    <a:pt x="44" y="3"/>
                    <a:pt x="44" y="3"/>
                    <a:pt x="44" y="3"/>
                  </a:cubicBezTo>
                  <a:cubicBezTo>
                    <a:pt x="41" y="7"/>
                    <a:pt x="42" y="13"/>
                    <a:pt x="45" y="15"/>
                  </a:cubicBezTo>
                  <a:cubicBezTo>
                    <a:pt x="58" y="24"/>
                    <a:pt x="58" y="24"/>
                    <a:pt x="58" y="24"/>
                  </a:cubicBezTo>
                  <a:cubicBezTo>
                    <a:pt x="59" y="24"/>
                    <a:pt x="60" y="24"/>
                    <a:pt x="60" y="25"/>
                  </a:cubicBezTo>
                  <a:close/>
                </a:path>
              </a:pathLst>
            </a:custGeom>
            <a:solidFill>
              <a:srgbClr val="65A3FF">
                <a:alpha val="100000"/>
              </a:srgbClr>
            </a:solidFill>
            <a:ln w="9525">
              <a:noFill/>
            </a:ln>
          </p:spPr>
          <p:txBody>
            <a:bodyPr/>
            <a:p>
              <a:endParaRPr lang="zh-CN" altLang="en-US"/>
            </a:p>
          </p:txBody>
        </p:sp>
        <p:sp>
          <p:nvSpPr>
            <p:cNvPr id="192548" name="Freeform 43"/>
            <p:cNvSpPr/>
            <p:nvPr/>
          </p:nvSpPr>
          <p:spPr>
            <a:xfrm>
              <a:off x="2289175" y="1709737"/>
              <a:ext cx="147638" cy="120650"/>
            </a:xfrm>
            <a:custGeom>
              <a:avLst/>
              <a:gdLst>
                <a:gd name="txL" fmla="*/ 0 w 32"/>
                <a:gd name="txT" fmla="*/ 0 h 26"/>
                <a:gd name="txR" fmla="*/ 32 w 32"/>
                <a:gd name="txB" fmla="*/ 26 h 26"/>
              </a:gdLst>
              <a:ahLst/>
              <a:cxnLst>
                <a:cxn ang="0">
                  <a:pos x="2147483647" y="2147483647"/>
                </a:cxn>
                <a:cxn ang="0">
                  <a:pos x="2147483647" y="2147483647"/>
                </a:cxn>
                <a:cxn ang="0">
                  <a:pos x="0" y="2147483647"/>
                </a:cxn>
                <a:cxn ang="0">
                  <a:pos x="2147483647" y="2147483647"/>
                </a:cxn>
                <a:cxn ang="0">
                  <a:pos x="2147483647" y="2147483647"/>
                </a:cxn>
              </a:cxnLst>
              <a:rect l="txL" t="txT" r="txR" b="txB"/>
              <a:pathLst>
                <a:path w="32" h="26">
                  <a:moveTo>
                    <a:pt x="32" y="2"/>
                  </a:moveTo>
                  <a:cubicBezTo>
                    <a:pt x="17" y="26"/>
                    <a:pt x="17" y="26"/>
                    <a:pt x="17" y="26"/>
                  </a:cubicBezTo>
                  <a:cubicBezTo>
                    <a:pt x="0" y="24"/>
                    <a:pt x="0" y="24"/>
                    <a:pt x="0" y="24"/>
                  </a:cubicBezTo>
                  <a:cubicBezTo>
                    <a:pt x="9" y="11"/>
                    <a:pt x="9" y="11"/>
                    <a:pt x="9" y="11"/>
                  </a:cubicBezTo>
                  <a:cubicBezTo>
                    <a:pt x="14" y="3"/>
                    <a:pt x="23" y="0"/>
                    <a:pt x="32" y="2"/>
                  </a:cubicBezTo>
                  <a:close/>
                </a:path>
              </a:pathLst>
            </a:custGeom>
            <a:solidFill>
              <a:srgbClr val="65A3FF">
                <a:alpha val="100000"/>
              </a:srgbClr>
            </a:solidFill>
            <a:ln w="9525">
              <a:noFill/>
            </a:ln>
          </p:spPr>
          <p:txBody>
            <a:bodyPr/>
            <a:p>
              <a:endParaRPr lang="zh-CN" altLang="en-US"/>
            </a:p>
          </p:txBody>
        </p:sp>
        <p:sp>
          <p:nvSpPr>
            <p:cNvPr id="192549" name="Oval 44"/>
            <p:cNvSpPr/>
            <p:nvPr/>
          </p:nvSpPr>
          <p:spPr>
            <a:xfrm>
              <a:off x="763587" y="0"/>
              <a:ext cx="771525" cy="776288"/>
            </a:xfrm>
            <a:prstGeom prst="ellipse">
              <a:avLst/>
            </a:prstGeom>
            <a:solidFill>
              <a:srgbClr val="65A3FF"/>
            </a:solidFill>
            <a:ln w="9525">
              <a:noFill/>
            </a:ln>
          </p:spPr>
          <p:txBody>
            <a:bodyPr lIns="90170" tIns="46990" rIns="90170" bIns="4699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1800" dirty="0"/>
            </a:p>
          </p:txBody>
        </p:sp>
        <p:sp>
          <p:nvSpPr>
            <p:cNvPr id="192550" name="Freeform 45"/>
            <p:cNvSpPr/>
            <p:nvPr/>
          </p:nvSpPr>
          <p:spPr>
            <a:xfrm>
              <a:off x="836612" y="998537"/>
              <a:ext cx="300038" cy="1020763"/>
            </a:xfrm>
            <a:custGeom>
              <a:avLst/>
              <a:gdLst>
                <a:gd name="txL" fmla="*/ 0 w 189"/>
                <a:gd name="txT" fmla="*/ 0 h 643"/>
                <a:gd name="txR" fmla="*/ 189 w 189"/>
                <a:gd name="txB" fmla="*/ 643 h 643"/>
              </a:gdLst>
              <a:ahLst/>
              <a:cxnLst>
                <a:cxn ang="0">
                  <a:pos x="2147483647" y="0"/>
                </a:cxn>
                <a:cxn ang="0">
                  <a:pos x="2147483647" y="2147483647"/>
                </a:cxn>
                <a:cxn ang="0">
                  <a:pos x="2147483647" y="2147483647"/>
                </a:cxn>
                <a:cxn ang="0">
                  <a:pos x="0" y="2147483647"/>
                </a:cxn>
                <a:cxn ang="0">
                  <a:pos x="2147483647" y="0"/>
                </a:cxn>
              </a:cxnLst>
              <a:rect l="txL" t="txT" r="txR" b="txB"/>
              <a:pathLst>
                <a:path w="189" h="643">
                  <a:moveTo>
                    <a:pt x="131" y="0"/>
                  </a:moveTo>
                  <a:lnTo>
                    <a:pt x="189" y="524"/>
                  </a:lnTo>
                  <a:lnTo>
                    <a:pt x="82" y="643"/>
                  </a:lnTo>
                  <a:lnTo>
                    <a:pt x="0" y="501"/>
                  </a:lnTo>
                  <a:lnTo>
                    <a:pt x="131" y="0"/>
                  </a:lnTo>
                  <a:close/>
                </a:path>
              </a:pathLst>
            </a:custGeom>
            <a:solidFill>
              <a:schemeClr val="bg1">
                <a:alpha val="100000"/>
              </a:schemeClr>
            </a:solidFill>
            <a:ln w="9525">
              <a:noFill/>
            </a:ln>
          </p:spPr>
          <p:txBody>
            <a:bodyPr/>
            <a:p>
              <a:endParaRPr lang="zh-CN" altLang="en-US"/>
            </a:p>
          </p:txBody>
        </p:sp>
        <p:sp>
          <p:nvSpPr>
            <p:cNvPr id="192551" name="Freeform 46"/>
            <p:cNvSpPr/>
            <p:nvPr/>
          </p:nvSpPr>
          <p:spPr>
            <a:xfrm>
              <a:off x="0" y="804862"/>
              <a:ext cx="2251075" cy="3840163"/>
            </a:xfrm>
            <a:custGeom>
              <a:avLst/>
              <a:gdLst>
                <a:gd name="txL" fmla="*/ 0 w 487"/>
                <a:gd name="txT" fmla="*/ 0 h 831"/>
                <a:gd name="txR" fmla="*/ 487 w 487"/>
                <a:gd name="txB" fmla="*/ 831 h 83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0"/>
                </a:cxn>
              </a:cxnLst>
              <a:rect l="txL" t="txT" r="txR" b="txB"/>
              <a:pathLst>
                <a:path w="487" h="831">
                  <a:moveTo>
                    <a:pt x="173" y="0"/>
                  </a:moveTo>
                  <a:cubicBezTo>
                    <a:pt x="173" y="0"/>
                    <a:pt x="169" y="42"/>
                    <a:pt x="226" y="42"/>
                  </a:cubicBezTo>
                  <a:cubicBezTo>
                    <a:pt x="181" y="214"/>
                    <a:pt x="181" y="214"/>
                    <a:pt x="181" y="214"/>
                  </a:cubicBezTo>
                  <a:cubicBezTo>
                    <a:pt x="209" y="263"/>
                    <a:pt x="209" y="263"/>
                    <a:pt x="209" y="263"/>
                  </a:cubicBezTo>
                  <a:cubicBezTo>
                    <a:pt x="246" y="222"/>
                    <a:pt x="246" y="222"/>
                    <a:pt x="246" y="222"/>
                  </a:cubicBezTo>
                  <a:cubicBezTo>
                    <a:pt x="226" y="42"/>
                    <a:pt x="226" y="42"/>
                    <a:pt x="226" y="42"/>
                  </a:cubicBezTo>
                  <a:cubicBezTo>
                    <a:pt x="283" y="42"/>
                    <a:pt x="265" y="5"/>
                    <a:pt x="265" y="5"/>
                  </a:cubicBezTo>
                  <a:cubicBezTo>
                    <a:pt x="304" y="11"/>
                    <a:pt x="346" y="27"/>
                    <a:pt x="360" y="68"/>
                  </a:cubicBezTo>
                  <a:cubicBezTo>
                    <a:pt x="360" y="68"/>
                    <a:pt x="371" y="103"/>
                    <a:pt x="385" y="149"/>
                  </a:cubicBezTo>
                  <a:cubicBezTo>
                    <a:pt x="399" y="196"/>
                    <a:pt x="422" y="212"/>
                    <a:pt x="422" y="212"/>
                  </a:cubicBezTo>
                  <a:cubicBezTo>
                    <a:pt x="487" y="219"/>
                    <a:pt x="487" y="219"/>
                    <a:pt x="487" y="219"/>
                  </a:cubicBezTo>
                  <a:cubicBezTo>
                    <a:pt x="456" y="266"/>
                    <a:pt x="456" y="266"/>
                    <a:pt x="456" y="266"/>
                  </a:cubicBezTo>
                  <a:cubicBezTo>
                    <a:pt x="437" y="266"/>
                    <a:pt x="418" y="266"/>
                    <a:pt x="403" y="266"/>
                  </a:cubicBezTo>
                  <a:cubicBezTo>
                    <a:pt x="362" y="266"/>
                    <a:pt x="351" y="226"/>
                    <a:pt x="351" y="226"/>
                  </a:cubicBezTo>
                  <a:cubicBezTo>
                    <a:pt x="319" y="125"/>
                    <a:pt x="319" y="125"/>
                    <a:pt x="319" y="125"/>
                  </a:cubicBezTo>
                  <a:cubicBezTo>
                    <a:pt x="319" y="125"/>
                    <a:pt x="298" y="304"/>
                    <a:pt x="298" y="379"/>
                  </a:cubicBezTo>
                  <a:cubicBezTo>
                    <a:pt x="298" y="453"/>
                    <a:pt x="266" y="831"/>
                    <a:pt x="266" y="831"/>
                  </a:cubicBezTo>
                  <a:cubicBezTo>
                    <a:pt x="209" y="831"/>
                    <a:pt x="209" y="831"/>
                    <a:pt x="209" y="831"/>
                  </a:cubicBezTo>
                  <a:cubicBezTo>
                    <a:pt x="202" y="379"/>
                    <a:pt x="202" y="379"/>
                    <a:pt x="202" y="379"/>
                  </a:cubicBezTo>
                  <a:cubicBezTo>
                    <a:pt x="174" y="379"/>
                    <a:pt x="174" y="379"/>
                    <a:pt x="174" y="379"/>
                  </a:cubicBezTo>
                  <a:cubicBezTo>
                    <a:pt x="158" y="831"/>
                    <a:pt x="158" y="831"/>
                    <a:pt x="158" y="831"/>
                  </a:cubicBezTo>
                  <a:cubicBezTo>
                    <a:pt x="103" y="831"/>
                    <a:pt x="103" y="831"/>
                    <a:pt x="103" y="831"/>
                  </a:cubicBezTo>
                  <a:cubicBezTo>
                    <a:pt x="73" y="453"/>
                    <a:pt x="73" y="453"/>
                    <a:pt x="73" y="453"/>
                  </a:cubicBezTo>
                  <a:cubicBezTo>
                    <a:pt x="73" y="317"/>
                    <a:pt x="113" y="111"/>
                    <a:pt x="113" y="111"/>
                  </a:cubicBezTo>
                  <a:cubicBezTo>
                    <a:pt x="57" y="235"/>
                    <a:pt x="57" y="235"/>
                    <a:pt x="57" y="235"/>
                  </a:cubicBezTo>
                  <a:cubicBezTo>
                    <a:pt x="57" y="400"/>
                    <a:pt x="57" y="400"/>
                    <a:pt x="57" y="400"/>
                  </a:cubicBezTo>
                  <a:cubicBezTo>
                    <a:pt x="12" y="400"/>
                    <a:pt x="12" y="400"/>
                    <a:pt x="12" y="400"/>
                  </a:cubicBezTo>
                  <a:cubicBezTo>
                    <a:pt x="0" y="226"/>
                    <a:pt x="0" y="226"/>
                    <a:pt x="0" y="226"/>
                  </a:cubicBezTo>
                  <a:cubicBezTo>
                    <a:pt x="0" y="226"/>
                    <a:pt x="12" y="199"/>
                    <a:pt x="41" y="87"/>
                  </a:cubicBezTo>
                  <a:cubicBezTo>
                    <a:pt x="49" y="60"/>
                    <a:pt x="75" y="30"/>
                    <a:pt x="100" y="17"/>
                  </a:cubicBezTo>
                  <a:cubicBezTo>
                    <a:pt x="122" y="6"/>
                    <a:pt x="147" y="1"/>
                    <a:pt x="173" y="0"/>
                  </a:cubicBezTo>
                  <a:close/>
                </a:path>
              </a:pathLst>
            </a:custGeom>
            <a:solidFill>
              <a:srgbClr val="65A3FF">
                <a:alpha val="100000"/>
              </a:srgbClr>
            </a:solidFill>
            <a:ln w="9525">
              <a:noFill/>
            </a:ln>
          </p:spPr>
          <p:txBody>
            <a:bodyPr/>
            <a:p>
              <a:endParaRPr lang="zh-CN" altLang="en-US"/>
            </a:p>
          </p:txBody>
        </p:sp>
      </p:grpSp>
      <p:sp>
        <p:nvSpPr>
          <p:cNvPr id="192516" name="Text Box 16"/>
          <p:cNvSpPr txBox="1"/>
          <p:nvPr/>
        </p:nvSpPr>
        <p:spPr>
          <a:xfrm>
            <a:off x="4478338" y="3448050"/>
            <a:ext cx="9240837" cy="4548188"/>
          </a:xfrm>
          <a:prstGeom prst="rect">
            <a:avLst/>
          </a:prstGeom>
          <a:solidFill>
            <a:schemeClr val="accent1"/>
          </a:solidFill>
          <a:ln w="38100" cap="flat" cmpd="sng">
            <a:solidFill>
              <a:srgbClr val="65A3FF"/>
            </a:solidFill>
            <a:prstDash val="dash"/>
            <a:miter/>
            <a:headEnd type="none" w="med" len="med"/>
            <a:tailEnd type="none" w="med" len="med"/>
          </a:ln>
        </p:spPr>
        <p:txBody>
          <a:bodyPr lIns="138713" tIns="72288" rIns="138713" bIns="72288">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455930" lvl="0" indent="-455930" eaLnBrk="1" hangingPunct="1">
              <a:spcBef>
                <a:spcPct val="0"/>
              </a:spcBef>
              <a:buBlip>
                <a:blip r:embed="rId1"/>
              </a:buBlip>
            </a:pPr>
            <a:endParaRPr lang="en-US" altLang="zh-CN" sz="1800" b="1" dirty="0">
              <a:solidFill>
                <a:srgbClr val="FF0000"/>
              </a:solidFill>
              <a:ea typeface="宋体" panose="02010600030101010101" pitchFamily="2" charset="-122"/>
            </a:endParaRPr>
          </a:p>
          <a:p>
            <a:pPr marL="455930" lvl="0" indent="-455930" eaLnBrk="1" hangingPunct="1">
              <a:spcBef>
                <a:spcPct val="0"/>
              </a:spcBef>
              <a:buBlip>
                <a:blip r:embed="rId1"/>
              </a:buBlip>
            </a:pPr>
            <a:r>
              <a:rPr lang="zh-CN" altLang="en-US" sz="1800" b="1" dirty="0">
                <a:ea typeface="宋体" panose="02010600030101010101" pitchFamily="2" charset="-122"/>
              </a:rPr>
              <a:t>基本险</a:t>
            </a:r>
            <a:endParaRPr lang="zh-CN" altLang="en-US" sz="1800" b="1" dirty="0">
              <a:ea typeface="宋体" panose="02010600030101010101" pitchFamily="2" charset="-122"/>
            </a:endParaRPr>
          </a:p>
          <a:p>
            <a:pPr marL="455930" lvl="0" indent="-455930" eaLnBrk="1" hangingPunct="1">
              <a:spcBef>
                <a:spcPct val="0"/>
              </a:spcBef>
              <a:buNone/>
            </a:pPr>
            <a:endParaRPr lang="en-US" altLang="zh-CN" sz="1800" b="1" dirty="0">
              <a:solidFill>
                <a:srgbClr val="FF0000"/>
              </a:solidFill>
              <a:ea typeface="宋体" panose="02010600030101010101" pitchFamily="2" charset="-122"/>
            </a:endParaRPr>
          </a:p>
          <a:p>
            <a:pPr marL="455930" lvl="0" indent="-455930" eaLnBrk="1" hangingPunct="1">
              <a:spcBef>
                <a:spcPct val="0"/>
              </a:spcBef>
              <a:buBlip>
                <a:blip r:embed="rId2"/>
              </a:buBlip>
            </a:pPr>
            <a:r>
              <a:rPr lang="zh-CN" altLang="en-US" sz="1800" b="1" dirty="0">
                <a:solidFill>
                  <a:srgbClr val="FF0000"/>
                </a:solidFill>
                <a:ea typeface="宋体" panose="02010600030101010101" pitchFamily="2" charset="-122"/>
              </a:rPr>
              <a:t>仓至仓条款</a:t>
            </a:r>
            <a:r>
              <a:rPr lang="zh-CN" altLang="en-US" sz="1800" b="1" dirty="0">
                <a:ea typeface="宋体" panose="02010600030101010101" pitchFamily="2" charset="-122"/>
              </a:rPr>
              <a:t>（</a:t>
            </a:r>
            <a:r>
              <a:rPr lang="en-US" altLang="zh-CN" sz="1800" b="1" dirty="0">
                <a:ea typeface="宋体" panose="02010600030101010101" pitchFamily="2" charset="-122"/>
              </a:rPr>
              <a:t>Warehouse to Warehouse Clause</a:t>
            </a:r>
            <a:r>
              <a:rPr lang="zh-CN" altLang="en-US" sz="1800" b="1" dirty="0">
                <a:ea typeface="宋体" panose="02010600030101010101" pitchFamily="2" charset="-122"/>
              </a:rPr>
              <a:t>）</a:t>
            </a:r>
            <a:endParaRPr lang="zh-CN" altLang="en-US" sz="1800" b="1" dirty="0">
              <a:solidFill>
                <a:srgbClr val="FF0000"/>
              </a:solidFill>
              <a:ea typeface="宋体" panose="02010600030101010101" pitchFamily="2" charset="-122"/>
            </a:endParaRPr>
          </a:p>
          <a:p>
            <a:pPr marL="455930" lvl="0" indent="-455930" eaLnBrk="1" hangingPunct="1">
              <a:spcBef>
                <a:spcPct val="0"/>
              </a:spcBef>
              <a:buNone/>
            </a:pPr>
            <a:r>
              <a:rPr lang="en-US" altLang="zh-CN" sz="1800" b="1" dirty="0">
                <a:solidFill>
                  <a:srgbClr val="FF0000"/>
                </a:solidFill>
                <a:ea typeface="宋体" panose="02010600030101010101" pitchFamily="2" charset="-122"/>
              </a:rPr>
              <a:t>  </a:t>
            </a:r>
            <a:endParaRPr lang="zh-CN" altLang="en-US" sz="3100" b="1" dirty="0">
              <a:solidFill>
                <a:srgbClr val="FF0000"/>
              </a:solidFill>
              <a:ea typeface="宋体" panose="02010600030101010101" pitchFamily="2" charset="-122"/>
            </a:endParaRPr>
          </a:p>
          <a:p>
            <a:pPr marL="455930" lvl="0" indent="-455930" eaLnBrk="1" hangingPunct="1">
              <a:spcBef>
                <a:spcPct val="0"/>
              </a:spcBef>
              <a:buNone/>
            </a:pPr>
            <a:endParaRPr lang="zh-CN" altLang="en-US" sz="3100" b="1" dirty="0">
              <a:solidFill>
                <a:srgbClr val="FF0000"/>
              </a:solidFill>
              <a:ea typeface="宋体" panose="02010600030101010101" pitchFamily="2" charset="-122"/>
            </a:endParaRPr>
          </a:p>
          <a:p>
            <a:pPr marL="455930" lvl="0" indent="-455930" eaLnBrk="1" hangingPunct="1">
              <a:spcBef>
                <a:spcPct val="0"/>
              </a:spcBef>
              <a:buNone/>
            </a:pPr>
            <a:endParaRPr lang="zh-CN" altLang="en-US" sz="1800" b="1" dirty="0">
              <a:solidFill>
                <a:srgbClr val="FF0000"/>
              </a:solidFill>
              <a:ea typeface="宋体" panose="02010600030101010101" pitchFamily="2" charset="-122"/>
            </a:endParaRPr>
          </a:p>
          <a:p>
            <a:pPr marL="455930" lvl="0" indent="-455930" eaLnBrk="1" hangingPunct="1">
              <a:spcBef>
                <a:spcPct val="0"/>
              </a:spcBef>
              <a:buNone/>
            </a:pPr>
            <a:endParaRPr lang="zh-CN" altLang="en-US" sz="1800" b="1" dirty="0">
              <a:solidFill>
                <a:srgbClr val="FF0000"/>
              </a:solidFill>
              <a:ea typeface="宋体" panose="02010600030101010101" pitchFamily="2" charset="-122"/>
            </a:endParaRPr>
          </a:p>
          <a:p>
            <a:pPr marL="455930" lvl="0" indent="-455930" eaLnBrk="1" hangingPunct="1">
              <a:spcBef>
                <a:spcPct val="0"/>
              </a:spcBef>
              <a:buNone/>
            </a:pPr>
            <a:endParaRPr lang="zh-CN" altLang="en-US" sz="1800" b="1" dirty="0">
              <a:solidFill>
                <a:srgbClr val="FF0000"/>
              </a:solidFill>
              <a:ea typeface="宋体" panose="02010600030101010101" pitchFamily="2" charset="-122"/>
            </a:endParaRPr>
          </a:p>
          <a:p>
            <a:pPr marL="455930" lvl="0" indent="-455930" eaLnBrk="1" hangingPunct="1">
              <a:spcBef>
                <a:spcPct val="0"/>
              </a:spcBef>
              <a:buBlip>
                <a:blip r:embed="rId3"/>
              </a:buBlip>
            </a:pPr>
            <a:r>
              <a:rPr lang="zh-CN" altLang="en-US" sz="3100" b="1" dirty="0">
                <a:ea typeface="宋体" panose="02010600030101010101" pitchFamily="2" charset="-122"/>
              </a:rPr>
              <a:t>最长不超过被保险货物卸离海轮后</a:t>
            </a:r>
            <a:r>
              <a:rPr lang="en-US" altLang="zh-CN" sz="3100" b="1" dirty="0">
                <a:ea typeface="宋体" panose="02010600030101010101" pitchFamily="2" charset="-122"/>
              </a:rPr>
              <a:t>60</a:t>
            </a:r>
            <a:r>
              <a:rPr lang="zh-CN" altLang="en-US" sz="3100" b="1" dirty="0">
                <a:ea typeface="宋体" panose="02010600030101010101" pitchFamily="2" charset="-122"/>
              </a:rPr>
              <a:t>天</a:t>
            </a:r>
            <a:endParaRPr lang="zh-CN" altLang="en-US" sz="3100" b="1" dirty="0">
              <a:solidFill>
                <a:srgbClr val="FF0000"/>
              </a:solidFill>
              <a:ea typeface="宋体" panose="02010600030101010101" pitchFamily="2" charset="-122"/>
            </a:endParaRPr>
          </a:p>
          <a:p>
            <a:pPr marL="455930" lvl="0" indent="-455930" eaLnBrk="1" hangingPunct="1">
              <a:spcBef>
                <a:spcPct val="0"/>
              </a:spcBef>
              <a:buNone/>
            </a:pPr>
            <a:endParaRPr lang="zh-CN" altLang="en-US" sz="3100" b="1" dirty="0">
              <a:solidFill>
                <a:srgbClr val="FF0000"/>
              </a:solidFill>
              <a:ea typeface="宋体" panose="02010600030101010101" pitchFamily="2" charset="-122"/>
            </a:endParaRPr>
          </a:p>
          <a:p>
            <a:pPr marL="455930" lvl="0" indent="-455930" eaLnBrk="1" hangingPunct="1">
              <a:spcBef>
                <a:spcPct val="0"/>
              </a:spcBef>
              <a:buNone/>
            </a:pPr>
            <a:endParaRPr lang="zh-CN" altLang="en-US" sz="1800" b="1" dirty="0">
              <a:solidFill>
                <a:srgbClr val="FF0000"/>
              </a:solidFill>
              <a:ea typeface="宋体" panose="02010600030101010101" pitchFamily="2" charset="-122"/>
            </a:endParaRPr>
          </a:p>
          <a:p>
            <a:pPr marL="455930" lvl="0" indent="-455930" eaLnBrk="1" hangingPunct="1">
              <a:spcBef>
                <a:spcPct val="0"/>
              </a:spcBef>
              <a:buNone/>
            </a:pPr>
            <a:endParaRPr lang="zh-CN" altLang="en-US" sz="1800" b="1" dirty="0">
              <a:solidFill>
                <a:srgbClr val="FF0000"/>
              </a:solidFill>
              <a:ea typeface="宋体" panose="02010600030101010101" pitchFamily="2" charset="-122"/>
            </a:endParaRPr>
          </a:p>
        </p:txBody>
      </p:sp>
      <p:grpSp>
        <p:nvGrpSpPr>
          <p:cNvPr id="192517" name="组合 36"/>
          <p:cNvGrpSpPr/>
          <p:nvPr/>
        </p:nvGrpSpPr>
        <p:grpSpPr>
          <a:xfrm rot="-5100000">
            <a:off x="3827463" y="8840788"/>
            <a:ext cx="1069975" cy="1130300"/>
            <a:chOff x="0" y="0"/>
            <a:chExt cx="1509711" cy="1509711"/>
          </a:xfrm>
        </p:grpSpPr>
        <p:sp>
          <p:nvSpPr>
            <p:cNvPr id="192538" name="泪滴形 37"/>
            <p:cNvSpPr/>
            <p:nvPr/>
          </p:nvSpPr>
          <p:spPr>
            <a:xfrm rot="8067191">
              <a:off x="0" y="0"/>
              <a:ext cx="1509711" cy="1509711"/>
            </a:xfrm>
            <a:custGeom>
              <a:avLst/>
              <a:gdLst>
                <a:gd name="txL" fmla="*/ 221092 w 1509711"/>
                <a:gd name="txT" fmla="*/ 221092 h 1509711"/>
                <a:gd name="txR" fmla="*/ 1288619 w 1509711"/>
                <a:gd name="txB" fmla="*/ 1288619 h 1509711"/>
              </a:gdLst>
              <a:ahLst/>
              <a:cxnLst>
                <a:cxn ang="0">
                  <a:pos x="1509711" y="754856"/>
                </a:cxn>
                <a:cxn ang="5898240">
                  <a:pos x="1288619" y="1288619"/>
                </a:cxn>
                <a:cxn ang="5898240">
                  <a:pos x="754856" y="1509711"/>
                </a:cxn>
                <a:cxn ang="5898240">
                  <a:pos x="221092" y="1288619"/>
                </a:cxn>
                <a:cxn ang="11796480">
                  <a:pos x="0" y="754856"/>
                </a:cxn>
                <a:cxn ang="17694720">
                  <a:pos x="221092" y="221092"/>
                </a:cxn>
                <a:cxn ang="17694720">
                  <a:pos x="754856" y="0"/>
                </a:cxn>
                <a:cxn ang="17694720">
                  <a:pos x="1509711" y="0"/>
                </a:cxn>
              </a:cxnLst>
              <a:rect l="txL" t="txT" r="txR" b="txB"/>
              <a:pathLst>
                <a:path w="1509711" h="1509711">
                  <a:moveTo>
                    <a:pt x="0" y="754856"/>
                  </a:moveTo>
                  <a:lnTo>
                    <a:pt x="0" y="754856"/>
                  </a:lnTo>
                  <a:cubicBezTo>
                    <a:pt x="0" y="337960"/>
                    <a:pt x="337960" y="0"/>
                    <a:pt x="754856" y="1"/>
                  </a:cubicBezTo>
                  <a:cubicBezTo>
                    <a:pt x="754856" y="1"/>
                    <a:pt x="754856" y="1"/>
                    <a:pt x="754856" y="1"/>
                  </a:cubicBezTo>
                  <a:cubicBezTo>
                    <a:pt x="1006474" y="0"/>
                    <a:pt x="1258092" y="0"/>
                    <a:pt x="1509711" y="0"/>
                  </a:cubicBezTo>
                  <a:cubicBezTo>
                    <a:pt x="1509711" y="251619"/>
                    <a:pt x="1509711" y="503237"/>
                    <a:pt x="1509711" y="754856"/>
                  </a:cubicBezTo>
                  <a:cubicBezTo>
                    <a:pt x="1509711" y="1171751"/>
                    <a:pt x="1171750" y="1509711"/>
                    <a:pt x="754855" y="1509712"/>
                  </a:cubicBezTo>
                  <a:cubicBezTo>
                    <a:pt x="337959" y="1509712"/>
                    <a:pt x="-1" y="1171751"/>
                    <a:pt x="-1" y="754856"/>
                  </a:cubicBezTo>
                  <a:cubicBezTo>
                    <a:pt x="-2" y="754855"/>
                    <a:pt x="-1" y="754855"/>
                    <a:pt x="-1" y="754855"/>
                  </a:cubicBezTo>
                  <a:lnTo>
                    <a:pt x="0" y="754856"/>
                  </a:lnTo>
                  <a:close/>
                </a:path>
              </a:pathLst>
            </a:custGeom>
            <a:solidFill>
              <a:srgbClr val="9DC3E6">
                <a:alpha val="100000"/>
              </a:srgbClr>
            </a:solidFill>
            <a:ln w="9525">
              <a:noFill/>
            </a:ln>
          </p:spPr>
          <p:txBody>
            <a:bodyPr/>
            <a:p>
              <a:endParaRPr lang="zh-CN" altLang="en-US"/>
            </a:p>
          </p:txBody>
        </p:sp>
        <p:sp>
          <p:nvSpPr>
            <p:cNvPr id="192539" name="椭圆 38"/>
            <p:cNvSpPr/>
            <p:nvPr/>
          </p:nvSpPr>
          <p:spPr>
            <a:xfrm>
              <a:off x="76320" y="76755"/>
              <a:ext cx="1357073" cy="1357073"/>
            </a:xfrm>
            <a:prstGeom prst="ellipse">
              <a:avLst/>
            </a:prstGeom>
            <a:noFill/>
            <a:ln w="25400" cap="flat" cmpd="sng">
              <a:solidFill>
                <a:schemeClr val="bg1"/>
              </a:solidFill>
              <a:prstDash val="solid"/>
              <a:miter/>
              <a:headEnd type="none" w="med" len="med"/>
              <a:tailEnd type="none" w="med" len="med"/>
            </a:ln>
          </p:spPr>
          <p:txBody>
            <a:bodyPr vert="eaVert"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pic>
        <p:nvPicPr>
          <p:cNvPr id="192518" name="组合 90"/>
          <p:cNvPicPr/>
          <p:nvPr/>
        </p:nvPicPr>
        <p:blipFill>
          <a:blip r:embed="rId4"/>
          <a:stretch>
            <a:fillRect/>
          </a:stretch>
        </p:blipFill>
        <p:spPr>
          <a:xfrm>
            <a:off x="4025900" y="9193213"/>
            <a:ext cx="714375" cy="738187"/>
          </a:xfrm>
          <a:prstGeom prst="rect">
            <a:avLst/>
          </a:prstGeom>
          <a:noFill/>
          <a:ln w="9525">
            <a:noFill/>
          </a:ln>
        </p:spPr>
      </p:pic>
      <p:sp>
        <p:nvSpPr>
          <p:cNvPr id="192519" name="直角三角形 83"/>
          <p:cNvSpPr/>
          <p:nvPr/>
        </p:nvSpPr>
        <p:spPr>
          <a:xfrm>
            <a:off x="0" y="9266238"/>
            <a:ext cx="5095875" cy="958850"/>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192520" name="直角三角形 84"/>
          <p:cNvSpPr/>
          <p:nvPr/>
        </p:nvSpPr>
        <p:spPr>
          <a:xfrm flipH="1">
            <a:off x="9356725" y="9299575"/>
            <a:ext cx="5067300" cy="960438"/>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nvGrpSpPr>
          <p:cNvPr id="192521" name="组合 33"/>
          <p:cNvGrpSpPr/>
          <p:nvPr/>
        </p:nvGrpSpPr>
        <p:grpSpPr>
          <a:xfrm>
            <a:off x="7996238" y="603250"/>
            <a:ext cx="8008937" cy="11068050"/>
            <a:chOff x="0" y="0"/>
            <a:chExt cx="5084620" cy="7422945"/>
          </a:xfrm>
        </p:grpSpPr>
        <p:sp>
          <p:nvSpPr>
            <p:cNvPr id="192534" name="矩形 34"/>
            <p:cNvSpPr/>
            <p:nvPr/>
          </p:nvSpPr>
          <p:spPr>
            <a:xfrm rot="2678193">
              <a:off x="1144437" y="3854428"/>
              <a:ext cx="3940183" cy="3268984"/>
            </a:xfrm>
            <a:prstGeom prst="rect">
              <a:avLst/>
            </a:prstGeom>
            <a:solidFill>
              <a:srgbClr val="9DC3E6">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192535" name="矩形 35"/>
            <p:cNvSpPr/>
            <p:nvPr/>
          </p:nvSpPr>
          <p:spPr>
            <a:xfrm rot="2735885">
              <a:off x="0" y="6088818"/>
              <a:ext cx="1334125" cy="1334125"/>
            </a:xfrm>
            <a:prstGeom prst="rect">
              <a:avLst/>
            </a:prstGeom>
            <a:solidFill>
              <a:srgbClr val="F2F2F2">
                <a:alpha val="8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192536" name="矩形 36"/>
            <p:cNvSpPr/>
            <p:nvPr/>
          </p:nvSpPr>
          <p:spPr>
            <a:xfrm rot="2575587">
              <a:off x="2757313" y="194571"/>
              <a:ext cx="714427" cy="714427"/>
            </a:xfrm>
            <a:prstGeom prst="rect">
              <a:avLst/>
            </a:prstGeom>
            <a:solidFill>
              <a:srgbClr val="2E75B6">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192537" name="矩形 37"/>
            <p:cNvSpPr/>
            <p:nvPr/>
          </p:nvSpPr>
          <p:spPr>
            <a:xfrm rot="2575587">
              <a:off x="2123007" y="0"/>
              <a:ext cx="178029" cy="178029"/>
            </a:xfrm>
            <a:prstGeom prst="rect">
              <a:avLst/>
            </a:prstGeom>
            <a:solidFill>
              <a:srgbClr val="BDD7EE">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sp>
        <p:nvSpPr>
          <p:cNvPr id="192522" name="内容占位符 2"/>
          <p:cNvSpPr/>
          <p:nvPr/>
        </p:nvSpPr>
        <p:spPr>
          <a:xfrm>
            <a:off x="4765675" y="2116138"/>
            <a:ext cx="7766050" cy="1065212"/>
          </a:xfrm>
          <a:prstGeom prst="rect">
            <a:avLst/>
          </a:prstGeom>
          <a:noFill/>
          <a:ln w="9525">
            <a:noFill/>
          </a:ln>
        </p:spPr>
        <p:txBody>
          <a:bodyPr lIns="140692" tIns="70346" rIns="140692" bIns="70346"/>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nSpc>
                <a:spcPct val="120000"/>
              </a:lnSpc>
              <a:buNone/>
            </a:pPr>
            <a:r>
              <a:rPr lang="zh-CN" altLang="en-US" sz="4300" b="1" dirty="0">
                <a:latin typeface="黑体" panose="02010609060101010101" pitchFamily="49" charset="-122"/>
              </a:rPr>
              <a:t>海运保险责任期限</a:t>
            </a:r>
            <a:endParaRPr lang="zh-CN" altLang="en-US" sz="4300" b="1" dirty="0">
              <a:solidFill>
                <a:srgbClr val="FF0000"/>
              </a:solidFill>
              <a:latin typeface="楷体_GB2312" pitchFamily="49" charset="-122"/>
              <a:ea typeface="楷体_GB2312" pitchFamily="49" charset="-122"/>
            </a:endParaRPr>
          </a:p>
        </p:txBody>
      </p:sp>
      <p:grpSp>
        <p:nvGrpSpPr>
          <p:cNvPr id="192523" name="组合 7"/>
          <p:cNvGrpSpPr/>
          <p:nvPr/>
        </p:nvGrpSpPr>
        <p:grpSpPr>
          <a:xfrm>
            <a:off x="3800475" y="2322513"/>
            <a:ext cx="904875" cy="858837"/>
            <a:chOff x="0" y="0"/>
            <a:chExt cx="1143008" cy="1143007"/>
          </a:xfrm>
        </p:grpSpPr>
        <p:grpSp>
          <p:nvGrpSpPr>
            <p:cNvPr id="192527" name="椭圆 4"/>
            <p:cNvGrpSpPr/>
            <p:nvPr/>
          </p:nvGrpSpPr>
          <p:grpSpPr>
            <a:xfrm>
              <a:off x="-419104" y="-172649"/>
              <a:ext cx="1713859" cy="1713857"/>
              <a:chOff x="0" y="0"/>
              <a:chExt cx="1499616" cy="1499616"/>
            </a:xfrm>
          </p:grpSpPr>
          <p:pic>
            <p:nvPicPr>
              <p:cNvPr id="192532" name="椭圆 4"/>
              <p:cNvPicPr/>
              <p:nvPr/>
            </p:nvPicPr>
            <p:blipFill>
              <a:blip r:embed="rId5"/>
              <a:stretch>
                <a:fillRect/>
              </a:stretch>
            </p:blipFill>
            <p:spPr>
              <a:xfrm>
                <a:off x="0" y="0"/>
                <a:ext cx="1499616" cy="1499616"/>
              </a:xfrm>
              <a:prstGeom prst="rect">
                <a:avLst/>
              </a:prstGeom>
              <a:noFill/>
              <a:ln w="9525">
                <a:noFill/>
              </a:ln>
            </p:spPr>
          </p:pic>
          <p:sp>
            <p:nvSpPr>
              <p:cNvPr id="192533" name="Text Box 48"/>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192528" name="椭圆 5"/>
            <p:cNvGrpSpPr/>
            <p:nvPr/>
          </p:nvGrpSpPr>
          <p:grpSpPr>
            <a:xfrm>
              <a:off x="-8056" y="36358"/>
              <a:ext cx="1093804" cy="1107737"/>
              <a:chOff x="0" y="0"/>
              <a:chExt cx="957072" cy="969264"/>
            </a:xfrm>
          </p:grpSpPr>
          <p:pic>
            <p:nvPicPr>
              <p:cNvPr id="192530" name="椭圆 5"/>
              <p:cNvPicPr/>
              <p:nvPr/>
            </p:nvPicPr>
            <p:blipFill>
              <a:blip r:embed="rId6"/>
              <a:stretch>
                <a:fillRect/>
              </a:stretch>
            </p:blipFill>
            <p:spPr>
              <a:xfrm>
                <a:off x="0" y="0"/>
                <a:ext cx="957072" cy="969264"/>
              </a:xfrm>
              <a:prstGeom prst="rect">
                <a:avLst/>
              </a:prstGeom>
              <a:noFill/>
              <a:ln w="9525">
                <a:noFill/>
              </a:ln>
            </p:spPr>
          </p:pic>
          <p:sp>
            <p:nvSpPr>
              <p:cNvPr id="192531" name="Text Box 51"/>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192529" name="燕尾形 6"/>
            <p:cNvSpPr/>
            <p:nvPr/>
          </p:nvSpPr>
          <p:spPr>
            <a:xfrm>
              <a:off x="356796" y="387299"/>
              <a:ext cx="429417" cy="428234"/>
            </a:xfrm>
            <a:prstGeom prst="chevron">
              <a:avLst>
                <a:gd name="adj" fmla="val 49998"/>
              </a:avLst>
            </a:prstGeom>
            <a:solidFill>
              <a:srgbClr val="7F7F7F"/>
            </a:solidFill>
            <a:ln w="9525">
              <a:noFill/>
            </a:ln>
            <a:effectLst>
              <a:outerShdw dist="38100" dir="10800000" algn="ctr" rotWithShape="0">
                <a:srgbClr val="000000">
                  <a:alpha val="37999"/>
                </a:srgbClr>
              </a:outerShdw>
            </a:effectLst>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latin typeface="Calibri" panose="020F0502020204030204" pitchFamily="34" charset="0"/>
                <a:ea typeface="宋体" panose="02010600030101010101" pitchFamily="2" charset="-122"/>
              </a:endParaRPr>
            </a:p>
          </p:txBody>
        </p:sp>
      </p:grpSp>
      <p:pic>
        <p:nvPicPr>
          <p:cNvPr id="192524" name="Picture 9" descr="COMML018"/>
          <p:cNvPicPr>
            <a:picLocks noChangeAspect="1"/>
          </p:cNvPicPr>
          <p:nvPr/>
        </p:nvPicPr>
        <p:blipFill>
          <a:blip r:embed="rId7"/>
          <a:stretch>
            <a:fillRect/>
          </a:stretch>
        </p:blipFill>
        <p:spPr>
          <a:xfrm>
            <a:off x="5726113" y="5434013"/>
            <a:ext cx="2835275" cy="1314450"/>
          </a:xfrm>
          <a:prstGeom prst="rect">
            <a:avLst/>
          </a:prstGeom>
          <a:noFill/>
          <a:ln w="9525">
            <a:noFill/>
          </a:ln>
        </p:spPr>
      </p:pic>
      <p:pic>
        <p:nvPicPr>
          <p:cNvPr id="192525" name="Picture 9" descr="COMML018"/>
          <p:cNvPicPr>
            <a:picLocks noChangeAspect="1"/>
          </p:cNvPicPr>
          <p:nvPr/>
        </p:nvPicPr>
        <p:blipFill>
          <a:blip r:embed="rId7"/>
          <a:stretch>
            <a:fillRect/>
          </a:stretch>
        </p:blipFill>
        <p:spPr>
          <a:xfrm>
            <a:off x="10831513" y="5540375"/>
            <a:ext cx="2835275" cy="1314450"/>
          </a:xfrm>
          <a:prstGeom prst="rect">
            <a:avLst/>
          </a:prstGeom>
          <a:noFill/>
          <a:ln w="9525">
            <a:noFill/>
          </a:ln>
        </p:spPr>
      </p:pic>
      <p:sp>
        <p:nvSpPr>
          <p:cNvPr id="192526" name="AutoShape 39"/>
          <p:cNvSpPr/>
          <p:nvPr/>
        </p:nvSpPr>
        <p:spPr>
          <a:xfrm>
            <a:off x="8561388" y="5756275"/>
            <a:ext cx="2043112" cy="536575"/>
          </a:xfrm>
          <a:prstGeom prst="rightArrow">
            <a:avLst>
              <a:gd name="adj1" fmla="val 50000"/>
              <a:gd name="adj2" fmla="val 90115"/>
            </a:avLst>
          </a:prstGeom>
          <a:solidFill>
            <a:schemeClr val="accent1"/>
          </a:solidFill>
          <a:ln w="38100" cap="flat" cmpd="sng">
            <a:solidFill>
              <a:schemeClr val="tx1"/>
            </a:solidFill>
            <a:prstDash val="solid"/>
            <a:miter/>
            <a:headEnd type="none" w="med" len="med"/>
            <a:tailEnd type="none" w="med" len="med"/>
          </a:ln>
        </p:spPr>
        <p:txBody>
          <a:bodyPr wrap="none" lIns="140717" tIns="70359" rIns="140717" bIns="70359"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0000"/>
              </a:solidFill>
              <a:ea typeface="宋体" panose="02010600030101010101" pitchFamily="2" charset="-122"/>
            </a:endParaRPr>
          </a:p>
        </p:txBody>
      </p:sp>
    </p:spTree>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3538" name="标题 1"/>
          <p:cNvSpPr>
            <a:spLocks noGrp="1"/>
          </p:cNvSpPr>
          <p:nvPr>
            <p:ph type="title" idx="4294967295"/>
          </p:nvPr>
        </p:nvSpPr>
        <p:spPr>
          <a:ln/>
        </p:spPr>
        <p:txBody>
          <a:bodyPr vert="horz" wrap="square" lIns="143986" tIns="71993" rIns="143986" bIns="71993" anchor="ctr" anchorCtr="0"/>
          <a:p>
            <a:pPr algn="ctr"/>
            <a:r>
              <a:rPr lang="zh-CN" altLang="en-US" sz="6000" b="1" dirty="0"/>
              <a:t>知识点拨</a:t>
            </a:r>
            <a:endParaRPr lang="zh-CN" altLang="en-US" sz="6000" b="1" dirty="0"/>
          </a:p>
        </p:txBody>
      </p:sp>
      <p:grpSp>
        <p:nvGrpSpPr>
          <p:cNvPr id="193539" name="组合 16"/>
          <p:cNvGrpSpPr/>
          <p:nvPr/>
        </p:nvGrpSpPr>
        <p:grpSpPr>
          <a:xfrm>
            <a:off x="396875" y="4040188"/>
            <a:ext cx="3906838" cy="5153025"/>
            <a:chOff x="0" y="0"/>
            <a:chExt cx="3333750" cy="4645025"/>
          </a:xfrm>
        </p:grpSpPr>
        <p:sp>
          <p:nvSpPr>
            <p:cNvPr id="193564" name="Freeform 25"/>
            <p:cNvSpPr>
              <a:spLocks noEditPoints="1"/>
            </p:cNvSpPr>
            <p:nvPr/>
          </p:nvSpPr>
          <p:spPr>
            <a:xfrm>
              <a:off x="2284412" y="749300"/>
              <a:ext cx="1049338" cy="1049338"/>
            </a:xfrm>
            <a:custGeom>
              <a:avLst/>
              <a:gdLst>
                <a:gd name="txL" fmla="*/ 0 w 227"/>
                <a:gd name="txT" fmla="*/ 0 h 227"/>
                <a:gd name="txR" fmla="*/ 227 w 227"/>
                <a:gd name="txB" fmla="*/ 227 h 22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27" h="227">
                  <a:moveTo>
                    <a:pt x="167" y="30"/>
                  </a:moveTo>
                  <a:cubicBezTo>
                    <a:pt x="213" y="60"/>
                    <a:pt x="227" y="122"/>
                    <a:pt x="197" y="169"/>
                  </a:cubicBezTo>
                  <a:cubicBezTo>
                    <a:pt x="170" y="211"/>
                    <a:pt x="116" y="227"/>
                    <a:pt x="71" y="207"/>
                  </a:cubicBezTo>
                  <a:cubicBezTo>
                    <a:pt x="75" y="202"/>
                    <a:pt x="75" y="202"/>
                    <a:pt x="75" y="202"/>
                  </a:cubicBezTo>
                  <a:cubicBezTo>
                    <a:pt x="78" y="197"/>
                    <a:pt x="77" y="191"/>
                    <a:pt x="74" y="189"/>
                  </a:cubicBezTo>
                  <a:cubicBezTo>
                    <a:pt x="61" y="181"/>
                    <a:pt x="61" y="181"/>
                    <a:pt x="61" y="181"/>
                  </a:cubicBezTo>
                  <a:cubicBezTo>
                    <a:pt x="57" y="178"/>
                    <a:pt x="52" y="181"/>
                    <a:pt x="49" y="185"/>
                  </a:cubicBezTo>
                  <a:cubicBezTo>
                    <a:pt x="46" y="190"/>
                    <a:pt x="46" y="190"/>
                    <a:pt x="46" y="190"/>
                  </a:cubicBezTo>
                  <a:cubicBezTo>
                    <a:pt x="9" y="158"/>
                    <a:pt x="0" y="103"/>
                    <a:pt x="28" y="60"/>
                  </a:cubicBezTo>
                  <a:cubicBezTo>
                    <a:pt x="58" y="14"/>
                    <a:pt x="120" y="0"/>
                    <a:pt x="167" y="30"/>
                  </a:cubicBezTo>
                  <a:close/>
                  <a:moveTo>
                    <a:pt x="169" y="151"/>
                  </a:moveTo>
                  <a:cubicBezTo>
                    <a:pt x="189" y="120"/>
                    <a:pt x="180" y="78"/>
                    <a:pt x="149" y="58"/>
                  </a:cubicBezTo>
                  <a:cubicBezTo>
                    <a:pt x="117" y="38"/>
                    <a:pt x="76" y="47"/>
                    <a:pt x="56" y="78"/>
                  </a:cubicBezTo>
                  <a:cubicBezTo>
                    <a:pt x="36" y="110"/>
                    <a:pt x="45" y="151"/>
                    <a:pt x="76" y="171"/>
                  </a:cubicBezTo>
                  <a:cubicBezTo>
                    <a:pt x="107" y="191"/>
                    <a:pt x="149" y="182"/>
                    <a:pt x="169" y="151"/>
                  </a:cubicBezTo>
                  <a:close/>
                </a:path>
              </a:pathLst>
            </a:custGeom>
            <a:solidFill>
              <a:srgbClr val="65A3FF">
                <a:alpha val="100000"/>
              </a:srgbClr>
            </a:solidFill>
            <a:ln w="9525">
              <a:noFill/>
            </a:ln>
          </p:spPr>
          <p:txBody>
            <a:bodyPr/>
            <a:p>
              <a:endParaRPr lang="zh-CN" altLang="en-US"/>
            </a:p>
          </p:txBody>
        </p:sp>
        <p:sp>
          <p:nvSpPr>
            <p:cNvPr id="193565" name="Freeform 26"/>
            <p:cNvSpPr/>
            <p:nvPr/>
          </p:nvSpPr>
          <p:spPr>
            <a:xfrm>
              <a:off x="2449512" y="923925"/>
              <a:ext cx="708025" cy="708025"/>
            </a:xfrm>
            <a:custGeom>
              <a:avLst/>
              <a:gdLst>
                <a:gd name="txL" fmla="*/ 0 w 153"/>
                <a:gd name="txT" fmla="*/ 0 h 153"/>
                <a:gd name="txR" fmla="*/ 153 w 153"/>
                <a:gd name="txB" fmla="*/ 153 h 153"/>
              </a:gdLst>
              <a:ahLst/>
              <a:cxnLst>
                <a:cxn ang="0">
                  <a:pos x="2147483647" y="2147483647"/>
                </a:cxn>
                <a:cxn ang="0">
                  <a:pos x="2147483647" y="2147483647"/>
                </a:cxn>
                <a:cxn ang="0">
                  <a:pos x="2147483647" y="2147483647"/>
                </a:cxn>
                <a:cxn ang="0">
                  <a:pos x="2147483647" y="2147483647"/>
                </a:cxn>
                <a:cxn ang="0">
                  <a:pos x="2147483647" y="2147483647"/>
                </a:cxn>
              </a:cxnLst>
              <a:rect l="txL" t="txT" r="txR" b="txB"/>
              <a:pathLst>
                <a:path w="153" h="153">
                  <a:moveTo>
                    <a:pt x="113" y="20"/>
                  </a:moveTo>
                  <a:cubicBezTo>
                    <a:pt x="144" y="40"/>
                    <a:pt x="153" y="82"/>
                    <a:pt x="133" y="113"/>
                  </a:cubicBezTo>
                  <a:cubicBezTo>
                    <a:pt x="113" y="144"/>
                    <a:pt x="71" y="153"/>
                    <a:pt x="40" y="133"/>
                  </a:cubicBezTo>
                  <a:cubicBezTo>
                    <a:pt x="9" y="113"/>
                    <a:pt x="0" y="72"/>
                    <a:pt x="20" y="40"/>
                  </a:cubicBezTo>
                  <a:cubicBezTo>
                    <a:pt x="40" y="9"/>
                    <a:pt x="81" y="0"/>
                    <a:pt x="113" y="20"/>
                  </a:cubicBezTo>
                  <a:close/>
                </a:path>
              </a:pathLst>
            </a:custGeom>
            <a:solidFill>
              <a:schemeClr val="bg1">
                <a:alpha val="100000"/>
              </a:schemeClr>
            </a:solidFill>
            <a:ln w="9525">
              <a:noFill/>
            </a:ln>
          </p:spPr>
          <p:txBody>
            <a:bodyPr/>
            <a:p>
              <a:endParaRPr lang="zh-CN" altLang="en-US"/>
            </a:p>
          </p:txBody>
        </p:sp>
        <p:sp>
          <p:nvSpPr>
            <p:cNvPr id="193566" name="Freeform 33"/>
            <p:cNvSpPr/>
            <p:nvPr/>
          </p:nvSpPr>
          <p:spPr>
            <a:xfrm>
              <a:off x="2497137" y="1571625"/>
              <a:ext cx="147638" cy="133350"/>
            </a:xfrm>
            <a:custGeom>
              <a:avLst/>
              <a:gdLst>
                <a:gd name="txL" fmla="*/ 0 w 32"/>
                <a:gd name="txT" fmla="*/ 0 h 29"/>
                <a:gd name="txR" fmla="*/ 32 w 32"/>
                <a:gd name="txB" fmla="*/ 29 h 29"/>
              </a:gdLst>
              <a:ahLst/>
              <a:cxnLst>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Lst>
              <a:rect l="txL" t="txT" r="txR" b="txB"/>
              <a:pathLst>
                <a:path w="32" h="29">
                  <a:moveTo>
                    <a:pt x="28" y="11"/>
                  </a:moveTo>
                  <a:cubicBezTo>
                    <a:pt x="31" y="13"/>
                    <a:pt x="32" y="19"/>
                    <a:pt x="29" y="24"/>
                  </a:cubicBezTo>
                  <a:cubicBezTo>
                    <a:pt x="25" y="29"/>
                    <a:pt x="25" y="29"/>
                    <a:pt x="25" y="29"/>
                  </a:cubicBezTo>
                  <a:cubicBezTo>
                    <a:pt x="21" y="27"/>
                    <a:pt x="16" y="24"/>
                    <a:pt x="12" y="21"/>
                  </a:cubicBezTo>
                  <a:cubicBezTo>
                    <a:pt x="8" y="19"/>
                    <a:pt x="4" y="16"/>
                    <a:pt x="0" y="12"/>
                  </a:cubicBezTo>
                  <a:cubicBezTo>
                    <a:pt x="3" y="7"/>
                    <a:pt x="3" y="7"/>
                    <a:pt x="3" y="7"/>
                  </a:cubicBezTo>
                  <a:cubicBezTo>
                    <a:pt x="6" y="3"/>
                    <a:pt x="11" y="0"/>
                    <a:pt x="15" y="3"/>
                  </a:cubicBezTo>
                  <a:lnTo>
                    <a:pt x="28" y="11"/>
                  </a:lnTo>
                  <a:close/>
                </a:path>
              </a:pathLst>
            </a:custGeom>
            <a:solidFill>
              <a:srgbClr val="65A3FF">
                <a:alpha val="100000"/>
              </a:srgbClr>
            </a:solidFill>
            <a:ln w="9525">
              <a:noFill/>
            </a:ln>
          </p:spPr>
          <p:txBody>
            <a:bodyPr/>
            <a:p>
              <a:endParaRPr lang="zh-CN" altLang="en-US"/>
            </a:p>
          </p:txBody>
        </p:sp>
        <p:sp>
          <p:nvSpPr>
            <p:cNvPr id="193567" name="Freeform 35"/>
            <p:cNvSpPr/>
            <p:nvPr/>
          </p:nvSpPr>
          <p:spPr>
            <a:xfrm>
              <a:off x="2449512" y="1627187"/>
              <a:ext cx="161925" cy="147638"/>
            </a:xfrm>
            <a:custGeom>
              <a:avLst/>
              <a:gdLst>
                <a:gd name="txL" fmla="*/ 0 w 35"/>
                <a:gd name="txT" fmla="*/ 0 h 32"/>
                <a:gd name="txR" fmla="*/ 35 w 35"/>
                <a:gd name="txB" fmla="*/ 32 h 32"/>
              </a:gdLst>
              <a:ahLst/>
              <a:cxnLst>
                <a:cxn ang="0">
                  <a:pos x="2147483647" y="2147483647"/>
                </a:cxn>
                <a:cxn ang="0">
                  <a:pos x="2147483647" y="2147483647"/>
                </a:cxn>
                <a:cxn ang="0">
                  <a:pos x="0" y="2147483647"/>
                </a:cxn>
                <a:cxn ang="0">
                  <a:pos x="2147483647" y="0"/>
                </a:cxn>
                <a:cxn ang="0">
                  <a:pos x="2147483647" y="2147483647"/>
                </a:cxn>
                <a:cxn ang="0">
                  <a:pos x="2147483647" y="2147483647"/>
                </a:cxn>
              </a:cxnLst>
              <a:rect l="txL" t="txT" r="txR" b="txB"/>
              <a:pathLst>
                <a:path w="35" h="32">
                  <a:moveTo>
                    <a:pt x="35" y="17"/>
                  </a:moveTo>
                  <a:cubicBezTo>
                    <a:pt x="26" y="32"/>
                    <a:pt x="26" y="32"/>
                    <a:pt x="26" y="32"/>
                  </a:cubicBezTo>
                  <a:cubicBezTo>
                    <a:pt x="0" y="15"/>
                    <a:pt x="0" y="15"/>
                    <a:pt x="0" y="15"/>
                  </a:cubicBezTo>
                  <a:cubicBezTo>
                    <a:pt x="10" y="0"/>
                    <a:pt x="10" y="0"/>
                    <a:pt x="10" y="0"/>
                  </a:cubicBezTo>
                  <a:cubicBezTo>
                    <a:pt x="14" y="4"/>
                    <a:pt x="18" y="7"/>
                    <a:pt x="22" y="9"/>
                  </a:cubicBezTo>
                  <a:cubicBezTo>
                    <a:pt x="26" y="12"/>
                    <a:pt x="31" y="15"/>
                    <a:pt x="35" y="17"/>
                  </a:cubicBezTo>
                  <a:close/>
                </a:path>
              </a:pathLst>
            </a:custGeom>
            <a:solidFill>
              <a:srgbClr val="65A3FF">
                <a:alpha val="100000"/>
              </a:srgbClr>
            </a:solidFill>
            <a:ln w="9525">
              <a:noFill/>
            </a:ln>
          </p:spPr>
          <p:txBody>
            <a:bodyPr/>
            <a:p>
              <a:endParaRPr lang="zh-CN" altLang="en-US"/>
            </a:p>
          </p:txBody>
        </p:sp>
        <p:sp>
          <p:nvSpPr>
            <p:cNvPr id="193568" name="Freeform 37"/>
            <p:cNvSpPr/>
            <p:nvPr/>
          </p:nvSpPr>
          <p:spPr>
            <a:xfrm>
              <a:off x="2144712" y="1798637"/>
              <a:ext cx="444500" cy="420688"/>
            </a:xfrm>
            <a:custGeom>
              <a:avLst/>
              <a:gdLst>
                <a:gd name="txL" fmla="*/ 0 w 96"/>
                <a:gd name="txT" fmla="*/ 0 h 91"/>
                <a:gd name="txR" fmla="*/ 96 w 96"/>
                <a:gd name="txB" fmla="*/ 91 h 9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txL" t="txT" r="txR" b="txB"/>
              <a:pathLst>
                <a:path w="96" h="91">
                  <a:moveTo>
                    <a:pt x="89" y="0"/>
                  </a:moveTo>
                  <a:cubicBezTo>
                    <a:pt x="95" y="7"/>
                    <a:pt x="96" y="17"/>
                    <a:pt x="91" y="25"/>
                  </a:cubicBezTo>
                  <a:cubicBezTo>
                    <a:pt x="56" y="79"/>
                    <a:pt x="56" y="79"/>
                    <a:pt x="56" y="79"/>
                  </a:cubicBezTo>
                  <a:cubicBezTo>
                    <a:pt x="50" y="89"/>
                    <a:pt x="37" y="91"/>
                    <a:pt x="27" y="85"/>
                  </a:cubicBezTo>
                  <a:cubicBezTo>
                    <a:pt x="11" y="75"/>
                    <a:pt x="11" y="75"/>
                    <a:pt x="11" y="75"/>
                  </a:cubicBezTo>
                  <a:cubicBezTo>
                    <a:pt x="3" y="69"/>
                    <a:pt x="0" y="59"/>
                    <a:pt x="3" y="51"/>
                  </a:cubicBezTo>
                  <a:cubicBezTo>
                    <a:pt x="34" y="51"/>
                    <a:pt x="61" y="51"/>
                    <a:pt x="61" y="51"/>
                  </a:cubicBezTo>
                  <a:cubicBezTo>
                    <a:pt x="63" y="30"/>
                    <a:pt x="63" y="30"/>
                    <a:pt x="63" y="30"/>
                  </a:cubicBezTo>
                  <a:cubicBezTo>
                    <a:pt x="67" y="30"/>
                    <a:pt x="71" y="28"/>
                    <a:pt x="73" y="24"/>
                  </a:cubicBezTo>
                  <a:lnTo>
                    <a:pt x="89" y="0"/>
                  </a:lnTo>
                  <a:close/>
                </a:path>
              </a:pathLst>
            </a:custGeom>
            <a:solidFill>
              <a:srgbClr val="65A3FF">
                <a:alpha val="100000"/>
              </a:srgbClr>
            </a:solidFill>
            <a:ln w="9525">
              <a:noFill/>
            </a:ln>
          </p:spPr>
          <p:txBody>
            <a:bodyPr/>
            <a:p>
              <a:endParaRPr lang="zh-CN" altLang="en-US"/>
            </a:p>
          </p:txBody>
        </p:sp>
        <p:sp>
          <p:nvSpPr>
            <p:cNvPr id="193569" name="Freeform 38"/>
            <p:cNvSpPr/>
            <p:nvPr/>
          </p:nvSpPr>
          <p:spPr>
            <a:xfrm>
              <a:off x="2366962" y="1719262"/>
              <a:ext cx="188913" cy="217488"/>
            </a:xfrm>
            <a:custGeom>
              <a:avLst/>
              <a:gdLst>
                <a:gd name="txL" fmla="*/ 0 w 41"/>
                <a:gd name="txT" fmla="*/ 0 h 47"/>
                <a:gd name="txR" fmla="*/ 41 w 41"/>
                <a:gd name="txB" fmla="*/ 47 h 47"/>
              </a:gdLst>
              <a:ahLst/>
              <a:cxnLst>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Lst>
              <a:rect l="txL" t="txT" r="txR" b="txB"/>
              <a:pathLst>
                <a:path w="41" h="47">
                  <a:moveTo>
                    <a:pt x="41" y="17"/>
                  </a:moveTo>
                  <a:cubicBezTo>
                    <a:pt x="25" y="41"/>
                    <a:pt x="25" y="41"/>
                    <a:pt x="25" y="41"/>
                  </a:cubicBezTo>
                  <a:cubicBezTo>
                    <a:pt x="23" y="45"/>
                    <a:pt x="19" y="47"/>
                    <a:pt x="15" y="47"/>
                  </a:cubicBezTo>
                  <a:cubicBezTo>
                    <a:pt x="18" y="26"/>
                    <a:pt x="18" y="26"/>
                    <a:pt x="18" y="26"/>
                  </a:cubicBezTo>
                  <a:cubicBezTo>
                    <a:pt x="0" y="24"/>
                    <a:pt x="0" y="24"/>
                    <a:pt x="0" y="24"/>
                  </a:cubicBezTo>
                  <a:cubicBezTo>
                    <a:pt x="15" y="0"/>
                    <a:pt x="15" y="0"/>
                    <a:pt x="15" y="0"/>
                  </a:cubicBezTo>
                  <a:cubicBezTo>
                    <a:pt x="17" y="1"/>
                    <a:pt x="18" y="2"/>
                    <a:pt x="20" y="3"/>
                  </a:cubicBezTo>
                  <a:cubicBezTo>
                    <a:pt x="36" y="13"/>
                    <a:pt x="36" y="13"/>
                    <a:pt x="36" y="13"/>
                  </a:cubicBezTo>
                  <a:cubicBezTo>
                    <a:pt x="38" y="14"/>
                    <a:pt x="39" y="15"/>
                    <a:pt x="41" y="17"/>
                  </a:cubicBezTo>
                  <a:close/>
                </a:path>
              </a:pathLst>
            </a:custGeom>
            <a:solidFill>
              <a:srgbClr val="65A3FF">
                <a:alpha val="100000"/>
              </a:srgbClr>
            </a:solidFill>
            <a:ln w="9525">
              <a:noFill/>
            </a:ln>
          </p:spPr>
          <p:txBody>
            <a:bodyPr/>
            <a:p>
              <a:endParaRPr lang="zh-CN" altLang="en-US"/>
            </a:p>
          </p:txBody>
        </p:sp>
        <p:sp>
          <p:nvSpPr>
            <p:cNvPr id="193570" name="Freeform 39"/>
            <p:cNvSpPr/>
            <p:nvPr/>
          </p:nvSpPr>
          <p:spPr>
            <a:xfrm>
              <a:off x="2347912" y="1830387"/>
              <a:ext cx="101600" cy="106363"/>
            </a:xfrm>
            <a:custGeom>
              <a:avLst/>
              <a:gdLst>
                <a:gd name="txL" fmla="*/ 0 w 22"/>
                <a:gd name="txT" fmla="*/ 0 h 23"/>
                <a:gd name="txR" fmla="*/ 22 w 22"/>
                <a:gd name="txB" fmla="*/ 23 h 23"/>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Lst>
              <a:rect l="txL" t="txT" r="txR" b="txB"/>
              <a:pathLst>
                <a:path w="22" h="23">
                  <a:moveTo>
                    <a:pt x="22" y="2"/>
                  </a:moveTo>
                  <a:cubicBezTo>
                    <a:pt x="19" y="23"/>
                    <a:pt x="19" y="23"/>
                    <a:pt x="19" y="23"/>
                  </a:cubicBezTo>
                  <a:cubicBezTo>
                    <a:pt x="19" y="22"/>
                    <a:pt x="18" y="22"/>
                    <a:pt x="17" y="22"/>
                  </a:cubicBezTo>
                  <a:cubicBezTo>
                    <a:pt x="4" y="13"/>
                    <a:pt x="4" y="13"/>
                    <a:pt x="4" y="13"/>
                  </a:cubicBezTo>
                  <a:cubicBezTo>
                    <a:pt x="1" y="11"/>
                    <a:pt x="0" y="5"/>
                    <a:pt x="3" y="1"/>
                  </a:cubicBezTo>
                  <a:cubicBezTo>
                    <a:pt x="4" y="0"/>
                    <a:pt x="4" y="0"/>
                    <a:pt x="4" y="0"/>
                  </a:cubicBezTo>
                  <a:lnTo>
                    <a:pt x="22" y="2"/>
                  </a:lnTo>
                  <a:close/>
                </a:path>
              </a:pathLst>
            </a:custGeom>
            <a:solidFill>
              <a:srgbClr val="65A3FF">
                <a:alpha val="100000"/>
              </a:srgbClr>
            </a:solidFill>
            <a:ln w="9525">
              <a:noFill/>
            </a:ln>
          </p:spPr>
          <p:txBody>
            <a:bodyPr/>
            <a:p>
              <a:endParaRPr lang="zh-CN" altLang="en-US"/>
            </a:p>
          </p:txBody>
        </p:sp>
        <p:sp>
          <p:nvSpPr>
            <p:cNvPr id="193571" name="Freeform 42"/>
            <p:cNvSpPr/>
            <p:nvPr/>
          </p:nvSpPr>
          <p:spPr>
            <a:xfrm>
              <a:off x="2159000" y="1820862"/>
              <a:ext cx="277813" cy="212725"/>
            </a:xfrm>
            <a:custGeom>
              <a:avLst/>
              <a:gdLst>
                <a:gd name="txL" fmla="*/ 0 w 60"/>
                <a:gd name="txT" fmla="*/ 0 h 46"/>
                <a:gd name="txR" fmla="*/ 60 w 60"/>
                <a:gd name="txB" fmla="*/ 46 h 46"/>
              </a:gdLst>
              <a:ahLst/>
              <a:cxnLst>
                <a:cxn ang="0">
                  <a:pos x="2147483647" y="2147483647"/>
                </a:cxn>
                <a:cxn ang="0">
                  <a:pos x="2147483647" y="2147483647"/>
                </a:cxn>
                <a:cxn ang="0">
                  <a:pos x="0"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Lst>
              <a:rect l="txL" t="txT" r="txR" b="txB"/>
              <a:pathLst>
                <a:path w="60" h="46">
                  <a:moveTo>
                    <a:pt x="60" y="25"/>
                  </a:moveTo>
                  <a:cubicBezTo>
                    <a:pt x="58" y="46"/>
                    <a:pt x="58" y="46"/>
                    <a:pt x="58" y="46"/>
                  </a:cubicBezTo>
                  <a:cubicBezTo>
                    <a:pt x="58" y="46"/>
                    <a:pt x="31" y="46"/>
                    <a:pt x="0" y="46"/>
                  </a:cubicBezTo>
                  <a:cubicBezTo>
                    <a:pt x="0" y="44"/>
                    <a:pt x="1" y="43"/>
                    <a:pt x="2" y="41"/>
                  </a:cubicBezTo>
                  <a:cubicBezTo>
                    <a:pt x="28" y="0"/>
                    <a:pt x="28" y="0"/>
                    <a:pt x="28" y="0"/>
                  </a:cubicBezTo>
                  <a:cubicBezTo>
                    <a:pt x="45" y="2"/>
                    <a:pt x="45" y="2"/>
                    <a:pt x="45" y="2"/>
                  </a:cubicBezTo>
                  <a:cubicBezTo>
                    <a:pt x="44" y="3"/>
                    <a:pt x="44" y="3"/>
                    <a:pt x="44" y="3"/>
                  </a:cubicBezTo>
                  <a:cubicBezTo>
                    <a:pt x="41" y="7"/>
                    <a:pt x="42" y="13"/>
                    <a:pt x="45" y="15"/>
                  </a:cubicBezTo>
                  <a:cubicBezTo>
                    <a:pt x="58" y="24"/>
                    <a:pt x="58" y="24"/>
                    <a:pt x="58" y="24"/>
                  </a:cubicBezTo>
                  <a:cubicBezTo>
                    <a:pt x="59" y="24"/>
                    <a:pt x="60" y="24"/>
                    <a:pt x="60" y="25"/>
                  </a:cubicBezTo>
                  <a:close/>
                </a:path>
              </a:pathLst>
            </a:custGeom>
            <a:solidFill>
              <a:srgbClr val="65A3FF">
                <a:alpha val="100000"/>
              </a:srgbClr>
            </a:solidFill>
            <a:ln w="9525">
              <a:noFill/>
            </a:ln>
          </p:spPr>
          <p:txBody>
            <a:bodyPr/>
            <a:p>
              <a:endParaRPr lang="zh-CN" altLang="en-US"/>
            </a:p>
          </p:txBody>
        </p:sp>
        <p:sp>
          <p:nvSpPr>
            <p:cNvPr id="193572" name="Freeform 43"/>
            <p:cNvSpPr/>
            <p:nvPr/>
          </p:nvSpPr>
          <p:spPr>
            <a:xfrm>
              <a:off x="2289175" y="1709737"/>
              <a:ext cx="147638" cy="120650"/>
            </a:xfrm>
            <a:custGeom>
              <a:avLst/>
              <a:gdLst>
                <a:gd name="txL" fmla="*/ 0 w 32"/>
                <a:gd name="txT" fmla="*/ 0 h 26"/>
                <a:gd name="txR" fmla="*/ 32 w 32"/>
                <a:gd name="txB" fmla="*/ 26 h 26"/>
              </a:gdLst>
              <a:ahLst/>
              <a:cxnLst>
                <a:cxn ang="0">
                  <a:pos x="2147483647" y="2147483647"/>
                </a:cxn>
                <a:cxn ang="0">
                  <a:pos x="2147483647" y="2147483647"/>
                </a:cxn>
                <a:cxn ang="0">
                  <a:pos x="0" y="2147483647"/>
                </a:cxn>
                <a:cxn ang="0">
                  <a:pos x="2147483647" y="2147483647"/>
                </a:cxn>
                <a:cxn ang="0">
                  <a:pos x="2147483647" y="2147483647"/>
                </a:cxn>
              </a:cxnLst>
              <a:rect l="txL" t="txT" r="txR" b="txB"/>
              <a:pathLst>
                <a:path w="32" h="26">
                  <a:moveTo>
                    <a:pt x="32" y="2"/>
                  </a:moveTo>
                  <a:cubicBezTo>
                    <a:pt x="17" y="26"/>
                    <a:pt x="17" y="26"/>
                    <a:pt x="17" y="26"/>
                  </a:cubicBezTo>
                  <a:cubicBezTo>
                    <a:pt x="0" y="24"/>
                    <a:pt x="0" y="24"/>
                    <a:pt x="0" y="24"/>
                  </a:cubicBezTo>
                  <a:cubicBezTo>
                    <a:pt x="9" y="11"/>
                    <a:pt x="9" y="11"/>
                    <a:pt x="9" y="11"/>
                  </a:cubicBezTo>
                  <a:cubicBezTo>
                    <a:pt x="14" y="3"/>
                    <a:pt x="23" y="0"/>
                    <a:pt x="32" y="2"/>
                  </a:cubicBezTo>
                  <a:close/>
                </a:path>
              </a:pathLst>
            </a:custGeom>
            <a:solidFill>
              <a:srgbClr val="65A3FF">
                <a:alpha val="100000"/>
              </a:srgbClr>
            </a:solidFill>
            <a:ln w="9525">
              <a:noFill/>
            </a:ln>
          </p:spPr>
          <p:txBody>
            <a:bodyPr/>
            <a:p>
              <a:endParaRPr lang="zh-CN" altLang="en-US"/>
            </a:p>
          </p:txBody>
        </p:sp>
        <p:sp>
          <p:nvSpPr>
            <p:cNvPr id="193573" name="Oval 44"/>
            <p:cNvSpPr/>
            <p:nvPr/>
          </p:nvSpPr>
          <p:spPr>
            <a:xfrm>
              <a:off x="763587" y="0"/>
              <a:ext cx="771525" cy="776288"/>
            </a:xfrm>
            <a:prstGeom prst="ellipse">
              <a:avLst/>
            </a:prstGeom>
            <a:solidFill>
              <a:srgbClr val="65A3FF"/>
            </a:solidFill>
            <a:ln w="9525">
              <a:noFill/>
            </a:ln>
          </p:spPr>
          <p:txBody>
            <a:bodyPr lIns="90170" tIns="46990" rIns="90170" bIns="4699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1800" dirty="0"/>
            </a:p>
          </p:txBody>
        </p:sp>
        <p:sp>
          <p:nvSpPr>
            <p:cNvPr id="193574" name="Freeform 45"/>
            <p:cNvSpPr/>
            <p:nvPr/>
          </p:nvSpPr>
          <p:spPr>
            <a:xfrm>
              <a:off x="836612" y="998537"/>
              <a:ext cx="300038" cy="1020763"/>
            </a:xfrm>
            <a:custGeom>
              <a:avLst/>
              <a:gdLst>
                <a:gd name="txL" fmla="*/ 0 w 189"/>
                <a:gd name="txT" fmla="*/ 0 h 643"/>
                <a:gd name="txR" fmla="*/ 189 w 189"/>
                <a:gd name="txB" fmla="*/ 643 h 643"/>
              </a:gdLst>
              <a:ahLst/>
              <a:cxnLst>
                <a:cxn ang="0">
                  <a:pos x="2147483647" y="0"/>
                </a:cxn>
                <a:cxn ang="0">
                  <a:pos x="2147483647" y="2147483647"/>
                </a:cxn>
                <a:cxn ang="0">
                  <a:pos x="2147483647" y="2147483647"/>
                </a:cxn>
                <a:cxn ang="0">
                  <a:pos x="0" y="2147483647"/>
                </a:cxn>
                <a:cxn ang="0">
                  <a:pos x="2147483647" y="0"/>
                </a:cxn>
              </a:cxnLst>
              <a:rect l="txL" t="txT" r="txR" b="txB"/>
              <a:pathLst>
                <a:path w="189" h="643">
                  <a:moveTo>
                    <a:pt x="131" y="0"/>
                  </a:moveTo>
                  <a:lnTo>
                    <a:pt x="189" y="524"/>
                  </a:lnTo>
                  <a:lnTo>
                    <a:pt x="82" y="643"/>
                  </a:lnTo>
                  <a:lnTo>
                    <a:pt x="0" y="501"/>
                  </a:lnTo>
                  <a:lnTo>
                    <a:pt x="131" y="0"/>
                  </a:lnTo>
                  <a:close/>
                </a:path>
              </a:pathLst>
            </a:custGeom>
            <a:solidFill>
              <a:schemeClr val="bg1">
                <a:alpha val="100000"/>
              </a:schemeClr>
            </a:solidFill>
            <a:ln w="9525">
              <a:noFill/>
            </a:ln>
          </p:spPr>
          <p:txBody>
            <a:bodyPr/>
            <a:p>
              <a:endParaRPr lang="zh-CN" altLang="en-US"/>
            </a:p>
          </p:txBody>
        </p:sp>
        <p:sp>
          <p:nvSpPr>
            <p:cNvPr id="193575" name="Freeform 46"/>
            <p:cNvSpPr/>
            <p:nvPr/>
          </p:nvSpPr>
          <p:spPr>
            <a:xfrm>
              <a:off x="0" y="804862"/>
              <a:ext cx="2251075" cy="3840163"/>
            </a:xfrm>
            <a:custGeom>
              <a:avLst/>
              <a:gdLst>
                <a:gd name="txL" fmla="*/ 0 w 487"/>
                <a:gd name="txT" fmla="*/ 0 h 831"/>
                <a:gd name="txR" fmla="*/ 487 w 487"/>
                <a:gd name="txB" fmla="*/ 831 h 83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0"/>
                </a:cxn>
              </a:cxnLst>
              <a:rect l="txL" t="txT" r="txR" b="txB"/>
              <a:pathLst>
                <a:path w="487" h="831">
                  <a:moveTo>
                    <a:pt x="173" y="0"/>
                  </a:moveTo>
                  <a:cubicBezTo>
                    <a:pt x="173" y="0"/>
                    <a:pt x="169" y="42"/>
                    <a:pt x="226" y="42"/>
                  </a:cubicBezTo>
                  <a:cubicBezTo>
                    <a:pt x="181" y="214"/>
                    <a:pt x="181" y="214"/>
                    <a:pt x="181" y="214"/>
                  </a:cubicBezTo>
                  <a:cubicBezTo>
                    <a:pt x="209" y="263"/>
                    <a:pt x="209" y="263"/>
                    <a:pt x="209" y="263"/>
                  </a:cubicBezTo>
                  <a:cubicBezTo>
                    <a:pt x="246" y="222"/>
                    <a:pt x="246" y="222"/>
                    <a:pt x="246" y="222"/>
                  </a:cubicBezTo>
                  <a:cubicBezTo>
                    <a:pt x="226" y="42"/>
                    <a:pt x="226" y="42"/>
                    <a:pt x="226" y="42"/>
                  </a:cubicBezTo>
                  <a:cubicBezTo>
                    <a:pt x="283" y="42"/>
                    <a:pt x="265" y="5"/>
                    <a:pt x="265" y="5"/>
                  </a:cubicBezTo>
                  <a:cubicBezTo>
                    <a:pt x="304" y="11"/>
                    <a:pt x="346" y="27"/>
                    <a:pt x="360" y="68"/>
                  </a:cubicBezTo>
                  <a:cubicBezTo>
                    <a:pt x="360" y="68"/>
                    <a:pt x="371" y="103"/>
                    <a:pt x="385" y="149"/>
                  </a:cubicBezTo>
                  <a:cubicBezTo>
                    <a:pt x="399" y="196"/>
                    <a:pt x="422" y="212"/>
                    <a:pt x="422" y="212"/>
                  </a:cubicBezTo>
                  <a:cubicBezTo>
                    <a:pt x="487" y="219"/>
                    <a:pt x="487" y="219"/>
                    <a:pt x="487" y="219"/>
                  </a:cubicBezTo>
                  <a:cubicBezTo>
                    <a:pt x="456" y="266"/>
                    <a:pt x="456" y="266"/>
                    <a:pt x="456" y="266"/>
                  </a:cubicBezTo>
                  <a:cubicBezTo>
                    <a:pt x="437" y="266"/>
                    <a:pt x="418" y="266"/>
                    <a:pt x="403" y="266"/>
                  </a:cubicBezTo>
                  <a:cubicBezTo>
                    <a:pt x="362" y="266"/>
                    <a:pt x="351" y="226"/>
                    <a:pt x="351" y="226"/>
                  </a:cubicBezTo>
                  <a:cubicBezTo>
                    <a:pt x="319" y="125"/>
                    <a:pt x="319" y="125"/>
                    <a:pt x="319" y="125"/>
                  </a:cubicBezTo>
                  <a:cubicBezTo>
                    <a:pt x="319" y="125"/>
                    <a:pt x="298" y="304"/>
                    <a:pt x="298" y="379"/>
                  </a:cubicBezTo>
                  <a:cubicBezTo>
                    <a:pt x="298" y="453"/>
                    <a:pt x="266" y="831"/>
                    <a:pt x="266" y="831"/>
                  </a:cubicBezTo>
                  <a:cubicBezTo>
                    <a:pt x="209" y="831"/>
                    <a:pt x="209" y="831"/>
                    <a:pt x="209" y="831"/>
                  </a:cubicBezTo>
                  <a:cubicBezTo>
                    <a:pt x="202" y="379"/>
                    <a:pt x="202" y="379"/>
                    <a:pt x="202" y="379"/>
                  </a:cubicBezTo>
                  <a:cubicBezTo>
                    <a:pt x="174" y="379"/>
                    <a:pt x="174" y="379"/>
                    <a:pt x="174" y="379"/>
                  </a:cubicBezTo>
                  <a:cubicBezTo>
                    <a:pt x="158" y="831"/>
                    <a:pt x="158" y="831"/>
                    <a:pt x="158" y="831"/>
                  </a:cubicBezTo>
                  <a:cubicBezTo>
                    <a:pt x="103" y="831"/>
                    <a:pt x="103" y="831"/>
                    <a:pt x="103" y="831"/>
                  </a:cubicBezTo>
                  <a:cubicBezTo>
                    <a:pt x="73" y="453"/>
                    <a:pt x="73" y="453"/>
                    <a:pt x="73" y="453"/>
                  </a:cubicBezTo>
                  <a:cubicBezTo>
                    <a:pt x="73" y="317"/>
                    <a:pt x="113" y="111"/>
                    <a:pt x="113" y="111"/>
                  </a:cubicBezTo>
                  <a:cubicBezTo>
                    <a:pt x="57" y="235"/>
                    <a:pt x="57" y="235"/>
                    <a:pt x="57" y="235"/>
                  </a:cubicBezTo>
                  <a:cubicBezTo>
                    <a:pt x="57" y="400"/>
                    <a:pt x="57" y="400"/>
                    <a:pt x="57" y="400"/>
                  </a:cubicBezTo>
                  <a:cubicBezTo>
                    <a:pt x="12" y="400"/>
                    <a:pt x="12" y="400"/>
                    <a:pt x="12" y="400"/>
                  </a:cubicBezTo>
                  <a:cubicBezTo>
                    <a:pt x="0" y="226"/>
                    <a:pt x="0" y="226"/>
                    <a:pt x="0" y="226"/>
                  </a:cubicBezTo>
                  <a:cubicBezTo>
                    <a:pt x="0" y="226"/>
                    <a:pt x="12" y="199"/>
                    <a:pt x="41" y="87"/>
                  </a:cubicBezTo>
                  <a:cubicBezTo>
                    <a:pt x="49" y="60"/>
                    <a:pt x="75" y="30"/>
                    <a:pt x="100" y="17"/>
                  </a:cubicBezTo>
                  <a:cubicBezTo>
                    <a:pt x="122" y="6"/>
                    <a:pt x="147" y="1"/>
                    <a:pt x="173" y="0"/>
                  </a:cubicBezTo>
                  <a:close/>
                </a:path>
              </a:pathLst>
            </a:custGeom>
            <a:solidFill>
              <a:srgbClr val="65A3FF">
                <a:alpha val="100000"/>
              </a:srgbClr>
            </a:solidFill>
            <a:ln w="9525">
              <a:noFill/>
            </a:ln>
          </p:spPr>
          <p:txBody>
            <a:bodyPr/>
            <a:p>
              <a:endParaRPr lang="zh-CN" altLang="en-US"/>
            </a:p>
          </p:txBody>
        </p:sp>
      </p:grpSp>
      <p:sp>
        <p:nvSpPr>
          <p:cNvPr id="193540" name="Text Box 16"/>
          <p:cNvSpPr txBox="1"/>
          <p:nvPr/>
        </p:nvSpPr>
        <p:spPr>
          <a:xfrm>
            <a:off x="4365625" y="3503613"/>
            <a:ext cx="9240838" cy="4546600"/>
          </a:xfrm>
          <a:prstGeom prst="rect">
            <a:avLst/>
          </a:prstGeom>
          <a:solidFill>
            <a:schemeClr val="accent1"/>
          </a:solidFill>
          <a:ln w="38100" cap="flat" cmpd="sng">
            <a:solidFill>
              <a:srgbClr val="65A3FF"/>
            </a:solidFill>
            <a:prstDash val="dash"/>
            <a:miter/>
            <a:headEnd type="none" w="med" len="med"/>
            <a:tailEnd type="none" w="med" len="med"/>
          </a:ln>
        </p:spPr>
        <p:txBody>
          <a:bodyPr lIns="138713" tIns="72288" rIns="138713" bIns="72288">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455930" lvl="0" indent="-455930" eaLnBrk="1" hangingPunct="1">
              <a:spcBef>
                <a:spcPct val="0"/>
              </a:spcBef>
              <a:buBlip>
                <a:blip r:embed="rId1"/>
              </a:buBlip>
            </a:pPr>
            <a:r>
              <a:rPr lang="zh-CN" altLang="en-US" sz="1800" b="1" dirty="0">
                <a:ea typeface="宋体" panose="02010600030101010101" pitchFamily="2" charset="-122"/>
              </a:rPr>
              <a:t>附加险（不能单独投保）</a:t>
            </a:r>
            <a:endParaRPr lang="zh-CN" altLang="en-US" sz="1800" b="1" dirty="0">
              <a:ea typeface="宋体" panose="02010600030101010101" pitchFamily="2" charset="-122"/>
            </a:endParaRPr>
          </a:p>
          <a:p>
            <a:pPr marL="455930" lvl="0" indent="-455930" eaLnBrk="1" hangingPunct="1">
              <a:spcBef>
                <a:spcPct val="0"/>
              </a:spcBef>
              <a:buNone/>
            </a:pPr>
            <a:endParaRPr lang="en-US" altLang="zh-CN" sz="1800" b="1" dirty="0">
              <a:solidFill>
                <a:srgbClr val="FF0000"/>
              </a:solidFill>
              <a:ea typeface="宋体" panose="02010600030101010101" pitchFamily="2" charset="-122"/>
            </a:endParaRPr>
          </a:p>
          <a:p>
            <a:pPr marL="455930" lvl="0" indent="-455930" eaLnBrk="1" hangingPunct="1">
              <a:spcBef>
                <a:spcPct val="0"/>
              </a:spcBef>
              <a:buBlip>
                <a:blip r:embed="rId2"/>
              </a:buBlip>
            </a:pPr>
            <a:r>
              <a:rPr lang="zh-CN" altLang="en-US" sz="1800" b="1" dirty="0">
                <a:ea typeface="宋体" panose="02010600030101010101" pitchFamily="2" charset="-122"/>
              </a:rPr>
              <a:t>战争险的责任起讫不是”仓至仓”，保险人只负水面责任。</a:t>
            </a:r>
            <a:endParaRPr lang="zh-CN" altLang="en-US" sz="3100" b="1" dirty="0">
              <a:solidFill>
                <a:srgbClr val="FF0000"/>
              </a:solidFill>
              <a:ea typeface="宋体" panose="02010600030101010101" pitchFamily="2" charset="-122"/>
            </a:endParaRPr>
          </a:p>
          <a:p>
            <a:pPr marL="455930" lvl="0" indent="-455930" eaLnBrk="1" hangingPunct="1">
              <a:spcBef>
                <a:spcPct val="0"/>
              </a:spcBef>
              <a:buNone/>
            </a:pPr>
            <a:endParaRPr lang="zh-CN" altLang="en-US" sz="1800" b="1" dirty="0">
              <a:solidFill>
                <a:srgbClr val="FF0000"/>
              </a:solidFill>
              <a:ea typeface="宋体" panose="02010600030101010101" pitchFamily="2" charset="-122"/>
            </a:endParaRPr>
          </a:p>
          <a:p>
            <a:pPr marL="455930" lvl="0" indent="-455930" eaLnBrk="1" hangingPunct="1">
              <a:spcBef>
                <a:spcPct val="0"/>
              </a:spcBef>
              <a:buNone/>
            </a:pPr>
            <a:endParaRPr lang="zh-CN" altLang="en-US" sz="1800" b="1" dirty="0">
              <a:solidFill>
                <a:srgbClr val="FF0000"/>
              </a:solidFill>
              <a:ea typeface="宋体" panose="02010600030101010101" pitchFamily="2" charset="-122"/>
            </a:endParaRPr>
          </a:p>
          <a:p>
            <a:pPr marL="455930" lvl="0" indent="-455930" eaLnBrk="1" hangingPunct="1">
              <a:spcBef>
                <a:spcPct val="0"/>
              </a:spcBef>
              <a:buNone/>
            </a:pPr>
            <a:endParaRPr lang="zh-CN" altLang="en-US" sz="1800" b="1" dirty="0">
              <a:solidFill>
                <a:srgbClr val="FF0000"/>
              </a:solidFill>
              <a:ea typeface="宋体" panose="02010600030101010101" pitchFamily="2" charset="-122"/>
            </a:endParaRPr>
          </a:p>
          <a:p>
            <a:pPr marL="455930" lvl="0" indent="-455930" eaLnBrk="1" hangingPunct="1">
              <a:spcBef>
                <a:spcPct val="0"/>
              </a:spcBef>
              <a:buNone/>
            </a:pPr>
            <a:endParaRPr lang="zh-CN" altLang="en-US" sz="1800" b="1" dirty="0">
              <a:solidFill>
                <a:srgbClr val="FF0000"/>
              </a:solidFill>
              <a:ea typeface="宋体" panose="02010600030101010101" pitchFamily="2" charset="-122"/>
            </a:endParaRPr>
          </a:p>
          <a:p>
            <a:pPr marL="455930" lvl="0" indent="-455930" eaLnBrk="1" hangingPunct="1">
              <a:spcBef>
                <a:spcPct val="0"/>
              </a:spcBef>
              <a:buNone/>
            </a:pPr>
            <a:endParaRPr lang="zh-CN" altLang="en-US" sz="1800" b="1" dirty="0">
              <a:solidFill>
                <a:srgbClr val="FF0000"/>
              </a:solidFill>
              <a:ea typeface="宋体" panose="02010600030101010101" pitchFamily="2" charset="-122"/>
            </a:endParaRPr>
          </a:p>
          <a:p>
            <a:pPr marL="455930" lvl="0" indent="-455930" eaLnBrk="1" hangingPunct="1">
              <a:spcBef>
                <a:spcPct val="0"/>
              </a:spcBef>
              <a:buNone/>
            </a:pPr>
            <a:endParaRPr lang="zh-CN" altLang="en-US" sz="1800" b="1" dirty="0">
              <a:solidFill>
                <a:srgbClr val="FF0000"/>
              </a:solidFill>
              <a:ea typeface="宋体" panose="02010600030101010101" pitchFamily="2" charset="-122"/>
            </a:endParaRPr>
          </a:p>
          <a:p>
            <a:pPr marL="455930" lvl="0" indent="-455930" eaLnBrk="1" hangingPunct="1">
              <a:spcBef>
                <a:spcPct val="0"/>
              </a:spcBef>
              <a:buBlip>
                <a:blip r:embed="rId3"/>
              </a:buBlip>
            </a:pPr>
            <a:r>
              <a:rPr lang="zh-CN" altLang="en-US" sz="3100" b="1" dirty="0">
                <a:ea typeface="宋体" panose="02010600030101010101" pitchFamily="2" charset="-122"/>
              </a:rPr>
              <a:t>最长不超过从海轮到达到目的港的当天午夜起算满</a:t>
            </a:r>
            <a:r>
              <a:rPr lang="en-US" altLang="zh-CN" sz="3100" b="1" dirty="0">
                <a:ea typeface="宋体" panose="02010600030101010101" pitchFamily="2" charset="-122"/>
              </a:rPr>
              <a:t>15</a:t>
            </a:r>
            <a:r>
              <a:rPr lang="zh-CN" altLang="en-US" sz="3100" b="1" dirty="0">
                <a:ea typeface="宋体" panose="02010600030101010101" pitchFamily="2" charset="-122"/>
              </a:rPr>
              <a:t>天。</a:t>
            </a:r>
            <a:endParaRPr lang="zh-CN" altLang="en-US" sz="3100" b="1" dirty="0">
              <a:ea typeface="宋体" panose="02010600030101010101" pitchFamily="2" charset="-122"/>
            </a:endParaRPr>
          </a:p>
          <a:p>
            <a:pPr marL="455930" lvl="0" indent="-455930" eaLnBrk="1" hangingPunct="1">
              <a:spcBef>
                <a:spcPct val="0"/>
              </a:spcBef>
              <a:buBlip>
                <a:blip r:embed="rId3"/>
              </a:buBlip>
            </a:pPr>
            <a:r>
              <a:rPr lang="zh-CN" altLang="en-US" sz="1800" b="1" dirty="0">
                <a:ea typeface="宋体" panose="02010600030101010101" pitchFamily="2" charset="-122"/>
              </a:rPr>
              <a:t>在投保战争险前提下，加保罢工险不另收费</a:t>
            </a:r>
            <a:endParaRPr lang="zh-CN" altLang="en-US" sz="3100" b="1" dirty="0">
              <a:solidFill>
                <a:srgbClr val="FF0000"/>
              </a:solidFill>
              <a:ea typeface="宋体" panose="02010600030101010101" pitchFamily="2" charset="-122"/>
            </a:endParaRPr>
          </a:p>
          <a:p>
            <a:pPr marL="455930" lvl="0" indent="-455930" eaLnBrk="1" hangingPunct="1">
              <a:spcBef>
                <a:spcPct val="0"/>
              </a:spcBef>
              <a:buNone/>
            </a:pPr>
            <a:endParaRPr lang="zh-CN" altLang="en-US" sz="1800" b="1" dirty="0">
              <a:solidFill>
                <a:srgbClr val="FF0000"/>
              </a:solidFill>
              <a:ea typeface="宋体" panose="02010600030101010101" pitchFamily="2" charset="-122"/>
            </a:endParaRPr>
          </a:p>
        </p:txBody>
      </p:sp>
      <p:grpSp>
        <p:nvGrpSpPr>
          <p:cNvPr id="193541" name="组合 36"/>
          <p:cNvGrpSpPr/>
          <p:nvPr/>
        </p:nvGrpSpPr>
        <p:grpSpPr>
          <a:xfrm rot="-5100000">
            <a:off x="3827463" y="8840788"/>
            <a:ext cx="1069975" cy="1130300"/>
            <a:chOff x="0" y="0"/>
            <a:chExt cx="1509711" cy="1509711"/>
          </a:xfrm>
        </p:grpSpPr>
        <p:sp>
          <p:nvSpPr>
            <p:cNvPr id="193562" name="泪滴形 37"/>
            <p:cNvSpPr/>
            <p:nvPr/>
          </p:nvSpPr>
          <p:spPr>
            <a:xfrm rot="8067191">
              <a:off x="0" y="0"/>
              <a:ext cx="1509711" cy="1509711"/>
            </a:xfrm>
            <a:custGeom>
              <a:avLst/>
              <a:gdLst>
                <a:gd name="txL" fmla="*/ 221092 w 1509711"/>
                <a:gd name="txT" fmla="*/ 221092 h 1509711"/>
                <a:gd name="txR" fmla="*/ 1288619 w 1509711"/>
                <a:gd name="txB" fmla="*/ 1288619 h 1509711"/>
              </a:gdLst>
              <a:ahLst/>
              <a:cxnLst>
                <a:cxn ang="0">
                  <a:pos x="1509711" y="754856"/>
                </a:cxn>
                <a:cxn ang="5898240">
                  <a:pos x="1288619" y="1288619"/>
                </a:cxn>
                <a:cxn ang="5898240">
                  <a:pos x="754856" y="1509711"/>
                </a:cxn>
                <a:cxn ang="5898240">
                  <a:pos x="221092" y="1288619"/>
                </a:cxn>
                <a:cxn ang="11796480">
                  <a:pos x="0" y="754856"/>
                </a:cxn>
                <a:cxn ang="17694720">
                  <a:pos x="221092" y="221092"/>
                </a:cxn>
                <a:cxn ang="17694720">
                  <a:pos x="754856" y="0"/>
                </a:cxn>
                <a:cxn ang="17694720">
                  <a:pos x="1509711" y="0"/>
                </a:cxn>
              </a:cxnLst>
              <a:rect l="txL" t="txT" r="txR" b="txB"/>
              <a:pathLst>
                <a:path w="1509711" h="1509711">
                  <a:moveTo>
                    <a:pt x="0" y="754856"/>
                  </a:moveTo>
                  <a:lnTo>
                    <a:pt x="0" y="754856"/>
                  </a:lnTo>
                  <a:cubicBezTo>
                    <a:pt x="0" y="337960"/>
                    <a:pt x="337960" y="0"/>
                    <a:pt x="754856" y="1"/>
                  </a:cubicBezTo>
                  <a:cubicBezTo>
                    <a:pt x="754856" y="1"/>
                    <a:pt x="754856" y="1"/>
                    <a:pt x="754856" y="1"/>
                  </a:cubicBezTo>
                  <a:cubicBezTo>
                    <a:pt x="1006474" y="0"/>
                    <a:pt x="1258092" y="0"/>
                    <a:pt x="1509711" y="0"/>
                  </a:cubicBezTo>
                  <a:cubicBezTo>
                    <a:pt x="1509711" y="251619"/>
                    <a:pt x="1509711" y="503237"/>
                    <a:pt x="1509711" y="754856"/>
                  </a:cubicBezTo>
                  <a:cubicBezTo>
                    <a:pt x="1509711" y="1171751"/>
                    <a:pt x="1171750" y="1509711"/>
                    <a:pt x="754855" y="1509712"/>
                  </a:cubicBezTo>
                  <a:cubicBezTo>
                    <a:pt x="337959" y="1509712"/>
                    <a:pt x="-1" y="1171751"/>
                    <a:pt x="-1" y="754856"/>
                  </a:cubicBezTo>
                  <a:cubicBezTo>
                    <a:pt x="-2" y="754855"/>
                    <a:pt x="-1" y="754855"/>
                    <a:pt x="-1" y="754855"/>
                  </a:cubicBezTo>
                  <a:lnTo>
                    <a:pt x="0" y="754856"/>
                  </a:lnTo>
                  <a:close/>
                </a:path>
              </a:pathLst>
            </a:custGeom>
            <a:solidFill>
              <a:srgbClr val="9DC3E6">
                <a:alpha val="100000"/>
              </a:srgbClr>
            </a:solidFill>
            <a:ln w="9525">
              <a:noFill/>
            </a:ln>
          </p:spPr>
          <p:txBody>
            <a:bodyPr/>
            <a:p>
              <a:endParaRPr lang="zh-CN" altLang="en-US"/>
            </a:p>
          </p:txBody>
        </p:sp>
        <p:sp>
          <p:nvSpPr>
            <p:cNvPr id="193563" name="椭圆 38"/>
            <p:cNvSpPr/>
            <p:nvPr/>
          </p:nvSpPr>
          <p:spPr>
            <a:xfrm>
              <a:off x="76320" y="76755"/>
              <a:ext cx="1357073" cy="1357073"/>
            </a:xfrm>
            <a:prstGeom prst="ellipse">
              <a:avLst/>
            </a:prstGeom>
            <a:noFill/>
            <a:ln w="25400" cap="flat" cmpd="sng">
              <a:solidFill>
                <a:schemeClr val="bg1"/>
              </a:solidFill>
              <a:prstDash val="solid"/>
              <a:miter/>
              <a:headEnd type="none" w="med" len="med"/>
              <a:tailEnd type="none" w="med" len="med"/>
            </a:ln>
          </p:spPr>
          <p:txBody>
            <a:bodyPr vert="eaVert"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pic>
        <p:nvPicPr>
          <p:cNvPr id="193542" name="组合 90"/>
          <p:cNvPicPr/>
          <p:nvPr/>
        </p:nvPicPr>
        <p:blipFill>
          <a:blip r:embed="rId4"/>
          <a:stretch>
            <a:fillRect/>
          </a:stretch>
        </p:blipFill>
        <p:spPr>
          <a:xfrm>
            <a:off x="4025900" y="9193213"/>
            <a:ext cx="714375" cy="738187"/>
          </a:xfrm>
          <a:prstGeom prst="rect">
            <a:avLst/>
          </a:prstGeom>
          <a:noFill/>
          <a:ln w="9525">
            <a:noFill/>
          </a:ln>
        </p:spPr>
      </p:pic>
      <p:sp>
        <p:nvSpPr>
          <p:cNvPr id="193543" name="直角三角形 83"/>
          <p:cNvSpPr/>
          <p:nvPr/>
        </p:nvSpPr>
        <p:spPr>
          <a:xfrm>
            <a:off x="0" y="9266238"/>
            <a:ext cx="5095875" cy="958850"/>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193544" name="直角三角形 84"/>
          <p:cNvSpPr/>
          <p:nvPr/>
        </p:nvSpPr>
        <p:spPr>
          <a:xfrm flipH="1">
            <a:off x="9356725" y="9299575"/>
            <a:ext cx="5067300" cy="960438"/>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nvGrpSpPr>
          <p:cNvPr id="193545" name="组合 33"/>
          <p:cNvGrpSpPr/>
          <p:nvPr/>
        </p:nvGrpSpPr>
        <p:grpSpPr>
          <a:xfrm>
            <a:off x="7996238" y="603250"/>
            <a:ext cx="8008937" cy="11068050"/>
            <a:chOff x="0" y="0"/>
            <a:chExt cx="5084620" cy="7422945"/>
          </a:xfrm>
        </p:grpSpPr>
        <p:sp>
          <p:nvSpPr>
            <p:cNvPr id="193558" name="矩形 34"/>
            <p:cNvSpPr/>
            <p:nvPr/>
          </p:nvSpPr>
          <p:spPr>
            <a:xfrm rot="2678193">
              <a:off x="1144437" y="3854428"/>
              <a:ext cx="3940183" cy="3268984"/>
            </a:xfrm>
            <a:prstGeom prst="rect">
              <a:avLst/>
            </a:prstGeom>
            <a:solidFill>
              <a:srgbClr val="9DC3E6">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193559" name="矩形 35"/>
            <p:cNvSpPr/>
            <p:nvPr/>
          </p:nvSpPr>
          <p:spPr>
            <a:xfrm rot="2735885">
              <a:off x="0" y="6088818"/>
              <a:ext cx="1334125" cy="1334125"/>
            </a:xfrm>
            <a:prstGeom prst="rect">
              <a:avLst/>
            </a:prstGeom>
            <a:solidFill>
              <a:srgbClr val="F2F2F2">
                <a:alpha val="8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193560" name="矩形 36"/>
            <p:cNvSpPr/>
            <p:nvPr/>
          </p:nvSpPr>
          <p:spPr>
            <a:xfrm rot="2575587">
              <a:off x="2757313" y="194571"/>
              <a:ext cx="714427" cy="714427"/>
            </a:xfrm>
            <a:prstGeom prst="rect">
              <a:avLst/>
            </a:prstGeom>
            <a:solidFill>
              <a:srgbClr val="2E75B6">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193561" name="矩形 37"/>
            <p:cNvSpPr/>
            <p:nvPr/>
          </p:nvSpPr>
          <p:spPr>
            <a:xfrm rot="2575587">
              <a:off x="2123007" y="0"/>
              <a:ext cx="178029" cy="178029"/>
            </a:xfrm>
            <a:prstGeom prst="rect">
              <a:avLst/>
            </a:prstGeom>
            <a:solidFill>
              <a:srgbClr val="BDD7EE">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sp>
        <p:nvSpPr>
          <p:cNvPr id="193546" name="内容占位符 2"/>
          <p:cNvSpPr/>
          <p:nvPr/>
        </p:nvSpPr>
        <p:spPr>
          <a:xfrm>
            <a:off x="4765675" y="2116138"/>
            <a:ext cx="7766050" cy="1065212"/>
          </a:xfrm>
          <a:prstGeom prst="rect">
            <a:avLst/>
          </a:prstGeom>
          <a:noFill/>
          <a:ln w="9525">
            <a:noFill/>
          </a:ln>
        </p:spPr>
        <p:txBody>
          <a:bodyPr lIns="140692" tIns="70346" rIns="140692" bIns="70346"/>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nSpc>
                <a:spcPct val="120000"/>
              </a:lnSpc>
              <a:buNone/>
            </a:pPr>
            <a:r>
              <a:rPr lang="zh-CN" altLang="en-US" sz="4300" b="1" dirty="0">
                <a:latin typeface="黑体" panose="02010609060101010101" pitchFamily="49" charset="-122"/>
              </a:rPr>
              <a:t>海运保险责任期限</a:t>
            </a:r>
            <a:endParaRPr lang="zh-CN" altLang="en-US" sz="4300" b="1" dirty="0">
              <a:solidFill>
                <a:srgbClr val="FF0000"/>
              </a:solidFill>
              <a:latin typeface="楷体_GB2312" pitchFamily="49" charset="-122"/>
              <a:ea typeface="楷体_GB2312" pitchFamily="49" charset="-122"/>
            </a:endParaRPr>
          </a:p>
        </p:txBody>
      </p:sp>
      <p:grpSp>
        <p:nvGrpSpPr>
          <p:cNvPr id="193547" name="组合 7"/>
          <p:cNvGrpSpPr/>
          <p:nvPr/>
        </p:nvGrpSpPr>
        <p:grpSpPr>
          <a:xfrm>
            <a:off x="3800475" y="2322513"/>
            <a:ext cx="904875" cy="858837"/>
            <a:chOff x="0" y="0"/>
            <a:chExt cx="1143008" cy="1143007"/>
          </a:xfrm>
        </p:grpSpPr>
        <p:grpSp>
          <p:nvGrpSpPr>
            <p:cNvPr id="193551" name="椭圆 4"/>
            <p:cNvGrpSpPr/>
            <p:nvPr/>
          </p:nvGrpSpPr>
          <p:grpSpPr>
            <a:xfrm>
              <a:off x="-419104" y="-172649"/>
              <a:ext cx="1713859" cy="1713857"/>
              <a:chOff x="0" y="0"/>
              <a:chExt cx="1499616" cy="1499616"/>
            </a:xfrm>
          </p:grpSpPr>
          <p:pic>
            <p:nvPicPr>
              <p:cNvPr id="193556" name="椭圆 4"/>
              <p:cNvPicPr/>
              <p:nvPr/>
            </p:nvPicPr>
            <p:blipFill>
              <a:blip r:embed="rId5"/>
              <a:stretch>
                <a:fillRect/>
              </a:stretch>
            </p:blipFill>
            <p:spPr>
              <a:xfrm>
                <a:off x="0" y="0"/>
                <a:ext cx="1499616" cy="1499616"/>
              </a:xfrm>
              <a:prstGeom prst="rect">
                <a:avLst/>
              </a:prstGeom>
              <a:noFill/>
              <a:ln w="9525">
                <a:noFill/>
              </a:ln>
            </p:spPr>
          </p:pic>
          <p:sp>
            <p:nvSpPr>
              <p:cNvPr id="193557" name="Text Box 48"/>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193552" name="椭圆 5"/>
            <p:cNvGrpSpPr/>
            <p:nvPr/>
          </p:nvGrpSpPr>
          <p:grpSpPr>
            <a:xfrm>
              <a:off x="-8056" y="36358"/>
              <a:ext cx="1093804" cy="1107737"/>
              <a:chOff x="0" y="0"/>
              <a:chExt cx="957072" cy="969264"/>
            </a:xfrm>
          </p:grpSpPr>
          <p:pic>
            <p:nvPicPr>
              <p:cNvPr id="193554" name="椭圆 5"/>
              <p:cNvPicPr/>
              <p:nvPr/>
            </p:nvPicPr>
            <p:blipFill>
              <a:blip r:embed="rId6"/>
              <a:stretch>
                <a:fillRect/>
              </a:stretch>
            </p:blipFill>
            <p:spPr>
              <a:xfrm>
                <a:off x="0" y="0"/>
                <a:ext cx="957072" cy="969264"/>
              </a:xfrm>
              <a:prstGeom prst="rect">
                <a:avLst/>
              </a:prstGeom>
              <a:noFill/>
              <a:ln w="9525">
                <a:noFill/>
              </a:ln>
            </p:spPr>
          </p:pic>
          <p:sp>
            <p:nvSpPr>
              <p:cNvPr id="193555" name="Text Box 51"/>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193553" name="燕尾形 6"/>
            <p:cNvSpPr/>
            <p:nvPr/>
          </p:nvSpPr>
          <p:spPr>
            <a:xfrm>
              <a:off x="356796" y="387299"/>
              <a:ext cx="429417" cy="428234"/>
            </a:xfrm>
            <a:prstGeom prst="chevron">
              <a:avLst>
                <a:gd name="adj" fmla="val 49998"/>
              </a:avLst>
            </a:prstGeom>
            <a:solidFill>
              <a:srgbClr val="7F7F7F"/>
            </a:solidFill>
            <a:ln w="9525">
              <a:noFill/>
            </a:ln>
            <a:effectLst>
              <a:outerShdw dist="38100" dir="10800000" algn="ctr" rotWithShape="0">
                <a:srgbClr val="000000">
                  <a:alpha val="37999"/>
                </a:srgbClr>
              </a:outerShdw>
            </a:effectLst>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latin typeface="Calibri" panose="020F0502020204030204" pitchFamily="34" charset="0"/>
                <a:ea typeface="宋体" panose="02010600030101010101" pitchFamily="2" charset="-122"/>
              </a:endParaRPr>
            </a:p>
          </p:txBody>
        </p:sp>
      </p:grpSp>
      <p:sp>
        <p:nvSpPr>
          <p:cNvPr id="193548" name="AutoShape 39"/>
          <p:cNvSpPr/>
          <p:nvPr/>
        </p:nvSpPr>
        <p:spPr>
          <a:xfrm>
            <a:off x="8335963" y="6292850"/>
            <a:ext cx="1816100" cy="538163"/>
          </a:xfrm>
          <a:prstGeom prst="rightArrow">
            <a:avLst>
              <a:gd name="adj1" fmla="val 50000"/>
              <a:gd name="adj2" fmla="val 79866"/>
            </a:avLst>
          </a:prstGeom>
          <a:solidFill>
            <a:schemeClr val="accent1"/>
          </a:solidFill>
          <a:ln w="38100" cap="flat" cmpd="sng">
            <a:solidFill>
              <a:schemeClr val="tx1"/>
            </a:solidFill>
            <a:prstDash val="solid"/>
            <a:miter/>
            <a:headEnd type="none" w="med" len="med"/>
            <a:tailEnd type="none" w="med" len="med"/>
          </a:ln>
        </p:spPr>
        <p:txBody>
          <a:bodyPr wrap="none" lIns="140717" tIns="70359" rIns="140717" bIns="70359"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0000"/>
              </a:solidFill>
              <a:ea typeface="宋体" panose="02010600030101010101" pitchFamily="2" charset="-122"/>
            </a:endParaRPr>
          </a:p>
        </p:txBody>
      </p:sp>
      <p:pic>
        <p:nvPicPr>
          <p:cNvPr id="193549" name="Picture 3" descr="EMMAM MAERSK"/>
          <p:cNvPicPr>
            <a:picLocks noChangeAspect="1"/>
          </p:cNvPicPr>
          <p:nvPr/>
        </p:nvPicPr>
        <p:blipFill>
          <a:blip r:embed="rId7"/>
          <a:stretch>
            <a:fillRect/>
          </a:stretch>
        </p:blipFill>
        <p:spPr>
          <a:xfrm>
            <a:off x="4818063" y="5540375"/>
            <a:ext cx="3400425" cy="1878013"/>
          </a:xfrm>
          <a:prstGeom prst="rect">
            <a:avLst/>
          </a:prstGeom>
          <a:noFill/>
          <a:ln w="9525">
            <a:noFill/>
          </a:ln>
        </p:spPr>
      </p:pic>
      <p:pic>
        <p:nvPicPr>
          <p:cNvPr id="193550" name="Picture 3" descr="EMMAM MAERSK"/>
          <p:cNvPicPr>
            <a:picLocks noChangeAspect="1"/>
          </p:cNvPicPr>
          <p:nvPr/>
        </p:nvPicPr>
        <p:blipFill>
          <a:blip r:embed="rId7"/>
          <a:stretch>
            <a:fillRect/>
          </a:stretch>
        </p:blipFill>
        <p:spPr>
          <a:xfrm>
            <a:off x="10263188" y="5540375"/>
            <a:ext cx="3400425" cy="1878013"/>
          </a:xfrm>
          <a:prstGeom prst="rect">
            <a:avLst/>
          </a:prstGeom>
          <a:noFill/>
          <a:ln w="9525">
            <a:noFill/>
          </a:ln>
        </p:spPr>
      </p:pic>
    </p:spTree>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62" name="标题 1"/>
          <p:cNvSpPr>
            <a:spLocks noGrp="1"/>
          </p:cNvSpPr>
          <p:nvPr>
            <p:ph type="title" idx="4294967295"/>
          </p:nvPr>
        </p:nvSpPr>
        <p:spPr>
          <a:ln/>
        </p:spPr>
        <p:txBody>
          <a:bodyPr vert="horz" wrap="square" lIns="143986" tIns="71993" rIns="143986" bIns="71993" anchor="ctr" anchorCtr="0"/>
          <a:p>
            <a:pPr algn="ctr"/>
            <a:r>
              <a:rPr lang="zh-CN" altLang="en-US" sz="6000" b="1" dirty="0"/>
              <a:t>知识点拨</a:t>
            </a:r>
            <a:endParaRPr lang="zh-CN" altLang="en-US" sz="6000" b="1" dirty="0"/>
          </a:p>
        </p:txBody>
      </p:sp>
      <p:grpSp>
        <p:nvGrpSpPr>
          <p:cNvPr id="194563" name="组合 16"/>
          <p:cNvGrpSpPr/>
          <p:nvPr/>
        </p:nvGrpSpPr>
        <p:grpSpPr>
          <a:xfrm>
            <a:off x="396875" y="4040188"/>
            <a:ext cx="3906838" cy="5153025"/>
            <a:chOff x="0" y="0"/>
            <a:chExt cx="3333750" cy="4645025"/>
          </a:xfrm>
        </p:grpSpPr>
        <p:sp>
          <p:nvSpPr>
            <p:cNvPr id="194583" name="Freeform 25"/>
            <p:cNvSpPr>
              <a:spLocks noEditPoints="1"/>
            </p:cNvSpPr>
            <p:nvPr/>
          </p:nvSpPr>
          <p:spPr>
            <a:xfrm>
              <a:off x="2284412" y="749300"/>
              <a:ext cx="1049338" cy="1049338"/>
            </a:xfrm>
            <a:custGeom>
              <a:avLst/>
              <a:gdLst>
                <a:gd name="txL" fmla="*/ 0 w 227"/>
                <a:gd name="txT" fmla="*/ 0 h 227"/>
                <a:gd name="txR" fmla="*/ 227 w 227"/>
                <a:gd name="txB" fmla="*/ 227 h 22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27" h="227">
                  <a:moveTo>
                    <a:pt x="167" y="30"/>
                  </a:moveTo>
                  <a:cubicBezTo>
                    <a:pt x="213" y="60"/>
                    <a:pt x="227" y="122"/>
                    <a:pt x="197" y="169"/>
                  </a:cubicBezTo>
                  <a:cubicBezTo>
                    <a:pt x="170" y="211"/>
                    <a:pt x="116" y="227"/>
                    <a:pt x="71" y="207"/>
                  </a:cubicBezTo>
                  <a:cubicBezTo>
                    <a:pt x="75" y="202"/>
                    <a:pt x="75" y="202"/>
                    <a:pt x="75" y="202"/>
                  </a:cubicBezTo>
                  <a:cubicBezTo>
                    <a:pt x="78" y="197"/>
                    <a:pt x="77" y="191"/>
                    <a:pt x="74" y="189"/>
                  </a:cubicBezTo>
                  <a:cubicBezTo>
                    <a:pt x="61" y="181"/>
                    <a:pt x="61" y="181"/>
                    <a:pt x="61" y="181"/>
                  </a:cubicBezTo>
                  <a:cubicBezTo>
                    <a:pt x="57" y="178"/>
                    <a:pt x="52" y="181"/>
                    <a:pt x="49" y="185"/>
                  </a:cubicBezTo>
                  <a:cubicBezTo>
                    <a:pt x="46" y="190"/>
                    <a:pt x="46" y="190"/>
                    <a:pt x="46" y="190"/>
                  </a:cubicBezTo>
                  <a:cubicBezTo>
                    <a:pt x="9" y="158"/>
                    <a:pt x="0" y="103"/>
                    <a:pt x="28" y="60"/>
                  </a:cubicBezTo>
                  <a:cubicBezTo>
                    <a:pt x="58" y="14"/>
                    <a:pt x="120" y="0"/>
                    <a:pt x="167" y="30"/>
                  </a:cubicBezTo>
                  <a:close/>
                  <a:moveTo>
                    <a:pt x="169" y="151"/>
                  </a:moveTo>
                  <a:cubicBezTo>
                    <a:pt x="189" y="120"/>
                    <a:pt x="180" y="78"/>
                    <a:pt x="149" y="58"/>
                  </a:cubicBezTo>
                  <a:cubicBezTo>
                    <a:pt x="117" y="38"/>
                    <a:pt x="76" y="47"/>
                    <a:pt x="56" y="78"/>
                  </a:cubicBezTo>
                  <a:cubicBezTo>
                    <a:pt x="36" y="110"/>
                    <a:pt x="45" y="151"/>
                    <a:pt x="76" y="171"/>
                  </a:cubicBezTo>
                  <a:cubicBezTo>
                    <a:pt x="107" y="191"/>
                    <a:pt x="149" y="182"/>
                    <a:pt x="169" y="151"/>
                  </a:cubicBezTo>
                  <a:close/>
                </a:path>
              </a:pathLst>
            </a:custGeom>
            <a:solidFill>
              <a:srgbClr val="65A3FF">
                <a:alpha val="100000"/>
              </a:srgbClr>
            </a:solidFill>
            <a:ln w="9525">
              <a:noFill/>
            </a:ln>
          </p:spPr>
          <p:txBody>
            <a:bodyPr/>
            <a:p>
              <a:endParaRPr lang="zh-CN" altLang="en-US"/>
            </a:p>
          </p:txBody>
        </p:sp>
        <p:sp>
          <p:nvSpPr>
            <p:cNvPr id="194584" name="Freeform 26"/>
            <p:cNvSpPr/>
            <p:nvPr/>
          </p:nvSpPr>
          <p:spPr>
            <a:xfrm>
              <a:off x="2449512" y="923925"/>
              <a:ext cx="708025" cy="708025"/>
            </a:xfrm>
            <a:custGeom>
              <a:avLst/>
              <a:gdLst>
                <a:gd name="txL" fmla="*/ 0 w 153"/>
                <a:gd name="txT" fmla="*/ 0 h 153"/>
                <a:gd name="txR" fmla="*/ 153 w 153"/>
                <a:gd name="txB" fmla="*/ 153 h 153"/>
              </a:gdLst>
              <a:ahLst/>
              <a:cxnLst>
                <a:cxn ang="0">
                  <a:pos x="2147483647" y="2147483647"/>
                </a:cxn>
                <a:cxn ang="0">
                  <a:pos x="2147483647" y="2147483647"/>
                </a:cxn>
                <a:cxn ang="0">
                  <a:pos x="2147483647" y="2147483647"/>
                </a:cxn>
                <a:cxn ang="0">
                  <a:pos x="2147483647" y="2147483647"/>
                </a:cxn>
                <a:cxn ang="0">
                  <a:pos x="2147483647" y="2147483647"/>
                </a:cxn>
              </a:cxnLst>
              <a:rect l="txL" t="txT" r="txR" b="txB"/>
              <a:pathLst>
                <a:path w="153" h="153">
                  <a:moveTo>
                    <a:pt x="113" y="20"/>
                  </a:moveTo>
                  <a:cubicBezTo>
                    <a:pt x="144" y="40"/>
                    <a:pt x="153" y="82"/>
                    <a:pt x="133" y="113"/>
                  </a:cubicBezTo>
                  <a:cubicBezTo>
                    <a:pt x="113" y="144"/>
                    <a:pt x="71" y="153"/>
                    <a:pt x="40" y="133"/>
                  </a:cubicBezTo>
                  <a:cubicBezTo>
                    <a:pt x="9" y="113"/>
                    <a:pt x="0" y="72"/>
                    <a:pt x="20" y="40"/>
                  </a:cubicBezTo>
                  <a:cubicBezTo>
                    <a:pt x="40" y="9"/>
                    <a:pt x="81" y="0"/>
                    <a:pt x="113" y="20"/>
                  </a:cubicBezTo>
                  <a:close/>
                </a:path>
              </a:pathLst>
            </a:custGeom>
            <a:solidFill>
              <a:schemeClr val="bg1">
                <a:alpha val="100000"/>
              </a:schemeClr>
            </a:solidFill>
            <a:ln w="9525">
              <a:noFill/>
            </a:ln>
          </p:spPr>
          <p:txBody>
            <a:bodyPr/>
            <a:p>
              <a:endParaRPr lang="zh-CN" altLang="en-US"/>
            </a:p>
          </p:txBody>
        </p:sp>
        <p:sp>
          <p:nvSpPr>
            <p:cNvPr id="194585" name="Freeform 33"/>
            <p:cNvSpPr/>
            <p:nvPr/>
          </p:nvSpPr>
          <p:spPr>
            <a:xfrm>
              <a:off x="2497137" y="1571625"/>
              <a:ext cx="147638" cy="133350"/>
            </a:xfrm>
            <a:custGeom>
              <a:avLst/>
              <a:gdLst>
                <a:gd name="txL" fmla="*/ 0 w 32"/>
                <a:gd name="txT" fmla="*/ 0 h 29"/>
                <a:gd name="txR" fmla="*/ 32 w 32"/>
                <a:gd name="txB" fmla="*/ 29 h 29"/>
              </a:gdLst>
              <a:ahLst/>
              <a:cxnLst>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Lst>
              <a:rect l="txL" t="txT" r="txR" b="txB"/>
              <a:pathLst>
                <a:path w="32" h="29">
                  <a:moveTo>
                    <a:pt x="28" y="11"/>
                  </a:moveTo>
                  <a:cubicBezTo>
                    <a:pt x="31" y="13"/>
                    <a:pt x="32" y="19"/>
                    <a:pt x="29" y="24"/>
                  </a:cubicBezTo>
                  <a:cubicBezTo>
                    <a:pt x="25" y="29"/>
                    <a:pt x="25" y="29"/>
                    <a:pt x="25" y="29"/>
                  </a:cubicBezTo>
                  <a:cubicBezTo>
                    <a:pt x="21" y="27"/>
                    <a:pt x="16" y="24"/>
                    <a:pt x="12" y="21"/>
                  </a:cubicBezTo>
                  <a:cubicBezTo>
                    <a:pt x="8" y="19"/>
                    <a:pt x="4" y="16"/>
                    <a:pt x="0" y="12"/>
                  </a:cubicBezTo>
                  <a:cubicBezTo>
                    <a:pt x="3" y="7"/>
                    <a:pt x="3" y="7"/>
                    <a:pt x="3" y="7"/>
                  </a:cubicBezTo>
                  <a:cubicBezTo>
                    <a:pt x="6" y="3"/>
                    <a:pt x="11" y="0"/>
                    <a:pt x="15" y="3"/>
                  </a:cubicBezTo>
                  <a:lnTo>
                    <a:pt x="28" y="11"/>
                  </a:lnTo>
                  <a:close/>
                </a:path>
              </a:pathLst>
            </a:custGeom>
            <a:solidFill>
              <a:srgbClr val="65A3FF">
                <a:alpha val="100000"/>
              </a:srgbClr>
            </a:solidFill>
            <a:ln w="9525">
              <a:noFill/>
            </a:ln>
          </p:spPr>
          <p:txBody>
            <a:bodyPr/>
            <a:p>
              <a:endParaRPr lang="zh-CN" altLang="en-US"/>
            </a:p>
          </p:txBody>
        </p:sp>
        <p:sp>
          <p:nvSpPr>
            <p:cNvPr id="194586" name="Freeform 35"/>
            <p:cNvSpPr/>
            <p:nvPr/>
          </p:nvSpPr>
          <p:spPr>
            <a:xfrm>
              <a:off x="2449512" y="1627187"/>
              <a:ext cx="161925" cy="147638"/>
            </a:xfrm>
            <a:custGeom>
              <a:avLst/>
              <a:gdLst>
                <a:gd name="txL" fmla="*/ 0 w 35"/>
                <a:gd name="txT" fmla="*/ 0 h 32"/>
                <a:gd name="txR" fmla="*/ 35 w 35"/>
                <a:gd name="txB" fmla="*/ 32 h 32"/>
              </a:gdLst>
              <a:ahLst/>
              <a:cxnLst>
                <a:cxn ang="0">
                  <a:pos x="2147483647" y="2147483647"/>
                </a:cxn>
                <a:cxn ang="0">
                  <a:pos x="2147483647" y="2147483647"/>
                </a:cxn>
                <a:cxn ang="0">
                  <a:pos x="0" y="2147483647"/>
                </a:cxn>
                <a:cxn ang="0">
                  <a:pos x="2147483647" y="0"/>
                </a:cxn>
                <a:cxn ang="0">
                  <a:pos x="2147483647" y="2147483647"/>
                </a:cxn>
                <a:cxn ang="0">
                  <a:pos x="2147483647" y="2147483647"/>
                </a:cxn>
              </a:cxnLst>
              <a:rect l="txL" t="txT" r="txR" b="txB"/>
              <a:pathLst>
                <a:path w="35" h="32">
                  <a:moveTo>
                    <a:pt x="35" y="17"/>
                  </a:moveTo>
                  <a:cubicBezTo>
                    <a:pt x="26" y="32"/>
                    <a:pt x="26" y="32"/>
                    <a:pt x="26" y="32"/>
                  </a:cubicBezTo>
                  <a:cubicBezTo>
                    <a:pt x="0" y="15"/>
                    <a:pt x="0" y="15"/>
                    <a:pt x="0" y="15"/>
                  </a:cubicBezTo>
                  <a:cubicBezTo>
                    <a:pt x="10" y="0"/>
                    <a:pt x="10" y="0"/>
                    <a:pt x="10" y="0"/>
                  </a:cubicBezTo>
                  <a:cubicBezTo>
                    <a:pt x="14" y="4"/>
                    <a:pt x="18" y="7"/>
                    <a:pt x="22" y="9"/>
                  </a:cubicBezTo>
                  <a:cubicBezTo>
                    <a:pt x="26" y="12"/>
                    <a:pt x="31" y="15"/>
                    <a:pt x="35" y="17"/>
                  </a:cubicBezTo>
                  <a:close/>
                </a:path>
              </a:pathLst>
            </a:custGeom>
            <a:solidFill>
              <a:srgbClr val="65A3FF">
                <a:alpha val="100000"/>
              </a:srgbClr>
            </a:solidFill>
            <a:ln w="9525">
              <a:noFill/>
            </a:ln>
          </p:spPr>
          <p:txBody>
            <a:bodyPr/>
            <a:p>
              <a:endParaRPr lang="zh-CN" altLang="en-US"/>
            </a:p>
          </p:txBody>
        </p:sp>
        <p:sp>
          <p:nvSpPr>
            <p:cNvPr id="194587" name="Freeform 37"/>
            <p:cNvSpPr/>
            <p:nvPr/>
          </p:nvSpPr>
          <p:spPr>
            <a:xfrm>
              <a:off x="2144712" y="1798637"/>
              <a:ext cx="444500" cy="420688"/>
            </a:xfrm>
            <a:custGeom>
              <a:avLst/>
              <a:gdLst>
                <a:gd name="txL" fmla="*/ 0 w 96"/>
                <a:gd name="txT" fmla="*/ 0 h 91"/>
                <a:gd name="txR" fmla="*/ 96 w 96"/>
                <a:gd name="txB" fmla="*/ 91 h 9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txL" t="txT" r="txR" b="txB"/>
              <a:pathLst>
                <a:path w="96" h="91">
                  <a:moveTo>
                    <a:pt x="89" y="0"/>
                  </a:moveTo>
                  <a:cubicBezTo>
                    <a:pt x="95" y="7"/>
                    <a:pt x="96" y="17"/>
                    <a:pt x="91" y="25"/>
                  </a:cubicBezTo>
                  <a:cubicBezTo>
                    <a:pt x="56" y="79"/>
                    <a:pt x="56" y="79"/>
                    <a:pt x="56" y="79"/>
                  </a:cubicBezTo>
                  <a:cubicBezTo>
                    <a:pt x="50" y="89"/>
                    <a:pt x="37" y="91"/>
                    <a:pt x="27" y="85"/>
                  </a:cubicBezTo>
                  <a:cubicBezTo>
                    <a:pt x="11" y="75"/>
                    <a:pt x="11" y="75"/>
                    <a:pt x="11" y="75"/>
                  </a:cubicBezTo>
                  <a:cubicBezTo>
                    <a:pt x="3" y="69"/>
                    <a:pt x="0" y="59"/>
                    <a:pt x="3" y="51"/>
                  </a:cubicBezTo>
                  <a:cubicBezTo>
                    <a:pt x="34" y="51"/>
                    <a:pt x="61" y="51"/>
                    <a:pt x="61" y="51"/>
                  </a:cubicBezTo>
                  <a:cubicBezTo>
                    <a:pt x="63" y="30"/>
                    <a:pt x="63" y="30"/>
                    <a:pt x="63" y="30"/>
                  </a:cubicBezTo>
                  <a:cubicBezTo>
                    <a:pt x="67" y="30"/>
                    <a:pt x="71" y="28"/>
                    <a:pt x="73" y="24"/>
                  </a:cubicBezTo>
                  <a:lnTo>
                    <a:pt x="89" y="0"/>
                  </a:lnTo>
                  <a:close/>
                </a:path>
              </a:pathLst>
            </a:custGeom>
            <a:solidFill>
              <a:srgbClr val="65A3FF">
                <a:alpha val="100000"/>
              </a:srgbClr>
            </a:solidFill>
            <a:ln w="9525">
              <a:noFill/>
            </a:ln>
          </p:spPr>
          <p:txBody>
            <a:bodyPr/>
            <a:p>
              <a:endParaRPr lang="zh-CN" altLang="en-US"/>
            </a:p>
          </p:txBody>
        </p:sp>
        <p:sp>
          <p:nvSpPr>
            <p:cNvPr id="194588" name="Freeform 38"/>
            <p:cNvSpPr/>
            <p:nvPr/>
          </p:nvSpPr>
          <p:spPr>
            <a:xfrm>
              <a:off x="2366962" y="1719262"/>
              <a:ext cx="188913" cy="217488"/>
            </a:xfrm>
            <a:custGeom>
              <a:avLst/>
              <a:gdLst>
                <a:gd name="txL" fmla="*/ 0 w 41"/>
                <a:gd name="txT" fmla="*/ 0 h 47"/>
                <a:gd name="txR" fmla="*/ 41 w 41"/>
                <a:gd name="txB" fmla="*/ 47 h 47"/>
              </a:gdLst>
              <a:ahLst/>
              <a:cxnLst>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Lst>
              <a:rect l="txL" t="txT" r="txR" b="txB"/>
              <a:pathLst>
                <a:path w="41" h="47">
                  <a:moveTo>
                    <a:pt x="41" y="17"/>
                  </a:moveTo>
                  <a:cubicBezTo>
                    <a:pt x="25" y="41"/>
                    <a:pt x="25" y="41"/>
                    <a:pt x="25" y="41"/>
                  </a:cubicBezTo>
                  <a:cubicBezTo>
                    <a:pt x="23" y="45"/>
                    <a:pt x="19" y="47"/>
                    <a:pt x="15" y="47"/>
                  </a:cubicBezTo>
                  <a:cubicBezTo>
                    <a:pt x="18" y="26"/>
                    <a:pt x="18" y="26"/>
                    <a:pt x="18" y="26"/>
                  </a:cubicBezTo>
                  <a:cubicBezTo>
                    <a:pt x="0" y="24"/>
                    <a:pt x="0" y="24"/>
                    <a:pt x="0" y="24"/>
                  </a:cubicBezTo>
                  <a:cubicBezTo>
                    <a:pt x="15" y="0"/>
                    <a:pt x="15" y="0"/>
                    <a:pt x="15" y="0"/>
                  </a:cubicBezTo>
                  <a:cubicBezTo>
                    <a:pt x="17" y="1"/>
                    <a:pt x="18" y="2"/>
                    <a:pt x="20" y="3"/>
                  </a:cubicBezTo>
                  <a:cubicBezTo>
                    <a:pt x="36" y="13"/>
                    <a:pt x="36" y="13"/>
                    <a:pt x="36" y="13"/>
                  </a:cubicBezTo>
                  <a:cubicBezTo>
                    <a:pt x="38" y="14"/>
                    <a:pt x="39" y="15"/>
                    <a:pt x="41" y="17"/>
                  </a:cubicBezTo>
                  <a:close/>
                </a:path>
              </a:pathLst>
            </a:custGeom>
            <a:solidFill>
              <a:srgbClr val="65A3FF">
                <a:alpha val="100000"/>
              </a:srgbClr>
            </a:solidFill>
            <a:ln w="9525">
              <a:noFill/>
            </a:ln>
          </p:spPr>
          <p:txBody>
            <a:bodyPr/>
            <a:p>
              <a:endParaRPr lang="zh-CN" altLang="en-US"/>
            </a:p>
          </p:txBody>
        </p:sp>
        <p:sp>
          <p:nvSpPr>
            <p:cNvPr id="194589" name="Freeform 39"/>
            <p:cNvSpPr/>
            <p:nvPr/>
          </p:nvSpPr>
          <p:spPr>
            <a:xfrm>
              <a:off x="2347912" y="1830387"/>
              <a:ext cx="101600" cy="106363"/>
            </a:xfrm>
            <a:custGeom>
              <a:avLst/>
              <a:gdLst>
                <a:gd name="txL" fmla="*/ 0 w 22"/>
                <a:gd name="txT" fmla="*/ 0 h 23"/>
                <a:gd name="txR" fmla="*/ 22 w 22"/>
                <a:gd name="txB" fmla="*/ 23 h 23"/>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Lst>
              <a:rect l="txL" t="txT" r="txR" b="txB"/>
              <a:pathLst>
                <a:path w="22" h="23">
                  <a:moveTo>
                    <a:pt x="22" y="2"/>
                  </a:moveTo>
                  <a:cubicBezTo>
                    <a:pt x="19" y="23"/>
                    <a:pt x="19" y="23"/>
                    <a:pt x="19" y="23"/>
                  </a:cubicBezTo>
                  <a:cubicBezTo>
                    <a:pt x="19" y="22"/>
                    <a:pt x="18" y="22"/>
                    <a:pt x="17" y="22"/>
                  </a:cubicBezTo>
                  <a:cubicBezTo>
                    <a:pt x="4" y="13"/>
                    <a:pt x="4" y="13"/>
                    <a:pt x="4" y="13"/>
                  </a:cubicBezTo>
                  <a:cubicBezTo>
                    <a:pt x="1" y="11"/>
                    <a:pt x="0" y="5"/>
                    <a:pt x="3" y="1"/>
                  </a:cubicBezTo>
                  <a:cubicBezTo>
                    <a:pt x="4" y="0"/>
                    <a:pt x="4" y="0"/>
                    <a:pt x="4" y="0"/>
                  </a:cubicBezTo>
                  <a:lnTo>
                    <a:pt x="22" y="2"/>
                  </a:lnTo>
                  <a:close/>
                </a:path>
              </a:pathLst>
            </a:custGeom>
            <a:solidFill>
              <a:srgbClr val="65A3FF">
                <a:alpha val="100000"/>
              </a:srgbClr>
            </a:solidFill>
            <a:ln w="9525">
              <a:noFill/>
            </a:ln>
          </p:spPr>
          <p:txBody>
            <a:bodyPr/>
            <a:p>
              <a:endParaRPr lang="zh-CN" altLang="en-US"/>
            </a:p>
          </p:txBody>
        </p:sp>
        <p:sp>
          <p:nvSpPr>
            <p:cNvPr id="194590" name="Freeform 42"/>
            <p:cNvSpPr/>
            <p:nvPr/>
          </p:nvSpPr>
          <p:spPr>
            <a:xfrm>
              <a:off x="2159000" y="1820862"/>
              <a:ext cx="277813" cy="212725"/>
            </a:xfrm>
            <a:custGeom>
              <a:avLst/>
              <a:gdLst>
                <a:gd name="txL" fmla="*/ 0 w 60"/>
                <a:gd name="txT" fmla="*/ 0 h 46"/>
                <a:gd name="txR" fmla="*/ 60 w 60"/>
                <a:gd name="txB" fmla="*/ 46 h 46"/>
              </a:gdLst>
              <a:ahLst/>
              <a:cxnLst>
                <a:cxn ang="0">
                  <a:pos x="2147483647" y="2147483647"/>
                </a:cxn>
                <a:cxn ang="0">
                  <a:pos x="2147483647" y="2147483647"/>
                </a:cxn>
                <a:cxn ang="0">
                  <a:pos x="0"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Lst>
              <a:rect l="txL" t="txT" r="txR" b="txB"/>
              <a:pathLst>
                <a:path w="60" h="46">
                  <a:moveTo>
                    <a:pt x="60" y="25"/>
                  </a:moveTo>
                  <a:cubicBezTo>
                    <a:pt x="58" y="46"/>
                    <a:pt x="58" y="46"/>
                    <a:pt x="58" y="46"/>
                  </a:cubicBezTo>
                  <a:cubicBezTo>
                    <a:pt x="58" y="46"/>
                    <a:pt x="31" y="46"/>
                    <a:pt x="0" y="46"/>
                  </a:cubicBezTo>
                  <a:cubicBezTo>
                    <a:pt x="0" y="44"/>
                    <a:pt x="1" y="43"/>
                    <a:pt x="2" y="41"/>
                  </a:cubicBezTo>
                  <a:cubicBezTo>
                    <a:pt x="28" y="0"/>
                    <a:pt x="28" y="0"/>
                    <a:pt x="28" y="0"/>
                  </a:cubicBezTo>
                  <a:cubicBezTo>
                    <a:pt x="45" y="2"/>
                    <a:pt x="45" y="2"/>
                    <a:pt x="45" y="2"/>
                  </a:cubicBezTo>
                  <a:cubicBezTo>
                    <a:pt x="44" y="3"/>
                    <a:pt x="44" y="3"/>
                    <a:pt x="44" y="3"/>
                  </a:cubicBezTo>
                  <a:cubicBezTo>
                    <a:pt x="41" y="7"/>
                    <a:pt x="42" y="13"/>
                    <a:pt x="45" y="15"/>
                  </a:cubicBezTo>
                  <a:cubicBezTo>
                    <a:pt x="58" y="24"/>
                    <a:pt x="58" y="24"/>
                    <a:pt x="58" y="24"/>
                  </a:cubicBezTo>
                  <a:cubicBezTo>
                    <a:pt x="59" y="24"/>
                    <a:pt x="60" y="24"/>
                    <a:pt x="60" y="25"/>
                  </a:cubicBezTo>
                  <a:close/>
                </a:path>
              </a:pathLst>
            </a:custGeom>
            <a:solidFill>
              <a:srgbClr val="65A3FF">
                <a:alpha val="100000"/>
              </a:srgbClr>
            </a:solidFill>
            <a:ln w="9525">
              <a:noFill/>
            </a:ln>
          </p:spPr>
          <p:txBody>
            <a:bodyPr/>
            <a:p>
              <a:endParaRPr lang="zh-CN" altLang="en-US"/>
            </a:p>
          </p:txBody>
        </p:sp>
        <p:sp>
          <p:nvSpPr>
            <p:cNvPr id="194591" name="Freeform 43"/>
            <p:cNvSpPr/>
            <p:nvPr/>
          </p:nvSpPr>
          <p:spPr>
            <a:xfrm>
              <a:off x="2289175" y="1709737"/>
              <a:ext cx="147638" cy="120650"/>
            </a:xfrm>
            <a:custGeom>
              <a:avLst/>
              <a:gdLst>
                <a:gd name="txL" fmla="*/ 0 w 32"/>
                <a:gd name="txT" fmla="*/ 0 h 26"/>
                <a:gd name="txR" fmla="*/ 32 w 32"/>
                <a:gd name="txB" fmla="*/ 26 h 26"/>
              </a:gdLst>
              <a:ahLst/>
              <a:cxnLst>
                <a:cxn ang="0">
                  <a:pos x="2147483647" y="2147483647"/>
                </a:cxn>
                <a:cxn ang="0">
                  <a:pos x="2147483647" y="2147483647"/>
                </a:cxn>
                <a:cxn ang="0">
                  <a:pos x="0" y="2147483647"/>
                </a:cxn>
                <a:cxn ang="0">
                  <a:pos x="2147483647" y="2147483647"/>
                </a:cxn>
                <a:cxn ang="0">
                  <a:pos x="2147483647" y="2147483647"/>
                </a:cxn>
              </a:cxnLst>
              <a:rect l="txL" t="txT" r="txR" b="txB"/>
              <a:pathLst>
                <a:path w="32" h="26">
                  <a:moveTo>
                    <a:pt x="32" y="2"/>
                  </a:moveTo>
                  <a:cubicBezTo>
                    <a:pt x="17" y="26"/>
                    <a:pt x="17" y="26"/>
                    <a:pt x="17" y="26"/>
                  </a:cubicBezTo>
                  <a:cubicBezTo>
                    <a:pt x="0" y="24"/>
                    <a:pt x="0" y="24"/>
                    <a:pt x="0" y="24"/>
                  </a:cubicBezTo>
                  <a:cubicBezTo>
                    <a:pt x="9" y="11"/>
                    <a:pt x="9" y="11"/>
                    <a:pt x="9" y="11"/>
                  </a:cubicBezTo>
                  <a:cubicBezTo>
                    <a:pt x="14" y="3"/>
                    <a:pt x="23" y="0"/>
                    <a:pt x="32" y="2"/>
                  </a:cubicBezTo>
                  <a:close/>
                </a:path>
              </a:pathLst>
            </a:custGeom>
            <a:solidFill>
              <a:srgbClr val="65A3FF">
                <a:alpha val="100000"/>
              </a:srgbClr>
            </a:solidFill>
            <a:ln w="9525">
              <a:noFill/>
            </a:ln>
          </p:spPr>
          <p:txBody>
            <a:bodyPr/>
            <a:p>
              <a:endParaRPr lang="zh-CN" altLang="en-US"/>
            </a:p>
          </p:txBody>
        </p:sp>
        <p:sp>
          <p:nvSpPr>
            <p:cNvPr id="194592" name="Oval 44"/>
            <p:cNvSpPr/>
            <p:nvPr/>
          </p:nvSpPr>
          <p:spPr>
            <a:xfrm>
              <a:off x="763587" y="0"/>
              <a:ext cx="771525" cy="776288"/>
            </a:xfrm>
            <a:prstGeom prst="ellipse">
              <a:avLst/>
            </a:prstGeom>
            <a:solidFill>
              <a:srgbClr val="65A3FF"/>
            </a:solidFill>
            <a:ln w="9525">
              <a:noFill/>
            </a:ln>
          </p:spPr>
          <p:txBody>
            <a:bodyPr lIns="90170" tIns="46990" rIns="90170" bIns="4699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1800" dirty="0"/>
            </a:p>
          </p:txBody>
        </p:sp>
        <p:sp>
          <p:nvSpPr>
            <p:cNvPr id="194593" name="Freeform 45"/>
            <p:cNvSpPr/>
            <p:nvPr/>
          </p:nvSpPr>
          <p:spPr>
            <a:xfrm>
              <a:off x="836612" y="998537"/>
              <a:ext cx="300038" cy="1020763"/>
            </a:xfrm>
            <a:custGeom>
              <a:avLst/>
              <a:gdLst>
                <a:gd name="txL" fmla="*/ 0 w 189"/>
                <a:gd name="txT" fmla="*/ 0 h 643"/>
                <a:gd name="txR" fmla="*/ 189 w 189"/>
                <a:gd name="txB" fmla="*/ 643 h 643"/>
              </a:gdLst>
              <a:ahLst/>
              <a:cxnLst>
                <a:cxn ang="0">
                  <a:pos x="2147483647" y="0"/>
                </a:cxn>
                <a:cxn ang="0">
                  <a:pos x="2147483647" y="2147483647"/>
                </a:cxn>
                <a:cxn ang="0">
                  <a:pos x="2147483647" y="2147483647"/>
                </a:cxn>
                <a:cxn ang="0">
                  <a:pos x="0" y="2147483647"/>
                </a:cxn>
                <a:cxn ang="0">
                  <a:pos x="2147483647" y="0"/>
                </a:cxn>
              </a:cxnLst>
              <a:rect l="txL" t="txT" r="txR" b="txB"/>
              <a:pathLst>
                <a:path w="189" h="643">
                  <a:moveTo>
                    <a:pt x="131" y="0"/>
                  </a:moveTo>
                  <a:lnTo>
                    <a:pt x="189" y="524"/>
                  </a:lnTo>
                  <a:lnTo>
                    <a:pt x="82" y="643"/>
                  </a:lnTo>
                  <a:lnTo>
                    <a:pt x="0" y="501"/>
                  </a:lnTo>
                  <a:lnTo>
                    <a:pt x="131" y="0"/>
                  </a:lnTo>
                  <a:close/>
                </a:path>
              </a:pathLst>
            </a:custGeom>
            <a:solidFill>
              <a:schemeClr val="bg1">
                <a:alpha val="100000"/>
              </a:schemeClr>
            </a:solidFill>
            <a:ln w="9525">
              <a:noFill/>
            </a:ln>
          </p:spPr>
          <p:txBody>
            <a:bodyPr/>
            <a:p>
              <a:endParaRPr lang="zh-CN" altLang="en-US"/>
            </a:p>
          </p:txBody>
        </p:sp>
        <p:sp>
          <p:nvSpPr>
            <p:cNvPr id="194594" name="Freeform 46"/>
            <p:cNvSpPr/>
            <p:nvPr/>
          </p:nvSpPr>
          <p:spPr>
            <a:xfrm>
              <a:off x="0" y="804862"/>
              <a:ext cx="2251075" cy="3840163"/>
            </a:xfrm>
            <a:custGeom>
              <a:avLst/>
              <a:gdLst>
                <a:gd name="txL" fmla="*/ 0 w 487"/>
                <a:gd name="txT" fmla="*/ 0 h 831"/>
                <a:gd name="txR" fmla="*/ 487 w 487"/>
                <a:gd name="txB" fmla="*/ 831 h 83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0"/>
                </a:cxn>
              </a:cxnLst>
              <a:rect l="txL" t="txT" r="txR" b="txB"/>
              <a:pathLst>
                <a:path w="487" h="831">
                  <a:moveTo>
                    <a:pt x="173" y="0"/>
                  </a:moveTo>
                  <a:cubicBezTo>
                    <a:pt x="173" y="0"/>
                    <a:pt x="169" y="42"/>
                    <a:pt x="226" y="42"/>
                  </a:cubicBezTo>
                  <a:cubicBezTo>
                    <a:pt x="181" y="214"/>
                    <a:pt x="181" y="214"/>
                    <a:pt x="181" y="214"/>
                  </a:cubicBezTo>
                  <a:cubicBezTo>
                    <a:pt x="209" y="263"/>
                    <a:pt x="209" y="263"/>
                    <a:pt x="209" y="263"/>
                  </a:cubicBezTo>
                  <a:cubicBezTo>
                    <a:pt x="246" y="222"/>
                    <a:pt x="246" y="222"/>
                    <a:pt x="246" y="222"/>
                  </a:cubicBezTo>
                  <a:cubicBezTo>
                    <a:pt x="226" y="42"/>
                    <a:pt x="226" y="42"/>
                    <a:pt x="226" y="42"/>
                  </a:cubicBezTo>
                  <a:cubicBezTo>
                    <a:pt x="283" y="42"/>
                    <a:pt x="265" y="5"/>
                    <a:pt x="265" y="5"/>
                  </a:cubicBezTo>
                  <a:cubicBezTo>
                    <a:pt x="304" y="11"/>
                    <a:pt x="346" y="27"/>
                    <a:pt x="360" y="68"/>
                  </a:cubicBezTo>
                  <a:cubicBezTo>
                    <a:pt x="360" y="68"/>
                    <a:pt x="371" y="103"/>
                    <a:pt x="385" y="149"/>
                  </a:cubicBezTo>
                  <a:cubicBezTo>
                    <a:pt x="399" y="196"/>
                    <a:pt x="422" y="212"/>
                    <a:pt x="422" y="212"/>
                  </a:cubicBezTo>
                  <a:cubicBezTo>
                    <a:pt x="487" y="219"/>
                    <a:pt x="487" y="219"/>
                    <a:pt x="487" y="219"/>
                  </a:cubicBezTo>
                  <a:cubicBezTo>
                    <a:pt x="456" y="266"/>
                    <a:pt x="456" y="266"/>
                    <a:pt x="456" y="266"/>
                  </a:cubicBezTo>
                  <a:cubicBezTo>
                    <a:pt x="437" y="266"/>
                    <a:pt x="418" y="266"/>
                    <a:pt x="403" y="266"/>
                  </a:cubicBezTo>
                  <a:cubicBezTo>
                    <a:pt x="362" y="266"/>
                    <a:pt x="351" y="226"/>
                    <a:pt x="351" y="226"/>
                  </a:cubicBezTo>
                  <a:cubicBezTo>
                    <a:pt x="319" y="125"/>
                    <a:pt x="319" y="125"/>
                    <a:pt x="319" y="125"/>
                  </a:cubicBezTo>
                  <a:cubicBezTo>
                    <a:pt x="319" y="125"/>
                    <a:pt x="298" y="304"/>
                    <a:pt x="298" y="379"/>
                  </a:cubicBezTo>
                  <a:cubicBezTo>
                    <a:pt x="298" y="453"/>
                    <a:pt x="266" y="831"/>
                    <a:pt x="266" y="831"/>
                  </a:cubicBezTo>
                  <a:cubicBezTo>
                    <a:pt x="209" y="831"/>
                    <a:pt x="209" y="831"/>
                    <a:pt x="209" y="831"/>
                  </a:cubicBezTo>
                  <a:cubicBezTo>
                    <a:pt x="202" y="379"/>
                    <a:pt x="202" y="379"/>
                    <a:pt x="202" y="379"/>
                  </a:cubicBezTo>
                  <a:cubicBezTo>
                    <a:pt x="174" y="379"/>
                    <a:pt x="174" y="379"/>
                    <a:pt x="174" y="379"/>
                  </a:cubicBezTo>
                  <a:cubicBezTo>
                    <a:pt x="158" y="831"/>
                    <a:pt x="158" y="831"/>
                    <a:pt x="158" y="831"/>
                  </a:cubicBezTo>
                  <a:cubicBezTo>
                    <a:pt x="103" y="831"/>
                    <a:pt x="103" y="831"/>
                    <a:pt x="103" y="831"/>
                  </a:cubicBezTo>
                  <a:cubicBezTo>
                    <a:pt x="73" y="453"/>
                    <a:pt x="73" y="453"/>
                    <a:pt x="73" y="453"/>
                  </a:cubicBezTo>
                  <a:cubicBezTo>
                    <a:pt x="73" y="317"/>
                    <a:pt x="113" y="111"/>
                    <a:pt x="113" y="111"/>
                  </a:cubicBezTo>
                  <a:cubicBezTo>
                    <a:pt x="57" y="235"/>
                    <a:pt x="57" y="235"/>
                    <a:pt x="57" y="235"/>
                  </a:cubicBezTo>
                  <a:cubicBezTo>
                    <a:pt x="57" y="400"/>
                    <a:pt x="57" y="400"/>
                    <a:pt x="57" y="400"/>
                  </a:cubicBezTo>
                  <a:cubicBezTo>
                    <a:pt x="12" y="400"/>
                    <a:pt x="12" y="400"/>
                    <a:pt x="12" y="400"/>
                  </a:cubicBezTo>
                  <a:cubicBezTo>
                    <a:pt x="0" y="226"/>
                    <a:pt x="0" y="226"/>
                    <a:pt x="0" y="226"/>
                  </a:cubicBezTo>
                  <a:cubicBezTo>
                    <a:pt x="0" y="226"/>
                    <a:pt x="12" y="199"/>
                    <a:pt x="41" y="87"/>
                  </a:cubicBezTo>
                  <a:cubicBezTo>
                    <a:pt x="49" y="60"/>
                    <a:pt x="75" y="30"/>
                    <a:pt x="100" y="17"/>
                  </a:cubicBezTo>
                  <a:cubicBezTo>
                    <a:pt x="122" y="6"/>
                    <a:pt x="147" y="1"/>
                    <a:pt x="173" y="0"/>
                  </a:cubicBezTo>
                  <a:close/>
                </a:path>
              </a:pathLst>
            </a:custGeom>
            <a:solidFill>
              <a:srgbClr val="65A3FF">
                <a:alpha val="100000"/>
              </a:srgbClr>
            </a:solidFill>
            <a:ln w="9525">
              <a:noFill/>
            </a:ln>
          </p:spPr>
          <p:txBody>
            <a:bodyPr/>
            <a:p>
              <a:endParaRPr lang="zh-CN" altLang="en-US"/>
            </a:p>
          </p:txBody>
        </p:sp>
      </p:grpSp>
      <p:sp>
        <p:nvSpPr>
          <p:cNvPr id="194564" name="Text Box 16"/>
          <p:cNvSpPr txBox="1"/>
          <p:nvPr/>
        </p:nvSpPr>
        <p:spPr>
          <a:xfrm>
            <a:off x="4705350" y="3824288"/>
            <a:ext cx="8731250" cy="1289050"/>
          </a:xfrm>
          <a:prstGeom prst="rect">
            <a:avLst/>
          </a:prstGeom>
          <a:solidFill>
            <a:schemeClr val="accent1"/>
          </a:solidFill>
          <a:ln w="38100" cap="flat" cmpd="sng">
            <a:solidFill>
              <a:srgbClr val="65A3FF"/>
            </a:solidFill>
            <a:prstDash val="dash"/>
            <a:miter/>
            <a:headEnd type="none" w="med" len="med"/>
            <a:tailEnd type="none" w="med" len="med"/>
          </a:ln>
        </p:spPr>
        <p:txBody>
          <a:bodyPr lIns="138713" tIns="72288" rIns="138713" bIns="72288">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455930" lvl="0" indent="-455930" algn="justLow" eaLnBrk="1" hangingPunct="1">
              <a:spcBef>
                <a:spcPct val="0"/>
              </a:spcBef>
              <a:buBlip>
                <a:blip r:embed="rId1"/>
              </a:buBlip>
            </a:pPr>
            <a:r>
              <a:rPr lang="zh-CN" altLang="en-US" sz="3700" b="1" dirty="0">
                <a:ea typeface="宋体" panose="02010600030101010101" pitchFamily="2" charset="-122"/>
              </a:rPr>
              <a:t>从被保险货物在最后卸货港全部卸离海轮后起算，最多不超过</a:t>
            </a:r>
            <a:r>
              <a:rPr lang="zh-CN" altLang="en-US" sz="3700" b="1" dirty="0">
                <a:solidFill>
                  <a:srgbClr val="FF0000"/>
                </a:solidFill>
                <a:ea typeface="宋体" panose="02010600030101010101" pitchFamily="2" charset="-122"/>
              </a:rPr>
              <a:t>二年</a:t>
            </a:r>
            <a:r>
              <a:rPr lang="zh-CN" altLang="en-US" sz="3700" b="1" dirty="0">
                <a:ea typeface="宋体" panose="02010600030101010101" pitchFamily="2" charset="-122"/>
              </a:rPr>
              <a:t>。</a:t>
            </a:r>
            <a:endParaRPr lang="zh-CN" altLang="en-US" sz="3700" b="1" dirty="0">
              <a:ea typeface="宋体" panose="02010600030101010101" pitchFamily="2" charset="-122"/>
            </a:endParaRPr>
          </a:p>
        </p:txBody>
      </p:sp>
      <p:pic>
        <p:nvPicPr>
          <p:cNvPr id="194565" name="组合 90"/>
          <p:cNvPicPr/>
          <p:nvPr/>
        </p:nvPicPr>
        <p:blipFill>
          <a:blip r:embed="rId2"/>
          <a:stretch>
            <a:fillRect/>
          </a:stretch>
        </p:blipFill>
        <p:spPr>
          <a:xfrm>
            <a:off x="4025900" y="9193213"/>
            <a:ext cx="714375" cy="738187"/>
          </a:xfrm>
          <a:prstGeom prst="rect">
            <a:avLst/>
          </a:prstGeom>
          <a:noFill/>
          <a:ln w="9525">
            <a:noFill/>
          </a:ln>
        </p:spPr>
      </p:pic>
      <p:sp>
        <p:nvSpPr>
          <p:cNvPr id="194566" name="直角三角形 83"/>
          <p:cNvSpPr/>
          <p:nvPr/>
        </p:nvSpPr>
        <p:spPr>
          <a:xfrm>
            <a:off x="0" y="9266238"/>
            <a:ext cx="5095875" cy="958850"/>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194567" name="直角三角形 84"/>
          <p:cNvSpPr/>
          <p:nvPr/>
        </p:nvSpPr>
        <p:spPr>
          <a:xfrm flipH="1">
            <a:off x="9356725" y="9299575"/>
            <a:ext cx="5067300" cy="960438"/>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nvGrpSpPr>
          <p:cNvPr id="194568" name="组合 33"/>
          <p:cNvGrpSpPr/>
          <p:nvPr/>
        </p:nvGrpSpPr>
        <p:grpSpPr>
          <a:xfrm>
            <a:off x="7996238" y="603250"/>
            <a:ext cx="8008937" cy="11068050"/>
            <a:chOff x="0" y="0"/>
            <a:chExt cx="5084620" cy="7422945"/>
          </a:xfrm>
        </p:grpSpPr>
        <p:sp>
          <p:nvSpPr>
            <p:cNvPr id="194579" name="矩形 34"/>
            <p:cNvSpPr/>
            <p:nvPr/>
          </p:nvSpPr>
          <p:spPr>
            <a:xfrm rot="2678193">
              <a:off x="1144437" y="3854428"/>
              <a:ext cx="3940183" cy="3268984"/>
            </a:xfrm>
            <a:prstGeom prst="rect">
              <a:avLst/>
            </a:prstGeom>
            <a:solidFill>
              <a:srgbClr val="9DC3E6">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194580" name="矩形 35"/>
            <p:cNvSpPr/>
            <p:nvPr/>
          </p:nvSpPr>
          <p:spPr>
            <a:xfrm rot="2735885">
              <a:off x="0" y="6088818"/>
              <a:ext cx="1334125" cy="1334125"/>
            </a:xfrm>
            <a:prstGeom prst="rect">
              <a:avLst/>
            </a:prstGeom>
            <a:solidFill>
              <a:srgbClr val="F2F2F2">
                <a:alpha val="8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194581" name="矩形 36"/>
            <p:cNvSpPr/>
            <p:nvPr/>
          </p:nvSpPr>
          <p:spPr>
            <a:xfrm rot="2575587">
              <a:off x="2757313" y="194571"/>
              <a:ext cx="714427" cy="714427"/>
            </a:xfrm>
            <a:prstGeom prst="rect">
              <a:avLst/>
            </a:prstGeom>
            <a:solidFill>
              <a:srgbClr val="2E75B6">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194582" name="矩形 37"/>
            <p:cNvSpPr/>
            <p:nvPr/>
          </p:nvSpPr>
          <p:spPr>
            <a:xfrm rot="2575587">
              <a:off x="2123007" y="0"/>
              <a:ext cx="178029" cy="178029"/>
            </a:xfrm>
            <a:prstGeom prst="rect">
              <a:avLst/>
            </a:prstGeom>
            <a:solidFill>
              <a:srgbClr val="BDD7EE">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sp>
        <p:nvSpPr>
          <p:cNvPr id="194569" name="内容占位符 2"/>
          <p:cNvSpPr/>
          <p:nvPr/>
        </p:nvSpPr>
        <p:spPr>
          <a:xfrm>
            <a:off x="4765675" y="2116138"/>
            <a:ext cx="8558213" cy="1065212"/>
          </a:xfrm>
          <a:prstGeom prst="rect">
            <a:avLst/>
          </a:prstGeom>
          <a:noFill/>
          <a:ln w="9525">
            <a:noFill/>
          </a:ln>
        </p:spPr>
        <p:txBody>
          <a:bodyPr lIns="140692" tIns="70346" rIns="140692" bIns="70346"/>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nSpc>
                <a:spcPct val="120000"/>
              </a:lnSpc>
              <a:buNone/>
            </a:pPr>
            <a:r>
              <a:rPr lang="zh-CN" altLang="en-US" sz="4300" b="1" dirty="0"/>
              <a:t>海运货物运输保险索赔期限</a:t>
            </a:r>
            <a:endParaRPr lang="zh-CN" altLang="en-US" sz="4300" b="1" dirty="0">
              <a:latin typeface="黑体" panose="02010609060101010101" pitchFamily="49" charset="-122"/>
            </a:endParaRPr>
          </a:p>
        </p:txBody>
      </p:sp>
      <p:grpSp>
        <p:nvGrpSpPr>
          <p:cNvPr id="194570" name="组合 7"/>
          <p:cNvGrpSpPr/>
          <p:nvPr/>
        </p:nvGrpSpPr>
        <p:grpSpPr>
          <a:xfrm>
            <a:off x="3800475" y="2322513"/>
            <a:ext cx="904875" cy="858837"/>
            <a:chOff x="0" y="0"/>
            <a:chExt cx="1143008" cy="1143007"/>
          </a:xfrm>
        </p:grpSpPr>
        <p:grpSp>
          <p:nvGrpSpPr>
            <p:cNvPr id="194572" name="椭圆 4"/>
            <p:cNvGrpSpPr/>
            <p:nvPr/>
          </p:nvGrpSpPr>
          <p:grpSpPr>
            <a:xfrm>
              <a:off x="-419104" y="-172649"/>
              <a:ext cx="1713859" cy="1713857"/>
              <a:chOff x="0" y="0"/>
              <a:chExt cx="1499616" cy="1499616"/>
            </a:xfrm>
          </p:grpSpPr>
          <p:pic>
            <p:nvPicPr>
              <p:cNvPr id="194577" name="椭圆 4"/>
              <p:cNvPicPr/>
              <p:nvPr/>
            </p:nvPicPr>
            <p:blipFill>
              <a:blip r:embed="rId3"/>
              <a:stretch>
                <a:fillRect/>
              </a:stretch>
            </p:blipFill>
            <p:spPr>
              <a:xfrm>
                <a:off x="0" y="0"/>
                <a:ext cx="1499616" cy="1499616"/>
              </a:xfrm>
              <a:prstGeom prst="rect">
                <a:avLst/>
              </a:prstGeom>
              <a:noFill/>
              <a:ln w="9525">
                <a:noFill/>
              </a:ln>
            </p:spPr>
          </p:pic>
          <p:sp>
            <p:nvSpPr>
              <p:cNvPr id="194578" name="Text Box 48"/>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194573" name="椭圆 5"/>
            <p:cNvGrpSpPr/>
            <p:nvPr/>
          </p:nvGrpSpPr>
          <p:grpSpPr>
            <a:xfrm>
              <a:off x="-8056" y="36358"/>
              <a:ext cx="1093804" cy="1107737"/>
              <a:chOff x="0" y="0"/>
              <a:chExt cx="957072" cy="969264"/>
            </a:xfrm>
          </p:grpSpPr>
          <p:pic>
            <p:nvPicPr>
              <p:cNvPr id="194575" name="椭圆 5"/>
              <p:cNvPicPr/>
              <p:nvPr/>
            </p:nvPicPr>
            <p:blipFill>
              <a:blip r:embed="rId4"/>
              <a:stretch>
                <a:fillRect/>
              </a:stretch>
            </p:blipFill>
            <p:spPr>
              <a:xfrm>
                <a:off x="0" y="0"/>
                <a:ext cx="957072" cy="969264"/>
              </a:xfrm>
              <a:prstGeom prst="rect">
                <a:avLst/>
              </a:prstGeom>
              <a:noFill/>
              <a:ln w="9525">
                <a:noFill/>
              </a:ln>
            </p:spPr>
          </p:pic>
          <p:sp>
            <p:nvSpPr>
              <p:cNvPr id="194576" name="Text Box 51"/>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194574" name="燕尾形 6"/>
            <p:cNvSpPr/>
            <p:nvPr/>
          </p:nvSpPr>
          <p:spPr>
            <a:xfrm>
              <a:off x="356796" y="387299"/>
              <a:ext cx="429417" cy="428234"/>
            </a:xfrm>
            <a:prstGeom prst="chevron">
              <a:avLst>
                <a:gd name="adj" fmla="val 49998"/>
              </a:avLst>
            </a:prstGeom>
            <a:solidFill>
              <a:srgbClr val="7F7F7F"/>
            </a:solidFill>
            <a:ln w="9525">
              <a:noFill/>
            </a:ln>
            <a:effectLst>
              <a:outerShdw dist="38100" dir="10800000" algn="ctr" rotWithShape="0">
                <a:srgbClr val="000000">
                  <a:alpha val="37999"/>
                </a:srgbClr>
              </a:outerShdw>
            </a:effectLst>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latin typeface="Calibri" panose="020F0502020204030204" pitchFamily="34" charset="0"/>
                <a:ea typeface="宋体" panose="02010600030101010101" pitchFamily="2" charset="-122"/>
              </a:endParaRPr>
            </a:p>
          </p:txBody>
        </p:sp>
      </p:grpSp>
      <p:pic>
        <p:nvPicPr>
          <p:cNvPr id="194571" name="Picture 3" descr="EMMAM MAERSK"/>
          <p:cNvPicPr>
            <a:picLocks noChangeAspect="1"/>
          </p:cNvPicPr>
          <p:nvPr/>
        </p:nvPicPr>
        <p:blipFill>
          <a:blip r:embed="rId5"/>
          <a:stretch>
            <a:fillRect/>
          </a:stretch>
        </p:blipFill>
        <p:spPr>
          <a:xfrm>
            <a:off x="7483475" y="6007100"/>
            <a:ext cx="6918325" cy="4217988"/>
          </a:xfrm>
          <a:prstGeom prst="rect">
            <a:avLst/>
          </a:prstGeom>
          <a:noFill/>
          <a:ln w="9525">
            <a:noFill/>
          </a:ln>
        </p:spPr>
      </p:pic>
    </p:spTree>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1304925" y="409575"/>
            <a:ext cx="7710488" cy="838200"/>
          </a:xfrm>
        </p:spPr>
        <p:txBody>
          <a:bodyPr vert="horz" wrap="square" lIns="140692" tIns="70346" rIns="140692" bIns="70346"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95587" name="矩形 5"/>
          <p:cNvSpPr/>
          <p:nvPr/>
        </p:nvSpPr>
        <p:spPr>
          <a:xfrm>
            <a:off x="57150" y="9836150"/>
            <a:ext cx="8618538" cy="149225"/>
          </a:xfrm>
          <a:prstGeom prst="rect">
            <a:avLst/>
          </a:prstGeom>
          <a:solidFill>
            <a:schemeClr val="accent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95588" name="矩形 32"/>
          <p:cNvSpPr/>
          <p:nvPr/>
        </p:nvSpPr>
        <p:spPr>
          <a:xfrm>
            <a:off x="169863" y="3287713"/>
            <a:ext cx="13949362" cy="215900"/>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195589" name="矩形 1"/>
          <p:cNvSpPr/>
          <p:nvPr/>
        </p:nvSpPr>
        <p:spPr>
          <a:xfrm>
            <a:off x="169863" y="2752725"/>
            <a:ext cx="13949362" cy="428625"/>
          </a:xfrm>
          <a:prstGeom prst="rect">
            <a:avLst/>
          </a:prstGeom>
          <a:solidFill>
            <a:srgbClr val="2E75B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b="1" dirty="0">
              <a:solidFill>
                <a:schemeClr val="bg1"/>
              </a:solidFill>
              <a:latin typeface="Segoe UI Emoji" panose="020B0502040204020203" pitchFamily="34" charset="0"/>
              <a:ea typeface="宋体" panose="02010600030101010101" pitchFamily="2" charset="-122"/>
            </a:endParaRPr>
          </a:p>
        </p:txBody>
      </p:sp>
      <p:grpSp>
        <p:nvGrpSpPr>
          <p:cNvPr id="195590" name="组合 10"/>
          <p:cNvGrpSpPr/>
          <p:nvPr/>
        </p:nvGrpSpPr>
        <p:grpSpPr>
          <a:xfrm flipV="1">
            <a:off x="9696450" y="-39687"/>
            <a:ext cx="4735513" cy="1501775"/>
            <a:chOff x="0" y="0"/>
            <a:chExt cx="7110389" cy="2443343"/>
          </a:xfrm>
        </p:grpSpPr>
        <p:grpSp>
          <p:nvGrpSpPr>
            <p:cNvPr id="195593" name="组合 1"/>
            <p:cNvGrpSpPr/>
            <p:nvPr/>
          </p:nvGrpSpPr>
          <p:grpSpPr>
            <a:xfrm>
              <a:off x="1583972" y="0"/>
              <a:ext cx="3528130" cy="2443343"/>
              <a:chOff x="0" y="0"/>
              <a:chExt cx="3182548" cy="2036641"/>
            </a:xfrm>
          </p:grpSpPr>
          <p:sp>
            <p:nvSpPr>
              <p:cNvPr id="195600"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95601"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9278224"/>
                  </a:cxn>
                  <a:cxn ang="0">
                    <a:pos x="1303" y="0"/>
                  </a:cxn>
                  <a:cxn ang="0">
                    <a:pos x="45174" y="33147468"/>
                  </a:cxn>
                  <a:cxn ang="0">
                    <a:pos x="0" y="19278224"/>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95594" name="组合 4"/>
            <p:cNvGrpSpPr/>
            <p:nvPr/>
          </p:nvGrpSpPr>
          <p:grpSpPr>
            <a:xfrm>
              <a:off x="3568070" y="27383"/>
              <a:ext cx="3542319" cy="1708211"/>
              <a:chOff x="0" y="0"/>
              <a:chExt cx="4223383" cy="2036640"/>
            </a:xfrm>
          </p:grpSpPr>
          <p:sp>
            <p:nvSpPr>
              <p:cNvPr id="195598"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95599"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0373475"/>
                  </a:cxn>
                  <a:cxn ang="0">
                    <a:pos x="685" y="0"/>
                  </a:cxn>
                  <a:cxn ang="0">
                    <a:pos x="45174" y="44242667"/>
                  </a:cxn>
                  <a:cxn ang="0">
                    <a:pos x="0" y="3037347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95595" name="组合 7"/>
            <p:cNvGrpSpPr/>
            <p:nvPr/>
          </p:nvGrpSpPr>
          <p:grpSpPr>
            <a:xfrm>
              <a:off x="0" y="53826"/>
              <a:ext cx="3027130" cy="1839448"/>
              <a:chOff x="0" y="0"/>
              <a:chExt cx="2451714" cy="1534624"/>
            </a:xfrm>
          </p:grpSpPr>
          <p:sp>
            <p:nvSpPr>
              <p:cNvPr id="195596"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95597"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2825" y="40026001"/>
                  </a:cxn>
                  <a:cxn ang="0">
                    <a:pos x="0" y="0"/>
                  </a:cxn>
                  <a:cxn ang="0">
                    <a:pos x="175228" y="65889368"/>
                  </a:cxn>
                  <a:cxn ang="0">
                    <a:pos x="2825" y="40026001"/>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195591" name="TextBox 18"/>
          <p:cNvSpPr txBox="1"/>
          <p:nvPr/>
        </p:nvSpPr>
        <p:spPr>
          <a:xfrm>
            <a:off x="4025900" y="1784350"/>
            <a:ext cx="7258050" cy="936625"/>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nSpc>
                <a:spcPct val="120000"/>
              </a:lnSpc>
              <a:buNone/>
            </a:pPr>
            <a:r>
              <a:rPr lang="zh-CN" altLang="en-US" sz="4300" b="1" dirty="0"/>
              <a:t>海运货物保险险别的选择</a:t>
            </a:r>
            <a:endParaRPr lang="zh-CN" altLang="en-US" sz="4300" b="1" dirty="0"/>
          </a:p>
        </p:txBody>
      </p:sp>
      <p:sp>
        <p:nvSpPr>
          <p:cNvPr id="195592" name="Rectangle 3"/>
          <p:cNvSpPr/>
          <p:nvPr/>
        </p:nvSpPr>
        <p:spPr>
          <a:xfrm>
            <a:off x="1643063" y="3716338"/>
            <a:ext cx="11115675" cy="5799137"/>
          </a:xfrm>
          <a:prstGeom prst="rect">
            <a:avLst/>
          </a:prstGeom>
          <a:noFill/>
          <a:ln w="38100" cap="rnd" cmpd="sng">
            <a:solidFill>
              <a:srgbClr val="65A3FF"/>
            </a:solidFill>
            <a:prstDash val="sysDot"/>
            <a:miter/>
            <a:headEnd type="none" w="med" len="med"/>
            <a:tailEnd type="none" w="med" len="med"/>
          </a:ln>
        </p:spPr>
        <p:txBody>
          <a:bodyPr lIns="138738" tIns="72301" rIns="138738" bIns="72301"/>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a:buNone/>
            </a:pPr>
            <a:r>
              <a:rPr lang="zh-CN" altLang="en-US" sz="3700" b="1" dirty="0">
                <a:latin typeface="楷体_GB2312" pitchFamily="49" charset="-122"/>
                <a:ea typeface="楷体_GB2312" pitchFamily="49" charset="-122"/>
              </a:rPr>
              <a:t>    根据货物的性质、包装、用途、运输工具、运输路线和货物的残损规律等选择投保险别。如果投保险别选择不当，会造成货物受损时得不到应有的赔偿或因投保了不必要的险别而多支出保险费用。</a:t>
            </a:r>
            <a:endParaRPr lang="zh-CN" altLang="en-US" sz="3700" b="1" dirty="0">
              <a:latin typeface="楷体_GB2312" pitchFamily="49" charset="-122"/>
              <a:ea typeface="楷体_GB2312" pitchFamily="49" charset="-122"/>
            </a:endParaRPr>
          </a:p>
          <a:p>
            <a:pPr marL="0" lvl="0" indent="0" algn="justLow">
              <a:buNone/>
            </a:pPr>
            <a:r>
              <a:rPr lang="zh-CN" altLang="en-US" sz="3700" b="1" dirty="0">
                <a:latin typeface="楷体_GB2312" pitchFamily="49" charset="-122"/>
                <a:ea typeface="楷体_GB2312" pitchFamily="49" charset="-122"/>
              </a:rPr>
              <a:t>例如：玻璃器皿要加保破碎险</a:t>
            </a:r>
            <a:endParaRPr lang="zh-CN" altLang="en-US" sz="3700" b="1" dirty="0">
              <a:latin typeface="楷体_GB2312" pitchFamily="49" charset="-122"/>
              <a:ea typeface="楷体_GB2312" pitchFamily="49" charset="-122"/>
            </a:endParaRPr>
          </a:p>
          <a:p>
            <a:pPr marL="0" lvl="0" indent="0" algn="justLow">
              <a:buNone/>
            </a:pPr>
            <a:r>
              <a:rPr lang="zh-CN" altLang="en-US" sz="3700" b="1" dirty="0">
                <a:latin typeface="楷体_GB2312" pitchFamily="49" charset="-122"/>
                <a:ea typeface="楷体_GB2312" pitchFamily="49" charset="-122"/>
              </a:rPr>
              <a:t>      转运货物要加保偷盗险</a:t>
            </a:r>
            <a:endParaRPr lang="zh-CN" altLang="en-US" sz="3700" b="1" dirty="0">
              <a:latin typeface="楷体_GB2312" pitchFamily="49" charset="-122"/>
              <a:ea typeface="楷体_GB2312" pitchFamily="49" charset="-122"/>
            </a:endParaRPr>
          </a:p>
          <a:p>
            <a:pPr marL="0" lvl="0" indent="0" algn="justLow">
              <a:buNone/>
            </a:pPr>
            <a:r>
              <a:rPr lang="zh-CN" altLang="en-US" sz="3700" b="1" dirty="0">
                <a:latin typeface="楷体_GB2312" pitchFamily="49" charset="-122"/>
                <a:ea typeface="楷体_GB2312" pitchFamily="49" charset="-122"/>
              </a:rPr>
              <a:t>      散装货物要加保短量险</a:t>
            </a:r>
            <a:endParaRPr lang="zh-CN" altLang="en-US" sz="3700" b="1" dirty="0">
              <a:latin typeface="楷体_GB2312" pitchFamily="49" charset="-122"/>
              <a:ea typeface="楷体_GB2312" pitchFamily="49" charset="-122"/>
            </a:endParaRPr>
          </a:p>
          <a:p>
            <a:pPr marL="0" lvl="0" indent="0" algn="justLow">
              <a:buNone/>
            </a:pPr>
            <a:r>
              <a:rPr lang="zh-CN" altLang="en-US" sz="3100" b="1" dirty="0">
                <a:latin typeface="楷体_GB2312" pitchFamily="49" charset="-122"/>
                <a:ea typeface="楷体_GB2312" pitchFamily="49" charset="-122"/>
              </a:rPr>
              <a:t>    如果客户没有特殊要求，</a:t>
            </a:r>
            <a:r>
              <a:rPr lang="en-US" altLang="zh-CN" sz="3100" b="1" dirty="0">
                <a:latin typeface="楷体_GB2312" pitchFamily="49" charset="-122"/>
                <a:ea typeface="楷体_GB2312" pitchFamily="49" charset="-122"/>
              </a:rPr>
              <a:t>CIF</a:t>
            </a:r>
            <a:r>
              <a:rPr lang="zh-CN" altLang="en-US" sz="3100" b="1" dirty="0">
                <a:latin typeface="楷体_GB2312" pitchFamily="49" charset="-122"/>
                <a:ea typeface="楷体_GB2312" pitchFamily="49" charset="-122"/>
              </a:rPr>
              <a:t>价格术语默认的投保险别是平安险（</a:t>
            </a:r>
            <a:r>
              <a:rPr lang="en-US" altLang="zh-CN" sz="3100" b="1" dirty="0">
                <a:latin typeface="楷体_GB2312" pitchFamily="49" charset="-122"/>
                <a:ea typeface="楷体_GB2312" pitchFamily="49" charset="-122"/>
              </a:rPr>
              <a:t>FPA</a:t>
            </a:r>
            <a:r>
              <a:rPr lang="zh-CN" altLang="en-US" sz="3100" b="1" dirty="0">
                <a:latin typeface="楷体_GB2312" pitchFamily="49" charset="-122"/>
                <a:ea typeface="楷体_GB2312" pitchFamily="49" charset="-122"/>
              </a:rPr>
              <a:t>），投保时间不得晚于装船日。</a:t>
            </a:r>
            <a:endParaRPr lang="zh-CN" altLang="en-US" sz="3100" b="1" dirty="0">
              <a:latin typeface="楷体_GB2312" pitchFamily="49" charset="-122"/>
              <a:ea typeface="楷体_GB2312" pitchFamily="49" charset="-122"/>
            </a:endParaRPr>
          </a:p>
          <a:p>
            <a:pPr marL="0" lvl="0" indent="0" algn="justLow">
              <a:buNone/>
            </a:pPr>
            <a:endParaRPr lang="en-US" altLang="zh-CN" sz="3100" b="1" dirty="0">
              <a:solidFill>
                <a:srgbClr val="FF0000"/>
              </a:solidFill>
              <a:latin typeface="楷体_GB2312" pitchFamily="49" charset="-122"/>
              <a:ea typeface="楷体_GB2312" pitchFamily="49" charset="-122"/>
            </a:endParaRPr>
          </a:p>
        </p:txBody>
      </p:sp>
    </p:spTree>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任务剖析</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196611"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3700" b="1" dirty="0">
                <a:solidFill>
                  <a:srgbClr val="FF0000"/>
                </a:solidFill>
                <a:ea typeface="楷体_GB2312" pitchFamily="49" charset="-122"/>
              </a:rPr>
              <a:t>陈好学的选择</a:t>
            </a:r>
            <a:endParaRPr lang="zh-CN" altLang="en-US" sz="3700" b="1" dirty="0">
              <a:solidFill>
                <a:srgbClr val="FF0000"/>
              </a:solidFill>
              <a:latin typeface="楷体_GB2312" pitchFamily="49" charset="-122"/>
              <a:ea typeface="楷体_GB2312" pitchFamily="49" charset="-122"/>
            </a:endParaRPr>
          </a:p>
          <a:p>
            <a:pPr marL="0" indent="0">
              <a:buNone/>
            </a:pPr>
            <a:endParaRPr lang="zh-CN" altLang="en-US" sz="3700" dirty="0">
              <a:solidFill>
                <a:srgbClr val="FF0000"/>
              </a:solidFill>
              <a:ea typeface="楷体_GB2312" pitchFamily="49" charset="-122"/>
            </a:endParaRPr>
          </a:p>
        </p:txBody>
      </p:sp>
      <p:grpSp>
        <p:nvGrpSpPr>
          <p:cNvPr id="196612" name="组合 10"/>
          <p:cNvGrpSpPr/>
          <p:nvPr/>
        </p:nvGrpSpPr>
        <p:grpSpPr>
          <a:xfrm flipV="1">
            <a:off x="9471025" y="-39687"/>
            <a:ext cx="4735513" cy="1501775"/>
            <a:chOff x="0" y="0"/>
            <a:chExt cx="7110389" cy="2443343"/>
          </a:xfrm>
        </p:grpSpPr>
        <p:grpSp>
          <p:nvGrpSpPr>
            <p:cNvPr id="196624" name="组合 1"/>
            <p:cNvGrpSpPr/>
            <p:nvPr/>
          </p:nvGrpSpPr>
          <p:grpSpPr>
            <a:xfrm>
              <a:off x="1583972" y="0"/>
              <a:ext cx="3528130" cy="2443343"/>
              <a:chOff x="0" y="0"/>
              <a:chExt cx="3182548" cy="2036641"/>
            </a:xfrm>
          </p:grpSpPr>
          <p:sp>
            <p:nvSpPr>
              <p:cNvPr id="196631"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96632"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9278224"/>
                  </a:cxn>
                  <a:cxn ang="0">
                    <a:pos x="1303" y="0"/>
                  </a:cxn>
                  <a:cxn ang="0">
                    <a:pos x="45174" y="33147468"/>
                  </a:cxn>
                  <a:cxn ang="0">
                    <a:pos x="0" y="19278224"/>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196625" name="组合 4"/>
            <p:cNvGrpSpPr/>
            <p:nvPr/>
          </p:nvGrpSpPr>
          <p:grpSpPr>
            <a:xfrm>
              <a:off x="3568070" y="27383"/>
              <a:ext cx="3542319" cy="1708211"/>
              <a:chOff x="0" y="0"/>
              <a:chExt cx="4223383" cy="2036640"/>
            </a:xfrm>
          </p:grpSpPr>
          <p:sp>
            <p:nvSpPr>
              <p:cNvPr id="196629"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96630"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0373475"/>
                  </a:cxn>
                  <a:cxn ang="0">
                    <a:pos x="685" y="0"/>
                  </a:cxn>
                  <a:cxn ang="0">
                    <a:pos x="45174" y="44242667"/>
                  </a:cxn>
                  <a:cxn ang="0">
                    <a:pos x="0" y="3037347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196626" name="组合 7"/>
            <p:cNvGrpSpPr/>
            <p:nvPr/>
          </p:nvGrpSpPr>
          <p:grpSpPr>
            <a:xfrm>
              <a:off x="0" y="53826"/>
              <a:ext cx="3027130" cy="1839448"/>
              <a:chOff x="0" y="0"/>
              <a:chExt cx="2451714" cy="1534624"/>
            </a:xfrm>
          </p:grpSpPr>
          <p:sp>
            <p:nvSpPr>
              <p:cNvPr id="196627"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96628"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2825" y="40026001"/>
                  </a:cxn>
                  <a:cxn ang="0">
                    <a:pos x="0" y="0"/>
                  </a:cxn>
                  <a:cxn ang="0">
                    <a:pos x="175228" y="65889368"/>
                  </a:cxn>
                  <a:cxn ang="0">
                    <a:pos x="2825" y="40026001"/>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196613" name="组合 10"/>
          <p:cNvGrpSpPr/>
          <p:nvPr/>
        </p:nvGrpSpPr>
        <p:grpSpPr>
          <a:xfrm flipH="1">
            <a:off x="-849312" y="8012113"/>
            <a:ext cx="6070600" cy="2271712"/>
            <a:chOff x="0" y="0"/>
            <a:chExt cx="3567109" cy="1409705"/>
          </a:xfrm>
        </p:grpSpPr>
        <p:sp>
          <p:nvSpPr>
            <p:cNvPr id="196620"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96621"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196622"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29" y="0"/>
                </a:cxn>
                <a:cxn ang="0">
                  <a:pos x="99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196623"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15" y="0"/>
                </a:cxn>
                <a:cxn ang="0">
                  <a:pos x="99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196614"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196615" name="标题 1"/>
          <p:cNvGrpSpPr/>
          <p:nvPr/>
        </p:nvGrpSpPr>
        <p:grpSpPr>
          <a:xfrm>
            <a:off x="2665413" y="3181350"/>
            <a:ext cx="11796712" cy="8264525"/>
            <a:chOff x="0" y="0"/>
            <a:chExt cx="3340" cy="1302"/>
          </a:xfrm>
        </p:grpSpPr>
        <p:pic>
          <p:nvPicPr>
            <p:cNvPr id="196618" name="标题 1"/>
            <p:cNvPicPr/>
            <p:nvPr/>
          </p:nvPicPr>
          <p:blipFill>
            <a:blip r:embed="rId2"/>
            <a:stretch>
              <a:fillRect/>
            </a:stretch>
          </p:blipFill>
          <p:spPr>
            <a:xfrm>
              <a:off x="0" y="0"/>
              <a:ext cx="3340" cy="1302"/>
            </a:xfrm>
            <a:prstGeom prst="rect">
              <a:avLst/>
            </a:prstGeom>
            <a:noFill/>
            <a:ln w="9525">
              <a:noFill/>
            </a:ln>
          </p:spPr>
        </p:pic>
        <p:sp>
          <p:nvSpPr>
            <p:cNvPr id="196619"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196616" name="Text Box 23"/>
          <p:cNvSpPr txBox="1"/>
          <p:nvPr/>
        </p:nvSpPr>
        <p:spPr>
          <a:xfrm>
            <a:off x="4479925" y="5113338"/>
            <a:ext cx="8618538" cy="2987675"/>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ea typeface="宋体" panose="02010600030101010101" pitchFamily="2" charset="-122"/>
              </a:rPr>
              <a:t>      由于正兴公司没有特殊要求，</a:t>
            </a:r>
            <a:r>
              <a:rPr lang="en-US" altLang="zh-CN" sz="3700" b="1" dirty="0">
                <a:ea typeface="宋体" panose="02010600030101010101" pitchFamily="2" charset="-122"/>
              </a:rPr>
              <a:t>CIF</a:t>
            </a:r>
            <a:r>
              <a:rPr lang="zh-CN" altLang="en-US" sz="3700" b="1" dirty="0">
                <a:ea typeface="宋体" panose="02010600030101010101" pitchFamily="2" charset="-122"/>
              </a:rPr>
              <a:t>价格术语默认的投保险别是平安险（</a:t>
            </a:r>
            <a:r>
              <a:rPr lang="en-US" altLang="zh-CN" sz="3700" b="1" dirty="0">
                <a:ea typeface="宋体" panose="02010600030101010101" pitchFamily="2" charset="-122"/>
              </a:rPr>
              <a:t>FPA</a:t>
            </a:r>
            <a:r>
              <a:rPr lang="zh-CN" altLang="en-US" sz="3700" b="1" dirty="0">
                <a:ea typeface="宋体" panose="02010600030101010101" pitchFamily="2" charset="-122"/>
              </a:rPr>
              <a:t>），在货物装船前办理。因此陈好学选择了平安险，准备填写投保单发送给指定的保险公司。</a:t>
            </a:r>
            <a:endParaRPr lang="en-US" altLang="zh-CN" sz="3700" b="1" dirty="0">
              <a:ea typeface="宋体" panose="02010600030101010101" pitchFamily="2" charset="-122"/>
            </a:endParaRPr>
          </a:p>
        </p:txBody>
      </p:sp>
      <p:pic>
        <p:nvPicPr>
          <p:cNvPr id="196617" name="Picture 25" descr="~7TS8R@(~@UIY5WG_Z]G7U0"/>
          <p:cNvPicPr>
            <a:picLocks noChangeAspect="1"/>
          </p:cNvPicPr>
          <p:nvPr/>
        </p:nvPicPr>
        <p:blipFill>
          <a:blip r:embed="rId3"/>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Rectangle 2"/>
          <p:cNvSpPr>
            <a:spLocks noGrp="1" noChangeArrowheads="1"/>
          </p:cNvSpPr>
          <p:nvPr>
            <p:ph type="title" idx="4294967295"/>
          </p:nvPr>
        </p:nvSpPr>
        <p:spPr>
          <a:xfrm>
            <a:off x="5503863" y="280988"/>
            <a:ext cx="7953375"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55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rPr>
              <a:t>总结提升</a:t>
            </a:r>
            <a:endParaRPr kumimoji="0" lang="zh-CN" altLang="en-US" sz="55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6388" name="Text Box 4"/>
          <p:cNvSpPr txBox="1">
            <a:spLocks noChangeArrowheads="1"/>
          </p:cNvSpPr>
          <p:nvPr/>
        </p:nvSpPr>
        <p:spPr bwMode="auto">
          <a:xfrm>
            <a:off x="2725738" y="2693988"/>
            <a:ext cx="11053763" cy="174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717" tIns="70359" rIns="140717" bIns="7035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4300" b="1" i="0" u="none" strike="noStrike" kern="1200" cap="none" spc="0" normalizeH="0" baseline="0" noProof="0">
                <a:ln>
                  <a:noFill/>
                </a:ln>
                <a:solidFill>
                  <a:srgbClr val="558ED5"/>
                </a:solidFill>
                <a:effectLst/>
                <a:uLnTx/>
                <a:uFillTx/>
                <a:latin typeface="Arial" panose="020B0604020202020204" pitchFamily="34" charset="0"/>
                <a:ea typeface="宋体" panose="02010600030101010101" pitchFamily="2" charset="-122"/>
                <a:cs typeface="+mn-cs"/>
              </a:rPr>
              <a:t>工作任务：</a:t>
            </a:r>
            <a:r>
              <a:rPr kumimoji="0" lang="zh-CN" altLang="en-US" sz="4300" b="1" i="0" u="none" strike="noStrike" kern="1200" cap="none" spc="0" normalizeH="0" baseline="0" noProof="0">
                <a:ln>
                  <a:noFill/>
                </a:ln>
                <a:solidFill>
                  <a:srgbClr val="FF0000"/>
                </a:solidFill>
                <a:effectLst/>
                <a:uLnTx/>
                <a:uFillTx/>
                <a:latin typeface="Arial" panose="020B0604020202020204" pitchFamily="34" charset="0"/>
                <a:ea typeface="宋体" panose="02010600030101010101" pitchFamily="2" charset="-122"/>
                <a:cs typeface="+mn-cs"/>
              </a:rPr>
              <a:t>如何选择海运货物保险险别</a:t>
            </a:r>
            <a:endParaRPr kumimoji="0" lang="zh-CN" altLang="en-US" sz="4300" b="1" i="0" u="none" strike="noStrike" kern="1200" cap="none" spc="0" normalizeH="0" baseline="0" noProof="0">
              <a:ln>
                <a:noFill/>
              </a:ln>
              <a:solidFill>
                <a:srgbClr val="FF0000"/>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4300" b="1" i="0" u="none" strike="noStrike" kern="1200" cap="none" spc="0" normalizeH="0" baseline="0" noProof="0">
              <a:ln>
                <a:noFill/>
              </a:ln>
              <a:solidFill>
                <a:srgbClr val="0066FF"/>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rgbClr val="0066FF"/>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endParaRPr>
          </a:p>
        </p:txBody>
      </p:sp>
      <p:sp>
        <p:nvSpPr>
          <p:cNvPr id="197636" name="Text Box 5"/>
          <p:cNvSpPr txBox="1"/>
          <p:nvPr/>
        </p:nvSpPr>
        <p:spPr>
          <a:xfrm>
            <a:off x="2097088" y="4146550"/>
            <a:ext cx="10318750" cy="4354513"/>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342900" lvl="0" indent="-342900" eaLnBrk="1" hangingPunct="1">
              <a:lnSpc>
                <a:spcPct val="170000"/>
              </a:lnSpc>
              <a:spcBef>
                <a:spcPct val="0"/>
              </a:spcBef>
            </a:pPr>
            <a:r>
              <a:rPr lang="zh-CN" altLang="en-US" sz="3100" b="1" dirty="0">
                <a:solidFill>
                  <a:srgbClr val="CC0000"/>
                </a:solidFill>
                <a:ea typeface="宋体" panose="02010600030101010101" pitchFamily="2" charset="-122"/>
              </a:rPr>
              <a:t>基本险： 平安险、水渍险、一切险</a:t>
            </a:r>
            <a:endParaRPr lang="zh-CN" altLang="en-US" sz="3100" b="1" dirty="0">
              <a:solidFill>
                <a:srgbClr val="CC0000"/>
              </a:solidFill>
              <a:ea typeface="宋体" panose="02010600030101010101" pitchFamily="2" charset="-122"/>
            </a:endParaRPr>
          </a:p>
          <a:p>
            <a:pPr marL="342900" lvl="0" indent="-342900" eaLnBrk="1" hangingPunct="1">
              <a:lnSpc>
                <a:spcPct val="170000"/>
              </a:lnSpc>
              <a:spcBef>
                <a:spcPct val="0"/>
              </a:spcBef>
            </a:pPr>
            <a:r>
              <a:rPr lang="zh-CN" altLang="en-US" sz="3100" b="1" dirty="0">
                <a:solidFill>
                  <a:srgbClr val="CC0000"/>
                </a:solidFill>
                <a:ea typeface="宋体" panose="02010600030101010101" pitchFamily="2" charset="-122"/>
              </a:rPr>
              <a:t>附加险：一般附加险、特殊附加险</a:t>
            </a:r>
            <a:endParaRPr lang="zh-CN" altLang="en-US" sz="3100" b="1" dirty="0">
              <a:solidFill>
                <a:srgbClr val="CC0000"/>
              </a:solidFill>
              <a:ea typeface="宋体" panose="02010600030101010101" pitchFamily="2" charset="-122"/>
            </a:endParaRPr>
          </a:p>
          <a:p>
            <a:pPr marL="342900" lvl="0" indent="-342900" eaLnBrk="1" hangingPunct="1">
              <a:lnSpc>
                <a:spcPct val="170000"/>
              </a:lnSpc>
              <a:spcBef>
                <a:spcPct val="0"/>
              </a:spcBef>
            </a:pPr>
            <a:r>
              <a:rPr lang="zh-CN" altLang="en-US" sz="3100" b="1" dirty="0">
                <a:solidFill>
                  <a:srgbClr val="CC0000"/>
                </a:solidFill>
                <a:ea typeface="宋体" panose="02010600030101010101" pitchFamily="2" charset="-122"/>
              </a:rPr>
              <a:t>应根据货物的性质、包装、用途、运输工具、运输路线和货物的残损规律等选择投保险别。</a:t>
            </a:r>
            <a:endParaRPr lang="zh-CN" altLang="en-US" sz="3100" b="1" dirty="0">
              <a:solidFill>
                <a:srgbClr val="CC0000"/>
              </a:solidFill>
              <a:ea typeface="宋体" panose="02010600030101010101" pitchFamily="2" charset="-122"/>
            </a:endParaRPr>
          </a:p>
          <a:p>
            <a:pPr marL="342900" lvl="0" indent="-342900" eaLnBrk="1" hangingPunct="1">
              <a:lnSpc>
                <a:spcPct val="170000"/>
              </a:lnSpc>
              <a:spcBef>
                <a:spcPct val="0"/>
              </a:spcBef>
            </a:pPr>
            <a:endParaRPr lang="zh-CN" altLang="en-US" sz="3700" b="1" dirty="0">
              <a:ea typeface="宋体" panose="02010600030101010101" pitchFamily="2" charset="-122"/>
            </a:endParaRPr>
          </a:p>
        </p:txBody>
      </p:sp>
    </p:spTree>
  </p:cSld>
  <p:clrMapOvr>
    <a:masterClrMapping/>
  </p:clrMapOvr>
  <p:transition>
    <p:fade/>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p:nvPr>
        </p:nvSpPr>
        <p:spPr>
          <a:xfrm>
            <a:off x="1304925" y="280988"/>
            <a:ext cx="7710488"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smtClean="0">
                <a:ln>
                  <a:noFill/>
                </a:ln>
                <a:solidFill>
                  <a:schemeClr val="bg1"/>
                </a:solidFill>
                <a:effectLst>
                  <a:outerShdw blurRad="38100" dist="38100" dir="2700000" algn="tl">
                    <a:srgbClr val="C0C0C0"/>
                  </a:outerShdw>
                </a:effectLst>
                <a:uLnTx/>
                <a:uFillTx/>
                <a:latin typeface="楷体_GB2312" pitchFamily="49" charset="-122"/>
                <a:ea typeface="+mj-ea"/>
                <a:cs typeface="+mj-cs"/>
              </a:rPr>
              <a:t>（四）货运单据</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98659" name="Rectangle 3"/>
          <p:cNvSpPr>
            <a:spLocks noGrp="1"/>
          </p:cNvSpPr>
          <p:nvPr>
            <p:ph idx="1"/>
          </p:nvPr>
        </p:nvSpPr>
        <p:spPr>
          <a:xfrm>
            <a:off x="1303338" y="1890713"/>
            <a:ext cx="12476162" cy="2900362"/>
          </a:xfrm>
          <a:ln/>
        </p:spPr>
        <p:txBody>
          <a:bodyPr vert="horz" wrap="square" lIns="140717" tIns="70359" rIns="140717" bIns="70359" anchor="t" anchorCtr="0"/>
          <a:p>
            <a:pPr marL="0" indent="0" eaLnBrk="1" hangingPunct="1">
              <a:lnSpc>
                <a:spcPct val="160000"/>
              </a:lnSpc>
              <a:spcBef>
                <a:spcPct val="0"/>
              </a:spcBef>
              <a:buNone/>
            </a:pPr>
            <a:r>
              <a:rPr lang="zh-CN" altLang="en-US" sz="3700" b="1" dirty="0">
                <a:latin typeface="楷体_GB2312" pitchFamily="49" charset="-122"/>
                <a:ea typeface="楷体_GB2312" pitchFamily="49" charset="-122"/>
              </a:rPr>
              <a:t>    </a:t>
            </a:r>
            <a:r>
              <a:rPr lang="en-US" altLang="zh-CN" sz="3700" b="1" dirty="0">
                <a:latin typeface="楷体_GB2312" pitchFamily="49" charset="-122"/>
                <a:ea typeface="楷体_GB2312" pitchFamily="49" charset="-122"/>
              </a:rPr>
              <a:t>2016</a:t>
            </a:r>
            <a:r>
              <a:rPr lang="zh-CN" altLang="en-US" sz="3700" b="1" dirty="0">
                <a:latin typeface="楷体_GB2312" pitchFamily="49" charset="-122"/>
                <a:ea typeface="楷体_GB2312" pitchFamily="49" charset="-122"/>
              </a:rPr>
              <a:t>年</a:t>
            </a:r>
            <a:r>
              <a:rPr lang="en-US" altLang="zh-CN" sz="3700" b="1" dirty="0">
                <a:latin typeface="楷体_GB2312" pitchFamily="49" charset="-122"/>
                <a:ea typeface="楷体_GB2312" pitchFamily="49" charset="-122"/>
              </a:rPr>
              <a:t>5</a:t>
            </a:r>
            <a:r>
              <a:rPr lang="zh-CN" altLang="en-US" sz="3700" b="1" dirty="0">
                <a:latin typeface="楷体_GB2312" pitchFamily="49" charset="-122"/>
                <a:ea typeface="楷体_GB2312" pitchFamily="49" charset="-122"/>
              </a:rPr>
              <a:t>月</a:t>
            </a:r>
            <a:r>
              <a:rPr lang="en-US" altLang="zh-CN" sz="3700" b="1" dirty="0">
                <a:latin typeface="楷体_GB2312" pitchFamily="49" charset="-122"/>
                <a:ea typeface="楷体_GB2312" pitchFamily="49" charset="-122"/>
              </a:rPr>
              <a:t>21</a:t>
            </a:r>
            <a:r>
              <a:rPr lang="zh-CN" altLang="en-US" sz="3700" b="1" dirty="0">
                <a:latin typeface="楷体_GB2312" pitchFamily="49" charset="-122"/>
                <a:ea typeface="楷体_GB2312" pitchFamily="49" charset="-122"/>
              </a:rPr>
              <a:t>日， </a:t>
            </a:r>
            <a:r>
              <a:rPr lang="zh-CN" altLang="en-US" sz="3700" b="1" dirty="0">
                <a:solidFill>
                  <a:srgbClr val="FF0000"/>
                </a:solidFill>
                <a:latin typeface="楷体_GB2312" pitchFamily="49" charset="-122"/>
                <a:ea typeface="楷体_GB2312" pitchFamily="49" charset="-122"/>
              </a:rPr>
              <a:t>托运人正兴进出口有限公司</a:t>
            </a:r>
            <a:r>
              <a:rPr lang="zh-CN" altLang="en-US" sz="3700" b="1" dirty="0">
                <a:latin typeface="楷体_GB2312" pitchFamily="49" charset="-122"/>
                <a:ea typeface="楷体_GB2312" pitchFamily="49" charset="-122"/>
              </a:rPr>
              <a:t>有</a:t>
            </a:r>
            <a:r>
              <a:rPr lang="en-US" altLang="zh-CN" sz="3700" b="1" dirty="0">
                <a:latin typeface="楷体_GB2312" pitchFamily="49" charset="-122"/>
                <a:ea typeface="楷体_GB2312" pitchFamily="49" charset="-122"/>
              </a:rPr>
              <a:t>2X20</a:t>
            </a:r>
            <a:r>
              <a:rPr lang="en-US" altLang="zh-CN" sz="3700" b="1" dirty="0">
                <a:ea typeface="楷体_GB2312" pitchFamily="49" charset="-122"/>
              </a:rPr>
              <a:t>’</a:t>
            </a:r>
            <a:r>
              <a:rPr lang="en-US" altLang="zh-CN" sz="3700" b="1" dirty="0">
                <a:latin typeface="楷体_GB2312" pitchFamily="49" charset="-122"/>
                <a:ea typeface="楷体_GB2312" pitchFamily="49" charset="-122"/>
              </a:rPr>
              <a:t>GP</a:t>
            </a:r>
            <a:r>
              <a:rPr lang="zh-CN" altLang="en-US" sz="3700" b="1" dirty="0">
                <a:latin typeface="楷体_GB2312" pitchFamily="49" charset="-122"/>
                <a:ea typeface="楷体_GB2312" pitchFamily="49" charset="-122"/>
              </a:rPr>
              <a:t>的女式针织衫在上海港装船，即将运往荷兰的鹿特丹。</a:t>
            </a:r>
            <a:r>
              <a:rPr lang="zh-CN" altLang="en-US" sz="3700" b="1" dirty="0">
                <a:solidFill>
                  <a:srgbClr val="FF0000"/>
                </a:solidFill>
                <a:latin typeface="楷体_GB2312" pitchFamily="49" charset="-122"/>
                <a:ea typeface="楷体_GB2312" pitchFamily="49" charset="-122"/>
              </a:rPr>
              <a:t>承运人：</a:t>
            </a:r>
            <a:r>
              <a:rPr lang="en-US" altLang="zh-CN" sz="3700" b="1" dirty="0">
                <a:solidFill>
                  <a:srgbClr val="FF0000"/>
                </a:solidFill>
                <a:latin typeface="楷体_GB2312" pitchFamily="49" charset="-122"/>
                <a:ea typeface="楷体_GB2312" pitchFamily="49" charset="-122"/>
              </a:rPr>
              <a:t>COSCO</a:t>
            </a:r>
            <a:r>
              <a:rPr lang="en-US" altLang="zh-CN" sz="3700" b="1" dirty="0">
                <a:latin typeface="楷体_GB2312" pitchFamily="49" charset="-122"/>
                <a:ea typeface="楷体_GB2312" pitchFamily="49" charset="-122"/>
              </a:rPr>
              <a:t> ,</a:t>
            </a:r>
            <a:r>
              <a:rPr lang="zh-CN" altLang="en-US" sz="3700" b="1" dirty="0">
                <a:latin typeface="楷体_GB2312" pitchFamily="49" charset="-122"/>
                <a:ea typeface="楷体_GB2312" pitchFamily="49" charset="-122"/>
              </a:rPr>
              <a:t>船名航次为：</a:t>
            </a:r>
            <a:r>
              <a:rPr lang="en-US" altLang="zh-CN" sz="3700" b="1" dirty="0">
                <a:latin typeface="楷体_GB2312" pitchFamily="49" charset="-122"/>
                <a:ea typeface="楷体_GB2312" pitchFamily="49" charset="-122"/>
              </a:rPr>
              <a:t>DONGFANG V.190</a:t>
            </a:r>
            <a:r>
              <a:rPr lang="zh-CN" altLang="en-US" sz="3700" b="1" dirty="0">
                <a:latin typeface="楷体_GB2312" pitchFamily="49" charset="-122"/>
                <a:ea typeface="楷体_GB2312" pitchFamily="49" charset="-122"/>
              </a:rPr>
              <a:t>。</a:t>
            </a:r>
            <a:endParaRPr lang="zh-CN" altLang="en-US" sz="3700" b="1" dirty="0">
              <a:latin typeface="楷体_GB2312" pitchFamily="49" charset="-122"/>
              <a:ea typeface="楷体_GB2312" pitchFamily="49" charset="-122"/>
            </a:endParaRPr>
          </a:p>
        </p:txBody>
      </p:sp>
      <p:sp>
        <p:nvSpPr>
          <p:cNvPr id="198660" name="TextBox 8"/>
          <p:cNvSpPr txBox="1"/>
          <p:nvPr/>
        </p:nvSpPr>
        <p:spPr>
          <a:xfrm>
            <a:off x="5273675" y="9405938"/>
            <a:ext cx="3860800" cy="619125"/>
          </a:xfrm>
          <a:prstGeom prst="rect">
            <a:avLst/>
          </a:prstGeom>
          <a:noFill/>
          <a:ln w="9525">
            <a:noFill/>
          </a:ln>
        </p:spPr>
        <p:txBody>
          <a:bodyPr wrap="none"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dirty="0"/>
              <a:t>集装箱货物装船场景</a:t>
            </a:r>
            <a:endParaRPr lang="zh-CN" altLang="en-US" sz="3100" dirty="0"/>
          </a:p>
        </p:txBody>
      </p:sp>
      <p:pic>
        <p:nvPicPr>
          <p:cNvPr id="198661" name="Picture 13" descr="港口装卸图片 (7)"/>
          <p:cNvPicPr>
            <a:picLocks noChangeAspect="1"/>
          </p:cNvPicPr>
          <p:nvPr/>
        </p:nvPicPr>
        <p:blipFill>
          <a:blip r:embed="rId1"/>
          <a:stretch>
            <a:fillRect/>
          </a:stretch>
        </p:blipFill>
        <p:spPr>
          <a:xfrm>
            <a:off x="2551113" y="4956175"/>
            <a:ext cx="8959850" cy="4362450"/>
          </a:xfrm>
          <a:prstGeom prst="rect">
            <a:avLst/>
          </a:prstGeom>
          <a:noFill/>
          <a:ln w="9525">
            <a:noFill/>
          </a:ln>
        </p:spPr>
      </p:pic>
    </p:spTree>
  </p:cSld>
  <p:clrMapOvr>
    <a:masterClrMapping/>
  </p:clrMapOvr>
  <p:transition>
    <p:fade/>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p:nvPr>
        </p:nvSpPr>
        <p:spPr>
          <a:xfrm>
            <a:off x="720725" y="411163"/>
            <a:ext cx="8636000"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rPr>
              <a:t>项目引入</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99683" name="Rectangle 3"/>
          <p:cNvSpPr>
            <a:spLocks noGrp="1"/>
          </p:cNvSpPr>
          <p:nvPr>
            <p:ph idx="1"/>
          </p:nvPr>
        </p:nvSpPr>
        <p:spPr>
          <a:xfrm>
            <a:off x="282575" y="3716338"/>
            <a:ext cx="2665413" cy="749300"/>
          </a:xfrm>
          <a:ln/>
        </p:spPr>
        <p:txBody>
          <a:bodyPr vert="horz" wrap="square" lIns="140717" tIns="70359" rIns="140717" bIns="70359" anchor="t" anchorCtr="0"/>
          <a:p>
            <a:pPr eaLnBrk="1" hangingPunct="1">
              <a:lnSpc>
                <a:spcPct val="80000"/>
              </a:lnSpc>
              <a:buNone/>
            </a:pPr>
            <a:r>
              <a:rPr lang="zh-CN" altLang="en-US" sz="4300" b="1" dirty="0">
                <a:solidFill>
                  <a:srgbClr val="558ED5"/>
                </a:solidFill>
              </a:rPr>
              <a:t>工作任务</a:t>
            </a:r>
            <a:endParaRPr lang="zh-CN" altLang="en-US" sz="4300" b="1" dirty="0">
              <a:solidFill>
                <a:srgbClr val="558ED5"/>
              </a:solidFill>
            </a:endParaRPr>
          </a:p>
        </p:txBody>
      </p:sp>
      <p:sp>
        <p:nvSpPr>
          <p:cNvPr id="199684" name="Text Box 5"/>
          <p:cNvSpPr txBox="1"/>
          <p:nvPr/>
        </p:nvSpPr>
        <p:spPr>
          <a:xfrm>
            <a:off x="508000" y="2322513"/>
            <a:ext cx="2043113" cy="1285875"/>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120000"/>
              </a:lnSpc>
              <a:spcBef>
                <a:spcPct val="0"/>
              </a:spcBef>
              <a:buNone/>
            </a:pPr>
            <a:r>
              <a:rPr lang="en-US" altLang="zh-CN" sz="3100" dirty="0">
                <a:solidFill>
                  <a:srgbClr val="FF0000"/>
                </a:solidFill>
              </a:rPr>
              <a:t>COSCO</a:t>
            </a:r>
            <a:r>
              <a:rPr lang="zh-CN" altLang="en-US" sz="3100" dirty="0">
                <a:solidFill>
                  <a:srgbClr val="FF0000"/>
                </a:solidFill>
              </a:rPr>
              <a:t>海运提单</a:t>
            </a:r>
            <a:endParaRPr lang="zh-CN" altLang="en-US" sz="1800" dirty="0">
              <a:solidFill>
                <a:srgbClr val="FF0000"/>
              </a:solidFill>
              <a:ea typeface="宋体" panose="02010600030101010101" pitchFamily="2" charset="-122"/>
            </a:endParaRPr>
          </a:p>
        </p:txBody>
      </p:sp>
      <p:sp>
        <p:nvSpPr>
          <p:cNvPr id="199685" name="TextBox 2"/>
          <p:cNvSpPr txBox="1"/>
          <p:nvPr/>
        </p:nvSpPr>
        <p:spPr>
          <a:xfrm>
            <a:off x="395288" y="4468813"/>
            <a:ext cx="2382837" cy="2403475"/>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4900" dirty="0">
                <a:latin typeface="黑体" panose="02010609060101010101" pitchFamily="49" charset="-122"/>
              </a:rPr>
              <a:t>什么是海运提单呢？</a:t>
            </a:r>
            <a:endParaRPr lang="zh-CN" altLang="en-US" sz="4900" dirty="0">
              <a:latin typeface="黑体" panose="02010609060101010101" pitchFamily="49" charset="-122"/>
            </a:endParaRPr>
          </a:p>
        </p:txBody>
      </p:sp>
      <p:graphicFrame>
        <p:nvGraphicFramePr>
          <p:cNvPr id="7557" name="Group 389"/>
          <p:cNvGraphicFramePr>
            <a:graphicFrameLocks noGrp="1"/>
          </p:cNvGraphicFramePr>
          <p:nvPr/>
        </p:nvGraphicFramePr>
        <p:xfrm>
          <a:off x="2890838" y="2201863"/>
          <a:ext cx="11453813" cy="7150100"/>
        </p:xfrm>
        <a:graphic>
          <a:graphicData uri="http://schemas.openxmlformats.org/drawingml/2006/table">
            <a:tbl>
              <a:tblPr/>
              <a:tblGrid>
                <a:gridCol w="3640417"/>
                <a:gridCol w="3162863"/>
                <a:gridCol w="4650532"/>
              </a:tblGrid>
              <a:tr h="959207">
                <a:tc gridSpan="2">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 SHIPPER</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ZHENGXING IMP&amp;EXP. CO.,LTD.</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rgbClr val="000000"/>
                          </a:solidFill>
                          <a:effectLst/>
                          <a:latin typeface="Arial" panose="020B0604020202020204" pitchFamily="34" charset="0"/>
                          <a:ea typeface="黑体" panose="02010609060101010101" pitchFamily="49" charset="-122"/>
                          <a:cs typeface="Arial" panose="020B0604020202020204" pitchFamily="34" charset="0"/>
                        </a:rPr>
                        <a:t>    21 WEST ZHONGSHAN ROAD, HUZHOU</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6" marR="144016" marT="68155" marB="6815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rowSpan="6">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10) B/L NO.: HJSHBI1520876</a:t>
                      </a:r>
                      <a:endPar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endPar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CARRIER: </a:t>
                      </a:r>
                      <a:endPar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a:t>
                      </a:r>
                      <a:r>
                        <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C O S C O</a:t>
                      </a:r>
                      <a:endPar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endPar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中远集装箱运输有限公司</a:t>
                      </a:r>
                      <a:endParaRPr kumimoji="0" lang="zh-CN" altLang="en-US"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endParaRPr kumimoji="0" lang="zh-CN" altLang="en-US"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COSCO CONTAINER LINES</a:t>
                      </a:r>
                      <a:r>
                        <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a:t>
                      </a:r>
                      <a:endPar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ORIGINAL</a:t>
                      </a:r>
                      <a:endPar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6" marR="144016" marT="68155" marB="6815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84908">
                <a:tc gridSpan="2">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2) CONSIGNEE  </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TO ORDER OF SHIPPER</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6" marR="144016" marT="68155" marB="6815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vMerge="1">
                  <a:tcPr/>
                </a:tc>
              </a:tr>
              <a:tr h="959207">
                <a:tc gridSpan="2">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3) NOTIFY PARTY   </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MANDARS IMPORTS CO. LTD.</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38 QUEENSWAY, ROTTERDAM</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6" marR="144016" marT="68155" marB="6815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vMerge="1">
                  <a:tcPr/>
                </a:tc>
              </a:tr>
              <a:tr h="684908">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4) PLACE OF RECEIPT</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6" marR="144016" marT="68155" marB="6815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5) OCEAN VESSEL   </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DONGFANG </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6" marR="144016" marT="68155" marB="6815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709951">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6) VOYAGE NO. </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V.190</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6" marR="144016" marT="68155" marB="6815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7)PORT OF LOADING  </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SHANGHAI</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6" marR="144016" marT="68155" marB="6815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684908">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8) PORT OF DISCHARGE</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ROTTERDAM</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6" marR="144016" marT="68155" marB="6815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9) PLACE OF DELIVERY</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6" marR="144016" marT="68155" marB="6815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684908">
                <a:tc gridSpan="3">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11) MARKS    12) NOS.</a:t>
                      </a:r>
                      <a:r>
                        <a:rPr kumimoji="0" lang="zh-CN" altLang="en-US"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a:t>
                      </a: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KINGS OF PKGS. 13) DESCRIPTION OF GOODS 14) G.W. 15) MEAS(M3)</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CONTAINER NO.</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6" marR="144016" marT="68155" marB="6815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r>
              <a:tr h="1782104">
                <a:tc gridSpan="3">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MANDARS </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TXT201110          620 CARTONS              KNITTED SWEATER                    24800 KGS      55.8 CBM</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ROTTERDAM                                                        </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C/NO.:1</a:t>
                      </a:r>
                      <a:r>
                        <a:rPr kumimoji="0" lang="zh-CN" altLang="en-US"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a:t>
                      </a: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620                                           FREIGHT PREPAID</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GANE100067                                                   CY-CY</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GANE100068                                                     </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6" marR="144016" marT="68155" marB="6815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r>
            </a:tbl>
          </a:graphicData>
        </a:graphic>
      </p:graphicFrame>
      <p:pic>
        <p:nvPicPr>
          <p:cNvPr id="199712" name="Picture 3" descr="E:\1-科研和课程建设改革\3-国贸资源库建设\1-国际货运代理\1-2015-8开始赶工\货代角色图片\现代尹经理3.jpg"/>
          <p:cNvPicPr>
            <a:picLocks noChangeAspect="1"/>
          </p:cNvPicPr>
          <p:nvPr/>
        </p:nvPicPr>
        <p:blipFill>
          <a:blip r:embed="rId1"/>
          <a:stretch>
            <a:fillRect/>
          </a:stretch>
        </p:blipFill>
        <p:spPr>
          <a:xfrm>
            <a:off x="0" y="7242175"/>
            <a:ext cx="2587625" cy="2982913"/>
          </a:xfrm>
          <a:prstGeom prst="rect">
            <a:avLst/>
          </a:prstGeom>
          <a:noFill/>
          <a:ln w="9525">
            <a:noFill/>
          </a:ln>
        </p:spPr>
      </p:pic>
    </p:spTree>
  </p:cSld>
  <p:clrMapOvr>
    <a:masterClrMapping/>
  </p:clrMapOvr>
  <p:transition>
    <p:fade/>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831850" y="411163"/>
            <a:ext cx="8637588"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rPr>
              <a:t>项目引入</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200707" name="Rectangle 3"/>
          <p:cNvSpPr>
            <a:spLocks noGrp="1"/>
          </p:cNvSpPr>
          <p:nvPr>
            <p:ph type="body" idx="4294967295"/>
          </p:nvPr>
        </p:nvSpPr>
        <p:spPr>
          <a:xfrm>
            <a:off x="282575" y="3716338"/>
            <a:ext cx="2665413" cy="749300"/>
          </a:xfrm>
          <a:ln/>
        </p:spPr>
        <p:txBody>
          <a:bodyPr vert="horz" wrap="square" lIns="140717" tIns="70359" rIns="140717" bIns="70359" anchor="t" anchorCtr="0"/>
          <a:p>
            <a:pPr eaLnBrk="1" hangingPunct="1">
              <a:lnSpc>
                <a:spcPct val="80000"/>
              </a:lnSpc>
              <a:buNone/>
            </a:pPr>
            <a:r>
              <a:rPr lang="zh-CN" altLang="en-US" sz="4300" b="1" dirty="0">
                <a:solidFill>
                  <a:srgbClr val="558ED5"/>
                </a:solidFill>
              </a:rPr>
              <a:t>工作任务</a:t>
            </a:r>
            <a:endParaRPr lang="zh-CN" altLang="en-US" sz="4300" b="1" dirty="0">
              <a:solidFill>
                <a:srgbClr val="558ED5"/>
              </a:solidFill>
            </a:endParaRPr>
          </a:p>
        </p:txBody>
      </p:sp>
      <p:sp>
        <p:nvSpPr>
          <p:cNvPr id="200708" name="Text Box 5"/>
          <p:cNvSpPr txBox="1"/>
          <p:nvPr/>
        </p:nvSpPr>
        <p:spPr>
          <a:xfrm>
            <a:off x="508000" y="2322513"/>
            <a:ext cx="2043113" cy="1285875"/>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120000"/>
              </a:lnSpc>
              <a:spcBef>
                <a:spcPct val="0"/>
              </a:spcBef>
              <a:buNone/>
            </a:pPr>
            <a:r>
              <a:rPr lang="en-US" altLang="zh-CN" sz="3100" dirty="0">
                <a:solidFill>
                  <a:srgbClr val="FF0000"/>
                </a:solidFill>
              </a:rPr>
              <a:t>COSCO</a:t>
            </a:r>
            <a:r>
              <a:rPr lang="zh-CN" altLang="en-US" sz="3100" dirty="0">
                <a:solidFill>
                  <a:srgbClr val="FF0000"/>
                </a:solidFill>
              </a:rPr>
              <a:t>海运提单</a:t>
            </a:r>
            <a:endParaRPr lang="zh-CN" altLang="en-US" sz="1800" dirty="0">
              <a:solidFill>
                <a:srgbClr val="FF0000"/>
              </a:solidFill>
              <a:ea typeface="宋体" panose="02010600030101010101" pitchFamily="2" charset="-122"/>
            </a:endParaRPr>
          </a:p>
        </p:txBody>
      </p:sp>
      <p:sp>
        <p:nvSpPr>
          <p:cNvPr id="200709" name="TextBox 2"/>
          <p:cNvSpPr txBox="1"/>
          <p:nvPr/>
        </p:nvSpPr>
        <p:spPr>
          <a:xfrm>
            <a:off x="395288" y="4468813"/>
            <a:ext cx="2382837" cy="2403475"/>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4900" dirty="0">
                <a:latin typeface="黑体" panose="02010609060101010101" pitchFamily="49" charset="-122"/>
              </a:rPr>
              <a:t>什么是海运提单呢？</a:t>
            </a:r>
            <a:endParaRPr lang="zh-CN" altLang="en-US" sz="4900" dirty="0">
              <a:latin typeface="黑体" panose="02010609060101010101" pitchFamily="49" charset="-122"/>
            </a:endParaRPr>
          </a:p>
        </p:txBody>
      </p:sp>
      <p:graphicFrame>
        <p:nvGraphicFramePr>
          <p:cNvPr id="33851" name="Group 59"/>
          <p:cNvGraphicFramePr>
            <a:graphicFrameLocks noGrp="1"/>
          </p:cNvGraphicFramePr>
          <p:nvPr/>
        </p:nvGraphicFramePr>
        <p:xfrm>
          <a:off x="2947988" y="2751138"/>
          <a:ext cx="11058525" cy="6977063"/>
        </p:xfrm>
        <a:graphic>
          <a:graphicData uri="http://schemas.openxmlformats.org/drawingml/2006/table">
            <a:tbl>
              <a:tblPr/>
              <a:tblGrid>
                <a:gridCol w="2190203"/>
                <a:gridCol w="2080193"/>
                <a:gridCol w="985091"/>
                <a:gridCol w="1037596"/>
                <a:gridCol w="3130290"/>
                <a:gridCol w="1635151"/>
              </a:tblGrid>
              <a:tr h="1576229">
                <a:tc gridSpan="6">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17) TOTAL NUMBER OF CONTAINERSOR PACKAGES (IN WORDS)</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SAY TOTAL </a:t>
                      </a:r>
                      <a:r>
                        <a:rPr kumimoji="0" lang="en-US" altLang="zh-CN" sz="1800" b="1" i="0" u="none" strike="noStrike" cap="none" normalizeH="0" baseline="0" smtClean="0">
                          <a:ln>
                            <a:noFill/>
                          </a:ln>
                          <a:solidFill>
                            <a:srgbClr val="000000"/>
                          </a:solidFill>
                          <a:effectLst/>
                          <a:latin typeface="Arial" panose="020B0604020202020204" pitchFamily="34" charset="0"/>
                          <a:ea typeface="黑体" panose="02010609060101010101" pitchFamily="49" charset="-122"/>
                          <a:cs typeface="Arial" panose="020B0604020202020204" pitchFamily="34" charset="0"/>
                        </a:rPr>
                        <a:t>SIX HUNDRED AND TWENTY CARTONS ONLY</a:t>
                      </a:r>
                      <a:endParaRPr kumimoji="0" lang="en-US" altLang="zh-CN" sz="1800" b="1" i="0" u="none" strike="noStrike" cap="none" normalizeH="0" baseline="0" smtClean="0">
                        <a:ln>
                          <a:noFill/>
                        </a:ln>
                        <a:solidFill>
                          <a:srgbClr val="000000"/>
                        </a:solidFill>
                        <a:effectLst/>
                        <a:latin typeface="Arial" panose="020B0604020202020204" pitchFamily="34" charset="0"/>
                        <a:ea typeface="黑体" panose="02010609060101010101" pitchFamily="49" charset="-122"/>
                        <a:cs typeface="Arial" panose="020B0604020202020204" pitchFamily="34" charset="0"/>
                      </a:endParaRPr>
                    </a:p>
                  </a:txBody>
                  <a:tcPr marL="144013" marR="144013" marT="68161" marB="6816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c hMerge="1">
                  <a:tcPr/>
                </a:tc>
                <a:tc hMerge="1">
                  <a:tcPr/>
                </a:tc>
                <a:tc hMerge="1">
                  <a:tcPr/>
                </a:tc>
              </a:tr>
              <a:tr h="1124188">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FREIGHT</a:t>
                      </a:r>
                      <a:r>
                        <a:rPr kumimoji="0" lang="zh-CN" altLang="en-US"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a:t>
                      </a: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CHARGES </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3" marR="144013" marT="68161" marB="6816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REVENUE TONS</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3" marR="144013" marT="68161" marB="6816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RATE </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3" marR="144013" marT="68161" marB="6816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PER </a:t>
                      </a:r>
                      <a:endParaRPr kumimoji="0" lang="en-US"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txBody>
                  <a:tcPr marL="144013" marR="144013" marT="68161" marB="6816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PREPAID</a:t>
                      </a:r>
                      <a:endParaRPr kumimoji="0" lang="en-US"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txBody>
                  <a:tcPr marL="144013" marR="144013" marT="68161" marB="6816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COLLECT</a:t>
                      </a:r>
                      <a:endParaRPr kumimoji="0" lang="en-US"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txBody>
                  <a:tcPr marL="144013" marR="144013" marT="68161" marB="6816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74513">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PREPAID AT </a:t>
                      </a:r>
                      <a:endParaRPr kumimoji="0" lang="en-US"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txBody>
                  <a:tcPr marL="144013" marR="144013" marT="68161" marB="6816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PAYABLE AT</a:t>
                      </a:r>
                      <a:endParaRPr kumimoji="0" lang="en-US"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txBody>
                  <a:tcPr marL="144013" marR="144013" marT="68161" marB="6816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c rowSpan="2" gridSpan="2">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21) PLACE AND DATE OF ISSUE</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SHANGHAI</a:t>
                      </a:r>
                      <a:r>
                        <a:rPr kumimoji="0" lang="zh-CN" altLang="en-US"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a:t>
                      </a: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MAY 21</a:t>
                      </a:r>
                      <a:r>
                        <a:rPr kumimoji="0" lang="en-US" altLang="zh-CN" sz="1800" b="1" i="0" u="none" strike="noStrike" cap="none" normalizeH="0" baseline="3000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st</a:t>
                      </a: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,2015</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3" marR="144013" marT="68161" marB="6816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hMerge="1">
                  <a:tcPr/>
                </a:tc>
              </a:tr>
              <a:tr h="1124188">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TOTAL PREPAID</a:t>
                      </a:r>
                      <a:endParaRPr kumimoji="0" lang="en-US"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txBody>
                  <a:tcPr marL="144013" marR="144013" marT="68161" marB="6816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18) NUMBER OF ORIGINAL B(S)L  </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THREE</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3" marR="144013" marT="68161" marB="6816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c vMerge="1" gridSpan="2">
                  <a:tcPr/>
                </a:tc>
                <a:tc vMerge="1" hMerge="1">
                  <a:tcPr/>
                </a:tc>
              </a:tr>
              <a:tr h="2477945">
                <a:tc gridSpan="4">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LOADING ON BOARD THE VESSEL</a:t>
                      </a:r>
                      <a:endParaRPr kumimoji="0" lang="en-US"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19) DATE  MAY 21, 2015             20) BY</a:t>
                      </a:r>
                      <a:endParaRPr kumimoji="0" lang="en-US"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txBody>
                  <a:tcPr marL="144013" marR="144013" marT="68161" marB="6816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c hMerge="1">
                  <a:tcPr/>
                </a:tc>
                <a:tc gridSpan="2">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22) SIGNED ON BEHALF OF THE CARRIER</a:t>
                      </a:r>
                      <a:endParaRPr kumimoji="0" lang="en-US"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FOR AND ON BEHALF OF </a:t>
                      </a:r>
                      <a:endParaRPr kumimoji="0" lang="en-US"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COSCO AS CARRIER</a:t>
                      </a:r>
                      <a:endParaRPr kumimoji="0" lang="en-US"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txBody>
                  <a:tcPr marL="144013" marR="144013" marT="68161" marB="6816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r>
            </a:tbl>
          </a:graphicData>
        </a:graphic>
      </p:graphicFrame>
      <p:pic>
        <p:nvPicPr>
          <p:cNvPr id="200738" name="Picture 3" descr="E:\1-科研和课程建设改革\3-国贸资源库建设\1-国际货运代理\1-2015-8开始赶工\货代角色图片\现代尹经理3.jpg"/>
          <p:cNvPicPr>
            <a:picLocks noChangeAspect="1"/>
          </p:cNvPicPr>
          <p:nvPr/>
        </p:nvPicPr>
        <p:blipFill>
          <a:blip r:embed="rId1"/>
          <a:stretch>
            <a:fillRect/>
          </a:stretch>
        </p:blipFill>
        <p:spPr>
          <a:xfrm>
            <a:off x="0" y="7242175"/>
            <a:ext cx="2587625" cy="2982913"/>
          </a:xfrm>
          <a:prstGeom prst="rect">
            <a:avLst/>
          </a:prstGeom>
          <a:noFill/>
          <a:ln w="9525">
            <a:noFill/>
          </a:ln>
        </p:spPr>
      </p:pic>
    </p:spTree>
  </p:cSld>
  <p:clrMapOvr>
    <a:masterClrMapping/>
  </p:clrMapOvr>
  <p:transition>
    <p:fade/>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1304925" y="409575"/>
            <a:ext cx="7710488" cy="838200"/>
          </a:xfrm>
        </p:spPr>
        <p:txBody>
          <a:bodyPr vert="horz" wrap="square" lIns="140692" tIns="70346" rIns="140692" bIns="70346"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201731" name="Rectangle 3"/>
          <p:cNvSpPr>
            <a:spLocks noGrp="1"/>
          </p:cNvSpPr>
          <p:nvPr>
            <p:ph type="body" idx="4294967295"/>
          </p:nvPr>
        </p:nvSpPr>
        <p:spPr>
          <a:xfrm>
            <a:off x="674688" y="3725863"/>
            <a:ext cx="6526212" cy="6002337"/>
          </a:xfrm>
          <a:ln w="38100" cap="rnd">
            <a:solidFill>
              <a:srgbClr val="65A3FF">
                <a:alpha val="100000"/>
              </a:srgbClr>
            </a:solidFill>
            <a:prstDash val="sysDot"/>
            <a:miter lim="800000"/>
          </a:ln>
        </p:spPr>
        <p:txBody>
          <a:bodyPr vert="horz" wrap="square" lIns="138738" tIns="72301" rIns="138738" bIns="72301" anchor="t" anchorCtr="0"/>
          <a:p>
            <a:pPr marL="0" indent="0">
              <a:buBlip>
                <a:blip r:embed="rId1"/>
              </a:buBlip>
            </a:pPr>
            <a:r>
              <a:rPr lang="zh-CN" altLang="en-US" sz="4300" b="1" dirty="0">
                <a:ea typeface="楷体_GB2312" pitchFamily="49" charset="-122"/>
              </a:rPr>
              <a:t>用以证明海上货物运输合同和货物已经由承运人接收或者装船，以及承运人保证据以交付货物的单证。</a:t>
            </a:r>
            <a:endParaRPr lang="zh-CN" altLang="en-US" sz="4300" b="1" dirty="0">
              <a:ea typeface="楷体_GB2312" pitchFamily="49" charset="-122"/>
            </a:endParaRPr>
          </a:p>
          <a:p>
            <a:pPr marL="0" indent="0">
              <a:buBlip>
                <a:blip r:embed="rId1"/>
              </a:buBlip>
            </a:pPr>
            <a:r>
              <a:rPr lang="zh-CN" altLang="en-US" sz="4300" b="1" dirty="0">
                <a:ea typeface="楷体_GB2312" pitchFamily="49" charset="-122"/>
              </a:rPr>
              <a:t>提单是海运中最具有特色的运输单据。</a:t>
            </a:r>
            <a:endParaRPr lang="zh-CN" altLang="en-US" sz="4300" b="1" dirty="0">
              <a:ea typeface="楷体_GB2312" pitchFamily="49" charset="-122"/>
            </a:endParaRPr>
          </a:p>
        </p:txBody>
      </p:sp>
      <p:sp>
        <p:nvSpPr>
          <p:cNvPr id="201732" name="矩形 5"/>
          <p:cNvSpPr/>
          <p:nvPr/>
        </p:nvSpPr>
        <p:spPr>
          <a:xfrm>
            <a:off x="57150" y="9836150"/>
            <a:ext cx="8618538" cy="149225"/>
          </a:xfrm>
          <a:prstGeom prst="rect">
            <a:avLst/>
          </a:prstGeom>
          <a:solidFill>
            <a:schemeClr val="accent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01733" name="矩形 32"/>
          <p:cNvSpPr/>
          <p:nvPr/>
        </p:nvSpPr>
        <p:spPr>
          <a:xfrm>
            <a:off x="169863" y="3287713"/>
            <a:ext cx="13949362" cy="215900"/>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201734" name="矩形 1"/>
          <p:cNvSpPr/>
          <p:nvPr/>
        </p:nvSpPr>
        <p:spPr>
          <a:xfrm>
            <a:off x="169863" y="2752725"/>
            <a:ext cx="13949362" cy="428625"/>
          </a:xfrm>
          <a:prstGeom prst="rect">
            <a:avLst/>
          </a:prstGeom>
          <a:solidFill>
            <a:srgbClr val="2E75B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dirty="0">
              <a:solidFill>
                <a:schemeClr val="bg1"/>
              </a:solidFill>
              <a:latin typeface="Segoe UI Emoji" panose="020B0502040204020203" pitchFamily="34" charset="0"/>
              <a:ea typeface="宋体" panose="02010600030101010101" pitchFamily="2" charset="-122"/>
            </a:endParaRPr>
          </a:p>
        </p:txBody>
      </p:sp>
      <p:grpSp>
        <p:nvGrpSpPr>
          <p:cNvPr id="201735" name="组合 10"/>
          <p:cNvGrpSpPr/>
          <p:nvPr/>
        </p:nvGrpSpPr>
        <p:grpSpPr>
          <a:xfrm flipV="1">
            <a:off x="9696450" y="-39687"/>
            <a:ext cx="4735513" cy="1501775"/>
            <a:chOff x="0" y="0"/>
            <a:chExt cx="7110389" cy="2443343"/>
          </a:xfrm>
        </p:grpSpPr>
        <p:grpSp>
          <p:nvGrpSpPr>
            <p:cNvPr id="201738" name="组合 1"/>
            <p:cNvGrpSpPr/>
            <p:nvPr/>
          </p:nvGrpSpPr>
          <p:grpSpPr>
            <a:xfrm>
              <a:off x="1583972" y="0"/>
              <a:ext cx="3528130" cy="2443343"/>
              <a:chOff x="0" y="0"/>
              <a:chExt cx="3182548" cy="2036641"/>
            </a:xfrm>
          </p:grpSpPr>
          <p:sp>
            <p:nvSpPr>
              <p:cNvPr id="201745"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01746"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01739" name="组合 4"/>
            <p:cNvGrpSpPr/>
            <p:nvPr/>
          </p:nvGrpSpPr>
          <p:grpSpPr>
            <a:xfrm>
              <a:off x="3568070" y="27383"/>
              <a:ext cx="3542319" cy="1708211"/>
              <a:chOff x="0" y="0"/>
              <a:chExt cx="4223383" cy="2036640"/>
            </a:xfrm>
          </p:grpSpPr>
          <p:sp>
            <p:nvSpPr>
              <p:cNvPr id="201743"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01744"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01740" name="组合 7"/>
            <p:cNvGrpSpPr/>
            <p:nvPr/>
          </p:nvGrpSpPr>
          <p:grpSpPr>
            <a:xfrm>
              <a:off x="0" y="53826"/>
              <a:ext cx="3027130" cy="1839448"/>
              <a:chOff x="0" y="0"/>
              <a:chExt cx="2451714" cy="1534624"/>
            </a:xfrm>
          </p:grpSpPr>
          <p:sp>
            <p:nvSpPr>
              <p:cNvPr id="201741"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01742"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201736" name="Rectangle 3"/>
          <p:cNvSpPr txBox="1"/>
          <p:nvPr/>
        </p:nvSpPr>
        <p:spPr>
          <a:xfrm>
            <a:off x="7653338" y="3716338"/>
            <a:ext cx="5899150" cy="6002337"/>
          </a:xfrm>
          <a:prstGeom prst="rect">
            <a:avLst/>
          </a:prstGeom>
          <a:noFill/>
          <a:ln w="38100" cap="rnd" cmpd="sng">
            <a:solidFill>
              <a:srgbClr val="65A3FF"/>
            </a:solidFill>
            <a:prstDash val="sysDot"/>
            <a:miter/>
            <a:headEnd type="none" w="med" len="med"/>
            <a:tailEnd type="none" w="med" len="med"/>
          </a:ln>
        </p:spPr>
        <p:txBody>
          <a:bodyPr lIns="138738" tIns="72301" rIns="138738" bIns="72301"/>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buBlip>
                <a:blip r:embed="rId1"/>
              </a:buBlip>
            </a:pPr>
            <a:r>
              <a:rPr lang="zh-CN" altLang="en-US" sz="4300" dirty="0">
                <a:ea typeface="楷体_GB2312" pitchFamily="49" charset="-122"/>
              </a:rPr>
              <a:t>提单明确了货物运输有关当事人，如承运人、托运人和收货人之间的权利与义务。</a:t>
            </a:r>
            <a:endParaRPr lang="zh-CN" altLang="en-US" sz="4300" dirty="0">
              <a:ea typeface="楷体_GB2312" pitchFamily="49" charset="-122"/>
            </a:endParaRPr>
          </a:p>
          <a:p>
            <a:pPr marL="0" lvl="0" indent="0">
              <a:buBlip>
                <a:blip r:embed="rId1"/>
              </a:buBlip>
            </a:pPr>
            <a:r>
              <a:rPr lang="zh-CN" altLang="en-US" sz="4300" dirty="0">
                <a:ea typeface="楷体_GB2312" pitchFamily="49" charset="-122"/>
              </a:rPr>
              <a:t>提单的签发人可以是船公司、货代或者船长，提单签发人对货物运输负责。</a:t>
            </a:r>
            <a:endParaRPr lang="zh-CN" altLang="en-US" sz="4300" dirty="0">
              <a:ea typeface="楷体_GB2312" pitchFamily="49" charset="-122"/>
            </a:endParaRPr>
          </a:p>
        </p:txBody>
      </p:sp>
      <p:sp>
        <p:nvSpPr>
          <p:cNvPr id="201737" name="TextBox 18"/>
          <p:cNvSpPr txBox="1"/>
          <p:nvPr/>
        </p:nvSpPr>
        <p:spPr>
          <a:xfrm>
            <a:off x="3230563" y="1784350"/>
            <a:ext cx="10206037" cy="936625"/>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nSpc>
                <a:spcPct val="120000"/>
              </a:lnSpc>
              <a:buNone/>
            </a:pPr>
            <a:r>
              <a:rPr lang="zh-CN" altLang="en-US" sz="4300" dirty="0">
                <a:latin typeface="黑体" panose="02010609060101010101" pitchFamily="49" charset="-122"/>
              </a:rPr>
              <a:t>海运提单（</a:t>
            </a:r>
            <a:r>
              <a:rPr lang="en-US" altLang="zh-CN" sz="4300" dirty="0">
                <a:cs typeface="Arial" panose="020B0604020202020204" pitchFamily="34" charset="0"/>
              </a:rPr>
              <a:t>Bill Of Lading</a:t>
            </a:r>
            <a:r>
              <a:rPr lang="zh-CN" altLang="en-US" sz="4300" dirty="0">
                <a:latin typeface="黑体" panose="02010609060101010101" pitchFamily="49" charset="-122"/>
              </a:rPr>
              <a:t>，简称</a:t>
            </a:r>
            <a:r>
              <a:rPr lang="en-US" altLang="zh-CN" sz="4300" dirty="0">
                <a:latin typeface="黑体" panose="02010609060101010101" pitchFamily="49" charset="-122"/>
              </a:rPr>
              <a:t>B/L</a:t>
            </a:r>
            <a:r>
              <a:rPr lang="zh-CN" altLang="en-US" sz="4300" dirty="0">
                <a:latin typeface="黑体" panose="02010609060101010101" pitchFamily="49" charset="-122"/>
              </a:rPr>
              <a:t>）</a:t>
            </a:r>
            <a:endParaRPr lang="zh-CN" altLang="en-US" sz="4300" dirty="0">
              <a:latin typeface="黑体" panose="02010609060101010101" pitchFamily="49" charset="-122"/>
            </a:endParaRPr>
          </a:p>
        </p:txBody>
      </p:sp>
    </p:spTree>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02755" name="内容占位符 2"/>
          <p:cNvSpPr>
            <a:spLocks noGrp="1"/>
          </p:cNvSpPr>
          <p:nvPr>
            <p:ph idx="1"/>
          </p:nvPr>
        </p:nvSpPr>
        <p:spPr>
          <a:xfrm>
            <a:off x="3275013" y="2212975"/>
            <a:ext cx="7896225" cy="1065213"/>
          </a:xfrm>
          <a:ln/>
        </p:spPr>
        <p:txBody>
          <a:bodyPr vert="horz" wrap="square" lIns="140692" tIns="70346" rIns="140692" bIns="70346" anchor="t" anchorCtr="0"/>
          <a:p>
            <a:pPr marL="0" indent="0">
              <a:lnSpc>
                <a:spcPct val="120000"/>
              </a:lnSpc>
              <a:buNone/>
            </a:pPr>
            <a:r>
              <a:rPr lang="zh-CN" altLang="en-US" sz="4300" b="1" dirty="0">
                <a:latin typeface="黑体" panose="02010609060101010101" pitchFamily="49" charset="-122"/>
              </a:rPr>
              <a:t>海运提单（</a:t>
            </a:r>
            <a:r>
              <a:rPr lang="en-US" altLang="zh-CN" sz="4300" b="1" dirty="0">
                <a:latin typeface="黑体" panose="02010609060101010101" pitchFamily="49" charset="-122"/>
              </a:rPr>
              <a:t>B/L</a:t>
            </a:r>
            <a:r>
              <a:rPr lang="zh-CN" altLang="en-US" sz="4300" b="1" dirty="0">
                <a:latin typeface="黑体" panose="02010609060101010101" pitchFamily="49" charset="-122"/>
              </a:rPr>
              <a:t>）的功能</a:t>
            </a:r>
            <a:endParaRPr lang="zh-CN" altLang="en-US" sz="4300" b="1" dirty="0">
              <a:latin typeface="黑体" panose="02010609060101010101" pitchFamily="49" charset="-122"/>
            </a:endParaRPr>
          </a:p>
        </p:txBody>
      </p:sp>
      <p:grpSp>
        <p:nvGrpSpPr>
          <p:cNvPr id="202756" name="Group 4"/>
          <p:cNvGrpSpPr/>
          <p:nvPr/>
        </p:nvGrpSpPr>
        <p:grpSpPr>
          <a:xfrm>
            <a:off x="849313" y="3609975"/>
            <a:ext cx="12814300" cy="5583238"/>
            <a:chOff x="340" y="1525"/>
            <a:chExt cx="5125" cy="2359"/>
          </a:xfrm>
        </p:grpSpPr>
        <p:grpSp>
          <p:nvGrpSpPr>
            <p:cNvPr id="202775" name="组合 10"/>
            <p:cNvGrpSpPr/>
            <p:nvPr/>
          </p:nvGrpSpPr>
          <p:grpSpPr>
            <a:xfrm>
              <a:off x="1021" y="3430"/>
              <a:ext cx="453" cy="454"/>
              <a:chOff x="0" y="0"/>
              <a:chExt cx="1143008" cy="1143007"/>
            </a:xfrm>
          </p:grpSpPr>
          <p:grpSp>
            <p:nvGrpSpPr>
              <p:cNvPr id="202801" name="椭圆 11"/>
              <p:cNvGrpSpPr/>
              <p:nvPr/>
            </p:nvGrpSpPr>
            <p:grpSpPr>
              <a:xfrm>
                <a:off x="-534513" y="-223615"/>
                <a:ext cx="1870932" cy="1870930"/>
                <a:chOff x="0" y="0"/>
                <a:chExt cx="1286256" cy="1286256"/>
              </a:xfrm>
            </p:grpSpPr>
            <p:pic>
              <p:nvPicPr>
                <p:cNvPr id="202805" name="椭圆 11"/>
                <p:cNvPicPr/>
                <p:nvPr/>
              </p:nvPicPr>
              <p:blipFill>
                <a:blip r:embed="rId1"/>
                <a:stretch>
                  <a:fillRect/>
                </a:stretch>
              </p:blipFill>
              <p:spPr>
                <a:xfrm>
                  <a:off x="0" y="0"/>
                  <a:ext cx="1286256" cy="1286256"/>
                </a:xfrm>
                <a:prstGeom prst="rect">
                  <a:avLst/>
                </a:prstGeom>
                <a:noFill/>
                <a:ln w="9525">
                  <a:noFill/>
                </a:ln>
              </p:spPr>
            </p:pic>
            <p:sp>
              <p:nvSpPr>
                <p:cNvPr id="202806" name="Text Box 20"/>
                <p:cNvSpPr txBox="1"/>
                <p:nvPr/>
              </p:nvSpPr>
              <p:spPr>
                <a:xfrm>
                  <a:off x="482555" y="268813"/>
                  <a:ext cx="555652" cy="555654"/>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02802" name="椭圆 12"/>
              <p:cNvGrpSpPr/>
              <p:nvPr/>
            </p:nvGrpSpPr>
            <p:grpSpPr>
              <a:xfrm>
                <a:off x="-11362" y="33527"/>
                <a:ext cx="1099505" cy="1108371"/>
                <a:chOff x="0" y="0"/>
                <a:chExt cx="755904" cy="762000"/>
              </a:xfrm>
            </p:grpSpPr>
            <p:pic>
              <p:nvPicPr>
                <p:cNvPr id="202803" name="椭圆 12"/>
                <p:cNvPicPr/>
                <p:nvPr/>
              </p:nvPicPr>
              <p:blipFill>
                <a:blip r:embed="rId2"/>
                <a:stretch>
                  <a:fillRect/>
                </a:stretch>
              </p:blipFill>
              <p:spPr>
                <a:xfrm>
                  <a:off x="0" y="0"/>
                  <a:ext cx="755904" cy="762000"/>
                </a:xfrm>
                <a:prstGeom prst="rect">
                  <a:avLst/>
                </a:prstGeom>
                <a:noFill/>
                <a:ln w="9525">
                  <a:noFill/>
                </a:ln>
              </p:spPr>
            </p:pic>
            <p:sp>
              <p:nvSpPr>
                <p:cNvPr id="202804" name="Text Box 23"/>
                <p:cNvSpPr txBox="1"/>
                <p:nvPr/>
              </p:nvSpPr>
              <p:spPr>
                <a:xfrm>
                  <a:off x="116415" y="118092"/>
                  <a:ext cx="524308" cy="529720"/>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1</a:t>
                  </a:r>
                  <a:endParaRPr lang="zh-CN" altLang="en-US" sz="3700" dirty="0">
                    <a:solidFill>
                      <a:srgbClr val="333333"/>
                    </a:solidFill>
                    <a:latin typeface="Comic Sans MS" panose="030F0702030302020204" pitchFamily="66" charset="0"/>
                    <a:ea typeface="微软雅黑" panose="020B0503020204020204" charset="-122"/>
                  </a:endParaRPr>
                </a:p>
              </p:txBody>
            </p:sp>
          </p:grpSp>
        </p:grpSp>
        <p:grpSp>
          <p:nvGrpSpPr>
            <p:cNvPr id="202776" name="Group 12"/>
            <p:cNvGrpSpPr/>
            <p:nvPr/>
          </p:nvGrpSpPr>
          <p:grpSpPr>
            <a:xfrm>
              <a:off x="340" y="1525"/>
              <a:ext cx="5125" cy="2252"/>
              <a:chOff x="340" y="1706"/>
              <a:chExt cx="5125" cy="2252"/>
            </a:xfrm>
          </p:grpSpPr>
          <p:sp>
            <p:nvSpPr>
              <p:cNvPr id="202784" name="六边形 39"/>
              <p:cNvSpPr/>
              <p:nvPr/>
            </p:nvSpPr>
            <p:spPr>
              <a:xfrm>
                <a:off x="340" y="1797"/>
                <a:ext cx="1950" cy="1406"/>
              </a:xfrm>
              <a:prstGeom prst="hexagon">
                <a:avLst>
                  <a:gd name="adj" fmla="val 25008"/>
                  <a:gd name="vf" fmla="val 115470"/>
                </a:avLst>
              </a:prstGeom>
              <a:solidFill>
                <a:srgbClr val="81B7FF"/>
              </a:solidFill>
              <a:ln w="9525">
                <a:noFill/>
              </a:ln>
              <a:effectLst>
                <a:outerShdw dist="127001" dir="8100000" sx="100999" sy="100999" algn="tr" rotWithShape="0">
                  <a:srgbClr val="000000">
                    <a:alpha val="29999"/>
                  </a:srgbClr>
                </a:outerShdw>
              </a:effectLst>
            </p:spPr>
            <p:txBody>
              <a:bodyPr lIns="90154" tIns="46982" rIns="90154" bIns="46982" anchor="ctr" anchorCtr="0"/>
              <a:p>
                <a:pPr algn="ctr"/>
                <a:endParaRPr lang="zh-CN" altLang="en-US" dirty="0">
                  <a:solidFill>
                    <a:srgbClr val="FFFFFF"/>
                  </a:solidFill>
                  <a:latin typeface="Calibri" panose="020F0502020204030204" pitchFamily="34" charset="0"/>
                </a:endParaRPr>
              </a:p>
            </p:txBody>
          </p:sp>
          <p:sp>
            <p:nvSpPr>
              <p:cNvPr id="202785" name="六边形 39"/>
              <p:cNvSpPr/>
              <p:nvPr/>
            </p:nvSpPr>
            <p:spPr>
              <a:xfrm>
                <a:off x="3560" y="1842"/>
                <a:ext cx="1905" cy="1404"/>
              </a:xfrm>
              <a:prstGeom prst="hexagon">
                <a:avLst>
                  <a:gd name="adj" fmla="val 24988"/>
                  <a:gd name="vf" fmla="val 115470"/>
                </a:avLst>
              </a:prstGeom>
              <a:solidFill>
                <a:srgbClr val="83B8FF"/>
              </a:solidFill>
              <a:ln w="9525">
                <a:noFill/>
              </a:ln>
              <a:effectLst>
                <a:outerShdw dist="127001" dir="8100000" sx="100999" sy="100999" algn="tr" rotWithShape="0">
                  <a:srgbClr val="000000">
                    <a:alpha val="29999"/>
                  </a:srgbClr>
                </a:outerShdw>
              </a:effectLst>
            </p:spPr>
            <p:txBody>
              <a:bodyPr lIns="90154" tIns="46982" rIns="90154" bIns="46982" anchor="ctr" anchorCtr="0"/>
              <a:p>
                <a:pPr algn="ctr"/>
                <a:endParaRPr lang="zh-CN" altLang="en-US" dirty="0">
                  <a:solidFill>
                    <a:srgbClr val="FFFFFF"/>
                  </a:solidFill>
                  <a:latin typeface="Calibri" panose="020F0502020204030204" pitchFamily="34" charset="0"/>
                </a:endParaRPr>
              </a:p>
            </p:txBody>
          </p:sp>
          <p:sp>
            <p:nvSpPr>
              <p:cNvPr id="202786" name="六边形 39"/>
              <p:cNvSpPr/>
              <p:nvPr/>
            </p:nvSpPr>
            <p:spPr>
              <a:xfrm>
                <a:off x="1927" y="2523"/>
                <a:ext cx="1860" cy="1435"/>
              </a:xfrm>
              <a:prstGeom prst="hexagon">
                <a:avLst>
                  <a:gd name="adj" fmla="val 24579"/>
                  <a:gd name="vf" fmla="val 115470"/>
                </a:avLst>
              </a:prstGeom>
              <a:solidFill>
                <a:srgbClr val="CDE3FF"/>
              </a:solidFill>
              <a:ln w="9525">
                <a:noFill/>
              </a:ln>
              <a:effectLst>
                <a:outerShdw dist="127001" dir="8100000" sx="100999" sy="100999" algn="tr" rotWithShape="0">
                  <a:srgbClr val="000000">
                    <a:alpha val="29999"/>
                  </a:srgbClr>
                </a:outerShdw>
              </a:effectLst>
            </p:spPr>
            <p:txBody>
              <a:bodyPr lIns="90154" tIns="46982" rIns="90154" bIns="46982" anchor="ctr" anchorCtr="0"/>
              <a:p>
                <a:pPr algn="ctr"/>
                <a:endParaRPr lang="zh-CN" altLang="en-US" dirty="0">
                  <a:solidFill>
                    <a:srgbClr val="FFFFFF"/>
                  </a:solidFill>
                  <a:latin typeface="Calibri" panose="020F0502020204030204" pitchFamily="34" charset="0"/>
                </a:endParaRPr>
              </a:p>
            </p:txBody>
          </p:sp>
          <p:sp>
            <p:nvSpPr>
              <p:cNvPr id="202787" name="Text Box 8"/>
              <p:cNvSpPr txBox="1"/>
              <p:nvPr/>
            </p:nvSpPr>
            <p:spPr>
              <a:xfrm>
                <a:off x="703" y="2840"/>
                <a:ext cx="74" cy="156"/>
              </a:xfrm>
              <a:prstGeom prst="rect">
                <a:avLst/>
              </a:prstGeom>
              <a:noFill/>
              <a:ln w="9525">
                <a:noFill/>
              </a:ln>
            </p:spPr>
            <p:txBody>
              <a:bodyPr wrap="none" lIns="91424" tIns="45712" rIns="91424" bIns="45712">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zh-CN" sz="1800" dirty="0">
                  <a:ea typeface="宋体" panose="02010600030101010101" pitchFamily="2" charset="-122"/>
                </a:endParaRPr>
              </a:p>
            </p:txBody>
          </p:sp>
          <p:sp>
            <p:nvSpPr>
              <p:cNvPr id="202788" name="Text Box 9"/>
              <p:cNvSpPr txBox="1"/>
              <p:nvPr/>
            </p:nvSpPr>
            <p:spPr>
              <a:xfrm>
                <a:off x="567" y="2115"/>
                <a:ext cx="1497" cy="520"/>
              </a:xfrm>
              <a:prstGeom prst="rect">
                <a:avLst/>
              </a:prstGeom>
              <a:noFill/>
              <a:ln w="9525">
                <a:noFill/>
              </a:ln>
            </p:spPr>
            <p:txBody>
              <a:bodyPr lIns="91424" tIns="45712" rIns="91424" bIns="45712">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latin typeface="楷体_GB2312" pitchFamily="49" charset="-122"/>
                    <a:ea typeface="楷体_GB2312" pitchFamily="49" charset="-122"/>
                  </a:rPr>
                  <a:t>货物收据</a:t>
                </a:r>
                <a:r>
                  <a:rPr lang="en-US" altLang="zh-CN" sz="3700" dirty="0">
                    <a:latin typeface="楷体_GB2312" pitchFamily="49" charset="-122"/>
                    <a:ea typeface="楷体_GB2312" pitchFamily="49" charset="-122"/>
                  </a:rPr>
                  <a:t>Receipt for the goods</a:t>
                </a:r>
                <a:endParaRPr lang="zh-CN" altLang="en-US" sz="3700" dirty="0">
                  <a:latin typeface="楷体_GB2312" pitchFamily="49" charset="-122"/>
                  <a:ea typeface="楷体_GB2312" pitchFamily="49" charset="-122"/>
                </a:endParaRPr>
              </a:p>
            </p:txBody>
          </p:sp>
          <p:sp>
            <p:nvSpPr>
              <p:cNvPr id="202789" name="Text Box 10"/>
              <p:cNvSpPr txBox="1"/>
              <p:nvPr/>
            </p:nvSpPr>
            <p:spPr>
              <a:xfrm>
                <a:off x="2109" y="2925"/>
                <a:ext cx="1587" cy="761"/>
              </a:xfrm>
              <a:prstGeom prst="rect">
                <a:avLst/>
              </a:prstGeom>
              <a:noFill/>
              <a:ln w="9525">
                <a:noFill/>
              </a:ln>
            </p:spPr>
            <p:txBody>
              <a:bodyPr lIns="91424" tIns="45712" rIns="91424" bIns="45712">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latin typeface="楷体_GB2312" pitchFamily="49" charset="-122"/>
                    <a:ea typeface="楷体_GB2312" pitchFamily="49" charset="-122"/>
                  </a:rPr>
                  <a:t>运输合同</a:t>
                </a:r>
                <a:r>
                  <a:rPr lang="en-US" altLang="zh-CN" sz="3700" dirty="0">
                    <a:latin typeface="楷体_GB2312" pitchFamily="49" charset="-122"/>
                    <a:ea typeface="楷体_GB2312" pitchFamily="49" charset="-122"/>
                  </a:rPr>
                  <a:t>Transportation contract</a:t>
                </a:r>
                <a:endParaRPr lang="en-US" altLang="zh-CN" sz="3700" dirty="0">
                  <a:latin typeface="楷体_GB2312" pitchFamily="49" charset="-122"/>
                  <a:ea typeface="楷体_GB2312" pitchFamily="49" charset="-122"/>
                </a:endParaRPr>
              </a:p>
            </p:txBody>
          </p:sp>
          <p:sp>
            <p:nvSpPr>
              <p:cNvPr id="202790" name="Text Box 11"/>
              <p:cNvSpPr txBox="1"/>
              <p:nvPr/>
            </p:nvSpPr>
            <p:spPr>
              <a:xfrm>
                <a:off x="3798" y="2205"/>
                <a:ext cx="1350" cy="761"/>
              </a:xfrm>
              <a:prstGeom prst="rect">
                <a:avLst/>
              </a:prstGeom>
              <a:noFill/>
              <a:ln w="9525">
                <a:noFill/>
              </a:ln>
            </p:spPr>
            <p:txBody>
              <a:bodyPr lIns="91424" tIns="45712" rIns="91424" bIns="45712">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latin typeface="楷体_GB2312" pitchFamily="49" charset="-122"/>
                    <a:ea typeface="楷体_GB2312" pitchFamily="49" charset="-122"/>
                  </a:rPr>
                  <a:t>物权凭证</a:t>
                </a:r>
                <a:r>
                  <a:rPr lang="en-US" altLang="zh-CN" sz="3700" dirty="0">
                    <a:latin typeface="楷体_GB2312" pitchFamily="49" charset="-122"/>
                    <a:ea typeface="楷体_GB2312" pitchFamily="49" charset="-122"/>
                  </a:rPr>
                  <a:t>Documents of title</a:t>
                </a:r>
                <a:endParaRPr lang="zh-CN" altLang="en-US" sz="3700" dirty="0">
                  <a:latin typeface="楷体_GB2312" pitchFamily="49" charset="-122"/>
                  <a:ea typeface="楷体_GB2312" pitchFamily="49" charset="-122"/>
                </a:endParaRPr>
              </a:p>
            </p:txBody>
          </p:sp>
          <p:cxnSp>
            <p:nvCxnSpPr>
              <p:cNvPr id="202791" name="直接连接符 27"/>
              <p:cNvCxnSpPr/>
              <p:nvPr/>
            </p:nvCxnSpPr>
            <p:spPr>
              <a:xfrm rot="5400000">
                <a:off x="1044" y="3404"/>
                <a:ext cx="404" cy="1"/>
              </a:xfrm>
              <a:prstGeom prst="line">
                <a:avLst/>
              </a:prstGeom>
              <a:ln w="9525" cap="flat" cmpd="sng">
                <a:solidFill>
                  <a:srgbClr val="7F7F7F"/>
                </a:solidFill>
                <a:prstDash val="solid"/>
                <a:miter/>
                <a:headEnd type="none" w="med" len="med"/>
                <a:tailEnd type="none" w="med" len="med"/>
              </a:ln>
            </p:spPr>
          </p:cxnSp>
          <p:cxnSp>
            <p:nvCxnSpPr>
              <p:cNvPr id="202792" name="直接连接符 27"/>
              <p:cNvCxnSpPr/>
              <p:nvPr/>
            </p:nvCxnSpPr>
            <p:spPr>
              <a:xfrm rot="5400000">
                <a:off x="4265" y="3451"/>
                <a:ext cx="405" cy="1"/>
              </a:xfrm>
              <a:prstGeom prst="line">
                <a:avLst/>
              </a:prstGeom>
              <a:ln w="9525" cap="flat" cmpd="sng">
                <a:solidFill>
                  <a:srgbClr val="7F7F7F"/>
                </a:solidFill>
                <a:prstDash val="solid"/>
                <a:miter/>
                <a:headEnd type="none" w="med" len="med"/>
                <a:tailEnd type="none" w="med" len="med"/>
              </a:ln>
            </p:spPr>
          </p:cxnSp>
          <p:cxnSp>
            <p:nvCxnSpPr>
              <p:cNvPr id="202793" name="直接连接符 27"/>
              <p:cNvCxnSpPr/>
              <p:nvPr/>
            </p:nvCxnSpPr>
            <p:spPr>
              <a:xfrm rot="5400000">
                <a:off x="2586" y="2362"/>
                <a:ext cx="405" cy="1"/>
              </a:xfrm>
              <a:prstGeom prst="line">
                <a:avLst/>
              </a:prstGeom>
              <a:ln w="9525" cap="flat" cmpd="sng">
                <a:solidFill>
                  <a:srgbClr val="7F7F7F"/>
                </a:solidFill>
                <a:prstDash val="solid"/>
                <a:miter/>
                <a:headEnd type="none" w="med" len="med"/>
                <a:tailEnd type="none" w="med" len="med"/>
              </a:ln>
            </p:spPr>
          </p:cxnSp>
          <p:grpSp>
            <p:nvGrpSpPr>
              <p:cNvPr id="202794" name="组合 14"/>
              <p:cNvGrpSpPr/>
              <p:nvPr/>
            </p:nvGrpSpPr>
            <p:grpSpPr>
              <a:xfrm>
                <a:off x="2562" y="1706"/>
                <a:ext cx="454" cy="453"/>
                <a:chOff x="0" y="0"/>
                <a:chExt cx="1143008" cy="1143007"/>
              </a:xfrm>
            </p:grpSpPr>
            <p:grpSp>
              <p:nvGrpSpPr>
                <p:cNvPr id="202795" name="椭圆 15"/>
                <p:cNvGrpSpPr/>
                <p:nvPr/>
              </p:nvGrpSpPr>
              <p:grpSpPr>
                <a:xfrm>
                  <a:off x="-532851" y="-223615"/>
                  <a:ext cx="1870932" cy="1870930"/>
                  <a:chOff x="0" y="0"/>
                  <a:chExt cx="1286256" cy="1286256"/>
                </a:xfrm>
              </p:grpSpPr>
              <p:pic>
                <p:nvPicPr>
                  <p:cNvPr id="202799" name="椭圆 15"/>
                  <p:cNvPicPr/>
                  <p:nvPr/>
                </p:nvPicPr>
                <p:blipFill>
                  <a:blip r:embed="rId3"/>
                  <a:stretch>
                    <a:fillRect/>
                  </a:stretch>
                </p:blipFill>
                <p:spPr>
                  <a:xfrm>
                    <a:off x="0" y="0"/>
                    <a:ext cx="1286256" cy="1286256"/>
                  </a:xfrm>
                  <a:prstGeom prst="rect">
                    <a:avLst/>
                  </a:prstGeom>
                  <a:noFill/>
                  <a:ln w="9525">
                    <a:noFill/>
                  </a:ln>
                </p:spPr>
              </p:pic>
              <p:sp>
                <p:nvSpPr>
                  <p:cNvPr id="202800" name="Text Box 27"/>
                  <p:cNvSpPr txBox="1"/>
                  <p:nvPr/>
                </p:nvSpPr>
                <p:spPr>
                  <a:xfrm>
                    <a:off x="481412" y="268813"/>
                    <a:ext cx="555652" cy="555654"/>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02796" name="椭圆 16"/>
                <p:cNvGrpSpPr/>
                <p:nvPr/>
              </p:nvGrpSpPr>
              <p:grpSpPr>
                <a:xfrm>
                  <a:off x="-9699" y="33527"/>
                  <a:ext cx="1099505" cy="1108371"/>
                  <a:chOff x="0" y="0"/>
                  <a:chExt cx="755904" cy="762000"/>
                </a:xfrm>
              </p:grpSpPr>
              <p:pic>
                <p:nvPicPr>
                  <p:cNvPr id="202797" name="椭圆 16"/>
                  <p:cNvPicPr/>
                  <p:nvPr/>
                </p:nvPicPr>
                <p:blipFill>
                  <a:blip r:embed="rId2"/>
                  <a:stretch>
                    <a:fillRect/>
                  </a:stretch>
                </p:blipFill>
                <p:spPr>
                  <a:xfrm>
                    <a:off x="0" y="0"/>
                    <a:ext cx="755904" cy="762000"/>
                  </a:xfrm>
                  <a:prstGeom prst="rect">
                    <a:avLst/>
                  </a:prstGeom>
                  <a:noFill/>
                  <a:ln w="9525">
                    <a:noFill/>
                  </a:ln>
                </p:spPr>
              </p:pic>
              <p:sp>
                <p:nvSpPr>
                  <p:cNvPr id="202798" name="Text Box 30"/>
                  <p:cNvSpPr txBox="1"/>
                  <p:nvPr/>
                </p:nvSpPr>
                <p:spPr>
                  <a:xfrm>
                    <a:off x="115272" y="118092"/>
                    <a:ext cx="524308" cy="529720"/>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2</a:t>
                    </a:r>
                    <a:endParaRPr lang="zh-CN" altLang="en-US" sz="3700" dirty="0">
                      <a:solidFill>
                        <a:srgbClr val="333333"/>
                      </a:solidFill>
                      <a:latin typeface="Comic Sans MS" panose="030F0702030302020204" pitchFamily="66" charset="0"/>
                      <a:ea typeface="微软雅黑" panose="020B0503020204020204" charset="-122"/>
                    </a:endParaRPr>
                  </a:p>
                </p:txBody>
              </p:sp>
            </p:grpSp>
          </p:grpSp>
        </p:grpSp>
        <p:grpSp>
          <p:nvGrpSpPr>
            <p:cNvPr id="202777" name="组合 17"/>
            <p:cNvGrpSpPr/>
            <p:nvPr/>
          </p:nvGrpSpPr>
          <p:grpSpPr>
            <a:xfrm>
              <a:off x="4240" y="3430"/>
              <a:ext cx="454" cy="454"/>
              <a:chOff x="0" y="0"/>
              <a:chExt cx="1143008" cy="1143007"/>
            </a:xfrm>
          </p:grpSpPr>
          <p:grpSp>
            <p:nvGrpSpPr>
              <p:cNvPr id="202778" name="椭圆 18"/>
              <p:cNvGrpSpPr/>
              <p:nvPr/>
            </p:nvGrpSpPr>
            <p:grpSpPr>
              <a:xfrm>
                <a:off x="-531188" y="-223615"/>
                <a:ext cx="1870932" cy="1870930"/>
                <a:chOff x="0" y="0"/>
                <a:chExt cx="1286256" cy="1286256"/>
              </a:xfrm>
            </p:grpSpPr>
            <p:pic>
              <p:nvPicPr>
                <p:cNvPr id="202782" name="椭圆 18"/>
                <p:cNvPicPr/>
                <p:nvPr/>
              </p:nvPicPr>
              <p:blipFill>
                <a:blip r:embed="rId4"/>
                <a:stretch>
                  <a:fillRect/>
                </a:stretch>
              </p:blipFill>
              <p:spPr>
                <a:xfrm>
                  <a:off x="0" y="0"/>
                  <a:ext cx="1286256" cy="1286256"/>
                </a:xfrm>
                <a:prstGeom prst="rect">
                  <a:avLst/>
                </a:prstGeom>
                <a:noFill/>
                <a:ln w="9525">
                  <a:noFill/>
                </a:ln>
              </p:spPr>
            </p:pic>
            <p:sp>
              <p:nvSpPr>
                <p:cNvPr id="202783" name="Text Box 34"/>
                <p:cNvSpPr txBox="1"/>
                <p:nvPr/>
              </p:nvSpPr>
              <p:spPr>
                <a:xfrm>
                  <a:off x="480269" y="268813"/>
                  <a:ext cx="555652" cy="555654"/>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02779" name="椭圆 19"/>
              <p:cNvGrpSpPr/>
              <p:nvPr/>
            </p:nvGrpSpPr>
            <p:grpSpPr>
              <a:xfrm>
                <a:off x="-8036" y="33527"/>
                <a:ext cx="1099505" cy="1108371"/>
                <a:chOff x="0" y="0"/>
                <a:chExt cx="755904" cy="762000"/>
              </a:xfrm>
            </p:grpSpPr>
            <p:pic>
              <p:nvPicPr>
                <p:cNvPr id="202780" name="椭圆 19"/>
                <p:cNvPicPr/>
                <p:nvPr/>
              </p:nvPicPr>
              <p:blipFill>
                <a:blip r:embed="rId2"/>
                <a:stretch>
                  <a:fillRect/>
                </a:stretch>
              </p:blipFill>
              <p:spPr>
                <a:xfrm>
                  <a:off x="0" y="0"/>
                  <a:ext cx="755904" cy="762000"/>
                </a:xfrm>
                <a:prstGeom prst="rect">
                  <a:avLst/>
                </a:prstGeom>
                <a:noFill/>
                <a:ln w="9525">
                  <a:noFill/>
                </a:ln>
              </p:spPr>
            </p:pic>
            <p:sp>
              <p:nvSpPr>
                <p:cNvPr id="202781" name="Text Box 37"/>
                <p:cNvSpPr txBox="1"/>
                <p:nvPr/>
              </p:nvSpPr>
              <p:spPr>
                <a:xfrm>
                  <a:off x="114129" y="118092"/>
                  <a:ext cx="524308" cy="529720"/>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3</a:t>
                  </a:r>
                  <a:endParaRPr lang="zh-CN" altLang="en-US" sz="3700" dirty="0">
                    <a:solidFill>
                      <a:srgbClr val="333333"/>
                    </a:solidFill>
                    <a:latin typeface="Comic Sans MS" panose="030F0702030302020204" pitchFamily="66" charset="0"/>
                    <a:ea typeface="微软雅黑" panose="020B0503020204020204" charset="-122"/>
                  </a:endParaRPr>
                </a:p>
              </p:txBody>
            </p:sp>
          </p:grpSp>
        </p:grpSp>
      </p:grpSp>
      <p:grpSp>
        <p:nvGrpSpPr>
          <p:cNvPr id="202757" name="组合 7"/>
          <p:cNvGrpSpPr/>
          <p:nvPr/>
        </p:nvGrpSpPr>
        <p:grpSpPr>
          <a:xfrm>
            <a:off x="2100263" y="2428875"/>
            <a:ext cx="904875" cy="858838"/>
            <a:chOff x="0" y="0"/>
            <a:chExt cx="1143008" cy="1143007"/>
          </a:xfrm>
        </p:grpSpPr>
        <p:grpSp>
          <p:nvGrpSpPr>
            <p:cNvPr id="202768" name="椭圆 4"/>
            <p:cNvGrpSpPr/>
            <p:nvPr/>
          </p:nvGrpSpPr>
          <p:grpSpPr>
            <a:xfrm>
              <a:off x="-419104" y="-172649"/>
              <a:ext cx="1713859" cy="1713857"/>
              <a:chOff x="0" y="0"/>
              <a:chExt cx="1499616" cy="1499616"/>
            </a:xfrm>
          </p:grpSpPr>
          <p:pic>
            <p:nvPicPr>
              <p:cNvPr id="202773" name="椭圆 4"/>
              <p:cNvPicPr/>
              <p:nvPr/>
            </p:nvPicPr>
            <p:blipFill>
              <a:blip r:embed="rId5"/>
              <a:stretch>
                <a:fillRect/>
              </a:stretch>
            </p:blipFill>
            <p:spPr>
              <a:xfrm>
                <a:off x="0" y="0"/>
                <a:ext cx="1499616" cy="1499616"/>
              </a:xfrm>
              <a:prstGeom prst="rect">
                <a:avLst/>
              </a:prstGeom>
              <a:noFill/>
              <a:ln w="9525">
                <a:noFill/>
              </a:ln>
            </p:spPr>
          </p:pic>
          <p:sp>
            <p:nvSpPr>
              <p:cNvPr id="202774" name="Text Box 48"/>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02769" name="椭圆 5"/>
            <p:cNvGrpSpPr/>
            <p:nvPr/>
          </p:nvGrpSpPr>
          <p:grpSpPr>
            <a:xfrm>
              <a:off x="-8056" y="36358"/>
              <a:ext cx="1093804" cy="1107737"/>
              <a:chOff x="0" y="0"/>
              <a:chExt cx="957072" cy="969264"/>
            </a:xfrm>
          </p:grpSpPr>
          <p:pic>
            <p:nvPicPr>
              <p:cNvPr id="202771" name="椭圆 5"/>
              <p:cNvPicPr/>
              <p:nvPr/>
            </p:nvPicPr>
            <p:blipFill>
              <a:blip r:embed="rId6"/>
              <a:stretch>
                <a:fillRect/>
              </a:stretch>
            </p:blipFill>
            <p:spPr>
              <a:xfrm>
                <a:off x="0" y="0"/>
                <a:ext cx="957072" cy="969264"/>
              </a:xfrm>
              <a:prstGeom prst="rect">
                <a:avLst/>
              </a:prstGeom>
              <a:noFill/>
              <a:ln w="9525">
                <a:noFill/>
              </a:ln>
            </p:spPr>
          </p:pic>
          <p:sp>
            <p:nvSpPr>
              <p:cNvPr id="202772" name="Text Box 51"/>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dirty="0">
                  <a:solidFill>
                    <a:srgbClr val="FFFFFF"/>
                  </a:solidFill>
                  <a:latin typeface="微软雅黑" panose="020B0503020204020204" charset="-122"/>
                  <a:ea typeface="微软雅黑" panose="020B0503020204020204" charset="-122"/>
                </a:endParaRPr>
              </a:p>
            </p:txBody>
          </p:sp>
        </p:grpSp>
        <p:sp>
          <p:nvSpPr>
            <p:cNvPr id="202770" name="燕尾形 6"/>
            <p:cNvSpPr/>
            <p:nvPr/>
          </p:nvSpPr>
          <p:spPr>
            <a:xfrm>
              <a:off x="356796" y="387301"/>
              <a:ext cx="429417" cy="428234"/>
            </a:xfrm>
            <a:prstGeom prst="chevron">
              <a:avLst>
                <a:gd name="adj" fmla="val 49998"/>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grpSp>
        <p:nvGrpSpPr>
          <p:cNvPr id="202758" name="组合 10"/>
          <p:cNvGrpSpPr/>
          <p:nvPr/>
        </p:nvGrpSpPr>
        <p:grpSpPr>
          <a:xfrm flipV="1">
            <a:off x="9696450" y="-39687"/>
            <a:ext cx="4735513" cy="1501775"/>
            <a:chOff x="0" y="0"/>
            <a:chExt cx="7110389" cy="2443343"/>
          </a:xfrm>
        </p:grpSpPr>
        <p:grpSp>
          <p:nvGrpSpPr>
            <p:cNvPr id="202759" name="组合 1"/>
            <p:cNvGrpSpPr/>
            <p:nvPr/>
          </p:nvGrpSpPr>
          <p:grpSpPr>
            <a:xfrm>
              <a:off x="1583972" y="0"/>
              <a:ext cx="3528130" cy="2443343"/>
              <a:chOff x="0" y="0"/>
              <a:chExt cx="3182548" cy="2036641"/>
            </a:xfrm>
          </p:grpSpPr>
          <p:sp>
            <p:nvSpPr>
              <p:cNvPr id="202766"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02767"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02760" name="组合 4"/>
            <p:cNvGrpSpPr/>
            <p:nvPr/>
          </p:nvGrpSpPr>
          <p:grpSpPr>
            <a:xfrm>
              <a:off x="3568070" y="27383"/>
              <a:ext cx="3542319" cy="1708211"/>
              <a:chOff x="0" y="0"/>
              <a:chExt cx="4223383" cy="2036640"/>
            </a:xfrm>
          </p:grpSpPr>
          <p:sp>
            <p:nvSpPr>
              <p:cNvPr id="202764"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02765"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02761" name="组合 7"/>
            <p:cNvGrpSpPr/>
            <p:nvPr/>
          </p:nvGrpSpPr>
          <p:grpSpPr>
            <a:xfrm>
              <a:off x="0" y="53826"/>
              <a:ext cx="3027130" cy="1839448"/>
              <a:chOff x="0" y="0"/>
              <a:chExt cx="2451714" cy="1534624"/>
            </a:xfrm>
          </p:grpSpPr>
          <p:sp>
            <p:nvSpPr>
              <p:cNvPr id="202762"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02763"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Tree>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720725" y="411163"/>
            <a:ext cx="8636000"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rPr>
              <a:t>任务剖析</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203779" name="Text Box 5"/>
          <p:cNvSpPr txBox="1"/>
          <p:nvPr/>
        </p:nvSpPr>
        <p:spPr>
          <a:xfrm>
            <a:off x="395288" y="2535238"/>
            <a:ext cx="2097087" cy="1287462"/>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120000"/>
              </a:lnSpc>
              <a:spcBef>
                <a:spcPct val="0"/>
              </a:spcBef>
              <a:buNone/>
            </a:pPr>
            <a:r>
              <a:rPr lang="en-US" altLang="zh-CN" sz="3100" dirty="0">
                <a:solidFill>
                  <a:srgbClr val="FF0000"/>
                </a:solidFill>
              </a:rPr>
              <a:t>COSCO</a:t>
            </a:r>
            <a:r>
              <a:rPr lang="zh-CN" altLang="en-US" sz="3100" dirty="0">
                <a:solidFill>
                  <a:srgbClr val="FF0000"/>
                </a:solidFill>
              </a:rPr>
              <a:t>海运提单</a:t>
            </a:r>
            <a:endParaRPr lang="zh-CN" altLang="en-US" sz="1800" dirty="0">
              <a:solidFill>
                <a:srgbClr val="FF0000"/>
              </a:solidFill>
              <a:ea typeface="宋体" panose="02010600030101010101" pitchFamily="2" charset="-122"/>
            </a:endParaRPr>
          </a:p>
        </p:txBody>
      </p:sp>
      <p:sp>
        <p:nvSpPr>
          <p:cNvPr id="203780" name="TextBox 2"/>
          <p:cNvSpPr txBox="1"/>
          <p:nvPr/>
        </p:nvSpPr>
        <p:spPr>
          <a:xfrm>
            <a:off x="282575" y="4146550"/>
            <a:ext cx="2268538" cy="2405063"/>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4900" dirty="0">
                <a:latin typeface="黑体" panose="02010609060101010101" pitchFamily="49" charset="-122"/>
              </a:rPr>
              <a:t>海运</a:t>
            </a:r>
            <a:endParaRPr lang="zh-CN" altLang="en-US" sz="4900" dirty="0">
              <a:latin typeface="黑体" panose="02010609060101010101" pitchFamily="49" charset="-122"/>
            </a:endParaRPr>
          </a:p>
          <a:p>
            <a:pPr marL="0" lvl="0" indent="0" eaLnBrk="1" hangingPunct="1">
              <a:spcBef>
                <a:spcPct val="0"/>
              </a:spcBef>
              <a:buNone/>
            </a:pPr>
            <a:r>
              <a:rPr lang="zh-CN" altLang="en-US" sz="4900" dirty="0">
                <a:latin typeface="黑体" panose="02010609060101010101" pitchFamily="49" charset="-122"/>
              </a:rPr>
              <a:t>提单</a:t>
            </a:r>
            <a:endParaRPr lang="zh-CN" altLang="en-US" sz="4900" dirty="0">
              <a:latin typeface="黑体" panose="02010609060101010101" pitchFamily="49" charset="-122"/>
            </a:endParaRPr>
          </a:p>
          <a:p>
            <a:pPr marL="0" lvl="0" indent="0" eaLnBrk="1" hangingPunct="1">
              <a:spcBef>
                <a:spcPct val="0"/>
              </a:spcBef>
              <a:buNone/>
            </a:pPr>
            <a:r>
              <a:rPr lang="zh-CN" altLang="en-US" sz="4900" dirty="0">
                <a:latin typeface="黑体" panose="02010609060101010101" pitchFamily="49" charset="-122"/>
              </a:rPr>
              <a:t>的特征</a:t>
            </a:r>
            <a:endParaRPr lang="zh-CN" altLang="en-US" sz="4900" dirty="0">
              <a:latin typeface="黑体" panose="02010609060101010101" pitchFamily="49" charset="-122"/>
            </a:endParaRPr>
          </a:p>
        </p:txBody>
      </p:sp>
      <p:graphicFrame>
        <p:nvGraphicFramePr>
          <p:cNvPr id="30774" name="Group 54"/>
          <p:cNvGraphicFramePr>
            <a:graphicFrameLocks noGrp="1"/>
          </p:cNvGraphicFramePr>
          <p:nvPr/>
        </p:nvGraphicFramePr>
        <p:xfrm>
          <a:off x="2778125" y="2106613"/>
          <a:ext cx="11453813" cy="8124825"/>
        </p:xfrm>
        <a:graphic>
          <a:graphicData uri="http://schemas.openxmlformats.org/drawingml/2006/table">
            <a:tbl>
              <a:tblPr/>
              <a:tblGrid>
                <a:gridCol w="3640417"/>
                <a:gridCol w="3220370"/>
                <a:gridCol w="4593026"/>
              </a:tblGrid>
              <a:tr h="1096413">
                <a:tc gridSpan="2">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 SHIPPER</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ZHENGXING IMP&amp;EXP. CO.,LTD.</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21 WEST ZHONGSHAN ROAD, HUZHOU</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rowSpan="6">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4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10) B/L NO.:HJSHBI1520876</a:t>
                      </a:r>
                      <a:endParaRPr kumimoji="0" lang="en-US" altLang="zh-CN" sz="24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endPar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CARRIER: </a:t>
                      </a:r>
                      <a:endPar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C O S C O</a:t>
                      </a:r>
                      <a:endPar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endPar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中远集装箱运输有限公司</a:t>
                      </a:r>
                      <a:endParaRPr kumimoji="0" lang="zh-CN" altLang="en-US"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endParaRPr kumimoji="0" lang="zh-CN" altLang="en-US"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COSCO CONTAINER LINES  </a:t>
                      </a:r>
                      <a:endPar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a:t>
                      </a:r>
                      <a:endPar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ORIGINAL</a:t>
                      </a:r>
                      <a:endPar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76383">
                <a:tc gridSpan="2">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2) CONSIGNEE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TO ORDER OF SHIPPER</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vMerge="1">
                  <a:tcPr/>
                </a:tc>
              </a:tr>
              <a:tr h="1096413">
                <a:tc gridSpan="2">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3) NOTIFY PARTY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MANDARS IMPORTS CO. LTD.</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38 QUEENSWAY, ROTTERDAM</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vMerge="1">
                  <a:tcPr/>
                </a:tc>
              </a:tr>
              <a:tr h="776383">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4) PLACE OF RECEIPT</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5) OCEAN VESSEL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DONGFANG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797591">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6) VOYAGE NO.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V.190</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7)PORT OF LOADING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SHANGHAI</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840192">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8) PORT OF DISCHARGE</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ROTTERDAM</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9) PLACE OF DELIVERY</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684946">
                <a:tc gridSpan="3">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11) MARKS    12) NOS.</a:t>
                      </a:r>
                      <a:r>
                        <a:rPr kumimoji="0" lang="zh-CN" altLang="en-US" sz="18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a:t>
                      </a:r>
                      <a:r>
                        <a:rPr kumimoji="0" lang="en-US" altLang="zh-CN" sz="18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KINGS OF PKGS. 13) DESCRIPTION OF GOODS 14) G.W. 15) MEAS(M3)</a:t>
                      </a:r>
                      <a:endParaRPr kumimoji="0" lang="en-US" altLang="zh-CN" sz="18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CONTAINER NO.</a:t>
                      </a:r>
                      <a:endParaRPr kumimoji="0" lang="en-US" altLang="zh-CN" sz="18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r>
              <a:tr h="2056503">
                <a:tc gridSpan="3">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MANDARS </a:t>
                      </a:r>
                      <a:endPar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TXT201110          620 CARTONS      KNITTED SWEATER        24800 KGS      55.8 CBM</a:t>
                      </a:r>
                      <a:endPar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ROTTERDAM                                                        </a:t>
                      </a:r>
                      <a:endPar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C/NO.:1</a:t>
                      </a:r>
                      <a:r>
                        <a:rPr kumimoji="0" lang="zh-CN" altLang="en-US"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a:t>
                      </a:r>
                      <a:r>
                        <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620                                      FREIGHT PREPAID</a:t>
                      </a:r>
                      <a:endPar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GANE100067                                              CY-CY</a:t>
                      </a:r>
                      <a:endPar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GANE100068                                                     </a:t>
                      </a:r>
                      <a:endPar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r>
            </a:tbl>
          </a:graphicData>
        </a:graphic>
      </p:graphicFrame>
      <p:pic>
        <p:nvPicPr>
          <p:cNvPr id="203807" name="Picture 3" descr="E:\1-科研和课程建设改革\3-国贸资源库建设\1-国际货运代理\1-2015-8开始赶工\货代角色图片\现代尹经理3.jpg"/>
          <p:cNvPicPr>
            <a:picLocks noChangeAspect="1"/>
          </p:cNvPicPr>
          <p:nvPr/>
        </p:nvPicPr>
        <p:blipFill>
          <a:blip r:embed="rId1"/>
          <a:stretch>
            <a:fillRect/>
          </a:stretch>
        </p:blipFill>
        <p:spPr>
          <a:xfrm>
            <a:off x="0" y="7242175"/>
            <a:ext cx="2587625" cy="2982913"/>
          </a:xfrm>
          <a:prstGeom prst="rect">
            <a:avLst/>
          </a:prstGeom>
          <a:noFill/>
          <a:ln w="9525">
            <a:noFill/>
          </a:ln>
        </p:spPr>
      </p:pic>
      <p:sp>
        <p:nvSpPr>
          <p:cNvPr id="203808" name="Rectangle 48"/>
          <p:cNvSpPr/>
          <p:nvPr/>
        </p:nvSpPr>
        <p:spPr>
          <a:xfrm>
            <a:off x="6292850" y="1462088"/>
            <a:ext cx="4195763" cy="619125"/>
          </a:xfrm>
          <a:prstGeom prst="rect">
            <a:avLst/>
          </a:prstGeom>
          <a:noFill/>
          <a:ln w="9525">
            <a:noFill/>
          </a:ln>
        </p:spPr>
        <p:txBody>
          <a:bodyPr lIns="140717" tIns="70359" rIns="140717" bIns="70359">
            <a:spAutoFit/>
          </a:bodyPr>
          <a:p>
            <a:r>
              <a:rPr lang="en-US" altLang="zh-CN" sz="3100" dirty="0">
                <a:solidFill>
                  <a:srgbClr val="FF0000"/>
                </a:solidFill>
                <a:latin typeface="Arial" panose="020B0604020202020204" pitchFamily="34" charset="0"/>
              </a:rPr>
              <a:t>BILL OF LADING</a:t>
            </a:r>
            <a:endParaRPr lang="zh-CN" altLang="en-US" sz="3100" dirty="0">
              <a:solidFill>
                <a:srgbClr val="FF0000"/>
              </a:solidFill>
              <a:latin typeface="Arial" panose="020B0604020202020204" pitchFamily="34" charset="0"/>
            </a:endParaRPr>
          </a:p>
        </p:txBody>
      </p:sp>
    </p:spTree>
  </p:cSld>
  <p:clrMapOvr>
    <a:masterClrMapping/>
  </p:clrMapOvr>
  <p:transition>
    <p:fade/>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720725" y="411163"/>
            <a:ext cx="8636000"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rPr>
              <a:t>任务剖析</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204803" name="Text Box 5"/>
          <p:cNvSpPr txBox="1"/>
          <p:nvPr/>
        </p:nvSpPr>
        <p:spPr>
          <a:xfrm>
            <a:off x="395288" y="2705100"/>
            <a:ext cx="2097087" cy="1287463"/>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120000"/>
              </a:lnSpc>
              <a:spcBef>
                <a:spcPct val="0"/>
              </a:spcBef>
              <a:buNone/>
            </a:pPr>
            <a:r>
              <a:rPr lang="en-US" altLang="zh-CN" sz="3100" dirty="0">
                <a:solidFill>
                  <a:srgbClr val="FF0000"/>
                </a:solidFill>
              </a:rPr>
              <a:t>COSCO</a:t>
            </a:r>
            <a:r>
              <a:rPr lang="zh-CN" altLang="en-US" sz="3100" dirty="0">
                <a:solidFill>
                  <a:srgbClr val="FF0000"/>
                </a:solidFill>
              </a:rPr>
              <a:t>海运提单</a:t>
            </a:r>
            <a:endParaRPr lang="zh-CN" altLang="en-US" sz="1800" dirty="0">
              <a:solidFill>
                <a:srgbClr val="FF0000"/>
              </a:solidFill>
              <a:ea typeface="宋体" panose="02010600030101010101" pitchFamily="2" charset="-122"/>
            </a:endParaRPr>
          </a:p>
        </p:txBody>
      </p:sp>
      <p:sp>
        <p:nvSpPr>
          <p:cNvPr id="204804" name="TextBox 2"/>
          <p:cNvSpPr txBox="1"/>
          <p:nvPr/>
        </p:nvSpPr>
        <p:spPr>
          <a:xfrm>
            <a:off x="282575" y="4468813"/>
            <a:ext cx="2322513" cy="2403475"/>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4900" dirty="0">
                <a:latin typeface="黑体" panose="02010609060101010101" pitchFamily="49" charset="-122"/>
              </a:rPr>
              <a:t>海运</a:t>
            </a:r>
            <a:endParaRPr lang="zh-CN" altLang="en-US" sz="4900" dirty="0">
              <a:latin typeface="黑体" panose="02010609060101010101" pitchFamily="49" charset="-122"/>
            </a:endParaRPr>
          </a:p>
          <a:p>
            <a:pPr marL="0" lvl="0" indent="0" eaLnBrk="1" hangingPunct="1">
              <a:spcBef>
                <a:spcPct val="0"/>
              </a:spcBef>
              <a:buNone/>
            </a:pPr>
            <a:r>
              <a:rPr lang="zh-CN" altLang="en-US" sz="4900" dirty="0">
                <a:latin typeface="黑体" panose="02010609060101010101" pitchFamily="49" charset="-122"/>
              </a:rPr>
              <a:t>提单</a:t>
            </a:r>
            <a:endParaRPr lang="zh-CN" altLang="en-US" sz="4900" dirty="0">
              <a:latin typeface="黑体" panose="02010609060101010101" pitchFamily="49" charset="-122"/>
            </a:endParaRPr>
          </a:p>
          <a:p>
            <a:pPr marL="0" lvl="0" indent="0" eaLnBrk="1" hangingPunct="1">
              <a:spcBef>
                <a:spcPct val="0"/>
              </a:spcBef>
              <a:buNone/>
            </a:pPr>
            <a:r>
              <a:rPr lang="zh-CN" altLang="en-US" sz="4900" dirty="0">
                <a:latin typeface="黑体" panose="02010609060101010101" pitchFamily="49" charset="-122"/>
              </a:rPr>
              <a:t>的特征</a:t>
            </a:r>
            <a:endParaRPr lang="zh-CN" altLang="en-US" sz="4900" dirty="0">
              <a:latin typeface="黑体" panose="02010609060101010101" pitchFamily="49" charset="-122"/>
            </a:endParaRPr>
          </a:p>
        </p:txBody>
      </p:sp>
      <p:graphicFrame>
        <p:nvGraphicFramePr>
          <p:cNvPr id="31797" name="Group 53"/>
          <p:cNvGraphicFramePr>
            <a:graphicFrameLocks noGrp="1"/>
          </p:cNvGraphicFramePr>
          <p:nvPr/>
        </p:nvGraphicFramePr>
        <p:xfrm>
          <a:off x="2778125" y="1985963"/>
          <a:ext cx="11453813" cy="7400925"/>
        </p:xfrm>
        <a:graphic>
          <a:graphicData uri="http://schemas.openxmlformats.org/drawingml/2006/table">
            <a:tbl>
              <a:tblPr/>
              <a:tblGrid>
                <a:gridCol w="2267760"/>
                <a:gridCol w="1475169"/>
                <a:gridCol w="1132630"/>
                <a:gridCol w="907604"/>
                <a:gridCol w="3977957"/>
                <a:gridCol w="1692694"/>
              </a:tblGrid>
              <a:tr h="684980">
                <a:tc gridSpan="6">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11) MARKS    12) NOS.</a:t>
                      </a:r>
                      <a:r>
                        <a:rPr kumimoji="0" lang="zh-CN" altLang="en-US"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a:t>
                      </a: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KINGS OF PKGS. 13) DESCRIPTION OF GOODS 14) G.W. 15) MEAS(M3)</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16) CONTAINER NO.</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8" marB="681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c hMerge="1">
                  <a:tcPr/>
                </a:tc>
                <a:tc hMerge="1">
                  <a:tcPr/>
                </a:tc>
                <a:tc hMerge="1">
                  <a:tcPr/>
                </a:tc>
              </a:tr>
              <a:tr h="2056593">
                <a:tc gridSpan="6">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MANDARS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TXT201110          620 CARTONS        KNITTED SWEATER        24800 KGS   55.8 CBM</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ROTTERDAM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C/NO.:1</a:t>
                      </a:r>
                      <a:r>
                        <a:rPr kumimoji="0" lang="zh-CN" altLang="en-US"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a:t>
                      </a: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620                                          FREIGHT PREPAID</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GANE100067                                                   CY-CY</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GANE100068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8" marB="681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c hMerge="1">
                  <a:tcPr/>
                </a:tc>
                <a:tc hMerge="1">
                  <a:tcPr/>
                </a:tc>
                <a:tc hMerge="1">
                  <a:tcPr/>
                </a:tc>
              </a:tr>
              <a:tr h="1096464">
                <a:tc gridSpan="6">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17) TOTAL NUMBER OF CONTAINERS OR PACKAGES (IN WORDS)</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SAY TOTAL SIX HUNDRED AND TWENTY CARTONS ONLY</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8" marB="681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c hMerge="1">
                  <a:tcPr/>
                </a:tc>
                <a:tc hMerge="1">
                  <a:tcPr/>
                </a:tc>
                <a:tc hMerge="1">
                  <a:tcPr/>
                </a:tc>
              </a:tr>
              <a:tr h="776421">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FREIGHT</a:t>
                      </a:r>
                      <a:r>
                        <a:rPr kumimoji="0" lang="zh-CN" altLang="en-US"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a:t>
                      </a: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CHARGES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8" marB="681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REVENUE TONS</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8" marB="681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RATE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8" marB="681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PER </a:t>
                      </a:r>
                      <a:endPar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txBody>
                  <a:tcPr marL="144017" marR="144017" marT="68168" marB="681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PREPAID</a:t>
                      </a:r>
                      <a:endPar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txBody>
                  <a:tcPr marL="144017" marR="144017" marT="68168" marB="681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COLLECT</a:t>
                      </a:r>
                      <a:endPar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txBody>
                  <a:tcPr marL="144017" marR="144017" marT="68168" marB="681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6378">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PREPAID AT </a:t>
                      </a:r>
                      <a:endPar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txBody>
                  <a:tcPr marL="144017" marR="144017" marT="68168" marB="681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PAYABLE AT</a:t>
                      </a:r>
                      <a:endPar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txBody>
                  <a:tcPr marL="144017" marR="144017" marT="68168" marB="681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c rowSpan="2" gridSpan="2">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4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21) PLACE AND DATE OF ISSUE</a:t>
                      </a:r>
                      <a:endParaRPr kumimoji="0" lang="en-US" altLang="zh-CN" sz="24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4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SHANGHAI</a:t>
                      </a:r>
                      <a:r>
                        <a:rPr kumimoji="0" lang="zh-CN" altLang="en-US" sz="24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a:t>
                      </a:r>
                      <a:r>
                        <a:rPr kumimoji="0" lang="en-US" altLang="zh-CN" sz="24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MAY 21</a:t>
                      </a:r>
                      <a:r>
                        <a:rPr kumimoji="0" lang="en-US" altLang="zh-CN" sz="2400" b="1" i="0" u="none" strike="noStrike" cap="none" normalizeH="0" baseline="3000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st</a:t>
                      </a:r>
                      <a:r>
                        <a:rPr kumimoji="0" lang="en-US" altLang="zh-CN" sz="24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,2015</a:t>
                      </a:r>
                      <a:endParaRPr kumimoji="0" lang="en-US" altLang="zh-CN" sz="24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8" marB="681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hMerge="1">
                  <a:tcPr/>
                </a:tc>
              </a:tr>
              <a:tr h="1096464">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TOTAL PREPAID</a:t>
                      </a:r>
                      <a:endPar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txBody>
                  <a:tcPr marL="144017" marR="144017" marT="68168" marB="681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18) NUMBER OF ORIGINAL B(S)L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THREE</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8" marB="681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c vMerge="1" gridSpan="2">
                  <a:tcPr/>
                </a:tc>
                <a:tc vMerge="1" hMerge="1">
                  <a:tcPr/>
                </a:tc>
              </a:tr>
              <a:tr h="1233625">
                <a:tc gridSpan="4">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rPr>
                        <a:t>19) LOADING ON BOARD THE VESSEL</a:t>
                      </a:r>
                      <a:endParaRPr kumimoji="0" lang="en-US" altLang="zh-CN" sz="21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rPr>
                        <a:t>DATE          </a:t>
                      </a:r>
                      <a:r>
                        <a:rPr kumimoji="0" lang="en-US" altLang="zh-CN" sz="24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rPr>
                        <a:t>MAY 21</a:t>
                      </a:r>
                      <a:r>
                        <a:rPr kumimoji="0" lang="en-US" altLang="zh-CN" sz="2400" b="1" i="0" u="none" strike="noStrike" cap="none" normalizeH="0" baseline="30000" smtClean="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rPr>
                        <a:t>st</a:t>
                      </a:r>
                      <a:r>
                        <a:rPr kumimoji="0" lang="en-US" altLang="zh-CN" sz="24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rPr>
                        <a:t>,2015</a:t>
                      </a:r>
                      <a:endParaRPr kumimoji="0" lang="en-US" altLang="zh-CN" sz="24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20) BY</a:t>
                      </a:r>
                      <a:endPar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txBody>
                  <a:tcPr marL="144017" marR="144017" marT="68168" marB="681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c hMerge="1">
                  <a:tcPr/>
                </a:tc>
                <a:tc gridSpan="2">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rPr>
                        <a:t>22) </a:t>
                      </a:r>
                      <a:r>
                        <a:rPr kumimoji="0" lang="en-US" altLang="zh-CN" sz="24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rPr>
                        <a:t>SIGNED ON BEHALF OF THE CARRIER</a:t>
                      </a:r>
                      <a:endParaRPr kumimoji="0" lang="en-US" altLang="zh-CN" sz="24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4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rPr>
                        <a:t>COSCO AS CARRIER</a:t>
                      </a:r>
                      <a:endParaRPr kumimoji="0" lang="en-US" altLang="zh-CN" sz="24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endParaRPr>
                    </a:p>
                  </a:txBody>
                  <a:tcPr marL="144017" marR="144017" marT="68168" marB="6816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r>
            </a:tbl>
          </a:graphicData>
        </a:graphic>
      </p:graphicFrame>
      <p:pic>
        <p:nvPicPr>
          <p:cNvPr id="204837" name="Picture 3" descr="E:\1-科研和课程建设改革\3-国贸资源库建设\1-国际货运代理\1-2015-8开始赶工\货代角色图片\现代尹经理3.jpg"/>
          <p:cNvPicPr>
            <a:picLocks noChangeAspect="1"/>
          </p:cNvPicPr>
          <p:nvPr/>
        </p:nvPicPr>
        <p:blipFill>
          <a:blip r:embed="rId1"/>
          <a:stretch>
            <a:fillRect/>
          </a:stretch>
        </p:blipFill>
        <p:spPr>
          <a:xfrm>
            <a:off x="0" y="7242175"/>
            <a:ext cx="2587625" cy="2982913"/>
          </a:xfrm>
          <a:prstGeom prst="rect">
            <a:avLst/>
          </a:prstGeom>
          <a:noFill/>
          <a:ln w="9525">
            <a:noFill/>
          </a:ln>
        </p:spPr>
      </p:pic>
    </p:spTree>
  </p:cSld>
  <p:clrMapOvr>
    <a:masterClrMapping/>
  </p:clrMapOvr>
  <p:transition>
    <p:fade/>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任务剖析</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05827" name="内容占位符 2"/>
          <p:cNvSpPr>
            <a:spLocks noGrp="1"/>
          </p:cNvSpPr>
          <p:nvPr>
            <p:ph idx="1"/>
          </p:nvPr>
        </p:nvSpPr>
        <p:spPr>
          <a:xfrm>
            <a:off x="3230563" y="2106613"/>
            <a:ext cx="7713662" cy="1065212"/>
          </a:xfrm>
          <a:ln/>
        </p:spPr>
        <p:txBody>
          <a:bodyPr vert="horz" wrap="square" lIns="140692" tIns="70346" rIns="140692" bIns="70346" anchor="t" anchorCtr="0"/>
          <a:p>
            <a:pPr marL="0" indent="0">
              <a:lnSpc>
                <a:spcPct val="120000"/>
              </a:lnSpc>
              <a:buNone/>
            </a:pPr>
            <a:r>
              <a:rPr lang="zh-CN" altLang="en-US" sz="4300" b="1" dirty="0">
                <a:latin typeface="黑体" panose="02010609060101010101" pitchFamily="49" charset="-122"/>
              </a:rPr>
              <a:t>海运提单（</a:t>
            </a:r>
            <a:r>
              <a:rPr lang="en-US" altLang="zh-CN" sz="4300" b="1" dirty="0">
                <a:latin typeface="黑体" panose="02010609060101010101" pitchFamily="49" charset="-122"/>
              </a:rPr>
              <a:t>B/L</a:t>
            </a:r>
            <a:r>
              <a:rPr lang="zh-CN" altLang="en-US" sz="4300" b="1" dirty="0">
                <a:latin typeface="黑体" panose="02010609060101010101" pitchFamily="49" charset="-122"/>
              </a:rPr>
              <a:t>）的功能详解</a:t>
            </a:r>
            <a:endParaRPr lang="zh-CN" altLang="en-US" sz="4300" b="1" dirty="0">
              <a:latin typeface="黑体" panose="02010609060101010101" pitchFamily="49" charset="-122"/>
            </a:endParaRPr>
          </a:p>
        </p:txBody>
      </p:sp>
      <p:grpSp>
        <p:nvGrpSpPr>
          <p:cNvPr id="205828" name="Group 4"/>
          <p:cNvGrpSpPr/>
          <p:nvPr/>
        </p:nvGrpSpPr>
        <p:grpSpPr>
          <a:xfrm>
            <a:off x="849313" y="3394075"/>
            <a:ext cx="12814300" cy="6011863"/>
            <a:chOff x="340" y="1661"/>
            <a:chExt cx="5125" cy="2540"/>
          </a:xfrm>
        </p:grpSpPr>
        <p:sp>
          <p:nvSpPr>
            <p:cNvPr id="205847" name="六边形 39"/>
            <p:cNvSpPr/>
            <p:nvPr/>
          </p:nvSpPr>
          <p:spPr>
            <a:xfrm>
              <a:off x="340" y="1797"/>
              <a:ext cx="1950" cy="1406"/>
            </a:xfrm>
            <a:prstGeom prst="hexagon">
              <a:avLst>
                <a:gd name="adj" fmla="val 25008"/>
                <a:gd name="vf" fmla="val 115470"/>
              </a:avLst>
            </a:prstGeom>
            <a:solidFill>
              <a:srgbClr val="81B7FF"/>
            </a:solidFill>
            <a:ln w="9525">
              <a:noFill/>
            </a:ln>
            <a:effectLst>
              <a:outerShdw dist="127001" dir="8100000" sx="100999" sy="100999" algn="tr" rotWithShape="0">
                <a:srgbClr val="000000">
                  <a:alpha val="29999"/>
                </a:srgbClr>
              </a:outerShdw>
            </a:effectLst>
          </p:spPr>
          <p:txBody>
            <a:bodyPr lIns="90154" tIns="46982" rIns="90154" bIns="46982" anchor="ctr" anchorCtr="0"/>
            <a:p>
              <a:pPr algn="ctr"/>
              <a:endParaRPr lang="zh-CN" altLang="en-US" dirty="0">
                <a:solidFill>
                  <a:srgbClr val="FFFFFF"/>
                </a:solidFill>
                <a:latin typeface="Calibri" panose="020F0502020204030204" pitchFamily="34" charset="0"/>
              </a:endParaRPr>
            </a:p>
          </p:txBody>
        </p:sp>
        <p:sp>
          <p:nvSpPr>
            <p:cNvPr id="205848" name="六边形 39"/>
            <p:cNvSpPr/>
            <p:nvPr/>
          </p:nvSpPr>
          <p:spPr>
            <a:xfrm>
              <a:off x="3560" y="1842"/>
              <a:ext cx="1905" cy="1404"/>
            </a:xfrm>
            <a:prstGeom prst="hexagon">
              <a:avLst>
                <a:gd name="adj" fmla="val 24988"/>
                <a:gd name="vf" fmla="val 115470"/>
              </a:avLst>
            </a:prstGeom>
            <a:solidFill>
              <a:srgbClr val="83B8FF"/>
            </a:solidFill>
            <a:ln w="9525">
              <a:noFill/>
            </a:ln>
            <a:effectLst>
              <a:outerShdw dist="127001" dir="8100000" sx="100999" sy="100999" algn="tr" rotWithShape="0">
                <a:srgbClr val="000000">
                  <a:alpha val="29999"/>
                </a:srgbClr>
              </a:outerShdw>
            </a:effectLst>
          </p:spPr>
          <p:txBody>
            <a:bodyPr lIns="90154" tIns="46982" rIns="90154" bIns="46982" anchor="ctr" anchorCtr="0"/>
            <a:p>
              <a:pPr algn="ctr"/>
              <a:endParaRPr lang="zh-CN" altLang="en-US" dirty="0">
                <a:solidFill>
                  <a:srgbClr val="FFFFFF"/>
                </a:solidFill>
                <a:latin typeface="Calibri" panose="020F0502020204030204" pitchFamily="34" charset="0"/>
              </a:endParaRPr>
            </a:p>
          </p:txBody>
        </p:sp>
        <p:sp>
          <p:nvSpPr>
            <p:cNvPr id="205849" name="六边形 39"/>
            <p:cNvSpPr/>
            <p:nvPr/>
          </p:nvSpPr>
          <p:spPr>
            <a:xfrm>
              <a:off x="1927" y="2523"/>
              <a:ext cx="1906" cy="1678"/>
            </a:xfrm>
            <a:prstGeom prst="hexagon">
              <a:avLst>
                <a:gd name="adj" fmla="val 24579"/>
                <a:gd name="vf" fmla="val 115470"/>
              </a:avLst>
            </a:prstGeom>
            <a:solidFill>
              <a:srgbClr val="CDE3FF"/>
            </a:solidFill>
            <a:ln w="9525">
              <a:noFill/>
            </a:ln>
            <a:effectLst>
              <a:outerShdw dist="127001" dir="8100000" sx="100999" sy="100999" algn="tr" rotWithShape="0">
                <a:srgbClr val="000000">
                  <a:alpha val="29999"/>
                </a:srgbClr>
              </a:outerShdw>
            </a:effectLst>
          </p:spPr>
          <p:txBody>
            <a:bodyPr lIns="90154" tIns="46982" rIns="90154" bIns="46982" anchor="ctr" anchorCtr="0"/>
            <a:p>
              <a:pPr algn="ctr"/>
              <a:endParaRPr lang="zh-CN" altLang="en-US" dirty="0">
                <a:solidFill>
                  <a:srgbClr val="FFFFFF"/>
                </a:solidFill>
                <a:latin typeface="Calibri" panose="020F0502020204030204" pitchFamily="34" charset="0"/>
              </a:endParaRPr>
            </a:p>
          </p:txBody>
        </p:sp>
        <p:sp>
          <p:nvSpPr>
            <p:cNvPr id="205850" name="Text Box 8"/>
            <p:cNvSpPr txBox="1"/>
            <p:nvPr/>
          </p:nvSpPr>
          <p:spPr>
            <a:xfrm>
              <a:off x="703" y="2840"/>
              <a:ext cx="74" cy="156"/>
            </a:xfrm>
            <a:prstGeom prst="rect">
              <a:avLst/>
            </a:prstGeom>
            <a:noFill/>
            <a:ln w="9525">
              <a:noFill/>
            </a:ln>
          </p:spPr>
          <p:txBody>
            <a:bodyPr wrap="none" lIns="91424" tIns="45712" rIns="91424" bIns="45712">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zh-CN" sz="1800" dirty="0">
                <a:ea typeface="宋体" panose="02010600030101010101" pitchFamily="2" charset="-122"/>
              </a:endParaRPr>
            </a:p>
          </p:txBody>
        </p:sp>
        <p:sp>
          <p:nvSpPr>
            <p:cNvPr id="205851" name="Text Box 9"/>
            <p:cNvSpPr txBox="1"/>
            <p:nvPr/>
          </p:nvSpPr>
          <p:spPr>
            <a:xfrm>
              <a:off x="612" y="1933"/>
              <a:ext cx="1360" cy="1047"/>
            </a:xfrm>
            <a:prstGeom prst="rect">
              <a:avLst/>
            </a:prstGeom>
            <a:noFill/>
            <a:ln w="9525">
              <a:noFill/>
            </a:ln>
          </p:spPr>
          <p:txBody>
            <a:bodyPr lIns="91424" tIns="45712" rIns="91424" bIns="45712">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dirty="0">
                  <a:ea typeface="楷体_GB2312" pitchFamily="49" charset="-122"/>
                </a:rPr>
                <a:t>   证明承运人（</a:t>
              </a:r>
              <a:r>
                <a:rPr lang="en-US" altLang="zh-CN" sz="3100" dirty="0">
                  <a:ea typeface="楷体_GB2312" pitchFamily="49" charset="-122"/>
                </a:rPr>
                <a:t>COSCO</a:t>
              </a:r>
              <a:r>
                <a:rPr lang="zh-CN" altLang="en-US" sz="3100" dirty="0">
                  <a:ea typeface="楷体_GB2312" pitchFamily="49" charset="-122"/>
                </a:rPr>
                <a:t>）已按提单所列内容收到托运人（正兴公司）的货物。</a:t>
              </a:r>
              <a:endParaRPr lang="zh-CN" altLang="en-US" sz="3100" dirty="0">
                <a:ea typeface="楷体_GB2312" pitchFamily="49" charset="-122"/>
              </a:endParaRPr>
            </a:p>
          </p:txBody>
        </p:sp>
        <p:sp>
          <p:nvSpPr>
            <p:cNvPr id="205852" name="Text Box 10"/>
            <p:cNvSpPr txBox="1"/>
            <p:nvPr/>
          </p:nvSpPr>
          <p:spPr>
            <a:xfrm>
              <a:off x="2199" y="2614"/>
              <a:ext cx="1361" cy="1450"/>
            </a:xfrm>
            <a:prstGeom prst="rect">
              <a:avLst/>
            </a:prstGeom>
            <a:noFill/>
            <a:ln w="9525">
              <a:noFill/>
            </a:ln>
          </p:spPr>
          <p:txBody>
            <a:bodyPr lIns="91424" tIns="45712" rIns="91424" bIns="45712">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dirty="0">
                  <a:ea typeface="楷体_GB2312" pitchFamily="49" charset="-122"/>
                </a:rPr>
                <a:t>  提单上的条款规定了承运人（</a:t>
              </a:r>
              <a:r>
                <a:rPr lang="en-US" altLang="zh-CN" sz="3100" dirty="0">
                  <a:ea typeface="楷体_GB2312" pitchFamily="49" charset="-122"/>
                </a:rPr>
                <a:t>COSCO</a:t>
              </a:r>
              <a:r>
                <a:rPr lang="zh-CN" altLang="en-US" sz="3100" dirty="0">
                  <a:ea typeface="楷体_GB2312" pitchFamily="49" charset="-122"/>
                </a:rPr>
                <a:t>）与托运人（正兴公司）之间的权利、义务，是处理有关货物运输纠纷的依据。</a:t>
              </a:r>
              <a:endParaRPr lang="en-US" altLang="zh-CN" sz="3100" dirty="0">
                <a:ea typeface="楷体_GB2312" pitchFamily="49" charset="-122"/>
              </a:endParaRPr>
            </a:p>
          </p:txBody>
        </p:sp>
        <p:sp>
          <p:nvSpPr>
            <p:cNvPr id="205853" name="Text Box 11"/>
            <p:cNvSpPr txBox="1"/>
            <p:nvPr/>
          </p:nvSpPr>
          <p:spPr>
            <a:xfrm>
              <a:off x="3877" y="1948"/>
              <a:ext cx="1316" cy="1248"/>
            </a:xfrm>
            <a:prstGeom prst="rect">
              <a:avLst/>
            </a:prstGeom>
            <a:noFill/>
            <a:ln w="9525">
              <a:noFill/>
            </a:ln>
          </p:spPr>
          <p:txBody>
            <a:bodyPr lIns="91424" tIns="45712" rIns="91424" bIns="45712">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dirty="0">
                  <a:ea typeface="楷体_GB2312" pitchFamily="49" charset="-122"/>
                </a:rPr>
                <a:t> 提单的合法持有人凭提单可提货或通过转让提单而转移货物所有权或凭以向银行办理结汇。</a:t>
              </a:r>
              <a:endParaRPr lang="zh-CN" altLang="en-US" sz="3100" dirty="0">
                <a:ea typeface="楷体_GB2312" pitchFamily="49" charset="-122"/>
              </a:endParaRPr>
            </a:p>
          </p:txBody>
        </p:sp>
        <p:cxnSp>
          <p:nvCxnSpPr>
            <p:cNvPr id="205854" name="直接连接符 27"/>
            <p:cNvCxnSpPr/>
            <p:nvPr/>
          </p:nvCxnSpPr>
          <p:spPr>
            <a:xfrm rot="5400000">
              <a:off x="1044" y="3404"/>
              <a:ext cx="404" cy="1"/>
            </a:xfrm>
            <a:prstGeom prst="line">
              <a:avLst/>
            </a:prstGeom>
            <a:ln w="9525" cap="flat" cmpd="sng">
              <a:solidFill>
                <a:srgbClr val="7F7F7F"/>
              </a:solidFill>
              <a:prstDash val="solid"/>
              <a:miter/>
              <a:headEnd type="none" w="med" len="med"/>
              <a:tailEnd type="none" w="med" len="med"/>
            </a:ln>
          </p:spPr>
        </p:cxnSp>
        <p:cxnSp>
          <p:nvCxnSpPr>
            <p:cNvPr id="205855" name="直接连接符 27"/>
            <p:cNvCxnSpPr/>
            <p:nvPr/>
          </p:nvCxnSpPr>
          <p:spPr>
            <a:xfrm rot="5400000">
              <a:off x="4265" y="3451"/>
              <a:ext cx="405" cy="1"/>
            </a:xfrm>
            <a:prstGeom prst="line">
              <a:avLst/>
            </a:prstGeom>
            <a:ln w="9525" cap="flat" cmpd="sng">
              <a:solidFill>
                <a:srgbClr val="7F7F7F"/>
              </a:solidFill>
              <a:prstDash val="solid"/>
              <a:miter/>
              <a:headEnd type="none" w="med" len="med"/>
              <a:tailEnd type="none" w="med" len="med"/>
            </a:ln>
          </p:spPr>
        </p:cxnSp>
        <p:cxnSp>
          <p:nvCxnSpPr>
            <p:cNvPr id="205856" name="直接连接符 27"/>
            <p:cNvCxnSpPr/>
            <p:nvPr/>
          </p:nvCxnSpPr>
          <p:spPr>
            <a:xfrm rot="5400000">
              <a:off x="2586" y="2362"/>
              <a:ext cx="405" cy="1"/>
            </a:xfrm>
            <a:prstGeom prst="line">
              <a:avLst/>
            </a:prstGeom>
            <a:ln w="9525" cap="flat" cmpd="sng">
              <a:solidFill>
                <a:srgbClr val="7F7F7F"/>
              </a:solidFill>
              <a:prstDash val="solid"/>
              <a:miter/>
              <a:headEnd type="none" w="med" len="med"/>
              <a:tailEnd type="none" w="med" len="med"/>
            </a:ln>
          </p:spPr>
        </p:cxnSp>
        <p:grpSp>
          <p:nvGrpSpPr>
            <p:cNvPr id="205857" name="组合 10"/>
            <p:cNvGrpSpPr/>
            <p:nvPr/>
          </p:nvGrpSpPr>
          <p:grpSpPr>
            <a:xfrm>
              <a:off x="884" y="3612"/>
              <a:ext cx="726" cy="498"/>
              <a:chOff x="0" y="0"/>
              <a:chExt cx="1143008" cy="1143007"/>
            </a:xfrm>
          </p:grpSpPr>
          <p:grpSp>
            <p:nvGrpSpPr>
              <p:cNvPr id="205872" name="椭圆 11"/>
              <p:cNvGrpSpPr/>
              <p:nvPr/>
            </p:nvGrpSpPr>
            <p:grpSpPr>
              <a:xfrm>
                <a:off x="-534513" y="-223615"/>
                <a:ext cx="1870932" cy="1870930"/>
                <a:chOff x="0" y="0"/>
                <a:chExt cx="1286256" cy="1286256"/>
              </a:xfrm>
            </p:grpSpPr>
            <p:pic>
              <p:nvPicPr>
                <p:cNvPr id="205876" name="椭圆 11"/>
                <p:cNvPicPr/>
                <p:nvPr/>
              </p:nvPicPr>
              <p:blipFill>
                <a:blip r:embed="rId1"/>
                <a:stretch>
                  <a:fillRect/>
                </a:stretch>
              </p:blipFill>
              <p:spPr>
                <a:xfrm>
                  <a:off x="0" y="0"/>
                  <a:ext cx="1286256" cy="1286256"/>
                </a:xfrm>
                <a:prstGeom prst="rect">
                  <a:avLst/>
                </a:prstGeom>
                <a:noFill/>
                <a:ln w="9525">
                  <a:noFill/>
                </a:ln>
              </p:spPr>
            </p:pic>
            <p:sp>
              <p:nvSpPr>
                <p:cNvPr id="205877" name="Text Box 20"/>
                <p:cNvSpPr txBox="1"/>
                <p:nvPr/>
              </p:nvSpPr>
              <p:spPr>
                <a:xfrm>
                  <a:off x="482555" y="268813"/>
                  <a:ext cx="555652" cy="555654"/>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05873" name="椭圆 12"/>
              <p:cNvGrpSpPr/>
              <p:nvPr/>
            </p:nvGrpSpPr>
            <p:grpSpPr>
              <a:xfrm>
                <a:off x="-11362" y="33527"/>
                <a:ext cx="1099505" cy="1108371"/>
                <a:chOff x="0" y="0"/>
                <a:chExt cx="755904" cy="762000"/>
              </a:xfrm>
            </p:grpSpPr>
            <p:pic>
              <p:nvPicPr>
                <p:cNvPr id="205874" name="椭圆 12"/>
                <p:cNvPicPr/>
                <p:nvPr/>
              </p:nvPicPr>
              <p:blipFill>
                <a:blip r:embed="rId2"/>
                <a:stretch>
                  <a:fillRect/>
                </a:stretch>
              </p:blipFill>
              <p:spPr>
                <a:xfrm>
                  <a:off x="0" y="0"/>
                  <a:ext cx="755904" cy="762000"/>
                </a:xfrm>
                <a:prstGeom prst="rect">
                  <a:avLst/>
                </a:prstGeom>
                <a:noFill/>
                <a:ln w="9525">
                  <a:noFill/>
                </a:ln>
              </p:spPr>
            </p:pic>
            <p:sp>
              <p:nvSpPr>
                <p:cNvPr id="205875" name="Text Box 23"/>
                <p:cNvSpPr txBox="1"/>
                <p:nvPr/>
              </p:nvSpPr>
              <p:spPr>
                <a:xfrm>
                  <a:off x="116415" y="118092"/>
                  <a:ext cx="524308" cy="529720"/>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FF0000"/>
                      </a:solidFill>
                      <a:latin typeface="Comic Sans MS" panose="030F0702030302020204" pitchFamily="66" charset="0"/>
                      <a:ea typeface="宋体" panose="02010600030101010101" pitchFamily="2" charset="-122"/>
                    </a:rPr>
                    <a:t>货物收据</a:t>
                  </a:r>
                  <a:endParaRPr lang="zh-CN" altLang="en-US" sz="3700" dirty="0">
                    <a:solidFill>
                      <a:srgbClr val="FF0000"/>
                    </a:solidFill>
                    <a:latin typeface="Comic Sans MS" panose="030F0702030302020204" pitchFamily="66" charset="0"/>
                    <a:ea typeface="宋体" panose="02010600030101010101" pitchFamily="2" charset="-122"/>
                  </a:endParaRPr>
                </a:p>
              </p:txBody>
            </p:sp>
          </p:grpSp>
        </p:grpSp>
        <p:grpSp>
          <p:nvGrpSpPr>
            <p:cNvPr id="205858" name="组合 14"/>
            <p:cNvGrpSpPr/>
            <p:nvPr/>
          </p:nvGrpSpPr>
          <p:grpSpPr>
            <a:xfrm>
              <a:off x="2426" y="1661"/>
              <a:ext cx="772" cy="498"/>
              <a:chOff x="0" y="0"/>
              <a:chExt cx="1143008" cy="1143007"/>
            </a:xfrm>
          </p:grpSpPr>
          <p:grpSp>
            <p:nvGrpSpPr>
              <p:cNvPr id="205866" name="椭圆 15"/>
              <p:cNvGrpSpPr/>
              <p:nvPr/>
            </p:nvGrpSpPr>
            <p:grpSpPr>
              <a:xfrm>
                <a:off x="-532851" y="-223615"/>
                <a:ext cx="1870932" cy="1870930"/>
                <a:chOff x="0" y="0"/>
                <a:chExt cx="1286256" cy="1286256"/>
              </a:xfrm>
            </p:grpSpPr>
            <p:pic>
              <p:nvPicPr>
                <p:cNvPr id="205870" name="椭圆 15"/>
                <p:cNvPicPr/>
                <p:nvPr/>
              </p:nvPicPr>
              <p:blipFill>
                <a:blip r:embed="rId3"/>
                <a:stretch>
                  <a:fillRect/>
                </a:stretch>
              </p:blipFill>
              <p:spPr>
                <a:xfrm>
                  <a:off x="0" y="0"/>
                  <a:ext cx="1286256" cy="1286256"/>
                </a:xfrm>
                <a:prstGeom prst="rect">
                  <a:avLst/>
                </a:prstGeom>
                <a:noFill/>
                <a:ln w="9525">
                  <a:noFill/>
                </a:ln>
              </p:spPr>
            </p:pic>
            <p:sp>
              <p:nvSpPr>
                <p:cNvPr id="205871" name="Text Box 27"/>
                <p:cNvSpPr txBox="1"/>
                <p:nvPr/>
              </p:nvSpPr>
              <p:spPr>
                <a:xfrm>
                  <a:off x="481412" y="268813"/>
                  <a:ext cx="555652" cy="555654"/>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05867" name="椭圆 16"/>
              <p:cNvGrpSpPr/>
              <p:nvPr/>
            </p:nvGrpSpPr>
            <p:grpSpPr>
              <a:xfrm>
                <a:off x="-9699" y="33527"/>
                <a:ext cx="1099505" cy="1108371"/>
                <a:chOff x="0" y="0"/>
                <a:chExt cx="755904" cy="762000"/>
              </a:xfrm>
            </p:grpSpPr>
            <p:pic>
              <p:nvPicPr>
                <p:cNvPr id="205868" name="椭圆 16"/>
                <p:cNvPicPr/>
                <p:nvPr/>
              </p:nvPicPr>
              <p:blipFill>
                <a:blip r:embed="rId2"/>
                <a:stretch>
                  <a:fillRect/>
                </a:stretch>
              </p:blipFill>
              <p:spPr>
                <a:xfrm>
                  <a:off x="0" y="0"/>
                  <a:ext cx="755904" cy="762000"/>
                </a:xfrm>
                <a:prstGeom prst="rect">
                  <a:avLst/>
                </a:prstGeom>
                <a:noFill/>
                <a:ln w="9525">
                  <a:noFill/>
                </a:ln>
              </p:spPr>
            </p:pic>
            <p:sp>
              <p:nvSpPr>
                <p:cNvPr id="205869" name="Text Box 30"/>
                <p:cNvSpPr txBox="1"/>
                <p:nvPr/>
              </p:nvSpPr>
              <p:spPr>
                <a:xfrm>
                  <a:off x="115272" y="118092"/>
                  <a:ext cx="524308" cy="529720"/>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FF0000"/>
                      </a:solidFill>
                      <a:latin typeface="Comic Sans MS" panose="030F0702030302020204" pitchFamily="66" charset="0"/>
                      <a:ea typeface="宋体" panose="02010600030101010101" pitchFamily="2" charset="-122"/>
                    </a:rPr>
                    <a:t>运输合同</a:t>
                  </a:r>
                  <a:endParaRPr lang="zh-CN" altLang="en-US" sz="3700" dirty="0">
                    <a:solidFill>
                      <a:srgbClr val="FF0000"/>
                    </a:solidFill>
                    <a:latin typeface="Comic Sans MS" panose="030F0702030302020204" pitchFamily="66" charset="0"/>
                    <a:ea typeface="宋体" panose="02010600030101010101" pitchFamily="2" charset="-122"/>
                  </a:endParaRPr>
                </a:p>
              </p:txBody>
            </p:sp>
          </p:grpSp>
        </p:grpSp>
        <p:grpSp>
          <p:nvGrpSpPr>
            <p:cNvPr id="205859" name="组合 17"/>
            <p:cNvGrpSpPr/>
            <p:nvPr/>
          </p:nvGrpSpPr>
          <p:grpSpPr>
            <a:xfrm>
              <a:off x="4150" y="3657"/>
              <a:ext cx="771" cy="499"/>
              <a:chOff x="0" y="0"/>
              <a:chExt cx="1143008" cy="1143007"/>
            </a:xfrm>
          </p:grpSpPr>
          <p:grpSp>
            <p:nvGrpSpPr>
              <p:cNvPr id="205860" name="椭圆 18"/>
              <p:cNvGrpSpPr/>
              <p:nvPr/>
            </p:nvGrpSpPr>
            <p:grpSpPr>
              <a:xfrm>
                <a:off x="-531188" y="-223615"/>
                <a:ext cx="1870932" cy="1870930"/>
                <a:chOff x="0" y="0"/>
                <a:chExt cx="1286256" cy="1286256"/>
              </a:xfrm>
            </p:grpSpPr>
            <p:pic>
              <p:nvPicPr>
                <p:cNvPr id="205864" name="椭圆 18"/>
                <p:cNvPicPr/>
                <p:nvPr/>
              </p:nvPicPr>
              <p:blipFill>
                <a:blip r:embed="rId4"/>
                <a:stretch>
                  <a:fillRect/>
                </a:stretch>
              </p:blipFill>
              <p:spPr>
                <a:xfrm>
                  <a:off x="0" y="0"/>
                  <a:ext cx="1286256" cy="1286256"/>
                </a:xfrm>
                <a:prstGeom prst="rect">
                  <a:avLst/>
                </a:prstGeom>
                <a:noFill/>
                <a:ln w="9525">
                  <a:noFill/>
                </a:ln>
              </p:spPr>
            </p:pic>
            <p:sp>
              <p:nvSpPr>
                <p:cNvPr id="205865" name="Text Box 34"/>
                <p:cNvSpPr txBox="1"/>
                <p:nvPr/>
              </p:nvSpPr>
              <p:spPr>
                <a:xfrm>
                  <a:off x="480269" y="268813"/>
                  <a:ext cx="555652" cy="555654"/>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05861" name="椭圆 19"/>
              <p:cNvGrpSpPr/>
              <p:nvPr/>
            </p:nvGrpSpPr>
            <p:grpSpPr>
              <a:xfrm>
                <a:off x="-8036" y="33527"/>
                <a:ext cx="1099505" cy="1108371"/>
                <a:chOff x="0" y="0"/>
                <a:chExt cx="755904" cy="762000"/>
              </a:xfrm>
            </p:grpSpPr>
            <p:pic>
              <p:nvPicPr>
                <p:cNvPr id="205862" name="椭圆 19"/>
                <p:cNvPicPr/>
                <p:nvPr/>
              </p:nvPicPr>
              <p:blipFill>
                <a:blip r:embed="rId2"/>
                <a:stretch>
                  <a:fillRect/>
                </a:stretch>
              </p:blipFill>
              <p:spPr>
                <a:xfrm>
                  <a:off x="0" y="0"/>
                  <a:ext cx="755904" cy="762000"/>
                </a:xfrm>
                <a:prstGeom prst="rect">
                  <a:avLst/>
                </a:prstGeom>
                <a:noFill/>
                <a:ln w="9525">
                  <a:noFill/>
                </a:ln>
              </p:spPr>
            </p:pic>
            <p:sp>
              <p:nvSpPr>
                <p:cNvPr id="205863" name="Text Box 37"/>
                <p:cNvSpPr txBox="1"/>
                <p:nvPr/>
              </p:nvSpPr>
              <p:spPr>
                <a:xfrm>
                  <a:off x="114129" y="118092"/>
                  <a:ext cx="524308" cy="529720"/>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FF0000"/>
                      </a:solidFill>
                      <a:latin typeface="Comic Sans MS" panose="030F0702030302020204" pitchFamily="66" charset="0"/>
                      <a:ea typeface="宋体" panose="02010600030101010101" pitchFamily="2" charset="-122"/>
                    </a:rPr>
                    <a:t>物权凭证</a:t>
                  </a:r>
                  <a:endParaRPr lang="zh-CN" altLang="en-US" sz="3700" dirty="0">
                    <a:solidFill>
                      <a:srgbClr val="FF0000"/>
                    </a:solidFill>
                    <a:latin typeface="Comic Sans MS" panose="030F0702030302020204" pitchFamily="66" charset="0"/>
                    <a:ea typeface="宋体" panose="02010600030101010101" pitchFamily="2" charset="-122"/>
                  </a:endParaRPr>
                </a:p>
              </p:txBody>
            </p:sp>
          </p:grpSp>
        </p:grpSp>
      </p:grpSp>
      <p:grpSp>
        <p:nvGrpSpPr>
          <p:cNvPr id="205829" name="组合 7"/>
          <p:cNvGrpSpPr/>
          <p:nvPr/>
        </p:nvGrpSpPr>
        <p:grpSpPr>
          <a:xfrm>
            <a:off x="1985963" y="2428875"/>
            <a:ext cx="904875" cy="858838"/>
            <a:chOff x="0" y="0"/>
            <a:chExt cx="1143008" cy="1143007"/>
          </a:xfrm>
        </p:grpSpPr>
        <p:grpSp>
          <p:nvGrpSpPr>
            <p:cNvPr id="205840" name="椭圆 4"/>
            <p:cNvGrpSpPr/>
            <p:nvPr/>
          </p:nvGrpSpPr>
          <p:grpSpPr>
            <a:xfrm>
              <a:off x="-419104" y="-172649"/>
              <a:ext cx="1713859" cy="1713857"/>
              <a:chOff x="0" y="0"/>
              <a:chExt cx="1499616" cy="1499616"/>
            </a:xfrm>
          </p:grpSpPr>
          <p:pic>
            <p:nvPicPr>
              <p:cNvPr id="205845" name="椭圆 4"/>
              <p:cNvPicPr/>
              <p:nvPr/>
            </p:nvPicPr>
            <p:blipFill>
              <a:blip r:embed="rId5"/>
              <a:stretch>
                <a:fillRect/>
              </a:stretch>
            </p:blipFill>
            <p:spPr>
              <a:xfrm>
                <a:off x="0" y="0"/>
                <a:ext cx="1499616" cy="1499616"/>
              </a:xfrm>
              <a:prstGeom prst="rect">
                <a:avLst/>
              </a:prstGeom>
              <a:noFill/>
              <a:ln w="9525">
                <a:noFill/>
              </a:ln>
            </p:spPr>
          </p:pic>
          <p:sp>
            <p:nvSpPr>
              <p:cNvPr id="205846" name="Text Box 48"/>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05841" name="椭圆 5"/>
            <p:cNvGrpSpPr/>
            <p:nvPr/>
          </p:nvGrpSpPr>
          <p:grpSpPr>
            <a:xfrm>
              <a:off x="-8056" y="36358"/>
              <a:ext cx="1093804" cy="1107737"/>
              <a:chOff x="0" y="0"/>
              <a:chExt cx="957072" cy="969264"/>
            </a:xfrm>
          </p:grpSpPr>
          <p:pic>
            <p:nvPicPr>
              <p:cNvPr id="205843" name="椭圆 5"/>
              <p:cNvPicPr/>
              <p:nvPr/>
            </p:nvPicPr>
            <p:blipFill>
              <a:blip r:embed="rId6"/>
              <a:stretch>
                <a:fillRect/>
              </a:stretch>
            </p:blipFill>
            <p:spPr>
              <a:xfrm>
                <a:off x="0" y="0"/>
                <a:ext cx="957072" cy="969264"/>
              </a:xfrm>
              <a:prstGeom prst="rect">
                <a:avLst/>
              </a:prstGeom>
              <a:noFill/>
              <a:ln w="9525">
                <a:noFill/>
              </a:ln>
            </p:spPr>
          </p:pic>
          <p:sp>
            <p:nvSpPr>
              <p:cNvPr id="205844" name="Text Box 51"/>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dirty="0">
                  <a:solidFill>
                    <a:srgbClr val="FFFFFF"/>
                  </a:solidFill>
                  <a:latin typeface="微软雅黑" panose="020B0503020204020204" charset="-122"/>
                  <a:ea typeface="微软雅黑" panose="020B0503020204020204" charset="-122"/>
                </a:endParaRPr>
              </a:p>
            </p:txBody>
          </p:sp>
        </p:grpSp>
        <p:sp>
          <p:nvSpPr>
            <p:cNvPr id="205842" name="燕尾形 6"/>
            <p:cNvSpPr/>
            <p:nvPr/>
          </p:nvSpPr>
          <p:spPr>
            <a:xfrm>
              <a:off x="356796" y="387301"/>
              <a:ext cx="429417" cy="428234"/>
            </a:xfrm>
            <a:prstGeom prst="chevron">
              <a:avLst>
                <a:gd name="adj" fmla="val 49998"/>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grpSp>
        <p:nvGrpSpPr>
          <p:cNvPr id="205830" name="组合 10"/>
          <p:cNvGrpSpPr/>
          <p:nvPr/>
        </p:nvGrpSpPr>
        <p:grpSpPr>
          <a:xfrm flipV="1">
            <a:off x="9696450" y="-39687"/>
            <a:ext cx="4735513" cy="1501775"/>
            <a:chOff x="0" y="0"/>
            <a:chExt cx="7110389" cy="2443343"/>
          </a:xfrm>
        </p:grpSpPr>
        <p:grpSp>
          <p:nvGrpSpPr>
            <p:cNvPr id="205831" name="组合 1"/>
            <p:cNvGrpSpPr/>
            <p:nvPr/>
          </p:nvGrpSpPr>
          <p:grpSpPr>
            <a:xfrm>
              <a:off x="1583972" y="0"/>
              <a:ext cx="3528130" cy="2443343"/>
              <a:chOff x="0" y="0"/>
              <a:chExt cx="3182548" cy="2036641"/>
            </a:xfrm>
          </p:grpSpPr>
          <p:sp>
            <p:nvSpPr>
              <p:cNvPr id="205838"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05839"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05832" name="组合 4"/>
            <p:cNvGrpSpPr/>
            <p:nvPr/>
          </p:nvGrpSpPr>
          <p:grpSpPr>
            <a:xfrm>
              <a:off x="3568070" y="27383"/>
              <a:ext cx="3542319" cy="1708211"/>
              <a:chOff x="0" y="0"/>
              <a:chExt cx="4223383" cy="2036640"/>
            </a:xfrm>
          </p:grpSpPr>
          <p:sp>
            <p:nvSpPr>
              <p:cNvPr id="205836"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05837"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05833" name="组合 7"/>
            <p:cNvGrpSpPr/>
            <p:nvPr/>
          </p:nvGrpSpPr>
          <p:grpSpPr>
            <a:xfrm>
              <a:off x="0" y="53826"/>
              <a:ext cx="3027130" cy="1839448"/>
              <a:chOff x="0" y="0"/>
              <a:chExt cx="2451714" cy="1534624"/>
            </a:xfrm>
          </p:grpSpPr>
          <p:sp>
            <p:nvSpPr>
              <p:cNvPr id="205834"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05835"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Tree>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a:spLocks noGrp="1" noChangeArrowheads="1"/>
          </p:cNvSpPr>
          <p:nvPr>
            <p:ph type="title" idx="4294967295"/>
          </p:nvPr>
        </p:nvSpPr>
        <p:spPr/>
        <p:txBody>
          <a:bodyPr vert="horz" wrap="square" lIns="140692" tIns="70346" rIns="140692" bIns="70346"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结  论  </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06851" name="Rectangle 3"/>
          <p:cNvSpPr>
            <a:spLocks noGrp="1"/>
          </p:cNvSpPr>
          <p:nvPr>
            <p:ph type="body" idx="4294967295"/>
          </p:nvPr>
        </p:nvSpPr>
        <p:spPr>
          <a:xfrm>
            <a:off x="1304925" y="3181350"/>
            <a:ext cx="5783263" cy="1438275"/>
          </a:xfrm>
          <a:ln/>
        </p:spPr>
        <p:txBody>
          <a:bodyPr vert="horz" wrap="square" lIns="140692" tIns="70346" rIns="140692" bIns="70346" anchor="t" anchorCtr="0"/>
          <a:p>
            <a:pPr marL="0" indent="0">
              <a:buNone/>
            </a:pPr>
            <a:r>
              <a:rPr lang="zh-CN" altLang="en-US" sz="4300" b="1" dirty="0"/>
              <a:t>熟练的货代单证人员应该知道：</a:t>
            </a:r>
            <a:endParaRPr lang="zh-CN" altLang="en-US" sz="4300" b="1" dirty="0"/>
          </a:p>
          <a:p>
            <a:pPr marL="0" indent="0">
              <a:buNone/>
            </a:pPr>
            <a:endParaRPr lang="en-US" altLang="zh-CN" sz="4300" dirty="0"/>
          </a:p>
          <a:p>
            <a:pPr marL="0" indent="0">
              <a:buNone/>
            </a:pPr>
            <a:endParaRPr lang="en-US" altLang="zh-CN" sz="4300" dirty="0"/>
          </a:p>
          <a:p>
            <a:pPr marL="0" indent="0">
              <a:buNone/>
            </a:pPr>
            <a:endParaRPr lang="zh-CN" altLang="en-US" sz="2200" dirty="0"/>
          </a:p>
        </p:txBody>
      </p:sp>
      <p:sp>
        <p:nvSpPr>
          <p:cNvPr id="206852" name="任意多边形 59"/>
          <p:cNvSpPr/>
          <p:nvPr/>
        </p:nvSpPr>
        <p:spPr>
          <a:xfrm rot="2680233">
            <a:off x="4365625" y="4578350"/>
            <a:ext cx="9636125" cy="8337550"/>
          </a:xfrm>
          <a:custGeom>
            <a:avLst/>
            <a:gdLst>
              <a:gd name="txL" fmla="*/ 0 w 5393410"/>
              <a:gd name="txT" fmla="*/ 0 h 4749253"/>
              <a:gd name="txR" fmla="*/ 5393410 w 5393410"/>
              <a:gd name="txB" fmla="*/ 4749253 h 4749253"/>
            </a:gdLst>
            <a:ahLst/>
            <a:cxnLst>
              <a:cxn ang="0">
                <a:pos x="0" y="0"/>
              </a:cxn>
              <a:cxn ang="0">
                <a:pos x="47206730" y="0"/>
              </a:cxn>
              <a:cxn ang="0">
                <a:pos x="57782203" y="12236761"/>
              </a:cxn>
              <a:cxn ang="0">
                <a:pos x="17134195" y="58200625"/>
              </a:cxn>
              <a:cxn ang="0">
                <a:pos x="0" y="58200625"/>
              </a:cxn>
            </a:cxnLst>
            <a:rect l="txL" t="txT" r="txR" b="txB"/>
            <a:pathLst>
              <a:path w="5393410" h="4749253">
                <a:moveTo>
                  <a:pt x="0" y="0"/>
                </a:moveTo>
                <a:lnTo>
                  <a:pt x="4406292" y="0"/>
                </a:lnTo>
                <a:lnTo>
                  <a:pt x="5393410" y="998536"/>
                </a:lnTo>
                <a:lnTo>
                  <a:pt x="1599309" y="4749253"/>
                </a:lnTo>
                <a:lnTo>
                  <a:pt x="0" y="4749253"/>
                </a:lnTo>
                <a:lnTo>
                  <a:pt x="0" y="0"/>
                </a:lnTo>
                <a:close/>
              </a:path>
            </a:pathLst>
          </a:custGeom>
          <a:solidFill>
            <a:srgbClr val="2E75B6">
              <a:alpha val="89803"/>
            </a:srgbClr>
          </a:solidFill>
          <a:ln w="9525">
            <a:noFill/>
          </a:ln>
        </p:spPr>
        <p:txBody>
          <a:bodyPr/>
          <a:p>
            <a:endParaRPr lang="zh-CN" altLang="en-US"/>
          </a:p>
        </p:txBody>
      </p:sp>
      <p:cxnSp>
        <p:nvCxnSpPr>
          <p:cNvPr id="206853" name="AutoShape 5"/>
          <p:cNvCxnSpPr/>
          <p:nvPr/>
        </p:nvCxnSpPr>
        <p:spPr>
          <a:xfrm flipH="1">
            <a:off x="3117850" y="3287713"/>
            <a:ext cx="5722938" cy="4956175"/>
          </a:xfrm>
          <a:prstGeom prst="straightConnector1">
            <a:avLst/>
          </a:prstGeom>
          <a:ln w="19050" cap="flat" cmpd="sng">
            <a:solidFill>
              <a:schemeClr val="bg1"/>
            </a:solidFill>
            <a:prstDash val="dash"/>
            <a:miter/>
            <a:headEnd type="none" w="med" len="med"/>
            <a:tailEnd type="none" w="med" len="med"/>
          </a:ln>
        </p:spPr>
      </p:cxnSp>
      <p:cxnSp>
        <p:nvCxnSpPr>
          <p:cNvPr id="206854" name="AutoShape 6"/>
          <p:cNvCxnSpPr/>
          <p:nvPr/>
        </p:nvCxnSpPr>
        <p:spPr>
          <a:xfrm>
            <a:off x="8901113" y="3287713"/>
            <a:ext cx="5556250" cy="5861050"/>
          </a:xfrm>
          <a:prstGeom prst="straightConnector1">
            <a:avLst/>
          </a:prstGeom>
          <a:ln w="19050" cap="flat" cmpd="sng">
            <a:solidFill>
              <a:schemeClr val="bg1"/>
            </a:solidFill>
            <a:prstDash val="dash"/>
            <a:miter/>
            <a:headEnd type="none" w="med" len="med"/>
            <a:tailEnd type="none" w="med" len="med"/>
          </a:ln>
        </p:spPr>
      </p:cxnSp>
      <p:cxnSp>
        <p:nvCxnSpPr>
          <p:cNvPr id="206855" name="AutoShape 7"/>
          <p:cNvCxnSpPr>
            <a:stCxn id="206852" idx="4"/>
          </p:cNvCxnSpPr>
          <p:nvPr/>
        </p:nvCxnSpPr>
        <p:spPr>
          <a:xfrm>
            <a:off x="2660650" y="8504238"/>
            <a:ext cx="6648450" cy="4762500"/>
          </a:xfrm>
          <a:prstGeom prst="straightConnector1">
            <a:avLst/>
          </a:prstGeom>
          <a:ln w="19050" cap="flat" cmpd="sng">
            <a:solidFill>
              <a:schemeClr val="bg1"/>
            </a:solidFill>
            <a:prstDash val="dash"/>
            <a:miter/>
            <a:headEnd type="none" w="med" len="med"/>
            <a:tailEnd type="none" w="med" len="med"/>
          </a:ln>
        </p:spPr>
      </p:cxnSp>
      <p:sp>
        <p:nvSpPr>
          <p:cNvPr id="206856" name="Text Box 8"/>
          <p:cNvSpPr txBox="1"/>
          <p:nvPr/>
        </p:nvSpPr>
        <p:spPr>
          <a:xfrm>
            <a:off x="6065838" y="5540375"/>
            <a:ext cx="4878387" cy="4129088"/>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Blip>
                <a:blip r:embed="rId1"/>
              </a:buBlip>
            </a:pPr>
            <a:r>
              <a:rPr lang="zh-CN" altLang="en-US" sz="1800" dirty="0">
                <a:ea typeface="宋体" panose="02010600030101010101" pitchFamily="2" charset="-122"/>
              </a:rPr>
              <a:t>   </a:t>
            </a:r>
            <a:r>
              <a:rPr lang="zh-CN" altLang="en-US" sz="3700" dirty="0">
                <a:solidFill>
                  <a:schemeClr val="bg1"/>
                </a:solidFill>
                <a:latin typeface="楷体_GB2312" pitchFamily="49" charset="-122"/>
                <a:ea typeface="楷体_GB2312" pitchFamily="49" charset="-122"/>
              </a:rPr>
              <a:t>能在众多货运单据中识别提单</a:t>
            </a:r>
            <a:endParaRPr lang="zh-CN" altLang="en-US" sz="3700" dirty="0">
              <a:solidFill>
                <a:schemeClr val="bg1"/>
              </a:solidFill>
              <a:latin typeface="楷体_GB2312" pitchFamily="49" charset="-122"/>
              <a:ea typeface="楷体_GB2312" pitchFamily="49" charset="-122"/>
            </a:endParaRPr>
          </a:p>
          <a:p>
            <a:pPr marL="0" lvl="0" indent="0" eaLnBrk="1" hangingPunct="1">
              <a:spcBef>
                <a:spcPct val="0"/>
              </a:spcBef>
              <a:buBlip>
                <a:blip r:embed="rId1"/>
              </a:buBlip>
            </a:pPr>
            <a:r>
              <a:rPr lang="zh-CN" altLang="en-US" sz="3700" dirty="0">
                <a:solidFill>
                  <a:schemeClr val="bg1"/>
                </a:solidFill>
                <a:latin typeface="楷体_GB2312" pitchFamily="49" charset="-122"/>
                <a:ea typeface="楷体_GB2312" pitchFamily="49" charset="-122"/>
              </a:rPr>
              <a:t> 熟悉提单的特点和功能</a:t>
            </a:r>
            <a:endParaRPr lang="zh-CN" altLang="en-US" sz="3700" dirty="0">
              <a:solidFill>
                <a:schemeClr val="bg1"/>
              </a:solidFill>
              <a:latin typeface="楷体_GB2312" pitchFamily="49" charset="-122"/>
              <a:ea typeface="楷体_GB2312" pitchFamily="49" charset="-122"/>
            </a:endParaRPr>
          </a:p>
          <a:p>
            <a:pPr marL="0" lvl="0" indent="0" eaLnBrk="1" hangingPunct="1">
              <a:spcBef>
                <a:spcPct val="0"/>
              </a:spcBef>
              <a:buBlip>
                <a:blip r:embed="rId1"/>
              </a:buBlip>
            </a:pPr>
            <a:r>
              <a:rPr lang="zh-CN" altLang="en-US" sz="3700" dirty="0">
                <a:solidFill>
                  <a:schemeClr val="bg1"/>
                </a:solidFill>
                <a:latin typeface="楷体_GB2312" pitchFamily="49" charset="-122"/>
                <a:ea typeface="楷体_GB2312" pitchFamily="49" charset="-122"/>
              </a:rPr>
              <a:t>为熟练缮制和使用提单奠定基础</a:t>
            </a:r>
            <a:endParaRPr lang="zh-CN" altLang="en-US" sz="3700" dirty="0">
              <a:solidFill>
                <a:schemeClr val="bg1"/>
              </a:solidFill>
              <a:latin typeface="楷体_GB2312" pitchFamily="49" charset="-122"/>
              <a:ea typeface="楷体_GB2312" pitchFamily="49" charset="-122"/>
            </a:endParaRPr>
          </a:p>
          <a:p>
            <a:pPr marL="0" lvl="0" indent="0" eaLnBrk="1" hangingPunct="1">
              <a:spcBef>
                <a:spcPct val="0"/>
              </a:spcBef>
              <a:buNone/>
            </a:pPr>
            <a:endParaRPr lang="zh-CN" altLang="en-US" sz="3700" dirty="0">
              <a:solidFill>
                <a:schemeClr val="bg1"/>
              </a:solidFill>
              <a:latin typeface="楷体_GB2312" pitchFamily="49" charset="-122"/>
              <a:ea typeface="楷体_GB2312" pitchFamily="49" charset="-122"/>
            </a:endParaRPr>
          </a:p>
        </p:txBody>
      </p:sp>
      <p:graphicFrame>
        <p:nvGraphicFramePr>
          <p:cNvPr id="206857" name="图表 58"/>
          <p:cNvGraphicFramePr/>
          <p:nvPr/>
        </p:nvGraphicFramePr>
        <p:xfrm>
          <a:off x="-396875" y="5865813"/>
          <a:ext cx="5102225" cy="4645025"/>
        </p:xfrm>
        <a:graphic>
          <a:graphicData uri="http://schemas.openxmlformats.org/presentationml/2006/ole">
            <mc:AlternateContent xmlns:mc="http://schemas.openxmlformats.org/markup-compatibility/2006">
              <mc:Choice xmlns:v="urn:schemas-microsoft-com:vml" Requires="v">
                <p:oleObj spid="_x0000_s3080" name="" r:id="rId2" imgW="5236210" imgH="5041265" progId="Excel.Chart.8">
                  <p:embed/>
                </p:oleObj>
              </mc:Choice>
              <mc:Fallback>
                <p:oleObj name="" r:id="rId2" imgW="5236210" imgH="5041265" progId="Excel.Chart.8">
                  <p:embed/>
                  <p:pic>
                    <p:nvPicPr>
                      <p:cNvPr id="0" name="图片 3079"/>
                      <p:cNvPicPr/>
                      <p:nvPr/>
                    </p:nvPicPr>
                    <p:blipFill>
                      <a:blip r:embed="rId3"/>
                      <a:stretch>
                        <a:fillRect/>
                      </a:stretch>
                    </p:blipFill>
                    <p:spPr>
                      <a:xfrm>
                        <a:off x="-396875" y="5865813"/>
                        <a:ext cx="5102225" cy="4645025"/>
                      </a:xfrm>
                      <a:prstGeom prst="rect">
                        <a:avLst/>
                      </a:prstGeom>
                      <a:noFill/>
                      <a:ln w="38100">
                        <a:noFill/>
                        <a:miter/>
                      </a:ln>
                    </p:spPr>
                  </p:pic>
                </p:oleObj>
              </mc:Fallback>
            </mc:AlternateContent>
          </a:graphicData>
        </a:graphic>
      </p:graphicFrame>
      <p:grpSp>
        <p:nvGrpSpPr>
          <p:cNvPr id="206858" name="组合 10"/>
          <p:cNvGrpSpPr/>
          <p:nvPr/>
        </p:nvGrpSpPr>
        <p:grpSpPr>
          <a:xfrm flipV="1">
            <a:off x="9696450" y="-39687"/>
            <a:ext cx="4735513" cy="1501775"/>
            <a:chOff x="0" y="0"/>
            <a:chExt cx="7110389" cy="2443343"/>
          </a:xfrm>
        </p:grpSpPr>
        <p:grpSp>
          <p:nvGrpSpPr>
            <p:cNvPr id="206876" name="组合 1"/>
            <p:cNvGrpSpPr/>
            <p:nvPr/>
          </p:nvGrpSpPr>
          <p:grpSpPr>
            <a:xfrm>
              <a:off x="1583972" y="0"/>
              <a:ext cx="3528130" cy="2443343"/>
              <a:chOff x="0" y="0"/>
              <a:chExt cx="3182548" cy="2036641"/>
            </a:xfrm>
          </p:grpSpPr>
          <p:sp>
            <p:nvSpPr>
              <p:cNvPr id="206883"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06884"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06877" name="组合 4"/>
            <p:cNvGrpSpPr/>
            <p:nvPr/>
          </p:nvGrpSpPr>
          <p:grpSpPr>
            <a:xfrm>
              <a:off x="3568070" y="27383"/>
              <a:ext cx="3542319" cy="1708211"/>
              <a:chOff x="0" y="0"/>
              <a:chExt cx="4223383" cy="2036640"/>
            </a:xfrm>
          </p:grpSpPr>
          <p:sp>
            <p:nvSpPr>
              <p:cNvPr id="206881"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06882"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06878" name="组合 7"/>
            <p:cNvGrpSpPr/>
            <p:nvPr/>
          </p:nvGrpSpPr>
          <p:grpSpPr>
            <a:xfrm>
              <a:off x="0" y="53826"/>
              <a:ext cx="3027130" cy="1839448"/>
              <a:chOff x="0" y="0"/>
              <a:chExt cx="2451714" cy="1534624"/>
            </a:xfrm>
          </p:grpSpPr>
          <p:sp>
            <p:nvSpPr>
              <p:cNvPr id="206879"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06880"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206859" name="矩形 45"/>
          <p:cNvSpPr/>
          <p:nvPr/>
        </p:nvSpPr>
        <p:spPr>
          <a:xfrm rot="2685974">
            <a:off x="13666788" y="4362450"/>
            <a:ext cx="520700" cy="492125"/>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06860" name="矩形 46"/>
          <p:cNvSpPr/>
          <p:nvPr/>
        </p:nvSpPr>
        <p:spPr>
          <a:xfrm rot="-8202817">
            <a:off x="10831513" y="2428875"/>
            <a:ext cx="757237" cy="604838"/>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06861" name="矩形 47"/>
          <p:cNvSpPr/>
          <p:nvPr/>
        </p:nvSpPr>
        <p:spPr>
          <a:xfrm rot="-8174026">
            <a:off x="9488488" y="1927225"/>
            <a:ext cx="403225" cy="381000"/>
          </a:xfrm>
          <a:prstGeom prst="rect">
            <a:avLst/>
          </a:prstGeom>
          <a:solidFill>
            <a:srgbClr val="DEEBF7"/>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06862" name="矩形 48"/>
          <p:cNvSpPr/>
          <p:nvPr/>
        </p:nvSpPr>
        <p:spPr>
          <a:xfrm rot="-8174026">
            <a:off x="9453563" y="1254125"/>
            <a:ext cx="196850" cy="185738"/>
          </a:xfrm>
          <a:prstGeom prst="rect">
            <a:avLst/>
          </a:prstGeom>
          <a:solidFill>
            <a:srgbClr val="DEEBF7">
              <a:alpha val="50195"/>
            </a:srgbClr>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06863" name="矩形 50"/>
          <p:cNvSpPr/>
          <p:nvPr/>
        </p:nvSpPr>
        <p:spPr>
          <a:xfrm rot="2685974">
            <a:off x="15987713" y="4786313"/>
            <a:ext cx="193675" cy="184150"/>
          </a:xfrm>
          <a:prstGeom prst="rect">
            <a:avLst/>
          </a:prstGeom>
          <a:solidFill>
            <a:srgbClr val="DEEBF7">
              <a:alpha val="50195"/>
            </a:srgbClr>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06864" name="矩形 51"/>
          <p:cNvSpPr/>
          <p:nvPr/>
        </p:nvSpPr>
        <p:spPr>
          <a:xfrm rot="-8128233">
            <a:off x="11206163" y="3182938"/>
            <a:ext cx="1250950" cy="1200150"/>
          </a:xfrm>
          <a:prstGeom prst="rect">
            <a:avLst/>
          </a:prstGeom>
          <a:solidFill>
            <a:srgbClr val="478FD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06865" name="矩形 52"/>
          <p:cNvSpPr/>
          <p:nvPr/>
        </p:nvSpPr>
        <p:spPr>
          <a:xfrm rot="-8174026">
            <a:off x="10552113" y="3987800"/>
            <a:ext cx="519112" cy="492125"/>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06866" name="矩形 53"/>
          <p:cNvSpPr/>
          <p:nvPr/>
        </p:nvSpPr>
        <p:spPr>
          <a:xfrm rot="-8174026">
            <a:off x="10096500" y="4141788"/>
            <a:ext cx="195263" cy="184150"/>
          </a:xfrm>
          <a:prstGeom prst="rect">
            <a:avLst/>
          </a:prstGeom>
          <a:solidFill>
            <a:srgbClr val="DEEBF7">
              <a:alpha val="50195"/>
            </a:srgbClr>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06867" name="矩形 51"/>
          <p:cNvSpPr/>
          <p:nvPr/>
        </p:nvSpPr>
        <p:spPr>
          <a:xfrm rot="-8128233">
            <a:off x="11404600" y="3373438"/>
            <a:ext cx="1249363" cy="1200150"/>
          </a:xfrm>
          <a:prstGeom prst="rect">
            <a:avLst/>
          </a:prstGeom>
          <a:solidFill>
            <a:srgbClr val="478FD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grpSp>
        <p:nvGrpSpPr>
          <p:cNvPr id="206868" name="组合 7"/>
          <p:cNvGrpSpPr/>
          <p:nvPr/>
        </p:nvGrpSpPr>
        <p:grpSpPr>
          <a:xfrm>
            <a:off x="396875" y="3181350"/>
            <a:ext cx="906463" cy="857250"/>
            <a:chOff x="0" y="0"/>
            <a:chExt cx="1143008" cy="1143007"/>
          </a:xfrm>
        </p:grpSpPr>
        <p:grpSp>
          <p:nvGrpSpPr>
            <p:cNvPr id="206869" name="椭圆 4"/>
            <p:cNvGrpSpPr/>
            <p:nvPr/>
          </p:nvGrpSpPr>
          <p:grpSpPr>
            <a:xfrm>
              <a:off x="-419104" y="-172649"/>
              <a:ext cx="1713859" cy="1713857"/>
              <a:chOff x="0" y="0"/>
              <a:chExt cx="1499616" cy="1499616"/>
            </a:xfrm>
          </p:grpSpPr>
          <p:pic>
            <p:nvPicPr>
              <p:cNvPr id="206874" name="椭圆 4"/>
              <p:cNvPicPr/>
              <p:nvPr/>
            </p:nvPicPr>
            <p:blipFill>
              <a:blip r:embed="rId4"/>
              <a:stretch>
                <a:fillRect/>
              </a:stretch>
            </p:blipFill>
            <p:spPr>
              <a:xfrm>
                <a:off x="0" y="0"/>
                <a:ext cx="1499616" cy="1499616"/>
              </a:xfrm>
              <a:prstGeom prst="rect">
                <a:avLst/>
              </a:prstGeom>
              <a:noFill/>
              <a:ln w="9525">
                <a:noFill/>
              </a:ln>
            </p:spPr>
          </p:pic>
          <p:sp>
            <p:nvSpPr>
              <p:cNvPr id="206875" name="Text Box 32"/>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06870" name="椭圆 5"/>
            <p:cNvGrpSpPr/>
            <p:nvPr/>
          </p:nvGrpSpPr>
          <p:grpSpPr>
            <a:xfrm>
              <a:off x="-8056" y="36358"/>
              <a:ext cx="1093804" cy="1107737"/>
              <a:chOff x="0" y="0"/>
              <a:chExt cx="957072" cy="969264"/>
            </a:xfrm>
          </p:grpSpPr>
          <p:pic>
            <p:nvPicPr>
              <p:cNvPr id="206872" name="椭圆 5"/>
              <p:cNvPicPr/>
              <p:nvPr/>
            </p:nvPicPr>
            <p:blipFill>
              <a:blip r:embed="rId5"/>
              <a:stretch>
                <a:fillRect/>
              </a:stretch>
            </p:blipFill>
            <p:spPr>
              <a:xfrm>
                <a:off x="0" y="0"/>
                <a:ext cx="957072" cy="969264"/>
              </a:xfrm>
              <a:prstGeom prst="rect">
                <a:avLst/>
              </a:prstGeom>
              <a:noFill/>
              <a:ln w="9525">
                <a:noFill/>
              </a:ln>
            </p:spPr>
          </p:pic>
          <p:sp>
            <p:nvSpPr>
              <p:cNvPr id="206873" name="Text Box 35"/>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dirty="0">
                  <a:solidFill>
                    <a:srgbClr val="FFFFFF"/>
                  </a:solidFill>
                  <a:latin typeface="微软雅黑" panose="020B0503020204020204" charset="-122"/>
                  <a:ea typeface="微软雅黑" panose="020B0503020204020204" charset="-122"/>
                </a:endParaRPr>
              </a:p>
            </p:txBody>
          </p:sp>
        </p:grpSp>
        <p:sp>
          <p:nvSpPr>
            <p:cNvPr id="206871" name="燕尾形 6"/>
            <p:cNvSpPr/>
            <p:nvPr/>
          </p:nvSpPr>
          <p:spPr>
            <a:xfrm>
              <a:off x="356794" y="388371"/>
              <a:ext cx="429417" cy="429417"/>
            </a:xfrm>
            <a:prstGeom prst="chevron">
              <a:avLst>
                <a:gd name="adj" fmla="val 50000"/>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spTree>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3816350" y="431800"/>
            <a:ext cx="8636000"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smtClean="0">
                <a:ln>
                  <a:noFill/>
                </a:ln>
                <a:solidFill>
                  <a:schemeClr val="bg1"/>
                </a:solidFill>
                <a:effectLst>
                  <a:outerShdw blurRad="38100" dist="38100" dir="2700000" algn="tl">
                    <a:srgbClr val="C0C0C0"/>
                  </a:outerShdw>
                </a:effectLst>
                <a:uLnTx/>
                <a:uFillTx/>
                <a:latin typeface="楷体_GB2312" pitchFamily="49" charset="-122"/>
                <a:ea typeface="+mj-ea"/>
                <a:cs typeface="+mj-cs"/>
              </a:rPr>
              <a:t>海运提单的主要内容</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207875" name="Rectangle 3"/>
          <p:cNvSpPr>
            <a:spLocks noGrp="1"/>
          </p:cNvSpPr>
          <p:nvPr>
            <p:ph type="body" idx="4294967295"/>
          </p:nvPr>
        </p:nvSpPr>
        <p:spPr>
          <a:xfrm>
            <a:off x="227013" y="3717925"/>
            <a:ext cx="2551112" cy="750888"/>
          </a:xfrm>
          <a:ln/>
        </p:spPr>
        <p:txBody>
          <a:bodyPr vert="horz" wrap="square" lIns="140717" tIns="70359" rIns="140717" bIns="70359" anchor="t" anchorCtr="0"/>
          <a:p>
            <a:pPr eaLnBrk="1" hangingPunct="1">
              <a:lnSpc>
                <a:spcPct val="80000"/>
              </a:lnSpc>
              <a:buNone/>
            </a:pPr>
            <a:r>
              <a:rPr lang="zh-CN" altLang="en-US" sz="4300" b="1" dirty="0">
                <a:solidFill>
                  <a:srgbClr val="558ED5"/>
                </a:solidFill>
              </a:rPr>
              <a:t>工作任务</a:t>
            </a:r>
            <a:endParaRPr lang="zh-CN" altLang="en-US" sz="4300" b="1" dirty="0">
              <a:solidFill>
                <a:srgbClr val="558ED5"/>
              </a:solidFill>
            </a:endParaRPr>
          </a:p>
        </p:txBody>
      </p:sp>
      <p:sp>
        <p:nvSpPr>
          <p:cNvPr id="207876" name="Text Box 5"/>
          <p:cNvSpPr txBox="1"/>
          <p:nvPr/>
        </p:nvSpPr>
        <p:spPr>
          <a:xfrm>
            <a:off x="395288" y="2322513"/>
            <a:ext cx="2097087" cy="1285875"/>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120000"/>
              </a:lnSpc>
              <a:spcBef>
                <a:spcPct val="0"/>
              </a:spcBef>
              <a:buNone/>
            </a:pPr>
            <a:r>
              <a:rPr lang="en-US" altLang="zh-CN" sz="3100" b="1" dirty="0">
                <a:solidFill>
                  <a:srgbClr val="FF0000"/>
                </a:solidFill>
              </a:rPr>
              <a:t>COSCO</a:t>
            </a:r>
            <a:r>
              <a:rPr lang="zh-CN" altLang="en-US" sz="3100" b="1" dirty="0">
                <a:solidFill>
                  <a:srgbClr val="FF0000"/>
                </a:solidFill>
              </a:rPr>
              <a:t>海运提单</a:t>
            </a:r>
            <a:endParaRPr lang="zh-CN" altLang="en-US" sz="1800" b="1" dirty="0">
              <a:solidFill>
                <a:srgbClr val="FF0000"/>
              </a:solidFill>
              <a:ea typeface="宋体" panose="02010600030101010101" pitchFamily="2" charset="-122"/>
            </a:endParaRPr>
          </a:p>
        </p:txBody>
      </p:sp>
      <p:sp>
        <p:nvSpPr>
          <p:cNvPr id="207877" name="TextBox 2"/>
          <p:cNvSpPr txBox="1"/>
          <p:nvPr/>
        </p:nvSpPr>
        <p:spPr>
          <a:xfrm>
            <a:off x="282575" y="4468813"/>
            <a:ext cx="2438400" cy="2789237"/>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4300" b="1" dirty="0">
                <a:latin typeface="黑体" panose="02010609060101010101" pitchFamily="49" charset="-122"/>
              </a:rPr>
              <a:t>海运提单包含哪些内容呢？</a:t>
            </a:r>
            <a:endParaRPr lang="zh-CN" altLang="en-US" sz="4300" b="1" dirty="0">
              <a:latin typeface="黑体" panose="02010609060101010101" pitchFamily="49" charset="-122"/>
            </a:endParaRPr>
          </a:p>
        </p:txBody>
      </p:sp>
      <p:graphicFrame>
        <p:nvGraphicFramePr>
          <p:cNvPr id="40007" name="Group 71"/>
          <p:cNvGraphicFramePr>
            <a:graphicFrameLocks noGrp="1"/>
          </p:cNvGraphicFramePr>
          <p:nvPr/>
        </p:nvGraphicFramePr>
        <p:xfrm>
          <a:off x="2778125" y="1966913"/>
          <a:ext cx="11453813" cy="8143875"/>
        </p:xfrm>
        <a:graphic>
          <a:graphicData uri="http://schemas.openxmlformats.org/drawingml/2006/table">
            <a:tbl>
              <a:tblPr/>
              <a:tblGrid>
                <a:gridCol w="3640417"/>
                <a:gridCol w="3277875"/>
                <a:gridCol w="4535520"/>
              </a:tblGrid>
              <a:tr h="1096426">
                <a:tc gridSpan="2">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dirty="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1) SHIPPER</a:t>
                      </a:r>
                      <a:endParaRPr kumimoji="0" lang="en-US" altLang="zh-CN" sz="2100" b="1" i="0" u="none" strike="noStrike" cap="none" normalizeH="0" baseline="0" dirty="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ZHENGXING IMP&amp;EXP. CO.,LTD.</a:t>
                      </a:r>
                      <a:endPar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dirty="0" smtClean="0">
                          <a:ln>
                            <a:noFill/>
                          </a:ln>
                          <a:solidFill>
                            <a:srgbClr val="000000"/>
                          </a:solidFill>
                          <a:effectLst/>
                          <a:latin typeface="Arial" panose="020B0604020202020204" pitchFamily="34" charset="0"/>
                          <a:ea typeface="黑体" panose="02010609060101010101" pitchFamily="49" charset="-122"/>
                          <a:cs typeface="Arial" panose="020B0604020202020204" pitchFamily="34" charset="0"/>
                        </a:rPr>
                        <a:t>    21 WEST ZHONGSHAN ROAD, HUZHOU</a:t>
                      </a:r>
                      <a:endPar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4" marB="6816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rowSpan="6">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10) B/L NO.:    HJSHBI1520876</a:t>
                      </a:r>
                      <a:endPar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endPar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CARRIER: </a:t>
                      </a:r>
                      <a:endPar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C O S C O</a:t>
                      </a:r>
                      <a:endPar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endPar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中远集装箱运输有限公司</a:t>
                      </a:r>
                      <a:endParaRPr kumimoji="0" lang="zh-CN" altLang="en-US"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endParaRPr kumimoji="0" lang="zh-CN" altLang="en-US"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COSCO CONTAINER LINES  </a:t>
                      </a:r>
                      <a:endPar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a:t>
                      </a:r>
                      <a:endPar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ORIGINAL</a:t>
                      </a:r>
                      <a:endPar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4" marB="6816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76393">
                <a:tc gridSpan="2">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2) CONSIGNEE</a:t>
                      </a: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TO ORDER OF SHIPPER</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4" marB="6816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vMerge="1">
                  <a:tcPr/>
                </a:tc>
              </a:tr>
              <a:tr h="1096426">
                <a:tc gridSpan="2">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3) NOTIFY PARTY</a:t>
                      </a: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MANDARS IMPORTS CO. LTD.</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38 QUEENSWAY, ROTTERDAM</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4" marB="6816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vMerge="1">
                  <a:tcPr/>
                </a:tc>
              </a:tr>
              <a:tr h="816545">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4) PLACE OF RECEIPT</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4" marB="6816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5) OCEAN VESSEL</a:t>
                      </a: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DONGFANG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4" marB="6816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776393">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6) VOYAGE NO. </a:t>
                      </a:r>
                      <a:endParaRPr kumimoji="0" lang="en-US" altLang="zh-CN" sz="21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V.190</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4" marB="6816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7)PORT OF LOADING</a:t>
                      </a: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SHANGHAI</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4" marB="6816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840213">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8) PORT OF DISCHARGE</a:t>
                      </a:r>
                      <a:endParaRPr kumimoji="0" lang="en-US" altLang="zh-CN" sz="21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    </a:t>
                      </a: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ROTTERDAM</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4" marB="6816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9) PLACE OF DELIVERY</a:t>
                      </a:r>
                      <a:endParaRPr kumimoji="0" lang="en-US" altLang="zh-CN" sz="21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4" marB="6816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684955">
                <a:tc gridSpan="3">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11) MARKS    12) NOS.</a:t>
                      </a:r>
                      <a:r>
                        <a:rPr kumimoji="0" lang="zh-CN" altLang="en-US" sz="18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a:t>
                      </a:r>
                      <a:r>
                        <a:rPr kumimoji="0" lang="en-US" altLang="zh-CN" sz="18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KINGS OF PKGS. 13) DESCRIPTION OF GOODS 14) G.W. 15) MEAS(M3)</a:t>
                      </a:r>
                      <a:endParaRPr kumimoji="0" lang="en-US" altLang="zh-CN" sz="18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CONTAINER NO.</a:t>
                      </a:r>
                      <a:endParaRPr kumimoji="0" lang="en-US" altLang="zh-CN" sz="18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4" marB="6816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r>
              <a:tr h="2056525">
                <a:tc gridSpan="3">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MANDARS </a:t>
                      </a:r>
                      <a:endPar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TXT201110          620 CARTONS      KNITTED SWEATER        24800 KGS      55.8 CBM</a:t>
                      </a:r>
                      <a:endPar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ROTTERDAM                                                        </a:t>
                      </a:r>
                      <a:endPar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C/NO.:1</a:t>
                      </a:r>
                      <a:r>
                        <a:rPr kumimoji="0" lang="zh-CN" altLang="en-US"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a:t>
                      </a:r>
                      <a:r>
                        <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620                                      FREIGHT PREPAID</a:t>
                      </a:r>
                      <a:endPar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GANE100067                                              CY-CY</a:t>
                      </a:r>
                      <a:endPar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GANE100068                                                     </a:t>
                      </a:r>
                      <a:endParaRPr kumimoji="0" lang="en-US" altLang="zh-CN" sz="2100" b="1" i="0" u="none" strike="noStrike" cap="none" normalizeH="0" baseline="0" dirty="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4" marB="6816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r>
            </a:tbl>
          </a:graphicData>
        </a:graphic>
      </p:graphicFrame>
      <p:pic>
        <p:nvPicPr>
          <p:cNvPr id="207904" name="Picture 3" descr="E:\1-科研和课程建设改革\3-国贸资源库建设\1-国际货运代理\1-2015-8开始赶工\货代角色图片\现代尹经理3.jpg"/>
          <p:cNvPicPr>
            <a:picLocks noChangeAspect="1"/>
          </p:cNvPicPr>
          <p:nvPr/>
        </p:nvPicPr>
        <p:blipFill>
          <a:blip r:embed="rId1"/>
          <a:stretch>
            <a:fillRect/>
          </a:stretch>
        </p:blipFill>
        <p:spPr>
          <a:xfrm>
            <a:off x="0" y="7242175"/>
            <a:ext cx="2587625" cy="2982913"/>
          </a:xfrm>
          <a:prstGeom prst="rect">
            <a:avLst/>
          </a:prstGeom>
          <a:noFill/>
          <a:ln w="9525">
            <a:noFill/>
          </a:ln>
        </p:spPr>
      </p:pic>
    </p:spTree>
  </p:cSld>
  <p:clrMapOvr>
    <a:masterClrMapping/>
  </p:clrMapOvr>
  <p:transition>
    <p:fade/>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720725" y="411163"/>
            <a:ext cx="8636000"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rPr>
              <a:t>项目引入</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208899" name="Rectangle 3"/>
          <p:cNvSpPr>
            <a:spLocks noGrp="1"/>
          </p:cNvSpPr>
          <p:nvPr>
            <p:ph type="body" idx="4294967295"/>
          </p:nvPr>
        </p:nvSpPr>
        <p:spPr>
          <a:xfrm>
            <a:off x="227013" y="3717925"/>
            <a:ext cx="2551112" cy="750888"/>
          </a:xfrm>
          <a:ln/>
        </p:spPr>
        <p:txBody>
          <a:bodyPr vert="horz" wrap="square" lIns="140717" tIns="70359" rIns="140717" bIns="70359" anchor="t" anchorCtr="0"/>
          <a:p>
            <a:pPr eaLnBrk="1" hangingPunct="1">
              <a:lnSpc>
                <a:spcPct val="80000"/>
              </a:lnSpc>
              <a:buNone/>
            </a:pPr>
            <a:r>
              <a:rPr lang="zh-CN" altLang="en-US" sz="4300" b="1" dirty="0">
                <a:solidFill>
                  <a:srgbClr val="558ED5"/>
                </a:solidFill>
              </a:rPr>
              <a:t>工作任务</a:t>
            </a:r>
            <a:endParaRPr lang="zh-CN" altLang="en-US" sz="4300" b="1" dirty="0">
              <a:solidFill>
                <a:srgbClr val="558ED5"/>
              </a:solidFill>
            </a:endParaRPr>
          </a:p>
        </p:txBody>
      </p:sp>
      <p:sp>
        <p:nvSpPr>
          <p:cNvPr id="208900" name="Text Box 5"/>
          <p:cNvSpPr txBox="1"/>
          <p:nvPr/>
        </p:nvSpPr>
        <p:spPr>
          <a:xfrm>
            <a:off x="452438" y="2322513"/>
            <a:ext cx="2098675" cy="1285875"/>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120000"/>
              </a:lnSpc>
              <a:spcBef>
                <a:spcPct val="0"/>
              </a:spcBef>
              <a:buNone/>
            </a:pPr>
            <a:r>
              <a:rPr lang="en-US" altLang="zh-CN" sz="3100" b="1" dirty="0">
                <a:solidFill>
                  <a:srgbClr val="FF0000"/>
                </a:solidFill>
              </a:rPr>
              <a:t>COSCO</a:t>
            </a:r>
            <a:r>
              <a:rPr lang="zh-CN" altLang="en-US" sz="3100" b="1" dirty="0">
                <a:solidFill>
                  <a:srgbClr val="FF0000"/>
                </a:solidFill>
              </a:rPr>
              <a:t>海运提单</a:t>
            </a:r>
            <a:endParaRPr lang="zh-CN" altLang="en-US" sz="1800" b="1" dirty="0">
              <a:solidFill>
                <a:srgbClr val="FF0000"/>
              </a:solidFill>
              <a:ea typeface="宋体" panose="02010600030101010101" pitchFamily="2" charset="-122"/>
            </a:endParaRPr>
          </a:p>
        </p:txBody>
      </p:sp>
      <p:sp>
        <p:nvSpPr>
          <p:cNvPr id="208901" name="TextBox 2"/>
          <p:cNvSpPr txBox="1"/>
          <p:nvPr/>
        </p:nvSpPr>
        <p:spPr>
          <a:xfrm>
            <a:off x="282575" y="4468813"/>
            <a:ext cx="2438400" cy="2789237"/>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4300" b="1" dirty="0">
                <a:latin typeface="黑体" panose="02010609060101010101" pitchFamily="49" charset="-122"/>
              </a:rPr>
              <a:t>海运提单包含哪些内容呢？</a:t>
            </a:r>
            <a:endParaRPr lang="zh-CN" altLang="en-US" sz="4300" b="1" dirty="0">
              <a:latin typeface="黑体" panose="02010609060101010101" pitchFamily="49" charset="-122"/>
            </a:endParaRPr>
          </a:p>
        </p:txBody>
      </p:sp>
      <p:graphicFrame>
        <p:nvGraphicFramePr>
          <p:cNvPr id="42048" name="Group 64"/>
          <p:cNvGraphicFramePr>
            <a:graphicFrameLocks noGrp="1"/>
          </p:cNvGraphicFramePr>
          <p:nvPr/>
        </p:nvGraphicFramePr>
        <p:xfrm>
          <a:off x="2778125" y="2203450"/>
          <a:ext cx="11453813" cy="7583488"/>
        </p:xfrm>
        <a:graphic>
          <a:graphicData uri="http://schemas.openxmlformats.org/drawingml/2006/table">
            <a:tbl>
              <a:tblPr/>
              <a:tblGrid>
                <a:gridCol w="2267759"/>
                <a:gridCol w="1927722"/>
                <a:gridCol w="1247642"/>
                <a:gridCol w="1020117"/>
                <a:gridCol w="3297879"/>
                <a:gridCol w="1692693"/>
              </a:tblGrid>
              <a:tr h="684950">
                <a:tc gridSpan="6">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11) MARKS    12) NOS.</a:t>
                      </a:r>
                      <a:r>
                        <a:rPr kumimoji="0" lang="zh-CN" altLang="en-US"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a:t>
                      </a: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KINGS OF PKGS. 13) DESCRIPTION OF GOODS 14) G.W. 15) MEAS(M3)</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CONTAINER NO.</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3" marB="681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c hMerge="1">
                  <a:tcPr/>
                </a:tc>
                <a:tc hMerge="1">
                  <a:tcPr/>
                </a:tc>
                <a:tc hMerge="1">
                  <a:tcPr/>
                </a:tc>
              </a:tr>
              <a:tr h="2056510">
                <a:tc gridSpan="6">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MANDARS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TXT201110          620 CARTONS        KNITTED SWEATER        24800 KGS   55.8 CBM</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ROTTERDAM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C/NO.:1</a:t>
                      </a:r>
                      <a:r>
                        <a:rPr kumimoji="0" lang="zh-CN" altLang="en-US"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a:t>
                      </a: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620                                          FREIGHT PREPAID</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GANE100067                                                   CY-CY</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GANE100068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3" marB="681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c hMerge="1">
                  <a:tcPr/>
                </a:tc>
                <a:tc hMerge="1">
                  <a:tcPr/>
                </a:tc>
                <a:tc hMerge="1">
                  <a:tcPr/>
                </a:tc>
              </a:tr>
              <a:tr h="1096418">
                <a:tc gridSpan="6">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17) TOTAL NUMBER OF CONTAINERS</a:t>
                      </a: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SAY TOTAL </a:t>
                      </a:r>
                      <a:r>
                        <a:rPr kumimoji="0" lang="en-US" altLang="zh-CN" sz="2100" b="1" i="0" u="none" strike="noStrike" cap="none" normalizeH="0" baseline="0" smtClean="0">
                          <a:ln>
                            <a:noFill/>
                          </a:ln>
                          <a:solidFill>
                            <a:srgbClr val="000000"/>
                          </a:solidFill>
                          <a:effectLst/>
                          <a:latin typeface="Arial" panose="020B0604020202020204" pitchFamily="34" charset="0"/>
                          <a:ea typeface="黑体" panose="02010609060101010101" pitchFamily="49" charset="-122"/>
                          <a:cs typeface="Arial" panose="020B0604020202020204" pitchFamily="34" charset="0"/>
                        </a:rPr>
                        <a:t>SIX HUNDRED AND TWENTY CARTONS ONLY</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OR PACKAGES (IN WORDS)</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3" marB="681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c hMerge="1">
                  <a:tcPr/>
                </a:tc>
                <a:tc hMerge="1">
                  <a:tcPr/>
                </a:tc>
                <a:tc hMerge="1">
                  <a:tcPr/>
                </a:tc>
              </a:tr>
              <a:tr h="776387">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FREIGHT</a:t>
                      </a:r>
                      <a:r>
                        <a:rPr kumimoji="0" lang="zh-CN" altLang="en-US" sz="21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a:t>
                      </a:r>
                      <a:r>
                        <a:rPr kumimoji="0" lang="en-US" altLang="zh-CN" sz="21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CHARGES </a:t>
                      </a:r>
                      <a:endParaRPr kumimoji="0" lang="en-US" altLang="zh-CN" sz="21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3" marB="681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REVENUE TONS</a:t>
                      </a:r>
                      <a:endParaRPr kumimoji="0" lang="en-US" altLang="zh-CN" sz="21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3" marB="681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RATE </a:t>
                      </a:r>
                      <a:endParaRPr kumimoji="0" lang="en-US" altLang="zh-CN" sz="21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3" marB="681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rPr>
                        <a:t>PER </a:t>
                      </a:r>
                      <a:endParaRPr kumimoji="0" lang="en-US" altLang="zh-CN" sz="21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endParaRPr>
                    </a:p>
                  </a:txBody>
                  <a:tcPr marL="144017" marR="144017" marT="68163" marB="681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rPr>
                        <a:t>PREPAID</a:t>
                      </a:r>
                      <a:endParaRPr kumimoji="0" lang="en-US" altLang="zh-CN" sz="21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endParaRPr>
                    </a:p>
                  </a:txBody>
                  <a:tcPr marL="144017" marR="144017" marT="68163" marB="681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rPr>
                        <a:t>COLLECT</a:t>
                      </a:r>
                      <a:endParaRPr kumimoji="0" lang="en-US" altLang="zh-CN" sz="21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endParaRPr>
                    </a:p>
                  </a:txBody>
                  <a:tcPr marL="144017" marR="144017" marT="68163" marB="681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6357">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PREPAID AT </a:t>
                      </a:r>
                      <a:endPar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txBody>
                  <a:tcPr marL="144017" marR="144017" marT="68163" marB="681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PAYABLE AT</a:t>
                      </a:r>
                      <a:endPar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txBody>
                  <a:tcPr marL="144017" marR="144017" marT="68163" marB="681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c rowSpan="2" gridSpan="2">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21) PLACE AND DATE OF ISSUE</a:t>
                      </a:r>
                      <a:endParaRPr kumimoji="0" lang="en-US" altLang="zh-CN" sz="21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SHANGHAI</a:t>
                      </a:r>
                      <a:r>
                        <a:rPr kumimoji="0" lang="zh-CN" altLang="en-US"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a:t>
                      </a: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MAY 21</a:t>
                      </a:r>
                      <a:r>
                        <a:rPr kumimoji="0" lang="en-US" altLang="zh-CN" sz="2100" b="1" i="0" u="none" strike="noStrike" cap="none" normalizeH="0" baseline="3000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st</a:t>
                      </a: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,2015</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3" marB="681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hMerge="1">
                  <a:tcPr/>
                </a:tc>
              </a:tr>
              <a:tr h="1096418">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TOTAL PREPAID</a:t>
                      </a:r>
                      <a:endPar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txBody>
                  <a:tcPr marL="144017" marR="144017" marT="68163" marB="681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rgbClr val="FF0000"/>
                          </a:solidFill>
                          <a:effectLst/>
                          <a:latin typeface="Arial" panose="020B0604020202020204" pitchFamily="34" charset="0"/>
                          <a:ea typeface="黑体" panose="02010609060101010101" pitchFamily="49" charset="-122"/>
                          <a:cs typeface="Arial" panose="020B0604020202020204" pitchFamily="34" charset="0"/>
                        </a:rPr>
                        <a:t>18) NUMBER OF ORIGINAL B(S)L</a:t>
                      </a: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THREE</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7" marR="144017" marT="68163" marB="681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c vMerge="1" gridSpan="2">
                  <a:tcPr/>
                </a:tc>
                <a:tc vMerge="1" hMerge="1">
                  <a:tcPr/>
                </a:tc>
              </a:tr>
              <a:tr h="1416449">
                <a:tc gridSpan="4">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rPr>
                        <a:t>LOADING ON BOARD THE VESSEL</a:t>
                      </a:r>
                      <a:endParaRPr kumimoji="0" lang="en-US" altLang="zh-CN" sz="21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rPr>
                        <a:t>19) DATE  MAY 21, 2015</a:t>
                      </a:r>
                      <a:r>
                        <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             20) BY</a:t>
                      </a:r>
                      <a:endPar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txBody>
                  <a:tcPr marL="144017" marR="144017" marT="68163" marB="681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c hMerge="1">
                  <a:tcPr/>
                </a:tc>
                <a:tc gridSpan="2">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rPr>
                        <a:t>22) SIGNED ON BEHALF OF THE CARRIER</a:t>
                      </a:r>
                      <a:endParaRPr kumimoji="0" lang="en-US" altLang="zh-CN" sz="21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FOR AND ON BEHALF OF </a:t>
                      </a:r>
                      <a:endPar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COSCOAS CARRIER</a:t>
                      </a:r>
                      <a:endParaRPr kumimoji="0" lang="en-US" altLang="zh-CN" sz="21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txBody>
                  <a:tcPr marL="144017" marR="144017" marT="68163" marB="681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r>
            </a:tbl>
          </a:graphicData>
        </a:graphic>
      </p:graphicFrame>
      <p:pic>
        <p:nvPicPr>
          <p:cNvPr id="208934" name="Picture 3" descr="E:\1-科研和课程建设改革\3-国贸资源库建设\1-国际货运代理\1-2015-8开始赶工\货代角色图片\现代尹经理3.jpg"/>
          <p:cNvPicPr>
            <a:picLocks noChangeAspect="1"/>
          </p:cNvPicPr>
          <p:nvPr/>
        </p:nvPicPr>
        <p:blipFill>
          <a:blip r:embed="rId1"/>
          <a:stretch>
            <a:fillRect/>
          </a:stretch>
        </p:blipFill>
        <p:spPr>
          <a:xfrm>
            <a:off x="0" y="7242175"/>
            <a:ext cx="2587625" cy="2982913"/>
          </a:xfrm>
          <a:prstGeom prst="rect">
            <a:avLst/>
          </a:prstGeom>
          <a:noFill/>
          <a:ln w="9525">
            <a:noFill/>
          </a:ln>
        </p:spPr>
      </p:pic>
    </p:spTree>
  </p:cSld>
  <p:clrMapOvr>
    <a:masterClrMapping/>
  </p:clrMapOvr>
  <p:transition>
    <p:fade/>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9922" name="标题 1"/>
          <p:cNvSpPr>
            <a:spLocks noGrp="1"/>
          </p:cNvSpPr>
          <p:nvPr>
            <p:ph type="title" idx="4294967295"/>
          </p:nvPr>
        </p:nvSpPr>
        <p:spPr>
          <a:ln/>
        </p:spPr>
        <p:txBody>
          <a:bodyPr vert="horz" wrap="square" lIns="143986" tIns="71993" rIns="143986" bIns="71993" anchor="ctr" anchorCtr="0"/>
          <a:p>
            <a:pPr algn="ctr"/>
            <a:r>
              <a:rPr lang="zh-CN" altLang="en-US" sz="6000" b="1" dirty="0"/>
              <a:t>知识点拨</a:t>
            </a:r>
            <a:endParaRPr lang="zh-CN" altLang="en-US" sz="6000" b="1" dirty="0"/>
          </a:p>
        </p:txBody>
      </p:sp>
      <p:grpSp>
        <p:nvGrpSpPr>
          <p:cNvPr id="209923" name="组合 16"/>
          <p:cNvGrpSpPr/>
          <p:nvPr/>
        </p:nvGrpSpPr>
        <p:grpSpPr>
          <a:xfrm>
            <a:off x="396875" y="4040188"/>
            <a:ext cx="3906838" cy="5153025"/>
            <a:chOff x="0" y="0"/>
            <a:chExt cx="3333750" cy="4645025"/>
          </a:xfrm>
        </p:grpSpPr>
        <p:sp>
          <p:nvSpPr>
            <p:cNvPr id="209952" name="Freeform 25"/>
            <p:cNvSpPr>
              <a:spLocks noEditPoints="1"/>
            </p:cNvSpPr>
            <p:nvPr/>
          </p:nvSpPr>
          <p:spPr>
            <a:xfrm>
              <a:off x="2284412" y="749300"/>
              <a:ext cx="1049338" cy="1049338"/>
            </a:xfrm>
            <a:custGeom>
              <a:avLst/>
              <a:gdLst>
                <a:gd name="txL" fmla="*/ 0 w 227"/>
                <a:gd name="txT" fmla="*/ 0 h 227"/>
                <a:gd name="txR" fmla="*/ 227 w 227"/>
                <a:gd name="txB" fmla="*/ 227 h 22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27" h="227">
                  <a:moveTo>
                    <a:pt x="167" y="30"/>
                  </a:moveTo>
                  <a:cubicBezTo>
                    <a:pt x="213" y="60"/>
                    <a:pt x="227" y="122"/>
                    <a:pt x="197" y="169"/>
                  </a:cubicBezTo>
                  <a:cubicBezTo>
                    <a:pt x="170" y="211"/>
                    <a:pt x="116" y="227"/>
                    <a:pt x="71" y="207"/>
                  </a:cubicBezTo>
                  <a:cubicBezTo>
                    <a:pt x="75" y="202"/>
                    <a:pt x="75" y="202"/>
                    <a:pt x="75" y="202"/>
                  </a:cubicBezTo>
                  <a:cubicBezTo>
                    <a:pt x="78" y="197"/>
                    <a:pt x="77" y="191"/>
                    <a:pt x="74" y="189"/>
                  </a:cubicBezTo>
                  <a:cubicBezTo>
                    <a:pt x="61" y="181"/>
                    <a:pt x="61" y="181"/>
                    <a:pt x="61" y="181"/>
                  </a:cubicBezTo>
                  <a:cubicBezTo>
                    <a:pt x="57" y="178"/>
                    <a:pt x="52" y="181"/>
                    <a:pt x="49" y="185"/>
                  </a:cubicBezTo>
                  <a:cubicBezTo>
                    <a:pt x="46" y="190"/>
                    <a:pt x="46" y="190"/>
                    <a:pt x="46" y="190"/>
                  </a:cubicBezTo>
                  <a:cubicBezTo>
                    <a:pt x="9" y="158"/>
                    <a:pt x="0" y="103"/>
                    <a:pt x="28" y="60"/>
                  </a:cubicBezTo>
                  <a:cubicBezTo>
                    <a:pt x="58" y="14"/>
                    <a:pt x="120" y="0"/>
                    <a:pt x="167" y="30"/>
                  </a:cubicBezTo>
                  <a:close/>
                  <a:moveTo>
                    <a:pt x="169" y="151"/>
                  </a:moveTo>
                  <a:cubicBezTo>
                    <a:pt x="189" y="120"/>
                    <a:pt x="180" y="78"/>
                    <a:pt x="149" y="58"/>
                  </a:cubicBezTo>
                  <a:cubicBezTo>
                    <a:pt x="117" y="38"/>
                    <a:pt x="76" y="47"/>
                    <a:pt x="56" y="78"/>
                  </a:cubicBezTo>
                  <a:cubicBezTo>
                    <a:pt x="36" y="110"/>
                    <a:pt x="45" y="151"/>
                    <a:pt x="76" y="171"/>
                  </a:cubicBezTo>
                  <a:cubicBezTo>
                    <a:pt x="107" y="191"/>
                    <a:pt x="149" y="182"/>
                    <a:pt x="169" y="151"/>
                  </a:cubicBezTo>
                  <a:close/>
                </a:path>
              </a:pathLst>
            </a:custGeom>
            <a:solidFill>
              <a:srgbClr val="65A3FF">
                <a:alpha val="100000"/>
              </a:srgbClr>
            </a:solidFill>
            <a:ln w="9525">
              <a:noFill/>
            </a:ln>
          </p:spPr>
          <p:txBody>
            <a:bodyPr/>
            <a:p>
              <a:endParaRPr lang="zh-CN" altLang="en-US"/>
            </a:p>
          </p:txBody>
        </p:sp>
        <p:sp>
          <p:nvSpPr>
            <p:cNvPr id="209953" name="Freeform 26"/>
            <p:cNvSpPr/>
            <p:nvPr/>
          </p:nvSpPr>
          <p:spPr>
            <a:xfrm>
              <a:off x="2449512" y="923925"/>
              <a:ext cx="708025" cy="708025"/>
            </a:xfrm>
            <a:custGeom>
              <a:avLst/>
              <a:gdLst>
                <a:gd name="txL" fmla="*/ 0 w 153"/>
                <a:gd name="txT" fmla="*/ 0 h 153"/>
                <a:gd name="txR" fmla="*/ 153 w 153"/>
                <a:gd name="txB" fmla="*/ 153 h 153"/>
              </a:gdLst>
              <a:ahLst/>
              <a:cxnLst>
                <a:cxn ang="0">
                  <a:pos x="2147483647" y="2147483647"/>
                </a:cxn>
                <a:cxn ang="0">
                  <a:pos x="2147483647" y="2147483647"/>
                </a:cxn>
                <a:cxn ang="0">
                  <a:pos x="2147483647" y="2147483647"/>
                </a:cxn>
                <a:cxn ang="0">
                  <a:pos x="2147483647" y="2147483647"/>
                </a:cxn>
                <a:cxn ang="0">
                  <a:pos x="2147483647" y="2147483647"/>
                </a:cxn>
              </a:cxnLst>
              <a:rect l="txL" t="txT" r="txR" b="txB"/>
              <a:pathLst>
                <a:path w="153" h="153">
                  <a:moveTo>
                    <a:pt x="113" y="20"/>
                  </a:moveTo>
                  <a:cubicBezTo>
                    <a:pt x="144" y="40"/>
                    <a:pt x="153" y="82"/>
                    <a:pt x="133" y="113"/>
                  </a:cubicBezTo>
                  <a:cubicBezTo>
                    <a:pt x="113" y="144"/>
                    <a:pt x="71" y="153"/>
                    <a:pt x="40" y="133"/>
                  </a:cubicBezTo>
                  <a:cubicBezTo>
                    <a:pt x="9" y="113"/>
                    <a:pt x="0" y="72"/>
                    <a:pt x="20" y="40"/>
                  </a:cubicBezTo>
                  <a:cubicBezTo>
                    <a:pt x="40" y="9"/>
                    <a:pt x="81" y="0"/>
                    <a:pt x="113" y="20"/>
                  </a:cubicBezTo>
                  <a:close/>
                </a:path>
              </a:pathLst>
            </a:custGeom>
            <a:solidFill>
              <a:schemeClr val="bg1">
                <a:alpha val="100000"/>
              </a:schemeClr>
            </a:solidFill>
            <a:ln w="9525">
              <a:noFill/>
            </a:ln>
          </p:spPr>
          <p:txBody>
            <a:bodyPr/>
            <a:p>
              <a:endParaRPr lang="zh-CN" altLang="en-US"/>
            </a:p>
          </p:txBody>
        </p:sp>
        <p:sp>
          <p:nvSpPr>
            <p:cNvPr id="209954" name="Freeform 33"/>
            <p:cNvSpPr/>
            <p:nvPr/>
          </p:nvSpPr>
          <p:spPr>
            <a:xfrm>
              <a:off x="2497137" y="1571625"/>
              <a:ext cx="147638" cy="133350"/>
            </a:xfrm>
            <a:custGeom>
              <a:avLst/>
              <a:gdLst>
                <a:gd name="txL" fmla="*/ 0 w 32"/>
                <a:gd name="txT" fmla="*/ 0 h 29"/>
                <a:gd name="txR" fmla="*/ 32 w 32"/>
                <a:gd name="txB" fmla="*/ 29 h 29"/>
              </a:gdLst>
              <a:ahLst/>
              <a:cxnLst>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Lst>
              <a:rect l="txL" t="txT" r="txR" b="txB"/>
              <a:pathLst>
                <a:path w="32" h="29">
                  <a:moveTo>
                    <a:pt x="28" y="11"/>
                  </a:moveTo>
                  <a:cubicBezTo>
                    <a:pt x="31" y="13"/>
                    <a:pt x="32" y="19"/>
                    <a:pt x="29" y="24"/>
                  </a:cubicBezTo>
                  <a:cubicBezTo>
                    <a:pt x="25" y="29"/>
                    <a:pt x="25" y="29"/>
                    <a:pt x="25" y="29"/>
                  </a:cubicBezTo>
                  <a:cubicBezTo>
                    <a:pt x="21" y="27"/>
                    <a:pt x="16" y="24"/>
                    <a:pt x="12" y="21"/>
                  </a:cubicBezTo>
                  <a:cubicBezTo>
                    <a:pt x="8" y="19"/>
                    <a:pt x="4" y="16"/>
                    <a:pt x="0" y="12"/>
                  </a:cubicBezTo>
                  <a:cubicBezTo>
                    <a:pt x="3" y="7"/>
                    <a:pt x="3" y="7"/>
                    <a:pt x="3" y="7"/>
                  </a:cubicBezTo>
                  <a:cubicBezTo>
                    <a:pt x="6" y="3"/>
                    <a:pt x="11" y="0"/>
                    <a:pt x="15" y="3"/>
                  </a:cubicBezTo>
                  <a:lnTo>
                    <a:pt x="28" y="11"/>
                  </a:lnTo>
                  <a:close/>
                </a:path>
              </a:pathLst>
            </a:custGeom>
            <a:solidFill>
              <a:srgbClr val="65A3FF">
                <a:alpha val="100000"/>
              </a:srgbClr>
            </a:solidFill>
            <a:ln w="9525">
              <a:noFill/>
            </a:ln>
          </p:spPr>
          <p:txBody>
            <a:bodyPr/>
            <a:p>
              <a:endParaRPr lang="zh-CN" altLang="en-US"/>
            </a:p>
          </p:txBody>
        </p:sp>
        <p:sp>
          <p:nvSpPr>
            <p:cNvPr id="209955" name="Freeform 35"/>
            <p:cNvSpPr/>
            <p:nvPr/>
          </p:nvSpPr>
          <p:spPr>
            <a:xfrm>
              <a:off x="2449512" y="1627187"/>
              <a:ext cx="161925" cy="147638"/>
            </a:xfrm>
            <a:custGeom>
              <a:avLst/>
              <a:gdLst>
                <a:gd name="txL" fmla="*/ 0 w 35"/>
                <a:gd name="txT" fmla="*/ 0 h 32"/>
                <a:gd name="txR" fmla="*/ 35 w 35"/>
                <a:gd name="txB" fmla="*/ 32 h 32"/>
              </a:gdLst>
              <a:ahLst/>
              <a:cxnLst>
                <a:cxn ang="0">
                  <a:pos x="2147483647" y="2147483647"/>
                </a:cxn>
                <a:cxn ang="0">
                  <a:pos x="2147483647" y="2147483647"/>
                </a:cxn>
                <a:cxn ang="0">
                  <a:pos x="0" y="2147483647"/>
                </a:cxn>
                <a:cxn ang="0">
                  <a:pos x="2147483647" y="0"/>
                </a:cxn>
                <a:cxn ang="0">
                  <a:pos x="2147483647" y="2147483647"/>
                </a:cxn>
                <a:cxn ang="0">
                  <a:pos x="2147483647" y="2147483647"/>
                </a:cxn>
              </a:cxnLst>
              <a:rect l="txL" t="txT" r="txR" b="txB"/>
              <a:pathLst>
                <a:path w="35" h="32">
                  <a:moveTo>
                    <a:pt x="35" y="17"/>
                  </a:moveTo>
                  <a:cubicBezTo>
                    <a:pt x="26" y="32"/>
                    <a:pt x="26" y="32"/>
                    <a:pt x="26" y="32"/>
                  </a:cubicBezTo>
                  <a:cubicBezTo>
                    <a:pt x="0" y="15"/>
                    <a:pt x="0" y="15"/>
                    <a:pt x="0" y="15"/>
                  </a:cubicBezTo>
                  <a:cubicBezTo>
                    <a:pt x="10" y="0"/>
                    <a:pt x="10" y="0"/>
                    <a:pt x="10" y="0"/>
                  </a:cubicBezTo>
                  <a:cubicBezTo>
                    <a:pt x="14" y="4"/>
                    <a:pt x="18" y="7"/>
                    <a:pt x="22" y="9"/>
                  </a:cubicBezTo>
                  <a:cubicBezTo>
                    <a:pt x="26" y="12"/>
                    <a:pt x="31" y="15"/>
                    <a:pt x="35" y="17"/>
                  </a:cubicBezTo>
                  <a:close/>
                </a:path>
              </a:pathLst>
            </a:custGeom>
            <a:solidFill>
              <a:srgbClr val="65A3FF">
                <a:alpha val="100000"/>
              </a:srgbClr>
            </a:solidFill>
            <a:ln w="9525">
              <a:noFill/>
            </a:ln>
          </p:spPr>
          <p:txBody>
            <a:bodyPr/>
            <a:p>
              <a:endParaRPr lang="zh-CN" altLang="en-US"/>
            </a:p>
          </p:txBody>
        </p:sp>
        <p:sp>
          <p:nvSpPr>
            <p:cNvPr id="209956" name="Freeform 37"/>
            <p:cNvSpPr/>
            <p:nvPr/>
          </p:nvSpPr>
          <p:spPr>
            <a:xfrm>
              <a:off x="2144712" y="1798637"/>
              <a:ext cx="444500" cy="420688"/>
            </a:xfrm>
            <a:custGeom>
              <a:avLst/>
              <a:gdLst>
                <a:gd name="txL" fmla="*/ 0 w 96"/>
                <a:gd name="txT" fmla="*/ 0 h 91"/>
                <a:gd name="txR" fmla="*/ 96 w 96"/>
                <a:gd name="txB" fmla="*/ 91 h 9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txL" t="txT" r="txR" b="txB"/>
              <a:pathLst>
                <a:path w="96" h="91">
                  <a:moveTo>
                    <a:pt x="89" y="0"/>
                  </a:moveTo>
                  <a:cubicBezTo>
                    <a:pt x="95" y="7"/>
                    <a:pt x="96" y="17"/>
                    <a:pt x="91" y="25"/>
                  </a:cubicBezTo>
                  <a:cubicBezTo>
                    <a:pt x="56" y="79"/>
                    <a:pt x="56" y="79"/>
                    <a:pt x="56" y="79"/>
                  </a:cubicBezTo>
                  <a:cubicBezTo>
                    <a:pt x="50" y="89"/>
                    <a:pt x="37" y="91"/>
                    <a:pt x="27" y="85"/>
                  </a:cubicBezTo>
                  <a:cubicBezTo>
                    <a:pt x="11" y="75"/>
                    <a:pt x="11" y="75"/>
                    <a:pt x="11" y="75"/>
                  </a:cubicBezTo>
                  <a:cubicBezTo>
                    <a:pt x="3" y="69"/>
                    <a:pt x="0" y="59"/>
                    <a:pt x="3" y="51"/>
                  </a:cubicBezTo>
                  <a:cubicBezTo>
                    <a:pt x="34" y="51"/>
                    <a:pt x="61" y="51"/>
                    <a:pt x="61" y="51"/>
                  </a:cubicBezTo>
                  <a:cubicBezTo>
                    <a:pt x="63" y="30"/>
                    <a:pt x="63" y="30"/>
                    <a:pt x="63" y="30"/>
                  </a:cubicBezTo>
                  <a:cubicBezTo>
                    <a:pt x="67" y="30"/>
                    <a:pt x="71" y="28"/>
                    <a:pt x="73" y="24"/>
                  </a:cubicBezTo>
                  <a:lnTo>
                    <a:pt x="89" y="0"/>
                  </a:lnTo>
                  <a:close/>
                </a:path>
              </a:pathLst>
            </a:custGeom>
            <a:solidFill>
              <a:srgbClr val="65A3FF">
                <a:alpha val="100000"/>
              </a:srgbClr>
            </a:solidFill>
            <a:ln w="9525">
              <a:noFill/>
            </a:ln>
          </p:spPr>
          <p:txBody>
            <a:bodyPr/>
            <a:p>
              <a:endParaRPr lang="zh-CN" altLang="en-US"/>
            </a:p>
          </p:txBody>
        </p:sp>
        <p:sp>
          <p:nvSpPr>
            <p:cNvPr id="209957" name="Freeform 38"/>
            <p:cNvSpPr/>
            <p:nvPr/>
          </p:nvSpPr>
          <p:spPr>
            <a:xfrm>
              <a:off x="2366962" y="1719262"/>
              <a:ext cx="188913" cy="217488"/>
            </a:xfrm>
            <a:custGeom>
              <a:avLst/>
              <a:gdLst>
                <a:gd name="txL" fmla="*/ 0 w 41"/>
                <a:gd name="txT" fmla="*/ 0 h 47"/>
                <a:gd name="txR" fmla="*/ 41 w 41"/>
                <a:gd name="txB" fmla="*/ 47 h 47"/>
              </a:gdLst>
              <a:ahLst/>
              <a:cxnLst>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Lst>
              <a:rect l="txL" t="txT" r="txR" b="txB"/>
              <a:pathLst>
                <a:path w="41" h="47">
                  <a:moveTo>
                    <a:pt x="41" y="17"/>
                  </a:moveTo>
                  <a:cubicBezTo>
                    <a:pt x="25" y="41"/>
                    <a:pt x="25" y="41"/>
                    <a:pt x="25" y="41"/>
                  </a:cubicBezTo>
                  <a:cubicBezTo>
                    <a:pt x="23" y="45"/>
                    <a:pt x="19" y="47"/>
                    <a:pt x="15" y="47"/>
                  </a:cubicBezTo>
                  <a:cubicBezTo>
                    <a:pt x="18" y="26"/>
                    <a:pt x="18" y="26"/>
                    <a:pt x="18" y="26"/>
                  </a:cubicBezTo>
                  <a:cubicBezTo>
                    <a:pt x="0" y="24"/>
                    <a:pt x="0" y="24"/>
                    <a:pt x="0" y="24"/>
                  </a:cubicBezTo>
                  <a:cubicBezTo>
                    <a:pt x="15" y="0"/>
                    <a:pt x="15" y="0"/>
                    <a:pt x="15" y="0"/>
                  </a:cubicBezTo>
                  <a:cubicBezTo>
                    <a:pt x="17" y="1"/>
                    <a:pt x="18" y="2"/>
                    <a:pt x="20" y="3"/>
                  </a:cubicBezTo>
                  <a:cubicBezTo>
                    <a:pt x="36" y="13"/>
                    <a:pt x="36" y="13"/>
                    <a:pt x="36" y="13"/>
                  </a:cubicBezTo>
                  <a:cubicBezTo>
                    <a:pt x="38" y="14"/>
                    <a:pt x="39" y="15"/>
                    <a:pt x="41" y="17"/>
                  </a:cubicBezTo>
                  <a:close/>
                </a:path>
              </a:pathLst>
            </a:custGeom>
            <a:solidFill>
              <a:srgbClr val="65A3FF">
                <a:alpha val="100000"/>
              </a:srgbClr>
            </a:solidFill>
            <a:ln w="9525">
              <a:noFill/>
            </a:ln>
          </p:spPr>
          <p:txBody>
            <a:bodyPr/>
            <a:p>
              <a:endParaRPr lang="zh-CN" altLang="en-US"/>
            </a:p>
          </p:txBody>
        </p:sp>
        <p:sp>
          <p:nvSpPr>
            <p:cNvPr id="209958" name="Freeform 39"/>
            <p:cNvSpPr/>
            <p:nvPr/>
          </p:nvSpPr>
          <p:spPr>
            <a:xfrm>
              <a:off x="2347912" y="1830387"/>
              <a:ext cx="101600" cy="106363"/>
            </a:xfrm>
            <a:custGeom>
              <a:avLst/>
              <a:gdLst>
                <a:gd name="txL" fmla="*/ 0 w 22"/>
                <a:gd name="txT" fmla="*/ 0 h 23"/>
                <a:gd name="txR" fmla="*/ 22 w 22"/>
                <a:gd name="txB" fmla="*/ 23 h 23"/>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Lst>
              <a:rect l="txL" t="txT" r="txR" b="txB"/>
              <a:pathLst>
                <a:path w="22" h="23">
                  <a:moveTo>
                    <a:pt x="22" y="2"/>
                  </a:moveTo>
                  <a:cubicBezTo>
                    <a:pt x="19" y="23"/>
                    <a:pt x="19" y="23"/>
                    <a:pt x="19" y="23"/>
                  </a:cubicBezTo>
                  <a:cubicBezTo>
                    <a:pt x="19" y="22"/>
                    <a:pt x="18" y="22"/>
                    <a:pt x="17" y="22"/>
                  </a:cubicBezTo>
                  <a:cubicBezTo>
                    <a:pt x="4" y="13"/>
                    <a:pt x="4" y="13"/>
                    <a:pt x="4" y="13"/>
                  </a:cubicBezTo>
                  <a:cubicBezTo>
                    <a:pt x="1" y="11"/>
                    <a:pt x="0" y="5"/>
                    <a:pt x="3" y="1"/>
                  </a:cubicBezTo>
                  <a:cubicBezTo>
                    <a:pt x="4" y="0"/>
                    <a:pt x="4" y="0"/>
                    <a:pt x="4" y="0"/>
                  </a:cubicBezTo>
                  <a:lnTo>
                    <a:pt x="22" y="2"/>
                  </a:lnTo>
                  <a:close/>
                </a:path>
              </a:pathLst>
            </a:custGeom>
            <a:solidFill>
              <a:srgbClr val="65A3FF">
                <a:alpha val="100000"/>
              </a:srgbClr>
            </a:solidFill>
            <a:ln w="9525">
              <a:noFill/>
            </a:ln>
          </p:spPr>
          <p:txBody>
            <a:bodyPr/>
            <a:p>
              <a:endParaRPr lang="zh-CN" altLang="en-US"/>
            </a:p>
          </p:txBody>
        </p:sp>
        <p:sp>
          <p:nvSpPr>
            <p:cNvPr id="209959" name="Freeform 42"/>
            <p:cNvSpPr/>
            <p:nvPr/>
          </p:nvSpPr>
          <p:spPr>
            <a:xfrm>
              <a:off x="2159000" y="1820862"/>
              <a:ext cx="277813" cy="212725"/>
            </a:xfrm>
            <a:custGeom>
              <a:avLst/>
              <a:gdLst>
                <a:gd name="txL" fmla="*/ 0 w 60"/>
                <a:gd name="txT" fmla="*/ 0 h 46"/>
                <a:gd name="txR" fmla="*/ 60 w 60"/>
                <a:gd name="txB" fmla="*/ 46 h 46"/>
              </a:gdLst>
              <a:ahLst/>
              <a:cxnLst>
                <a:cxn ang="0">
                  <a:pos x="2147483647" y="2147483647"/>
                </a:cxn>
                <a:cxn ang="0">
                  <a:pos x="2147483647" y="2147483647"/>
                </a:cxn>
                <a:cxn ang="0">
                  <a:pos x="0"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Lst>
              <a:rect l="txL" t="txT" r="txR" b="txB"/>
              <a:pathLst>
                <a:path w="60" h="46">
                  <a:moveTo>
                    <a:pt x="60" y="25"/>
                  </a:moveTo>
                  <a:cubicBezTo>
                    <a:pt x="58" y="46"/>
                    <a:pt x="58" y="46"/>
                    <a:pt x="58" y="46"/>
                  </a:cubicBezTo>
                  <a:cubicBezTo>
                    <a:pt x="58" y="46"/>
                    <a:pt x="31" y="46"/>
                    <a:pt x="0" y="46"/>
                  </a:cubicBezTo>
                  <a:cubicBezTo>
                    <a:pt x="0" y="44"/>
                    <a:pt x="1" y="43"/>
                    <a:pt x="2" y="41"/>
                  </a:cubicBezTo>
                  <a:cubicBezTo>
                    <a:pt x="28" y="0"/>
                    <a:pt x="28" y="0"/>
                    <a:pt x="28" y="0"/>
                  </a:cubicBezTo>
                  <a:cubicBezTo>
                    <a:pt x="45" y="2"/>
                    <a:pt x="45" y="2"/>
                    <a:pt x="45" y="2"/>
                  </a:cubicBezTo>
                  <a:cubicBezTo>
                    <a:pt x="44" y="3"/>
                    <a:pt x="44" y="3"/>
                    <a:pt x="44" y="3"/>
                  </a:cubicBezTo>
                  <a:cubicBezTo>
                    <a:pt x="41" y="7"/>
                    <a:pt x="42" y="13"/>
                    <a:pt x="45" y="15"/>
                  </a:cubicBezTo>
                  <a:cubicBezTo>
                    <a:pt x="58" y="24"/>
                    <a:pt x="58" y="24"/>
                    <a:pt x="58" y="24"/>
                  </a:cubicBezTo>
                  <a:cubicBezTo>
                    <a:pt x="59" y="24"/>
                    <a:pt x="60" y="24"/>
                    <a:pt x="60" y="25"/>
                  </a:cubicBezTo>
                  <a:close/>
                </a:path>
              </a:pathLst>
            </a:custGeom>
            <a:solidFill>
              <a:srgbClr val="65A3FF">
                <a:alpha val="100000"/>
              </a:srgbClr>
            </a:solidFill>
            <a:ln w="9525">
              <a:noFill/>
            </a:ln>
          </p:spPr>
          <p:txBody>
            <a:bodyPr/>
            <a:p>
              <a:endParaRPr lang="zh-CN" altLang="en-US"/>
            </a:p>
          </p:txBody>
        </p:sp>
        <p:sp>
          <p:nvSpPr>
            <p:cNvPr id="209960" name="Freeform 43"/>
            <p:cNvSpPr/>
            <p:nvPr/>
          </p:nvSpPr>
          <p:spPr>
            <a:xfrm>
              <a:off x="2289175" y="1709737"/>
              <a:ext cx="147638" cy="120650"/>
            </a:xfrm>
            <a:custGeom>
              <a:avLst/>
              <a:gdLst>
                <a:gd name="txL" fmla="*/ 0 w 32"/>
                <a:gd name="txT" fmla="*/ 0 h 26"/>
                <a:gd name="txR" fmla="*/ 32 w 32"/>
                <a:gd name="txB" fmla="*/ 26 h 26"/>
              </a:gdLst>
              <a:ahLst/>
              <a:cxnLst>
                <a:cxn ang="0">
                  <a:pos x="2147483647" y="2147483647"/>
                </a:cxn>
                <a:cxn ang="0">
                  <a:pos x="2147483647" y="2147483647"/>
                </a:cxn>
                <a:cxn ang="0">
                  <a:pos x="0" y="2147483647"/>
                </a:cxn>
                <a:cxn ang="0">
                  <a:pos x="2147483647" y="2147483647"/>
                </a:cxn>
                <a:cxn ang="0">
                  <a:pos x="2147483647" y="2147483647"/>
                </a:cxn>
              </a:cxnLst>
              <a:rect l="txL" t="txT" r="txR" b="txB"/>
              <a:pathLst>
                <a:path w="32" h="26">
                  <a:moveTo>
                    <a:pt x="32" y="2"/>
                  </a:moveTo>
                  <a:cubicBezTo>
                    <a:pt x="17" y="26"/>
                    <a:pt x="17" y="26"/>
                    <a:pt x="17" y="26"/>
                  </a:cubicBezTo>
                  <a:cubicBezTo>
                    <a:pt x="0" y="24"/>
                    <a:pt x="0" y="24"/>
                    <a:pt x="0" y="24"/>
                  </a:cubicBezTo>
                  <a:cubicBezTo>
                    <a:pt x="9" y="11"/>
                    <a:pt x="9" y="11"/>
                    <a:pt x="9" y="11"/>
                  </a:cubicBezTo>
                  <a:cubicBezTo>
                    <a:pt x="14" y="3"/>
                    <a:pt x="23" y="0"/>
                    <a:pt x="32" y="2"/>
                  </a:cubicBezTo>
                  <a:close/>
                </a:path>
              </a:pathLst>
            </a:custGeom>
            <a:solidFill>
              <a:srgbClr val="65A3FF">
                <a:alpha val="100000"/>
              </a:srgbClr>
            </a:solidFill>
            <a:ln w="9525">
              <a:noFill/>
            </a:ln>
          </p:spPr>
          <p:txBody>
            <a:bodyPr/>
            <a:p>
              <a:endParaRPr lang="zh-CN" altLang="en-US"/>
            </a:p>
          </p:txBody>
        </p:sp>
        <p:sp>
          <p:nvSpPr>
            <p:cNvPr id="209961" name="Oval 44"/>
            <p:cNvSpPr/>
            <p:nvPr/>
          </p:nvSpPr>
          <p:spPr>
            <a:xfrm>
              <a:off x="763587" y="0"/>
              <a:ext cx="771525" cy="776288"/>
            </a:xfrm>
            <a:prstGeom prst="ellipse">
              <a:avLst/>
            </a:prstGeom>
            <a:solidFill>
              <a:srgbClr val="65A3FF"/>
            </a:solidFill>
            <a:ln w="9525">
              <a:noFill/>
            </a:ln>
          </p:spPr>
          <p:txBody>
            <a:bodyPr lIns="90170" tIns="46990" rIns="90170" bIns="4699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1800" dirty="0"/>
            </a:p>
          </p:txBody>
        </p:sp>
        <p:sp>
          <p:nvSpPr>
            <p:cNvPr id="209962" name="Freeform 45"/>
            <p:cNvSpPr/>
            <p:nvPr/>
          </p:nvSpPr>
          <p:spPr>
            <a:xfrm>
              <a:off x="836612" y="998537"/>
              <a:ext cx="300038" cy="1020763"/>
            </a:xfrm>
            <a:custGeom>
              <a:avLst/>
              <a:gdLst>
                <a:gd name="txL" fmla="*/ 0 w 189"/>
                <a:gd name="txT" fmla="*/ 0 h 643"/>
                <a:gd name="txR" fmla="*/ 189 w 189"/>
                <a:gd name="txB" fmla="*/ 643 h 643"/>
              </a:gdLst>
              <a:ahLst/>
              <a:cxnLst>
                <a:cxn ang="0">
                  <a:pos x="2147483647" y="0"/>
                </a:cxn>
                <a:cxn ang="0">
                  <a:pos x="2147483647" y="2147483647"/>
                </a:cxn>
                <a:cxn ang="0">
                  <a:pos x="2147483647" y="2147483647"/>
                </a:cxn>
                <a:cxn ang="0">
                  <a:pos x="0" y="2147483647"/>
                </a:cxn>
                <a:cxn ang="0">
                  <a:pos x="2147483647" y="0"/>
                </a:cxn>
              </a:cxnLst>
              <a:rect l="txL" t="txT" r="txR" b="txB"/>
              <a:pathLst>
                <a:path w="189" h="643">
                  <a:moveTo>
                    <a:pt x="131" y="0"/>
                  </a:moveTo>
                  <a:lnTo>
                    <a:pt x="189" y="524"/>
                  </a:lnTo>
                  <a:lnTo>
                    <a:pt x="82" y="643"/>
                  </a:lnTo>
                  <a:lnTo>
                    <a:pt x="0" y="501"/>
                  </a:lnTo>
                  <a:lnTo>
                    <a:pt x="131" y="0"/>
                  </a:lnTo>
                  <a:close/>
                </a:path>
              </a:pathLst>
            </a:custGeom>
            <a:solidFill>
              <a:schemeClr val="bg1">
                <a:alpha val="100000"/>
              </a:schemeClr>
            </a:solidFill>
            <a:ln w="9525">
              <a:noFill/>
            </a:ln>
          </p:spPr>
          <p:txBody>
            <a:bodyPr/>
            <a:p>
              <a:endParaRPr lang="zh-CN" altLang="en-US"/>
            </a:p>
          </p:txBody>
        </p:sp>
        <p:sp>
          <p:nvSpPr>
            <p:cNvPr id="209963" name="Freeform 46"/>
            <p:cNvSpPr/>
            <p:nvPr/>
          </p:nvSpPr>
          <p:spPr>
            <a:xfrm>
              <a:off x="0" y="804862"/>
              <a:ext cx="2251075" cy="3840163"/>
            </a:xfrm>
            <a:custGeom>
              <a:avLst/>
              <a:gdLst>
                <a:gd name="txL" fmla="*/ 0 w 487"/>
                <a:gd name="txT" fmla="*/ 0 h 831"/>
                <a:gd name="txR" fmla="*/ 487 w 487"/>
                <a:gd name="txB" fmla="*/ 831 h 83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0"/>
                </a:cxn>
              </a:cxnLst>
              <a:rect l="txL" t="txT" r="txR" b="txB"/>
              <a:pathLst>
                <a:path w="487" h="831">
                  <a:moveTo>
                    <a:pt x="173" y="0"/>
                  </a:moveTo>
                  <a:cubicBezTo>
                    <a:pt x="173" y="0"/>
                    <a:pt x="169" y="42"/>
                    <a:pt x="226" y="42"/>
                  </a:cubicBezTo>
                  <a:cubicBezTo>
                    <a:pt x="181" y="214"/>
                    <a:pt x="181" y="214"/>
                    <a:pt x="181" y="214"/>
                  </a:cubicBezTo>
                  <a:cubicBezTo>
                    <a:pt x="209" y="263"/>
                    <a:pt x="209" y="263"/>
                    <a:pt x="209" y="263"/>
                  </a:cubicBezTo>
                  <a:cubicBezTo>
                    <a:pt x="246" y="222"/>
                    <a:pt x="246" y="222"/>
                    <a:pt x="246" y="222"/>
                  </a:cubicBezTo>
                  <a:cubicBezTo>
                    <a:pt x="226" y="42"/>
                    <a:pt x="226" y="42"/>
                    <a:pt x="226" y="42"/>
                  </a:cubicBezTo>
                  <a:cubicBezTo>
                    <a:pt x="283" y="42"/>
                    <a:pt x="265" y="5"/>
                    <a:pt x="265" y="5"/>
                  </a:cubicBezTo>
                  <a:cubicBezTo>
                    <a:pt x="304" y="11"/>
                    <a:pt x="346" y="27"/>
                    <a:pt x="360" y="68"/>
                  </a:cubicBezTo>
                  <a:cubicBezTo>
                    <a:pt x="360" y="68"/>
                    <a:pt x="371" y="103"/>
                    <a:pt x="385" y="149"/>
                  </a:cubicBezTo>
                  <a:cubicBezTo>
                    <a:pt x="399" y="196"/>
                    <a:pt x="422" y="212"/>
                    <a:pt x="422" y="212"/>
                  </a:cubicBezTo>
                  <a:cubicBezTo>
                    <a:pt x="487" y="219"/>
                    <a:pt x="487" y="219"/>
                    <a:pt x="487" y="219"/>
                  </a:cubicBezTo>
                  <a:cubicBezTo>
                    <a:pt x="456" y="266"/>
                    <a:pt x="456" y="266"/>
                    <a:pt x="456" y="266"/>
                  </a:cubicBezTo>
                  <a:cubicBezTo>
                    <a:pt x="437" y="266"/>
                    <a:pt x="418" y="266"/>
                    <a:pt x="403" y="266"/>
                  </a:cubicBezTo>
                  <a:cubicBezTo>
                    <a:pt x="362" y="266"/>
                    <a:pt x="351" y="226"/>
                    <a:pt x="351" y="226"/>
                  </a:cubicBezTo>
                  <a:cubicBezTo>
                    <a:pt x="319" y="125"/>
                    <a:pt x="319" y="125"/>
                    <a:pt x="319" y="125"/>
                  </a:cubicBezTo>
                  <a:cubicBezTo>
                    <a:pt x="319" y="125"/>
                    <a:pt x="298" y="304"/>
                    <a:pt x="298" y="379"/>
                  </a:cubicBezTo>
                  <a:cubicBezTo>
                    <a:pt x="298" y="453"/>
                    <a:pt x="266" y="831"/>
                    <a:pt x="266" y="831"/>
                  </a:cubicBezTo>
                  <a:cubicBezTo>
                    <a:pt x="209" y="831"/>
                    <a:pt x="209" y="831"/>
                    <a:pt x="209" y="831"/>
                  </a:cubicBezTo>
                  <a:cubicBezTo>
                    <a:pt x="202" y="379"/>
                    <a:pt x="202" y="379"/>
                    <a:pt x="202" y="379"/>
                  </a:cubicBezTo>
                  <a:cubicBezTo>
                    <a:pt x="174" y="379"/>
                    <a:pt x="174" y="379"/>
                    <a:pt x="174" y="379"/>
                  </a:cubicBezTo>
                  <a:cubicBezTo>
                    <a:pt x="158" y="831"/>
                    <a:pt x="158" y="831"/>
                    <a:pt x="158" y="831"/>
                  </a:cubicBezTo>
                  <a:cubicBezTo>
                    <a:pt x="103" y="831"/>
                    <a:pt x="103" y="831"/>
                    <a:pt x="103" y="831"/>
                  </a:cubicBezTo>
                  <a:cubicBezTo>
                    <a:pt x="73" y="453"/>
                    <a:pt x="73" y="453"/>
                    <a:pt x="73" y="453"/>
                  </a:cubicBezTo>
                  <a:cubicBezTo>
                    <a:pt x="73" y="317"/>
                    <a:pt x="113" y="111"/>
                    <a:pt x="113" y="111"/>
                  </a:cubicBezTo>
                  <a:cubicBezTo>
                    <a:pt x="57" y="235"/>
                    <a:pt x="57" y="235"/>
                    <a:pt x="57" y="235"/>
                  </a:cubicBezTo>
                  <a:cubicBezTo>
                    <a:pt x="57" y="400"/>
                    <a:pt x="57" y="400"/>
                    <a:pt x="57" y="400"/>
                  </a:cubicBezTo>
                  <a:cubicBezTo>
                    <a:pt x="12" y="400"/>
                    <a:pt x="12" y="400"/>
                    <a:pt x="12" y="400"/>
                  </a:cubicBezTo>
                  <a:cubicBezTo>
                    <a:pt x="0" y="226"/>
                    <a:pt x="0" y="226"/>
                    <a:pt x="0" y="226"/>
                  </a:cubicBezTo>
                  <a:cubicBezTo>
                    <a:pt x="0" y="226"/>
                    <a:pt x="12" y="199"/>
                    <a:pt x="41" y="87"/>
                  </a:cubicBezTo>
                  <a:cubicBezTo>
                    <a:pt x="49" y="60"/>
                    <a:pt x="75" y="30"/>
                    <a:pt x="100" y="17"/>
                  </a:cubicBezTo>
                  <a:cubicBezTo>
                    <a:pt x="122" y="6"/>
                    <a:pt x="147" y="1"/>
                    <a:pt x="173" y="0"/>
                  </a:cubicBezTo>
                  <a:close/>
                </a:path>
              </a:pathLst>
            </a:custGeom>
            <a:solidFill>
              <a:srgbClr val="65A3FF">
                <a:alpha val="100000"/>
              </a:srgbClr>
            </a:solidFill>
            <a:ln w="9525">
              <a:noFill/>
            </a:ln>
          </p:spPr>
          <p:txBody>
            <a:bodyPr/>
            <a:p>
              <a:endParaRPr lang="zh-CN" altLang="en-US"/>
            </a:p>
          </p:txBody>
        </p:sp>
      </p:grpSp>
      <p:sp>
        <p:nvSpPr>
          <p:cNvPr id="209924" name="Text Box 16"/>
          <p:cNvSpPr txBox="1"/>
          <p:nvPr/>
        </p:nvSpPr>
        <p:spPr>
          <a:xfrm>
            <a:off x="6065838" y="3071813"/>
            <a:ext cx="7370762" cy="2994025"/>
          </a:xfrm>
          <a:prstGeom prst="rect">
            <a:avLst/>
          </a:prstGeom>
          <a:solidFill>
            <a:schemeClr val="accent1"/>
          </a:solidFill>
          <a:ln w="38100" cap="flat" cmpd="sng">
            <a:solidFill>
              <a:srgbClr val="65A3FF"/>
            </a:solidFill>
            <a:prstDash val="dash"/>
            <a:miter/>
            <a:headEnd type="none" w="med" len="med"/>
            <a:tailEnd type="none" w="med" len="med"/>
          </a:ln>
        </p:spPr>
        <p:txBody>
          <a:bodyPr lIns="138713" tIns="72288" rIns="138713" bIns="72288">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455930" lvl="0" indent="-455930" eaLnBrk="1" hangingPunct="1">
              <a:spcBef>
                <a:spcPct val="0"/>
              </a:spcBef>
              <a:buBlip>
                <a:blip r:embed="rId1"/>
              </a:buBlip>
            </a:pPr>
            <a:r>
              <a:rPr lang="zh-CN" altLang="en-US" sz="3700" b="1" dirty="0">
                <a:solidFill>
                  <a:srgbClr val="FF0000"/>
                </a:solidFill>
                <a:ea typeface="楷体_GB2312" pitchFamily="49" charset="-122"/>
              </a:rPr>
              <a:t>正面内容</a:t>
            </a:r>
            <a:endParaRPr lang="zh-CN" altLang="en-US" sz="3700" b="1" dirty="0">
              <a:solidFill>
                <a:srgbClr val="FF0000"/>
              </a:solidFill>
              <a:ea typeface="楷体_GB2312" pitchFamily="49" charset="-122"/>
            </a:endParaRPr>
          </a:p>
          <a:p>
            <a:pPr marL="455930" lvl="0" indent="-455930" eaLnBrk="1" hangingPunct="1">
              <a:spcBef>
                <a:spcPct val="0"/>
              </a:spcBef>
              <a:buBlip>
                <a:blip r:embed="rId1"/>
              </a:buBlip>
            </a:pPr>
            <a:endParaRPr lang="zh-CN" altLang="en-US" sz="3700" b="1" dirty="0">
              <a:solidFill>
                <a:srgbClr val="FF0000"/>
              </a:solidFill>
              <a:ea typeface="楷体_GB2312" pitchFamily="49" charset="-122"/>
            </a:endParaRPr>
          </a:p>
          <a:p>
            <a:pPr marL="455930" lvl="0" indent="-455930" eaLnBrk="1" hangingPunct="1">
              <a:spcBef>
                <a:spcPct val="0"/>
              </a:spcBef>
              <a:buNone/>
            </a:pPr>
            <a:r>
              <a:rPr lang="zh-CN" altLang="en-US" sz="3700" b="1" dirty="0">
                <a:ea typeface="宋体" panose="02010600030101010101" pitchFamily="2" charset="-122"/>
              </a:rPr>
              <a:t>     记载了有关货物和货物运输的事项</a:t>
            </a:r>
            <a:endParaRPr lang="en-US" altLang="zh-CN" sz="3700" b="1" dirty="0">
              <a:solidFill>
                <a:srgbClr val="FF0000"/>
              </a:solidFill>
              <a:ea typeface="宋体" panose="02010600030101010101" pitchFamily="2" charset="-122"/>
            </a:endParaRPr>
          </a:p>
          <a:p>
            <a:pPr marL="455930" lvl="0" indent="-455930" eaLnBrk="1" hangingPunct="1">
              <a:spcBef>
                <a:spcPct val="0"/>
              </a:spcBef>
              <a:buNone/>
            </a:pPr>
            <a:r>
              <a:rPr lang="en-US" altLang="zh-CN" sz="3700" b="1" dirty="0">
                <a:solidFill>
                  <a:srgbClr val="FF0000"/>
                </a:solidFill>
                <a:ea typeface="宋体" panose="02010600030101010101" pitchFamily="2" charset="-122"/>
              </a:rPr>
              <a:t>                </a:t>
            </a:r>
            <a:endParaRPr lang="en-US" altLang="zh-CN" sz="3700" b="1" dirty="0">
              <a:solidFill>
                <a:srgbClr val="FF0000"/>
              </a:solidFill>
              <a:ea typeface="宋体" panose="02010600030101010101" pitchFamily="2" charset="-122"/>
            </a:endParaRPr>
          </a:p>
        </p:txBody>
      </p:sp>
      <p:grpSp>
        <p:nvGrpSpPr>
          <p:cNvPr id="209925" name="组合 36"/>
          <p:cNvGrpSpPr/>
          <p:nvPr/>
        </p:nvGrpSpPr>
        <p:grpSpPr>
          <a:xfrm rot="-5100000">
            <a:off x="4735513" y="4545013"/>
            <a:ext cx="1069975" cy="1130300"/>
            <a:chOff x="0" y="0"/>
            <a:chExt cx="1509711" cy="1509711"/>
          </a:xfrm>
        </p:grpSpPr>
        <p:sp>
          <p:nvSpPr>
            <p:cNvPr id="209950" name="泪滴形 37"/>
            <p:cNvSpPr/>
            <p:nvPr/>
          </p:nvSpPr>
          <p:spPr>
            <a:xfrm rot="8067191">
              <a:off x="0" y="0"/>
              <a:ext cx="1509711" cy="1509711"/>
            </a:xfrm>
            <a:custGeom>
              <a:avLst/>
              <a:gdLst>
                <a:gd name="txL" fmla="*/ 221092 w 1509711"/>
                <a:gd name="txT" fmla="*/ 221092 h 1509711"/>
                <a:gd name="txR" fmla="*/ 1288619 w 1509711"/>
                <a:gd name="txB" fmla="*/ 1288619 h 1509711"/>
              </a:gdLst>
              <a:ahLst/>
              <a:cxnLst>
                <a:cxn ang="0">
                  <a:pos x="1509711" y="754856"/>
                </a:cxn>
                <a:cxn ang="5898240">
                  <a:pos x="1288619" y="1288619"/>
                </a:cxn>
                <a:cxn ang="5898240">
                  <a:pos x="754856" y="1509711"/>
                </a:cxn>
                <a:cxn ang="5898240">
                  <a:pos x="221092" y="1288619"/>
                </a:cxn>
                <a:cxn ang="11796480">
                  <a:pos x="0" y="754856"/>
                </a:cxn>
                <a:cxn ang="17694720">
                  <a:pos x="221092" y="221092"/>
                </a:cxn>
                <a:cxn ang="17694720">
                  <a:pos x="754856" y="0"/>
                </a:cxn>
                <a:cxn ang="17694720">
                  <a:pos x="1509711" y="0"/>
                </a:cxn>
              </a:cxnLst>
              <a:rect l="txL" t="txT" r="txR" b="txB"/>
              <a:pathLst>
                <a:path w="1509711" h="1509711">
                  <a:moveTo>
                    <a:pt x="0" y="754856"/>
                  </a:moveTo>
                  <a:lnTo>
                    <a:pt x="0" y="754856"/>
                  </a:lnTo>
                  <a:cubicBezTo>
                    <a:pt x="0" y="337960"/>
                    <a:pt x="337960" y="0"/>
                    <a:pt x="754856" y="1"/>
                  </a:cubicBezTo>
                  <a:cubicBezTo>
                    <a:pt x="754856" y="1"/>
                    <a:pt x="754856" y="1"/>
                    <a:pt x="754856" y="1"/>
                  </a:cubicBezTo>
                  <a:cubicBezTo>
                    <a:pt x="1006474" y="0"/>
                    <a:pt x="1258092" y="0"/>
                    <a:pt x="1509711" y="0"/>
                  </a:cubicBezTo>
                  <a:cubicBezTo>
                    <a:pt x="1509711" y="251619"/>
                    <a:pt x="1509711" y="503237"/>
                    <a:pt x="1509711" y="754856"/>
                  </a:cubicBezTo>
                  <a:cubicBezTo>
                    <a:pt x="1509711" y="1171751"/>
                    <a:pt x="1171750" y="1509711"/>
                    <a:pt x="754855" y="1509712"/>
                  </a:cubicBezTo>
                  <a:cubicBezTo>
                    <a:pt x="337959" y="1509712"/>
                    <a:pt x="-1" y="1171751"/>
                    <a:pt x="-1" y="754856"/>
                  </a:cubicBezTo>
                  <a:cubicBezTo>
                    <a:pt x="-2" y="754855"/>
                    <a:pt x="-1" y="754855"/>
                    <a:pt x="-1" y="754855"/>
                  </a:cubicBezTo>
                  <a:lnTo>
                    <a:pt x="0" y="754856"/>
                  </a:lnTo>
                  <a:close/>
                </a:path>
              </a:pathLst>
            </a:custGeom>
            <a:solidFill>
              <a:srgbClr val="9DC3E6">
                <a:alpha val="100000"/>
              </a:srgbClr>
            </a:solidFill>
            <a:ln w="9525">
              <a:noFill/>
            </a:ln>
          </p:spPr>
          <p:txBody>
            <a:bodyPr/>
            <a:p>
              <a:endParaRPr lang="zh-CN" altLang="en-US"/>
            </a:p>
          </p:txBody>
        </p:sp>
        <p:sp>
          <p:nvSpPr>
            <p:cNvPr id="209951" name="椭圆 38"/>
            <p:cNvSpPr/>
            <p:nvPr/>
          </p:nvSpPr>
          <p:spPr>
            <a:xfrm>
              <a:off x="76320" y="76755"/>
              <a:ext cx="1357073" cy="1357073"/>
            </a:xfrm>
            <a:prstGeom prst="ellipse">
              <a:avLst/>
            </a:prstGeom>
            <a:noFill/>
            <a:ln w="25400" cap="flat" cmpd="sng">
              <a:solidFill>
                <a:schemeClr val="bg1"/>
              </a:solidFill>
              <a:prstDash val="solid"/>
              <a:miter/>
              <a:headEnd type="none" w="med" len="med"/>
              <a:tailEnd type="none" w="med" len="med"/>
            </a:ln>
          </p:spPr>
          <p:txBody>
            <a:bodyPr vert="eaVert"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grpSp>
        <p:nvGrpSpPr>
          <p:cNvPr id="209926" name="组合 36"/>
          <p:cNvGrpSpPr/>
          <p:nvPr/>
        </p:nvGrpSpPr>
        <p:grpSpPr>
          <a:xfrm rot="-5100000">
            <a:off x="4735513" y="7659688"/>
            <a:ext cx="1069975" cy="1130300"/>
            <a:chOff x="0" y="0"/>
            <a:chExt cx="1509711" cy="1509711"/>
          </a:xfrm>
        </p:grpSpPr>
        <p:sp>
          <p:nvSpPr>
            <p:cNvPr id="209948" name="泪滴形 37"/>
            <p:cNvSpPr/>
            <p:nvPr/>
          </p:nvSpPr>
          <p:spPr>
            <a:xfrm rot="8067191">
              <a:off x="0" y="0"/>
              <a:ext cx="1509711" cy="1509711"/>
            </a:xfrm>
            <a:custGeom>
              <a:avLst/>
              <a:gdLst>
                <a:gd name="txL" fmla="*/ 221092 w 1509711"/>
                <a:gd name="txT" fmla="*/ 221092 h 1509711"/>
                <a:gd name="txR" fmla="*/ 1288619 w 1509711"/>
                <a:gd name="txB" fmla="*/ 1288619 h 1509711"/>
              </a:gdLst>
              <a:ahLst/>
              <a:cxnLst>
                <a:cxn ang="0">
                  <a:pos x="1509711" y="754856"/>
                </a:cxn>
                <a:cxn ang="5898240">
                  <a:pos x="1288619" y="1288619"/>
                </a:cxn>
                <a:cxn ang="5898240">
                  <a:pos x="754856" y="1509711"/>
                </a:cxn>
                <a:cxn ang="5898240">
                  <a:pos x="221092" y="1288619"/>
                </a:cxn>
                <a:cxn ang="11796480">
                  <a:pos x="0" y="754856"/>
                </a:cxn>
                <a:cxn ang="17694720">
                  <a:pos x="221092" y="221092"/>
                </a:cxn>
                <a:cxn ang="17694720">
                  <a:pos x="754856" y="0"/>
                </a:cxn>
                <a:cxn ang="17694720">
                  <a:pos x="1509711" y="0"/>
                </a:cxn>
              </a:cxnLst>
              <a:rect l="txL" t="txT" r="txR" b="txB"/>
              <a:pathLst>
                <a:path w="1509711" h="1509711">
                  <a:moveTo>
                    <a:pt x="0" y="754856"/>
                  </a:moveTo>
                  <a:lnTo>
                    <a:pt x="0" y="754856"/>
                  </a:lnTo>
                  <a:cubicBezTo>
                    <a:pt x="0" y="337960"/>
                    <a:pt x="337960" y="0"/>
                    <a:pt x="754856" y="1"/>
                  </a:cubicBezTo>
                  <a:cubicBezTo>
                    <a:pt x="754856" y="1"/>
                    <a:pt x="754856" y="1"/>
                    <a:pt x="754856" y="1"/>
                  </a:cubicBezTo>
                  <a:cubicBezTo>
                    <a:pt x="1006474" y="0"/>
                    <a:pt x="1258092" y="0"/>
                    <a:pt x="1509711" y="0"/>
                  </a:cubicBezTo>
                  <a:cubicBezTo>
                    <a:pt x="1509711" y="251619"/>
                    <a:pt x="1509711" y="503237"/>
                    <a:pt x="1509711" y="754856"/>
                  </a:cubicBezTo>
                  <a:cubicBezTo>
                    <a:pt x="1509711" y="1171751"/>
                    <a:pt x="1171750" y="1509711"/>
                    <a:pt x="754855" y="1509712"/>
                  </a:cubicBezTo>
                  <a:cubicBezTo>
                    <a:pt x="337959" y="1509712"/>
                    <a:pt x="-1" y="1171751"/>
                    <a:pt x="-1" y="754856"/>
                  </a:cubicBezTo>
                  <a:cubicBezTo>
                    <a:pt x="-2" y="754855"/>
                    <a:pt x="-1" y="754855"/>
                    <a:pt x="-1" y="754855"/>
                  </a:cubicBezTo>
                  <a:lnTo>
                    <a:pt x="0" y="754856"/>
                  </a:lnTo>
                  <a:close/>
                </a:path>
              </a:pathLst>
            </a:custGeom>
            <a:solidFill>
              <a:srgbClr val="9DC3E6">
                <a:alpha val="100000"/>
              </a:srgbClr>
            </a:solidFill>
            <a:ln w="9525">
              <a:noFill/>
            </a:ln>
          </p:spPr>
          <p:txBody>
            <a:bodyPr/>
            <a:p>
              <a:endParaRPr lang="zh-CN" altLang="en-US"/>
            </a:p>
          </p:txBody>
        </p:sp>
        <p:sp>
          <p:nvSpPr>
            <p:cNvPr id="209949" name="椭圆 38"/>
            <p:cNvSpPr/>
            <p:nvPr/>
          </p:nvSpPr>
          <p:spPr>
            <a:xfrm>
              <a:off x="76320" y="76755"/>
              <a:ext cx="1357073" cy="1357073"/>
            </a:xfrm>
            <a:prstGeom prst="ellipse">
              <a:avLst/>
            </a:prstGeom>
            <a:noFill/>
            <a:ln w="25400" cap="flat" cmpd="sng">
              <a:solidFill>
                <a:schemeClr val="bg1"/>
              </a:solidFill>
              <a:prstDash val="solid"/>
              <a:headEnd type="none" w="med" len="med"/>
              <a:tailEnd type="none" w="med" len="med"/>
            </a:ln>
          </p:spPr>
          <p:txBody>
            <a:bodyPr vert="eaVert"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pic>
        <p:nvPicPr>
          <p:cNvPr id="209927" name="组合 90"/>
          <p:cNvPicPr/>
          <p:nvPr/>
        </p:nvPicPr>
        <p:blipFill>
          <a:blip r:embed="rId2"/>
          <a:stretch>
            <a:fillRect/>
          </a:stretch>
        </p:blipFill>
        <p:spPr>
          <a:xfrm>
            <a:off x="4932363" y="4791075"/>
            <a:ext cx="715962" cy="738188"/>
          </a:xfrm>
          <a:prstGeom prst="rect">
            <a:avLst/>
          </a:prstGeom>
          <a:noFill/>
          <a:ln w="9525">
            <a:noFill/>
          </a:ln>
        </p:spPr>
      </p:pic>
      <p:grpSp>
        <p:nvGrpSpPr>
          <p:cNvPr id="209928" name="组合 85"/>
          <p:cNvGrpSpPr/>
          <p:nvPr/>
        </p:nvGrpSpPr>
        <p:grpSpPr>
          <a:xfrm>
            <a:off x="4932363" y="8012113"/>
            <a:ext cx="682625" cy="646112"/>
            <a:chOff x="0" y="0"/>
            <a:chExt cx="479425" cy="479425"/>
          </a:xfrm>
        </p:grpSpPr>
        <p:sp>
          <p:nvSpPr>
            <p:cNvPr id="209946" name="Freeform 101"/>
            <p:cNvSpPr>
              <a:spLocks noEditPoints="1"/>
            </p:cNvSpPr>
            <p:nvPr/>
          </p:nvSpPr>
          <p:spPr>
            <a:xfrm>
              <a:off x="115887" y="115887"/>
              <a:ext cx="363538" cy="363538"/>
            </a:xfrm>
            <a:custGeom>
              <a:avLst/>
              <a:gdLst>
                <a:gd name="txL" fmla="*/ 0 w 170"/>
                <a:gd name="txT" fmla="*/ 0 h 170"/>
                <a:gd name="txR" fmla="*/ 170 w 170"/>
                <a:gd name="txB" fmla="*/ 170 h 17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70" h="170">
                  <a:moveTo>
                    <a:pt x="159" y="68"/>
                  </a:moveTo>
                  <a:cubicBezTo>
                    <a:pt x="151" y="68"/>
                    <a:pt x="151" y="68"/>
                    <a:pt x="151" y="68"/>
                  </a:cubicBezTo>
                  <a:cubicBezTo>
                    <a:pt x="149" y="68"/>
                    <a:pt x="146" y="66"/>
                    <a:pt x="146" y="64"/>
                  </a:cubicBezTo>
                  <a:cubicBezTo>
                    <a:pt x="145" y="61"/>
                    <a:pt x="144" y="59"/>
                    <a:pt x="143" y="57"/>
                  </a:cubicBezTo>
                  <a:cubicBezTo>
                    <a:pt x="142" y="55"/>
                    <a:pt x="142" y="52"/>
                    <a:pt x="144" y="50"/>
                  </a:cubicBezTo>
                  <a:cubicBezTo>
                    <a:pt x="150" y="44"/>
                    <a:pt x="150" y="44"/>
                    <a:pt x="150" y="44"/>
                  </a:cubicBezTo>
                  <a:cubicBezTo>
                    <a:pt x="154" y="40"/>
                    <a:pt x="154" y="34"/>
                    <a:pt x="150" y="30"/>
                  </a:cubicBezTo>
                  <a:cubicBezTo>
                    <a:pt x="140" y="20"/>
                    <a:pt x="140" y="20"/>
                    <a:pt x="140" y="20"/>
                  </a:cubicBezTo>
                  <a:cubicBezTo>
                    <a:pt x="138" y="18"/>
                    <a:pt x="136" y="17"/>
                    <a:pt x="133" y="17"/>
                  </a:cubicBezTo>
                  <a:cubicBezTo>
                    <a:pt x="130" y="17"/>
                    <a:pt x="127" y="18"/>
                    <a:pt x="125" y="20"/>
                  </a:cubicBezTo>
                  <a:cubicBezTo>
                    <a:pt x="120" y="26"/>
                    <a:pt x="120" y="26"/>
                    <a:pt x="120" y="26"/>
                  </a:cubicBezTo>
                  <a:cubicBezTo>
                    <a:pt x="119" y="27"/>
                    <a:pt x="117" y="28"/>
                    <a:pt x="116" y="28"/>
                  </a:cubicBezTo>
                  <a:cubicBezTo>
                    <a:pt x="115" y="28"/>
                    <a:pt x="114" y="27"/>
                    <a:pt x="113" y="27"/>
                  </a:cubicBezTo>
                  <a:cubicBezTo>
                    <a:pt x="111" y="26"/>
                    <a:pt x="108" y="25"/>
                    <a:pt x="106" y="24"/>
                  </a:cubicBezTo>
                  <a:cubicBezTo>
                    <a:pt x="104" y="23"/>
                    <a:pt x="102" y="21"/>
                    <a:pt x="102" y="19"/>
                  </a:cubicBezTo>
                  <a:cubicBezTo>
                    <a:pt x="102" y="10"/>
                    <a:pt x="102" y="10"/>
                    <a:pt x="102" y="10"/>
                  </a:cubicBezTo>
                  <a:cubicBezTo>
                    <a:pt x="102" y="5"/>
                    <a:pt x="97" y="0"/>
                    <a:pt x="92" y="0"/>
                  </a:cubicBezTo>
                  <a:cubicBezTo>
                    <a:pt x="78" y="0"/>
                    <a:pt x="78" y="0"/>
                    <a:pt x="78" y="0"/>
                  </a:cubicBezTo>
                  <a:cubicBezTo>
                    <a:pt x="73" y="0"/>
                    <a:pt x="68" y="5"/>
                    <a:pt x="68" y="10"/>
                  </a:cubicBezTo>
                  <a:cubicBezTo>
                    <a:pt x="68" y="19"/>
                    <a:pt x="68" y="19"/>
                    <a:pt x="68" y="19"/>
                  </a:cubicBezTo>
                  <a:cubicBezTo>
                    <a:pt x="68" y="21"/>
                    <a:pt x="66" y="23"/>
                    <a:pt x="64" y="24"/>
                  </a:cubicBezTo>
                  <a:cubicBezTo>
                    <a:pt x="61" y="25"/>
                    <a:pt x="59" y="26"/>
                    <a:pt x="57" y="27"/>
                  </a:cubicBezTo>
                  <a:cubicBezTo>
                    <a:pt x="56" y="27"/>
                    <a:pt x="55" y="28"/>
                    <a:pt x="54" y="28"/>
                  </a:cubicBezTo>
                  <a:cubicBezTo>
                    <a:pt x="53" y="28"/>
                    <a:pt x="51" y="27"/>
                    <a:pt x="50" y="26"/>
                  </a:cubicBezTo>
                  <a:cubicBezTo>
                    <a:pt x="44" y="20"/>
                    <a:pt x="44" y="20"/>
                    <a:pt x="44" y="20"/>
                  </a:cubicBezTo>
                  <a:cubicBezTo>
                    <a:pt x="42" y="18"/>
                    <a:pt x="40" y="17"/>
                    <a:pt x="37" y="17"/>
                  </a:cubicBezTo>
                  <a:cubicBezTo>
                    <a:pt x="34" y="17"/>
                    <a:pt x="32" y="18"/>
                    <a:pt x="30" y="20"/>
                  </a:cubicBezTo>
                  <a:cubicBezTo>
                    <a:pt x="20" y="30"/>
                    <a:pt x="20" y="30"/>
                    <a:pt x="20" y="30"/>
                  </a:cubicBezTo>
                  <a:cubicBezTo>
                    <a:pt x="18" y="32"/>
                    <a:pt x="17" y="34"/>
                    <a:pt x="17" y="37"/>
                  </a:cubicBezTo>
                  <a:cubicBezTo>
                    <a:pt x="17" y="40"/>
                    <a:pt x="18" y="42"/>
                    <a:pt x="20" y="44"/>
                  </a:cubicBezTo>
                  <a:cubicBezTo>
                    <a:pt x="26" y="50"/>
                    <a:pt x="26" y="50"/>
                    <a:pt x="26" y="50"/>
                  </a:cubicBezTo>
                  <a:cubicBezTo>
                    <a:pt x="28" y="52"/>
                    <a:pt x="28" y="55"/>
                    <a:pt x="27" y="57"/>
                  </a:cubicBezTo>
                  <a:cubicBezTo>
                    <a:pt x="26" y="59"/>
                    <a:pt x="25" y="61"/>
                    <a:pt x="24" y="64"/>
                  </a:cubicBezTo>
                  <a:cubicBezTo>
                    <a:pt x="23" y="66"/>
                    <a:pt x="21" y="68"/>
                    <a:pt x="19" y="68"/>
                  </a:cubicBezTo>
                  <a:cubicBezTo>
                    <a:pt x="11" y="68"/>
                    <a:pt x="11" y="68"/>
                    <a:pt x="11" y="68"/>
                  </a:cubicBezTo>
                  <a:cubicBezTo>
                    <a:pt x="5" y="68"/>
                    <a:pt x="0" y="73"/>
                    <a:pt x="0" y="78"/>
                  </a:cubicBezTo>
                  <a:cubicBezTo>
                    <a:pt x="0" y="92"/>
                    <a:pt x="0" y="92"/>
                    <a:pt x="0" y="92"/>
                  </a:cubicBezTo>
                  <a:cubicBezTo>
                    <a:pt x="0" y="97"/>
                    <a:pt x="5" y="102"/>
                    <a:pt x="11" y="102"/>
                  </a:cubicBezTo>
                  <a:cubicBezTo>
                    <a:pt x="19" y="102"/>
                    <a:pt x="19" y="102"/>
                    <a:pt x="19" y="102"/>
                  </a:cubicBezTo>
                  <a:cubicBezTo>
                    <a:pt x="21" y="102"/>
                    <a:pt x="23" y="104"/>
                    <a:pt x="24" y="106"/>
                  </a:cubicBezTo>
                  <a:cubicBezTo>
                    <a:pt x="25" y="108"/>
                    <a:pt x="26" y="111"/>
                    <a:pt x="27" y="113"/>
                  </a:cubicBezTo>
                  <a:cubicBezTo>
                    <a:pt x="28" y="115"/>
                    <a:pt x="28" y="118"/>
                    <a:pt x="26" y="120"/>
                  </a:cubicBezTo>
                  <a:cubicBezTo>
                    <a:pt x="20" y="125"/>
                    <a:pt x="20" y="125"/>
                    <a:pt x="20" y="125"/>
                  </a:cubicBezTo>
                  <a:cubicBezTo>
                    <a:pt x="16" y="129"/>
                    <a:pt x="16" y="136"/>
                    <a:pt x="20" y="140"/>
                  </a:cubicBezTo>
                  <a:cubicBezTo>
                    <a:pt x="30" y="149"/>
                    <a:pt x="30" y="149"/>
                    <a:pt x="30" y="149"/>
                  </a:cubicBezTo>
                  <a:cubicBezTo>
                    <a:pt x="32" y="151"/>
                    <a:pt x="34" y="153"/>
                    <a:pt x="37" y="153"/>
                  </a:cubicBezTo>
                  <a:cubicBezTo>
                    <a:pt x="40" y="153"/>
                    <a:pt x="42" y="151"/>
                    <a:pt x="44" y="149"/>
                  </a:cubicBezTo>
                  <a:cubicBezTo>
                    <a:pt x="50" y="144"/>
                    <a:pt x="50" y="144"/>
                    <a:pt x="50" y="144"/>
                  </a:cubicBezTo>
                  <a:cubicBezTo>
                    <a:pt x="51" y="143"/>
                    <a:pt x="53" y="142"/>
                    <a:pt x="54" y="142"/>
                  </a:cubicBezTo>
                  <a:cubicBezTo>
                    <a:pt x="55" y="142"/>
                    <a:pt x="56" y="142"/>
                    <a:pt x="57" y="143"/>
                  </a:cubicBezTo>
                  <a:cubicBezTo>
                    <a:pt x="59" y="144"/>
                    <a:pt x="61" y="145"/>
                    <a:pt x="64" y="146"/>
                  </a:cubicBezTo>
                  <a:cubicBezTo>
                    <a:pt x="66" y="146"/>
                    <a:pt x="68" y="149"/>
                    <a:pt x="68" y="151"/>
                  </a:cubicBezTo>
                  <a:cubicBezTo>
                    <a:pt x="68" y="159"/>
                    <a:pt x="68" y="159"/>
                    <a:pt x="68" y="159"/>
                  </a:cubicBezTo>
                  <a:cubicBezTo>
                    <a:pt x="68" y="165"/>
                    <a:pt x="73" y="170"/>
                    <a:pt x="78" y="170"/>
                  </a:cubicBezTo>
                  <a:cubicBezTo>
                    <a:pt x="92" y="170"/>
                    <a:pt x="92" y="170"/>
                    <a:pt x="92" y="170"/>
                  </a:cubicBezTo>
                  <a:cubicBezTo>
                    <a:pt x="97" y="170"/>
                    <a:pt x="102" y="165"/>
                    <a:pt x="102" y="159"/>
                  </a:cubicBezTo>
                  <a:cubicBezTo>
                    <a:pt x="102" y="151"/>
                    <a:pt x="102" y="151"/>
                    <a:pt x="102" y="151"/>
                  </a:cubicBezTo>
                  <a:cubicBezTo>
                    <a:pt x="102" y="149"/>
                    <a:pt x="104" y="146"/>
                    <a:pt x="106" y="146"/>
                  </a:cubicBezTo>
                  <a:cubicBezTo>
                    <a:pt x="108" y="145"/>
                    <a:pt x="111" y="144"/>
                    <a:pt x="113" y="143"/>
                  </a:cubicBezTo>
                  <a:cubicBezTo>
                    <a:pt x="114" y="142"/>
                    <a:pt x="115" y="142"/>
                    <a:pt x="116" y="142"/>
                  </a:cubicBezTo>
                  <a:cubicBezTo>
                    <a:pt x="117" y="142"/>
                    <a:pt x="119" y="143"/>
                    <a:pt x="120" y="144"/>
                  </a:cubicBezTo>
                  <a:cubicBezTo>
                    <a:pt x="125" y="149"/>
                    <a:pt x="125" y="149"/>
                    <a:pt x="125" y="149"/>
                  </a:cubicBezTo>
                  <a:cubicBezTo>
                    <a:pt x="127" y="151"/>
                    <a:pt x="130" y="153"/>
                    <a:pt x="133" y="153"/>
                  </a:cubicBezTo>
                  <a:cubicBezTo>
                    <a:pt x="136" y="153"/>
                    <a:pt x="138" y="151"/>
                    <a:pt x="140" y="149"/>
                  </a:cubicBezTo>
                  <a:cubicBezTo>
                    <a:pt x="150" y="140"/>
                    <a:pt x="150" y="140"/>
                    <a:pt x="150" y="140"/>
                  </a:cubicBezTo>
                  <a:cubicBezTo>
                    <a:pt x="154" y="136"/>
                    <a:pt x="154" y="129"/>
                    <a:pt x="150" y="125"/>
                  </a:cubicBezTo>
                  <a:cubicBezTo>
                    <a:pt x="144" y="120"/>
                    <a:pt x="144" y="120"/>
                    <a:pt x="144" y="120"/>
                  </a:cubicBezTo>
                  <a:cubicBezTo>
                    <a:pt x="142" y="118"/>
                    <a:pt x="142" y="115"/>
                    <a:pt x="143" y="113"/>
                  </a:cubicBezTo>
                  <a:cubicBezTo>
                    <a:pt x="144" y="111"/>
                    <a:pt x="145" y="108"/>
                    <a:pt x="146" y="106"/>
                  </a:cubicBezTo>
                  <a:cubicBezTo>
                    <a:pt x="146" y="104"/>
                    <a:pt x="149" y="102"/>
                    <a:pt x="151" y="102"/>
                  </a:cubicBezTo>
                  <a:cubicBezTo>
                    <a:pt x="159" y="102"/>
                    <a:pt x="159" y="102"/>
                    <a:pt x="159" y="102"/>
                  </a:cubicBezTo>
                  <a:cubicBezTo>
                    <a:pt x="165" y="102"/>
                    <a:pt x="170" y="97"/>
                    <a:pt x="170" y="92"/>
                  </a:cubicBezTo>
                  <a:cubicBezTo>
                    <a:pt x="170" y="78"/>
                    <a:pt x="170" y="78"/>
                    <a:pt x="170" y="78"/>
                  </a:cubicBezTo>
                  <a:cubicBezTo>
                    <a:pt x="170" y="73"/>
                    <a:pt x="165" y="68"/>
                    <a:pt x="159" y="68"/>
                  </a:cubicBezTo>
                  <a:moveTo>
                    <a:pt x="115" y="85"/>
                  </a:moveTo>
                  <a:cubicBezTo>
                    <a:pt x="115" y="102"/>
                    <a:pt x="102" y="115"/>
                    <a:pt x="85" y="115"/>
                  </a:cubicBezTo>
                  <a:cubicBezTo>
                    <a:pt x="68" y="115"/>
                    <a:pt x="55" y="102"/>
                    <a:pt x="55" y="85"/>
                  </a:cubicBezTo>
                  <a:cubicBezTo>
                    <a:pt x="55" y="68"/>
                    <a:pt x="68" y="54"/>
                    <a:pt x="85" y="54"/>
                  </a:cubicBezTo>
                  <a:cubicBezTo>
                    <a:pt x="102" y="54"/>
                    <a:pt x="115" y="68"/>
                    <a:pt x="115" y="85"/>
                  </a:cubicBezTo>
                </a:path>
              </a:pathLst>
            </a:custGeom>
            <a:solidFill>
              <a:schemeClr val="bg1">
                <a:alpha val="100000"/>
              </a:schemeClr>
            </a:solidFill>
            <a:ln w="9525">
              <a:noFill/>
            </a:ln>
          </p:spPr>
          <p:txBody>
            <a:bodyPr/>
            <a:p>
              <a:endParaRPr lang="zh-CN" altLang="en-US"/>
            </a:p>
          </p:txBody>
        </p:sp>
        <p:sp>
          <p:nvSpPr>
            <p:cNvPr id="209947" name="Freeform 102"/>
            <p:cNvSpPr>
              <a:spLocks noEditPoints="1"/>
            </p:cNvSpPr>
            <p:nvPr/>
          </p:nvSpPr>
          <p:spPr>
            <a:xfrm>
              <a:off x="0" y="0"/>
              <a:ext cx="188913" cy="187325"/>
            </a:xfrm>
            <a:custGeom>
              <a:avLst/>
              <a:gdLst>
                <a:gd name="txL" fmla="*/ 0 w 88"/>
                <a:gd name="txT" fmla="*/ 0 h 88"/>
                <a:gd name="txR" fmla="*/ 88 w 88"/>
                <a:gd name="txB" fmla="*/ 88 h 8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88" h="88">
                  <a:moveTo>
                    <a:pt x="76" y="55"/>
                  </a:moveTo>
                  <a:cubicBezTo>
                    <a:pt x="76" y="55"/>
                    <a:pt x="77" y="54"/>
                    <a:pt x="77" y="54"/>
                  </a:cubicBezTo>
                  <a:cubicBezTo>
                    <a:pt x="81" y="54"/>
                    <a:pt x="81" y="54"/>
                    <a:pt x="81" y="54"/>
                  </a:cubicBezTo>
                  <a:cubicBezTo>
                    <a:pt x="85" y="54"/>
                    <a:pt x="88" y="51"/>
                    <a:pt x="88" y="47"/>
                  </a:cubicBezTo>
                  <a:cubicBezTo>
                    <a:pt x="88" y="41"/>
                    <a:pt x="88" y="41"/>
                    <a:pt x="88" y="41"/>
                  </a:cubicBezTo>
                  <a:cubicBezTo>
                    <a:pt x="88" y="37"/>
                    <a:pt x="85" y="34"/>
                    <a:pt x="81" y="34"/>
                  </a:cubicBezTo>
                  <a:cubicBezTo>
                    <a:pt x="77" y="34"/>
                    <a:pt x="77" y="34"/>
                    <a:pt x="77" y="34"/>
                  </a:cubicBezTo>
                  <a:cubicBezTo>
                    <a:pt x="77" y="34"/>
                    <a:pt x="76" y="33"/>
                    <a:pt x="76" y="33"/>
                  </a:cubicBezTo>
                  <a:cubicBezTo>
                    <a:pt x="76" y="32"/>
                    <a:pt x="75" y="30"/>
                    <a:pt x="75" y="29"/>
                  </a:cubicBezTo>
                  <a:cubicBezTo>
                    <a:pt x="74" y="29"/>
                    <a:pt x="75" y="28"/>
                    <a:pt x="75" y="28"/>
                  </a:cubicBezTo>
                  <a:cubicBezTo>
                    <a:pt x="78" y="25"/>
                    <a:pt x="78" y="25"/>
                    <a:pt x="78" y="25"/>
                  </a:cubicBezTo>
                  <a:cubicBezTo>
                    <a:pt x="80" y="22"/>
                    <a:pt x="80" y="18"/>
                    <a:pt x="78" y="15"/>
                  </a:cubicBezTo>
                  <a:cubicBezTo>
                    <a:pt x="73" y="11"/>
                    <a:pt x="73" y="11"/>
                    <a:pt x="73" y="11"/>
                  </a:cubicBezTo>
                  <a:cubicBezTo>
                    <a:pt x="72" y="9"/>
                    <a:pt x="70" y="8"/>
                    <a:pt x="68" y="8"/>
                  </a:cubicBezTo>
                  <a:cubicBezTo>
                    <a:pt x="66" y="8"/>
                    <a:pt x="64" y="9"/>
                    <a:pt x="63" y="11"/>
                  </a:cubicBezTo>
                  <a:cubicBezTo>
                    <a:pt x="60" y="13"/>
                    <a:pt x="60" y="13"/>
                    <a:pt x="60" y="13"/>
                  </a:cubicBezTo>
                  <a:cubicBezTo>
                    <a:pt x="60" y="13"/>
                    <a:pt x="60" y="14"/>
                    <a:pt x="59" y="14"/>
                  </a:cubicBezTo>
                  <a:cubicBezTo>
                    <a:pt x="59" y="13"/>
                    <a:pt x="59" y="13"/>
                    <a:pt x="59" y="13"/>
                  </a:cubicBezTo>
                  <a:cubicBezTo>
                    <a:pt x="58" y="13"/>
                    <a:pt x="56" y="12"/>
                    <a:pt x="55" y="12"/>
                  </a:cubicBezTo>
                  <a:cubicBezTo>
                    <a:pt x="55" y="12"/>
                    <a:pt x="54" y="11"/>
                    <a:pt x="54" y="11"/>
                  </a:cubicBezTo>
                  <a:cubicBezTo>
                    <a:pt x="54" y="7"/>
                    <a:pt x="54" y="7"/>
                    <a:pt x="54" y="7"/>
                  </a:cubicBezTo>
                  <a:cubicBezTo>
                    <a:pt x="54" y="3"/>
                    <a:pt x="51" y="0"/>
                    <a:pt x="47" y="0"/>
                  </a:cubicBezTo>
                  <a:cubicBezTo>
                    <a:pt x="41" y="0"/>
                    <a:pt x="41" y="0"/>
                    <a:pt x="41" y="0"/>
                  </a:cubicBezTo>
                  <a:cubicBezTo>
                    <a:pt x="37" y="0"/>
                    <a:pt x="34" y="3"/>
                    <a:pt x="34" y="7"/>
                  </a:cubicBezTo>
                  <a:cubicBezTo>
                    <a:pt x="34" y="11"/>
                    <a:pt x="34" y="11"/>
                    <a:pt x="34" y="11"/>
                  </a:cubicBezTo>
                  <a:cubicBezTo>
                    <a:pt x="34" y="11"/>
                    <a:pt x="33" y="12"/>
                    <a:pt x="33" y="12"/>
                  </a:cubicBezTo>
                  <a:cubicBezTo>
                    <a:pt x="32" y="12"/>
                    <a:pt x="31" y="13"/>
                    <a:pt x="29" y="13"/>
                  </a:cubicBezTo>
                  <a:cubicBezTo>
                    <a:pt x="29" y="14"/>
                    <a:pt x="29" y="14"/>
                    <a:pt x="29" y="14"/>
                  </a:cubicBezTo>
                  <a:cubicBezTo>
                    <a:pt x="28" y="14"/>
                    <a:pt x="28" y="13"/>
                    <a:pt x="28" y="13"/>
                  </a:cubicBezTo>
                  <a:cubicBezTo>
                    <a:pt x="25" y="11"/>
                    <a:pt x="25" y="11"/>
                    <a:pt x="25" y="11"/>
                  </a:cubicBezTo>
                  <a:cubicBezTo>
                    <a:pt x="24" y="9"/>
                    <a:pt x="22" y="8"/>
                    <a:pt x="20" y="8"/>
                  </a:cubicBezTo>
                  <a:cubicBezTo>
                    <a:pt x="18" y="8"/>
                    <a:pt x="17" y="9"/>
                    <a:pt x="15" y="11"/>
                  </a:cubicBezTo>
                  <a:cubicBezTo>
                    <a:pt x="11" y="15"/>
                    <a:pt x="11" y="15"/>
                    <a:pt x="11" y="15"/>
                  </a:cubicBezTo>
                  <a:cubicBezTo>
                    <a:pt x="8" y="18"/>
                    <a:pt x="8" y="22"/>
                    <a:pt x="11" y="25"/>
                  </a:cubicBezTo>
                  <a:cubicBezTo>
                    <a:pt x="13" y="28"/>
                    <a:pt x="13" y="28"/>
                    <a:pt x="13" y="28"/>
                  </a:cubicBezTo>
                  <a:cubicBezTo>
                    <a:pt x="14" y="28"/>
                    <a:pt x="14" y="29"/>
                    <a:pt x="14" y="29"/>
                  </a:cubicBezTo>
                  <a:cubicBezTo>
                    <a:pt x="13" y="30"/>
                    <a:pt x="13" y="32"/>
                    <a:pt x="12" y="33"/>
                  </a:cubicBezTo>
                  <a:cubicBezTo>
                    <a:pt x="12" y="33"/>
                    <a:pt x="11" y="34"/>
                    <a:pt x="11" y="34"/>
                  </a:cubicBezTo>
                  <a:cubicBezTo>
                    <a:pt x="7" y="34"/>
                    <a:pt x="7" y="34"/>
                    <a:pt x="7" y="34"/>
                  </a:cubicBezTo>
                  <a:cubicBezTo>
                    <a:pt x="3" y="34"/>
                    <a:pt x="0" y="37"/>
                    <a:pt x="0" y="41"/>
                  </a:cubicBezTo>
                  <a:cubicBezTo>
                    <a:pt x="0" y="47"/>
                    <a:pt x="0" y="47"/>
                    <a:pt x="0" y="47"/>
                  </a:cubicBezTo>
                  <a:cubicBezTo>
                    <a:pt x="0" y="51"/>
                    <a:pt x="3" y="54"/>
                    <a:pt x="7" y="54"/>
                  </a:cubicBezTo>
                  <a:cubicBezTo>
                    <a:pt x="11" y="54"/>
                    <a:pt x="11" y="54"/>
                    <a:pt x="11" y="54"/>
                  </a:cubicBezTo>
                  <a:cubicBezTo>
                    <a:pt x="11" y="54"/>
                    <a:pt x="12" y="55"/>
                    <a:pt x="12" y="55"/>
                  </a:cubicBezTo>
                  <a:cubicBezTo>
                    <a:pt x="13" y="56"/>
                    <a:pt x="13" y="58"/>
                    <a:pt x="14" y="59"/>
                  </a:cubicBezTo>
                  <a:cubicBezTo>
                    <a:pt x="14" y="59"/>
                    <a:pt x="14" y="60"/>
                    <a:pt x="13" y="60"/>
                  </a:cubicBezTo>
                  <a:cubicBezTo>
                    <a:pt x="11" y="63"/>
                    <a:pt x="11" y="63"/>
                    <a:pt x="11" y="63"/>
                  </a:cubicBezTo>
                  <a:cubicBezTo>
                    <a:pt x="9" y="64"/>
                    <a:pt x="9" y="66"/>
                    <a:pt x="9" y="68"/>
                  </a:cubicBezTo>
                  <a:cubicBezTo>
                    <a:pt x="9" y="70"/>
                    <a:pt x="9" y="72"/>
                    <a:pt x="11" y="73"/>
                  </a:cubicBezTo>
                  <a:cubicBezTo>
                    <a:pt x="15" y="78"/>
                    <a:pt x="15" y="78"/>
                    <a:pt x="15" y="78"/>
                  </a:cubicBezTo>
                  <a:cubicBezTo>
                    <a:pt x="17" y="79"/>
                    <a:pt x="18" y="80"/>
                    <a:pt x="20" y="80"/>
                  </a:cubicBezTo>
                  <a:cubicBezTo>
                    <a:pt x="22" y="80"/>
                    <a:pt x="24" y="79"/>
                    <a:pt x="25" y="78"/>
                  </a:cubicBezTo>
                  <a:cubicBezTo>
                    <a:pt x="28" y="75"/>
                    <a:pt x="28" y="75"/>
                    <a:pt x="28" y="75"/>
                  </a:cubicBezTo>
                  <a:cubicBezTo>
                    <a:pt x="28" y="75"/>
                    <a:pt x="28" y="74"/>
                    <a:pt x="29" y="74"/>
                  </a:cubicBezTo>
                  <a:cubicBezTo>
                    <a:pt x="29" y="75"/>
                    <a:pt x="29" y="75"/>
                    <a:pt x="29" y="75"/>
                  </a:cubicBezTo>
                  <a:cubicBezTo>
                    <a:pt x="31" y="75"/>
                    <a:pt x="32" y="76"/>
                    <a:pt x="33" y="76"/>
                  </a:cubicBezTo>
                  <a:cubicBezTo>
                    <a:pt x="33" y="76"/>
                    <a:pt x="34" y="77"/>
                    <a:pt x="34" y="77"/>
                  </a:cubicBezTo>
                  <a:cubicBezTo>
                    <a:pt x="34" y="81"/>
                    <a:pt x="34" y="81"/>
                    <a:pt x="34" y="81"/>
                  </a:cubicBezTo>
                  <a:cubicBezTo>
                    <a:pt x="34" y="85"/>
                    <a:pt x="37" y="88"/>
                    <a:pt x="41" y="88"/>
                  </a:cubicBezTo>
                  <a:cubicBezTo>
                    <a:pt x="47" y="88"/>
                    <a:pt x="47" y="88"/>
                    <a:pt x="47" y="88"/>
                  </a:cubicBezTo>
                  <a:cubicBezTo>
                    <a:pt x="51" y="88"/>
                    <a:pt x="54" y="85"/>
                    <a:pt x="54" y="81"/>
                  </a:cubicBezTo>
                  <a:cubicBezTo>
                    <a:pt x="54" y="77"/>
                    <a:pt x="54" y="77"/>
                    <a:pt x="54" y="77"/>
                  </a:cubicBezTo>
                  <a:cubicBezTo>
                    <a:pt x="54" y="77"/>
                    <a:pt x="55" y="76"/>
                    <a:pt x="55" y="76"/>
                  </a:cubicBezTo>
                  <a:cubicBezTo>
                    <a:pt x="56" y="76"/>
                    <a:pt x="58" y="75"/>
                    <a:pt x="59" y="75"/>
                  </a:cubicBezTo>
                  <a:cubicBezTo>
                    <a:pt x="59" y="74"/>
                    <a:pt x="59" y="74"/>
                    <a:pt x="59" y="74"/>
                  </a:cubicBezTo>
                  <a:cubicBezTo>
                    <a:pt x="60" y="74"/>
                    <a:pt x="60" y="75"/>
                    <a:pt x="60" y="75"/>
                  </a:cubicBezTo>
                  <a:cubicBezTo>
                    <a:pt x="63" y="78"/>
                    <a:pt x="63" y="78"/>
                    <a:pt x="63" y="78"/>
                  </a:cubicBezTo>
                  <a:cubicBezTo>
                    <a:pt x="64" y="79"/>
                    <a:pt x="66" y="80"/>
                    <a:pt x="68" y="80"/>
                  </a:cubicBezTo>
                  <a:cubicBezTo>
                    <a:pt x="70" y="80"/>
                    <a:pt x="72" y="79"/>
                    <a:pt x="73" y="78"/>
                  </a:cubicBezTo>
                  <a:cubicBezTo>
                    <a:pt x="78" y="73"/>
                    <a:pt x="78" y="73"/>
                    <a:pt x="78" y="73"/>
                  </a:cubicBezTo>
                  <a:cubicBezTo>
                    <a:pt x="80" y="70"/>
                    <a:pt x="80" y="66"/>
                    <a:pt x="78" y="63"/>
                  </a:cubicBezTo>
                  <a:cubicBezTo>
                    <a:pt x="75" y="60"/>
                    <a:pt x="75" y="60"/>
                    <a:pt x="75" y="60"/>
                  </a:cubicBezTo>
                  <a:cubicBezTo>
                    <a:pt x="75" y="60"/>
                    <a:pt x="74" y="59"/>
                    <a:pt x="75" y="59"/>
                  </a:cubicBezTo>
                  <a:cubicBezTo>
                    <a:pt x="75" y="58"/>
                    <a:pt x="76" y="56"/>
                    <a:pt x="76" y="55"/>
                  </a:cubicBezTo>
                  <a:close/>
                  <a:moveTo>
                    <a:pt x="58" y="44"/>
                  </a:moveTo>
                  <a:cubicBezTo>
                    <a:pt x="58" y="51"/>
                    <a:pt x="52" y="58"/>
                    <a:pt x="44" y="58"/>
                  </a:cubicBezTo>
                  <a:cubicBezTo>
                    <a:pt x="37" y="58"/>
                    <a:pt x="31" y="51"/>
                    <a:pt x="31" y="44"/>
                  </a:cubicBezTo>
                  <a:cubicBezTo>
                    <a:pt x="31" y="37"/>
                    <a:pt x="37" y="31"/>
                    <a:pt x="44" y="31"/>
                  </a:cubicBezTo>
                  <a:cubicBezTo>
                    <a:pt x="52" y="31"/>
                    <a:pt x="58" y="37"/>
                    <a:pt x="58" y="44"/>
                  </a:cubicBezTo>
                  <a:close/>
                </a:path>
              </a:pathLst>
            </a:custGeom>
            <a:solidFill>
              <a:schemeClr val="bg1">
                <a:alpha val="100000"/>
              </a:schemeClr>
            </a:solidFill>
            <a:ln w="9525">
              <a:noFill/>
            </a:ln>
          </p:spPr>
          <p:txBody>
            <a:bodyPr/>
            <a:p>
              <a:endParaRPr lang="zh-CN" altLang="en-US"/>
            </a:p>
          </p:txBody>
        </p:sp>
      </p:grpSp>
      <p:sp>
        <p:nvSpPr>
          <p:cNvPr id="209929" name="直角三角形 83"/>
          <p:cNvSpPr/>
          <p:nvPr/>
        </p:nvSpPr>
        <p:spPr>
          <a:xfrm>
            <a:off x="0" y="9266238"/>
            <a:ext cx="5095875" cy="958850"/>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09930" name="直角三角形 84"/>
          <p:cNvSpPr/>
          <p:nvPr/>
        </p:nvSpPr>
        <p:spPr>
          <a:xfrm flipH="1">
            <a:off x="9356725" y="9299575"/>
            <a:ext cx="5067300" cy="960438"/>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nvGrpSpPr>
          <p:cNvPr id="209931" name="组合 33"/>
          <p:cNvGrpSpPr/>
          <p:nvPr/>
        </p:nvGrpSpPr>
        <p:grpSpPr>
          <a:xfrm>
            <a:off x="7996238" y="603250"/>
            <a:ext cx="8008937" cy="11068050"/>
            <a:chOff x="0" y="0"/>
            <a:chExt cx="5084620" cy="7422945"/>
          </a:xfrm>
        </p:grpSpPr>
        <p:sp>
          <p:nvSpPr>
            <p:cNvPr id="209942" name="矩形 34"/>
            <p:cNvSpPr/>
            <p:nvPr/>
          </p:nvSpPr>
          <p:spPr>
            <a:xfrm rot="2678193">
              <a:off x="1144437" y="3854428"/>
              <a:ext cx="3940183" cy="3268984"/>
            </a:xfrm>
            <a:prstGeom prst="rect">
              <a:avLst/>
            </a:prstGeom>
            <a:solidFill>
              <a:srgbClr val="9DC3E6">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09943" name="矩形 35"/>
            <p:cNvSpPr/>
            <p:nvPr/>
          </p:nvSpPr>
          <p:spPr>
            <a:xfrm rot="2735885">
              <a:off x="0" y="6088818"/>
              <a:ext cx="1334125" cy="1334125"/>
            </a:xfrm>
            <a:prstGeom prst="rect">
              <a:avLst/>
            </a:prstGeom>
            <a:solidFill>
              <a:srgbClr val="F2F2F2">
                <a:alpha val="8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09944" name="矩形 36"/>
            <p:cNvSpPr/>
            <p:nvPr/>
          </p:nvSpPr>
          <p:spPr>
            <a:xfrm rot="2575587">
              <a:off x="2757313" y="194571"/>
              <a:ext cx="714427" cy="714427"/>
            </a:xfrm>
            <a:prstGeom prst="rect">
              <a:avLst/>
            </a:prstGeom>
            <a:solidFill>
              <a:srgbClr val="2E75B6">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09945" name="矩形 37"/>
            <p:cNvSpPr/>
            <p:nvPr/>
          </p:nvSpPr>
          <p:spPr>
            <a:xfrm rot="2575587">
              <a:off x="2123007" y="0"/>
              <a:ext cx="178029" cy="178029"/>
            </a:xfrm>
            <a:prstGeom prst="rect">
              <a:avLst/>
            </a:prstGeom>
            <a:solidFill>
              <a:srgbClr val="BDD7EE">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sp>
        <p:nvSpPr>
          <p:cNvPr id="209932" name="内容占位符 2"/>
          <p:cNvSpPr/>
          <p:nvPr/>
        </p:nvSpPr>
        <p:spPr>
          <a:xfrm>
            <a:off x="4818063" y="1784350"/>
            <a:ext cx="7486650" cy="1065213"/>
          </a:xfrm>
          <a:prstGeom prst="rect">
            <a:avLst/>
          </a:prstGeom>
          <a:noFill/>
          <a:ln w="9525">
            <a:noFill/>
          </a:ln>
        </p:spPr>
        <p:txBody>
          <a:bodyPr lIns="140692" tIns="70346" rIns="140692" bIns="70346"/>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nSpc>
                <a:spcPct val="120000"/>
              </a:lnSpc>
              <a:buNone/>
            </a:pPr>
            <a:r>
              <a:rPr lang="zh-CN" altLang="en-US" sz="4300" b="1" dirty="0">
                <a:ea typeface="楷体_GB2312" pitchFamily="49" charset="-122"/>
              </a:rPr>
              <a:t>海运提单的主要内容</a:t>
            </a:r>
            <a:endParaRPr lang="zh-CN" altLang="en-US" sz="4300" b="1" dirty="0">
              <a:ea typeface="楷体_GB2312" pitchFamily="49" charset="-122"/>
            </a:endParaRPr>
          </a:p>
        </p:txBody>
      </p:sp>
      <p:grpSp>
        <p:nvGrpSpPr>
          <p:cNvPr id="209933" name="组合 7"/>
          <p:cNvGrpSpPr/>
          <p:nvPr/>
        </p:nvGrpSpPr>
        <p:grpSpPr>
          <a:xfrm>
            <a:off x="3573463" y="2212975"/>
            <a:ext cx="904875" cy="858838"/>
            <a:chOff x="0" y="0"/>
            <a:chExt cx="1143008" cy="1143007"/>
          </a:xfrm>
        </p:grpSpPr>
        <p:grpSp>
          <p:nvGrpSpPr>
            <p:cNvPr id="209935" name="椭圆 4"/>
            <p:cNvGrpSpPr/>
            <p:nvPr/>
          </p:nvGrpSpPr>
          <p:grpSpPr>
            <a:xfrm>
              <a:off x="-419104" y="-172649"/>
              <a:ext cx="1713859" cy="1713857"/>
              <a:chOff x="0" y="0"/>
              <a:chExt cx="1499616" cy="1499616"/>
            </a:xfrm>
          </p:grpSpPr>
          <p:pic>
            <p:nvPicPr>
              <p:cNvPr id="209940" name="椭圆 4"/>
              <p:cNvPicPr/>
              <p:nvPr/>
            </p:nvPicPr>
            <p:blipFill>
              <a:blip r:embed="rId3"/>
              <a:stretch>
                <a:fillRect/>
              </a:stretch>
            </p:blipFill>
            <p:spPr>
              <a:xfrm>
                <a:off x="0" y="0"/>
                <a:ext cx="1499616" cy="1499616"/>
              </a:xfrm>
              <a:prstGeom prst="rect">
                <a:avLst/>
              </a:prstGeom>
              <a:noFill/>
              <a:ln w="9525">
                <a:noFill/>
              </a:ln>
            </p:spPr>
          </p:pic>
          <p:sp>
            <p:nvSpPr>
              <p:cNvPr id="209941" name="Text Box 48"/>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09936" name="椭圆 5"/>
            <p:cNvGrpSpPr/>
            <p:nvPr/>
          </p:nvGrpSpPr>
          <p:grpSpPr>
            <a:xfrm>
              <a:off x="-8056" y="36358"/>
              <a:ext cx="1093804" cy="1107737"/>
              <a:chOff x="0" y="0"/>
              <a:chExt cx="957072" cy="969264"/>
            </a:xfrm>
          </p:grpSpPr>
          <p:pic>
            <p:nvPicPr>
              <p:cNvPr id="209938" name="椭圆 5"/>
              <p:cNvPicPr/>
              <p:nvPr/>
            </p:nvPicPr>
            <p:blipFill>
              <a:blip r:embed="rId4"/>
              <a:stretch>
                <a:fillRect/>
              </a:stretch>
            </p:blipFill>
            <p:spPr>
              <a:xfrm>
                <a:off x="0" y="0"/>
                <a:ext cx="957072" cy="969264"/>
              </a:xfrm>
              <a:prstGeom prst="rect">
                <a:avLst/>
              </a:prstGeom>
              <a:noFill/>
              <a:ln w="9525">
                <a:noFill/>
              </a:ln>
            </p:spPr>
          </p:pic>
          <p:sp>
            <p:nvSpPr>
              <p:cNvPr id="209939" name="Text Box 51"/>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209937" name="燕尾形 6"/>
            <p:cNvSpPr/>
            <p:nvPr/>
          </p:nvSpPr>
          <p:spPr>
            <a:xfrm>
              <a:off x="356794" y="387299"/>
              <a:ext cx="429417" cy="428234"/>
            </a:xfrm>
            <a:prstGeom prst="chevron">
              <a:avLst>
                <a:gd name="adj" fmla="val 49998"/>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sp>
        <p:nvSpPr>
          <p:cNvPr id="209934" name="Text Box 16"/>
          <p:cNvSpPr txBox="1"/>
          <p:nvPr/>
        </p:nvSpPr>
        <p:spPr>
          <a:xfrm>
            <a:off x="6180138" y="6721475"/>
            <a:ext cx="7259637" cy="2424113"/>
          </a:xfrm>
          <a:prstGeom prst="rect">
            <a:avLst/>
          </a:prstGeom>
          <a:solidFill>
            <a:schemeClr val="accent1"/>
          </a:solidFill>
          <a:ln w="38100" cap="flat" cmpd="sng">
            <a:solidFill>
              <a:srgbClr val="65A3FF"/>
            </a:solidFill>
            <a:prstDash val="dash"/>
            <a:miter/>
            <a:headEnd type="none" w="med" len="med"/>
            <a:tailEnd type="none" w="med" len="med"/>
          </a:ln>
        </p:spPr>
        <p:txBody>
          <a:bodyPr lIns="138713" tIns="72288" rIns="138713" bIns="72288">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455930" lvl="0" indent="-455930" eaLnBrk="1" hangingPunct="1">
              <a:spcBef>
                <a:spcPct val="0"/>
              </a:spcBef>
              <a:buBlip>
                <a:blip r:embed="rId1"/>
              </a:buBlip>
            </a:pPr>
            <a:r>
              <a:rPr lang="zh-CN" altLang="en-US" sz="3700" b="1" dirty="0">
                <a:solidFill>
                  <a:srgbClr val="FF0000"/>
                </a:solidFill>
                <a:ea typeface="楷体_GB2312" pitchFamily="49" charset="-122"/>
              </a:rPr>
              <a:t>背面内容</a:t>
            </a:r>
            <a:endParaRPr lang="zh-CN" altLang="en-US" sz="3700" b="1" dirty="0">
              <a:solidFill>
                <a:srgbClr val="FF0000"/>
              </a:solidFill>
              <a:ea typeface="楷体_GB2312" pitchFamily="49" charset="-122"/>
            </a:endParaRPr>
          </a:p>
          <a:p>
            <a:pPr marL="455930" lvl="0" indent="-455930" eaLnBrk="1" hangingPunct="1">
              <a:spcBef>
                <a:spcPct val="0"/>
              </a:spcBef>
              <a:buNone/>
            </a:pPr>
            <a:endParaRPr lang="zh-CN" altLang="en-US" sz="3700" b="1" dirty="0">
              <a:solidFill>
                <a:srgbClr val="FF0000"/>
              </a:solidFill>
              <a:ea typeface="楷体_GB2312" pitchFamily="49" charset="-122"/>
            </a:endParaRPr>
          </a:p>
          <a:p>
            <a:pPr marL="455930" lvl="0" indent="-455930" eaLnBrk="1" hangingPunct="1">
              <a:spcBef>
                <a:spcPct val="0"/>
              </a:spcBef>
              <a:buNone/>
            </a:pPr>
            <a:r>
              <a:rPr lang="zh-CN" altLang="en-US" sz="3700" b="1" dirty="0">
                <a:ea typeface="宋体" panose="02010600030101010101" pitchFamily="2" charset="-122"/>
              </a:rPr>
              <a:t>       印有各种条款</a:t>
            </a:r>
            <a:endParaRPr lang="en-US" altLang="zh-CN" sz="3700" b="1" dirty="0">
              <a:solidFill>
                <a:srgbClr val="FF0000"/>
              </a:solidFill>
              <a:ea typeface="宋体" panose="02010600030101010101" pitchFamily="2" charset="-122"/>
            </a:endParaRPr>
          </a:p>
          <a:p>
            <a:pPr marL="455930" lvl="0" indent="-455930" eaLnBrk="1" hangingPunct="1">
              <a:spcBef>
                <a:spcPct val="0"/>
              </a:spcBef>
              <a:buNone/>
            </a:pPr>
            <a:r>
              <a:rPr lang="en-US" altLang="zh-CN" sz="3700" b="1" dirty="0">
                <a:solidFill>
                  <a:srgbClr val="FF0000"/>
                </a:solidFill>
                <a:ea typeface="宋体" panose="02010600030101010101" pitchFamily="2" charset="-122"/>
              </a:rPr>
              <a:t>                </a:t>
            </a:r>
            <a:endParaRPr lang="en-US" altLang="zh-CN" sz="3700" b="1" dirty="0">
              <a:solidFill>
                <a:srgbClr val="FF0000"/>
              </a:solidFill>
              <a:ea typeface="宋体" panose="02010600030101010101" pitchFamily="2" charset="-122"/>
            </a:endParaRPr>
          </a:p>
        </p:txBody>
      </p:sp>
    </p:spTree>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10947" name="内容占位符 2"/>
          <p:cNvSpPr>
            <a:spLocks noGrp="1"/>
          </p:cNvSpPr>
          <p:nvPr>
            <p:ph idx="1"/>
          </p:nvPr>
        </p:nvSpPr>
        <p:spPr>
          <a:xfrm>
            <a:off x="3005138" y="2212975"/>
            <a:ext cx="7258050" cy="1065213"/>
          </a:xfrm>
          <a:ln/>
        </p:spPr>
        <p:txBody>
          <a:bodyPr vert="horz" wrap="square" lIns="140692" tIns="70346" rIns="140692" bIns="70346" anchor="t" anchorCtr="0"/>
          <a:p>
            <a:pPr marL="0" indent="0">
              <a:lnSpc>
                <a:spcPct val="120000"/>
              </a:lnSpc>
              <a:buNone/>
            </a:pPr>
            <a:r>
              <a:rPr lang="zh-CN" altLang="en-US" sz="4300" b="1" dirty="0">
                <a:solidFill>
                  <a:srgbClr val="FF0000"/>
                </a:solidFill>
                <a:latin typeface="黑体" panose="02010609060101010101" pitchFamily="49" charset="-122"/>
              </a:rPr>
              <a:t>解读提单正面内容</a:t>
            </a:r>
            <a:endParaRPr lang="zh-CN" altLang="en-US" sz="4300" b="1" dirty="0">
              <a:solidFill>
                <a:srgbClr val="FF0000"/>
              </a:solidFill>
              <a:latin typeface="黑体" panose="02010609060101010101" pitchFamily="49" charset="-122"/>
            </a:endParaRPr>
          </a:p>
        </p:txBody>
      </p:sp>
      <p:sp>
        <p:nvSpPr>
          <p:cNvPr id="210948" name="六边形 39"/>
          <p:cNvSpPr/>
          <p:nvPr/>
        </p:nvSpPr>
        <p:spPr>
          <a:xfrm>
            <a:off x="622300" y="4252913"/>
            <a:ext cx="2951163" cy="3006725"/>
          </a:xfrm>
          <a:prstGeom prst="hexagon">
            <a:avLst>
              <a:gd name="adj" fmla="val 25009"/>
              <a:gd name="vf" fmla="val 115470"/>
            </a:avLst>
          </a:prstGeom>
          <a:solidFill>
            <a:srgbClr val="81B7FF"/>
          </a:solidFill>
          <a:ln w="9525">
            <a:noFill/>
          </a:ln>
          <a:effectLst>
            <a:outerShdw dist="127001" dir="8100000" sx="100999" sy="100999" algn="tr" rotWithShape="0">
              <a:srgbClr val="000000">
                <a:alpha val="29999"/>
              </a:srgbClr>
            </a:outerShdw>
          </a:effectLst>
        </p:spPr>
        <p:txBody>
          <a:bodyPr lIns="138738" tIns="72301" rIns="138738" bIns="72301" anchor="ctr" anchorCtr="0"/>
          <a:p>
            <a:pPr algn="ctr"/>
            <a:endParaRPr lang="zh-CN" altLang="en-US" dirty="0">
              <a:solidFill>
                <a:srgbClr val="FFFFFF"/>
              </a:solidFill>
              <a:latin typeface="Calibri" panose="020F0502020204030204" pitchFamily="34" charset="0"/>
            </a:endParaRPr>
          </a:p>
        </p:txBody>
      </p:sp>
      <p:grpSp>
        <p:nvGrpSpPr>
          <p:cNvPr id="210949" name="组合 10"/>
          <p:cNvGrpSpPr/>
          <p:nvPr/>
        </p:nvGrpSpPr>
        <p:grpSpPr>
          <a:xfrm>
            <a:off x="1417638" y="8334375"/>
            <a:ext cx="1133475" cy="1074738"/>
            <a:chOff x="0" y="0"/>
            <a:chExt cx="1143008" cy="1143007"/>
          </a:xfrm>
        </p:grpSpPr>
        <p:grpSp>
          <p:nvGrpSpPr>
            <p:cNvPr id="211012" name="椭圆 11"/>
            <p:cNvGrpSpPr/>
            <p:nvPr/>
          </p:nvGrpSpPr>
          <p:grpSpPr>
            <a:xfrm>
              <a:off x="-534513" y="-223615"/>
              <a:ext cx="1870932" cy="1870930"/>
              <a:chOff x="0" y="0"/>
              <a:chExt cx="1286256" cy="1286256"/>
            </a:xfrm>
          </p:grpSpPr>
          <p:pic>
            <p:nvPicPr>
              <p:cNvPr id="211016" name="椭圆 11"/>
              <p:cNvPicPr/>
              <p:nvPr/>
            </p:nvPicPr>
            <p:blipFill>
              <a:blip r:embed="rId1"/>
              <a:stretch>
                <a:fillRect/>
              </a:stretch>
            </p:blipFill>
            <p:spPr>
              <a:xfrm>
                <a:off x="0" y="0"/>
                <a:ext cx="1286256" cy="1286256"/>
              </a:xfrm>
              <a:prstGeom prst="rect">
                <a:avLst/>
              </a:prstGeom>
              <a:noFill/>
              <a:ln w="9525">
                <a:noFill/>
              </a:ln>
            </p:spPr>
          </p:pic>
          <p:sp>
            <p:nvSpPr>
              <p:cNvPr id="211017" name="Text Box 20"/>
              <p:cNvSpPr txBox="1"/>
              <p:nvPr/>
            </p:nvSpPr>
            <p:spPr>
              <a:xfrm>
                <a:off x="482555" y="268813"/>
                <a:ext cx="555652" cy="555654"/>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11013" name="椭圆 12"/>
            <p:cNvGrpSpPr/>
            <p:nvPr/>
          </p:nvGrpSpPr>
          <p:grpSpPr>
            <a:xfrm>
              <a:off x="-11362" y="33527"/>
              <a:ext cx="1099505" cy="1108371"/>
              <a:chOff x="0" y="0"/>
              <a:chExt cx="755904" cy="762000"/>
            </a:xfrm>
          </p:grpSpPr>
          <p:pic>
            <p:nvPicPr>
              <p:cNvPr id="211014" name="椭圆 12"/>
              <p:cNvPicPr/>
              <p:nvPr/>
            </p:nvPicPr>
            <p:blipFill>
              <a:blip r:embed="rId2"/>
              <a:stretch>
                <a:fillRect/>
              </a:stretch>
            </p:blipFill>
            <p:spPr>
              <a:xfrm>
                <a:off x="0" y="0"/>
                <a:ext cx="755904" cy="762000"/>
              </a:xfrm>
              <a:prstGeom prst="rect">
                <a:avLst/>
              </a:prstGeom>
              <a:noFill/>
              <a:ln w="9525">
                <a:noFill/>
              </a:ln>
            </p:spPr>
          </p:pic>
          <p:sp>
            <p:nvSpPr>
              <p:cNvPr id="211015" name="Text Box 23"/>
              <p:cNvSpPr txBox="1"/>
              <p:nvPr/>
            </p:nvSpPr>
            <p:spPr>
              <a:xfrm>
                <a:off x="116415" y="118092"/>
                <a:ext cx="524308" cy="529720"/>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1</a:t>
                </a:r>
                <a:endParaRPr lang="zh-CN" altLang="en-US" sz="3700" dirty="0">
                  <a:solidFill>
                    <a:srgbClr val="333333"/>
                  </a:solidFill>
                  <a:latin typeface="Comic Sans MS" panose="030F0702030302020204" pitchFamily="66" charset="0"/>
                  <a:ea typeface="微软雅黑" panose="020B0503020204020204" charset="-122"/>
                </a:endParaRPr>
              </a:p>
            </p:txBody>
          </p:sp>
        </p:grpSp>
      </p:grpSp>
      <p:grpSp>
        <p:nvGrpSpPr>
          <p:cNvPr id="210950" name="组合 17"/>
          <p:cNvGrpSpPr/>
          <p:nvPr/>
        </p:nvGrpSpPr>
        <p:grpSpPr>
          <a:xfrm>
            <a:off x="6861175" y="8440738"/>
            <a:ext cx="1135063" cy="1074737"/>
            <a:chOff x="0" y="0"/>
            <a:chExt cx="1143008" cy="1143007"/>
          </a:xfrm>
        </p:grpSpPr>
        <p:grpSp>
          <p:nvGrpSpPr>
            <p:cNvPr id="211006" name="椭圆 18"/>
            <p:cNvGrpSpPr/>
            <p:nvPr/>
          </p:nvGrpSpPr>
          <p:grpSpPr>
            <a:xfrm>
              <a:off x="-531188" y="-223615"/>
              <a:ext cx="1870932" cy="1870930"/>
              <a:chOff x="0" y="0"/>
              <a:chExt cx="1286256" cy="1286256"/>
            </a:xfrm>
          </p:grpSpPr>
          <p:pic>
            <p:nvPicPr>
              <p:cNvPr id="211010" name="椭圆 18"/>
              <p:cNvPicPr/>
              <p:nvPr/>
            </p:nvPicPr>
            <p:blipFill>
              <a:blip r:embed="rId3"/>
              <a:stretch>
                <a:fillRect/>
              </a:stretch>
            </p:blipFill>
            <p:spPr>
              <a:xfrm>
                <a:off x="0" y="0"/>
                <a:ext cx="1286256" cy="1286256"/>
              </a:xfrm>
              <a:prstGeom prst="rect">
                <a:avLst/>
              </a:prstGeom>
              <a:noFill/>
              <a:ln w="9525">
                <a:noFill/>
              </a:ln>
            </p:spPr>
          </p:pic>
          <p:sp>
            <p:nvSpPr>
              <p:cNvPr id="211011" name="Text Box 34"/>
              <p:cNvSpPr txBox="1"/>
              <p:nvPr/>
            </p:nvSpPr>
            <p:spPr>
              <a:xfrm>
                <a:off x="480269" y="268813"/>
                <a:ext cx="555652" cy="555654"/>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11007" name="椭圆 19"/>
            <p:cNvGrpSpPr/>
            <p:nvPr/>
          </p:nvGrpSpPr>
          <p:grpSpPr>
            <a:xfrm>
              <a:off x="-8036" y="33527"/>
              <a:ext cx="1099505" cy="1108371"/>
              <a:chOff x="0" y="0"/>
              <a:chExt cx="755904" cy="762000"/>
            </a:xfrm>
          </p:grpSpPr>
          <p:pic>
            <p:nvPicPr>
              <p:cNvPr id="211008" name="椭圆 19"/>
              <p:cNvPicPr/>
              <p:nvPr/>
            </p:nvPicPr>
            <p:blipFill>
              <a:blip r:embed="rId2"/>
              <a:stretch>
                <a:fillRect/>
              </a:stretch>
            </p:blipFill>
            <p:spPr>
              <a:xfrm>
                <a:off x="0" y="0"/>
                <a:ext cx="755904" cy="762000"/>
              </a:xfrm>
              <a:prstGeom prst="rect">
                <a:avLst/>
              </a:prstGeom>
              <a:noFill/>
              <a:ln w="9525">
                <a:noFill/>
              </a:ln>
            </p:spPr>
          </p:pic>
          <p:sp>
            <p:nvSpPr>
              <p:cNvPr id="211009" name="Text Box 37"/>
              <p:cNvSpPr txBox="1"/>
              <p:nvPr/>
            </p:nvSpPr>
            <p:spPr>
              <a:xfrm>
                <a:off x="114129" y="118092"/>
                <a:ext cx="524308" cy="529720"/>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3</a:t>
                </a:r>
                <a:endParaRPr lang="zh-CN" altLang="en-US" sz="3700" dirty="0">
                  <a:solidFill>
                    <a:srgbClr val="333333"/>
                  </a:solidFill>
                  <a:latin typeface="Comic Sans MS" panose="030F0702030302020204" pitchFamily="66" charset="0"/>
                  <a:ea typeface="微软雅黑" panose="020B0503020204020204" charset="-122"/>
                </a:endParaRPr>
              </a:p>
            </p:txBody>
          </p:sp>
        </p:grpSp>
      </p:grpSp>
      <p:grpSp>
        <p:nvGrpSpPr>
          <p:cNvPr id="210951" name="组合 7"/>
          <p:cNvGrpSpPr/>
          <p:nvPr/>
        </p:nvGrpSpPr>
        <p:grpSpPr>
          <a:xfrm>
            <a:off x="1982788" y="2428875"/>
            <a:ext cx="904875" cy="858838"/>
            <a:chOff x="0" y="0"/>
            <a:chExt cx="1143008" cy="1143007"/>
          </a:xfrm>
        </p:grpSpPr>
        <p:grpSp>
          <p:nvGrpSpPr>
            <p:cNvPr id="210999" name="椭圆 4"/>
            <p:cNvGrpSpPr/>
            <p:nvPr/>
          </p:nvGrpSpPr>
          <p:grpSpPr>
            <a:xfrm>
              <a:off x="-419104" y="-172649"/>
              <a:ext cx="1713859" cy="1713857"/>
              <a:chOff x="0" y="0"/>
              <a:chExt cx="1499616" cy="1499616"/>
            </a:xfrm>
          </p:grpSpPr>
          <p:pic>
            <p:nvPicPr>
              <p:cNvPr id="211004" name="椭圆 4"/>
              <p:cNvPicPr/>
              <p:nvPr/>
            </p:nvPicPr>
            <p:blipFill>
              <a:blip r:embed="rId4"/>
              <a:stretch>
                <a:fillRect/>
              </a:stretch>
            </p:blipFill>
            <p:spPr>
              <a:xfrm>
                <a:off x="0" y="0"/>
                <a:ext cx="1499616" cy="1499616"/>
              </a:xfrm>
              <a:prstGeom prst="rect">
                <a:avLst/>
              </a:prstGeom>
              <a:noFill/>
              <a:ln w="9525">
                <a:noFill/>
              </a:ln>
            </p:spPr>
          </p:pic>
          <p:sp>
            <p:nvSpPr>
              <p:cNvPr id="211005" name="Text Box 48"/>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11000" name="椭圆 5"/>
            <p:cNvGrpSpPr/>
            <p:nvPr/>
          </p:nvGrpSpPr>
          <p:grpSpPr>
            <a:xfrm>
              <a:off x="-8056" y="36358"/>
              <a:ext cx="1093804" cy="1107737"/>
              <a:chOff x="0" y="0"/>
              <a:chExt cx="957072" cy="969264"/>
            </a:xfrm>
          </p:grpSpPr>
          <p:pic>
            <p:nvPicPr>
              <p:cNvPr id="211002" name="椭圆 5"/>
              <p:cNvPicPr/>
              <p:nvPr/>
            </p:nvPicPr>
            <p:blipFill>
              <a:blip r:embed="rId5"/>
              <a:stretch>
                <a:fillRect/>
              </a:stretch>
            </p:blipFill>
            <p:spPr>
              <a:xfrm>
                <a:off x="0" y="0"/>
                <a:ext cx="957072" cy="969264"/>
              </a:xfrm>
              <a:prstGeom prst="rect">
                <a:avLst/>
              </a:prstGeom>
              <a:noFill/>
              <a:ln w="9525">
                <a:noFill/>
              </a:ln>
            </p:spPr>
          </p:pic>
          <p:sp>
            <p:nvSpPr>
              <p:cNvPr id="211003" name="Text Box 51"/>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211001" name="燕尾形 6"/>
            <p:cNvSpPr/>
            <p:nvPr/>
          </p:nvSpPr>
          <p:spPr>
            <a:xfrm>
              <a:off x="356794" y="387301"/>
              <a:ext cx="429417" cy="428234"/>
            </a:xfrm>
            <a:prstGeom prst="chevron">
              <a:avLst>
                <a:gd name="adj" fmla="val 49998"/>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grpSp>
        <p:nvGrpSpPr>
          <p:cNvPr id="210952" name="组合 10"/>
          <p:cNvGrpSpPr/>
          <p:nvPr/>
        </p:nvGrpSpPr>
        <p:grpSpPr>
          <a:xfrm flipV="1">
            <a:off x="9696450" y="-39687"/>
            <a:ext cx="4735513" cy="1501775"/>
            <a:chOff x="0" y="0"/>
            <a:chExt cx="7110389" cy="2443343"/>
          </a:xfrm>
        </p:grpSpPr>
        <p:grpSp>
          <p:nvGrpSpPr>
            <p:cNvPr id="210990" name="组合 1"/>
            <p:cNvGrpSpPr/>
            <p:nvPr/>
          </p:nvGrpSpPr>
          <p:grpSpPr>
            <a:xfrm>
              <a:off x="1583972" y="0"/>
              <a:ext cx="3528130" cy="2443343"/>
              <a:chOff x="0" y="0"/>
              <a:chExt cx="3182548" cy="2036641"/>
            </a:xfrm>
          </p:grpSpPr>
          <p:sp>
            <p:nvSpPr>
              <p:cNvPr id="210997"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0998"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10991" name="组合 4"/>
            <p:cNvGrpSpPr/>
            <p:nvPr/>
          </p:nvGrpSpPr>
          <p:grpSpPr>
            <a:xfrm>
              <a:off x="3568070" y="27383"/>
              <a:ext cx="3542319" cy="1708211"/>
              <a:chOff x="0" y="0"/>
              <a:chExt cx="4223383" cy="2036640"/>
            </a:xfrm>
          </p:grpSpPr>
          <p:sp>
            <p:nvSpPr>
              <p:cNvPr id="210995"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0996"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10992" name="组合 7"/>
            <p:cNvGrpSpPr/>
            <p:nvPr/>
          </p:nvGrpSpPr>
          <p:grpSpPr>
            <a:xfrm>
              <a:off x="0" y="53826"/>
              <a:ext cx="3027130" cy="1839448"/>
              <a:chOff x="0" y="0"/>
              <a:chExt cx="2451714" cy="1534624"/>
            </a:xfrm>
          </p:grpSpPr>
          <p:sp>
            <p:nvSpPr>
              <p:cNvPr id="210993"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0994"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210953" name="六边形 39"/>
          <p:cNvSpPr/>
          <p:nvPr/>
        </p:nvSpPr>
        <p:spPr>
          <a:xfrm>
            <a:off x="10944225" y="4146550"/>
            <a:ext cx="3171825" cy="3282950"/>
          </a:xfrm>
          <a:prstGeom prst="hexagon">
            <a:avLst>
              <a:gd name="adj" fmla="val 24986"/>
              <a:gd name="vf" fmla="val 115470"/>
            </a:avLst>
          </a:prstGeom>
          <a:solidFill>
            <a:srgbClr val="83B8FF"/>
          </a:solidFill>
          <a:ln w="9525">
            <a:noFill/>
          </a:ln>
          <a:effectLst>
            <a:outerShdw dist="127001" dir="8100000" sx="100999" sy="100999" algn="tr" rotWithShape="0">
              <a:srgbClr val="000000">
                <a:alpha val="29999"/>
              </a:srgbClr>
            </a:outerShdw>
          </a:effectLst>
        </p:spPr>
        <p:txBody>
          <a:bodyPr lIns="138738" tIns="72301" rIns="138738" bIns="72301" anchor="ctr" anchorCtr="0"/>
          <a:p>
            <a:pPr algn="ctr"/>
            <a:endParaRPr lang="zh-CN" altLang="en-US" dirty="0">
              <a:solidFill>
                <a:srgbClr val="FFFFFF"/>
              </a:solidFill>
              <a:latin typeface="Calibri" panose="020F0502020204030204" pitchFamily="34" charset="0"/>
            </a:endParaRPr>
          </a:p>
        </p:txBody>
      </p:sp>
      <p:grpSp>
        <p:nvGrpSpPr>
          <p:cNvPr id="210954" name="组合 17"/>
          <p:cNvGrpSpPr/>
          <p:nvPr/>
        </p:nvGrpSpPr>
        <p:grpSpPr>
          <a:xfrm>
            <a:off x="11963400" y="8334375"/>
            <a:ext cx="1135063" cy="1074738"/>
            <a:chOff x="0" y="0"/>
            <a:chExt cx="1143008" cy="1143007"/>
          </a:xfrm>
        </p:grpSpPr>
        <p:grpSp>
          <p:nvGrpSpPr>
            <p:cNvPr id="210984" name="椭圆 18"/>
            <p:cNvGrpSpPr/>
            <p:nvPr/>
          </p:nvGrpSpPr>
          <p:grpSpPr>
            <a:xfrm>
              <a:off x="-531188" y="-223615"/>
              <a:ext cx="1870932" cy="1870930"/>
              <a:chOff x="0" y="0"/>
              <a:chExt cx="1286256" cy="1286256"/>
            </a:xfrm>
          </p:grpSpPr>
          <p:pic>
            <p:nvPicPr>
              <p:cNvPr id="210988" name="椭圆 18"/>
              <p:cNvPicPr/>
              <p:nvPr/>
            </p:nvPicPr>
            <p:blipFill>
              <a:blip r:embed="rId3"/>
              <a:stretch>
                <a:fillRect/>
              </a:stretch>
            </p:blipFill>
            <p:spPr>
              <a:xfrm>
                <a:off x="0" y="0"/>
                <a:ext cx="1286256" cy="1286256"/>
              </a:xfrm>
              <a:prstGeom prst="rect">
                <a:avLst/>
              </a:prstGeom>
              <a:noFill/>
              <a:ln w="9525">
                <a:noFill/>
              </a:ln>
            </p:spPr>
          </p:pic>
          <p:sp>
            <p:nvSpPr>
              <p:cNvPr id="210989" name="Text Box 34"/>
              <p:cNvSpPr txBox="1"/>
              <p:nvPr/>
            </p:nvSpPr>
            <p:spPr>
              <a:xfrm>
                <a:off x="480269" y="268813"/>
                <a:ext cx="555652" cy="555654"/>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10985" name="椭圆 19"/>
            <p:cNvGrpSpPr/>
            <p:nvPr/>
          </p:nvGrpSpPr>
          <p:grpSpPr>
            <a:xfrm>
              <a:off x="-8036" y="33527"/>
              <a:ext cx="1099505" cy="1108371"/>
              <a:chOff x="0" y="0"/>
              <a:chExt cx="755904" cy="762000"/>
            </a:xfrm>
          </p:grpSpPr>
          <p:pic>
            <p:nvPicPr>
              <p:cNvPr id="210986" name="椭圆 19"/>
              <p:cNvPicPr/>
              <p:nvPr/>
            </p:nvPicPr>
            <p:blipFill>
              <a:blip r:embed="rId2"/>
              <a:stretch>
                <a:fillRect/>
              </a:stretch>
            </p:blipFill>
            <p:spPr>
              <a:xfrm>
                <a:off x="0" y="0"/>
                <a:ext cx="755904" cy="762000"/>
              </a:xfrm>
              <a:prstGeom prst="rect">
                <a:avLst/>
              </a:prstGeom>
              <a:noFill/>
              <a:ln w="9525">
                <a:noFill/>
              </a:ln>
            </p:spPr>
          </p:pic>
          <p:sp>
            <p:nvSpPr>
              <p:cNvPr id="210987" name="Text Box 37"/>
              <p:cNvSpPr txBox="1"/>
              <p:nvPr/>
            </p:nvSpPr>
            <p:spPr>
              <a:xfrm>
                <a:off x="114129" y="118092"/>
                <a:ext cx="524308" cy="529720"/>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en-US" altLang="zh-CN" sz="3700" dirty="0">
                    <a:solidFill>
                      <a:srgbClr val="333333"/>
                    </a:solidFill>
                    <a:latin typeface="Comic Sans MS" panose="030F0702030302020204" pitchFamily="66" charset="0"/>
                    <a:ea typeface="微软雅黑" panose="020B0503020204020204" charset="-122"/>
                  </a:rPr>
                  <a:t>5</a:t>
                </a:r>
                <a:endParaRPr lang="en-US" altLang="zh-CN" sz="3700" dirty="0">
                  <a:solidFill>
                    <a:srgbClr val="333333"/>
                  </a:solidFill>
                  <a:latin typeface="Comic Sans MS" panose="030F0702030302020204" pitchFamily="66" charset="0"/>
                  <a:ea typeface="微软雅黑" panose="020B0503020204020204" charset="-122"/>
                </a:endParaRPr>
              </a:p>
            </p:txBody>
          </p:sp>
        </p:grpSp>
      </p:grpSp>
      <p:grpSp>
        <p:nvGrpSpPr>
          <p:cNvPr id="210955" name="Group 73"/>
          <p:cNvGrpSpPr/>
          <p:nvPr/>
        </p:nvGrpSpPr>
        <p:grpSpPr>
          <a:xfrm>
            <a:off x="1074738" y="4038600"/>
            <a:ext cx="12588875" cy="5260975"/>
            <a:chOff x="430" y="1752"/>
            <a:chExt cx="5035" cy="2223"/>
          </a:xfrm>
        </p:grpSpPr>
        <p:sp>
          <p:nvSpPr>
            <p:cNvPr id="210956" name="六边形 39"/>
            <p:cNvSpPr/>
            <p:nvPr/>
          </p:nvSpPr>
          <p:spPr>
            <a:xfrm>
              <a:off x="2336" y="1842"/>
              <a:ext cx="1269" cy="1387"/>
            </a:xfrm>
            <a:prstGeom prst="hexagon">
              <a:avLst>
                <a:gd name="adj" fmla="val 24986"/>
                <a:gd name="vf" fmla="val 115470"/>
              </a:avLst>
            </a:prstGeom>
            <a:solidFill>
              <a:srgbClr val="83B8FF"/>
            </a:solidFill>
            <a:ln w="9525">
              <a:noFill/>
            </a:ln>
            <a:effectLst>
              <a:outerShdw dist="127001" dir="8100000" sx="100999" sy="100999" algn="tr" rotWithShape="0">
                <a:srgbClr val="000000">
                  <a:alpha val="29999"/>
                </a:srgbClr>
              </a:outerShdw>
            </a:effectLst>
          </p:spPr>
          <p:txBody>
            <a:bodyPr lIns="90154" tIns="46982" rIns="90154" bIns="46982" anchor="ctr" anchorCtr="0"/>
            <a:p>
              <a:pPr algn="ctr"/>
              <a:endParaRPr lang="zh-CN" altLang="en-US" dirty="0">
                <a:solidFill>
                  <a:srgbClr val="FFFFFF"/>
                </a:solidFill>
                <a:latin typeface="Calibri" panose="020F0502020204030204" pitchFamily="34" charset="0"/>
              </a:endParaRPr>
            </a:p>
          </p:txBody>
        </p:sp>
        <p:sp>
          <p:nvSpPr>
            <p:cNvPr id="210957" name="六边形 39"/>
            <p:cNvSpPr/>
            <p:nvPr/>
          </p:nvSpPr>
          <p:spPr>
            <a:xfrm>
              <a:off x="1247" y="2614"/>
              <a:ext cx="1270" cy="1361"/>
            </a:xfrm>
            <a:prstGeom prst="hexagon">
              <a:avLst>
                <a:gd name="adj" fmla="val 24579"/>
                <a:gd name="vf" fmla="val 115470"/>
              </a:avLst>
            </a:prstGeom>
            <a:solidFill>
              <a:srgbClr val="CDE3FF"/>
            </a:solidFill>
            <a:ln w="9525">
              <a:noFill/>
            </a:ln>
            <a:effectLst>
              <a:outerShdw dist="127001" dir="8100000" sx="100999" sy="100999" algn="tr" rotWithShape="0">
                <a:srgbClr val="000000">
                  <a:alpha val="29999"/>
                </a:srgbClr>
              </a:outerShdw>
            </a:effectLst>
          </p:spPr>
          <p:txBody>
            <a:bodyPr lIns="90154" tIns="46982" rIns="90154" bIns="46982" anchor="ctr" anchorCtr="0"/>
            <a:p>
              <a:pPr algn="ctr"/>
              <a:endParaRPr lang="zh-CN" altLang="en-US" dirty="0">
                <a:solidFill>
                  <a:srgbClr val="FFFFFF"/>
                </a:solidFill>
                <a:latin typeface="Calibri" panose="020F0502020204030204" pitchFamily="34" charset="0"/>
              </a:endParaRPr>
            </a:p>
          </p:txBody>
        </p:sp>
        <p:sp>
          <p:nvSpPr>
            <p:cNvPr id="210958" name="六边形 39"/>
            <p:cNvSpPr/>
            <p:nvPr/>
          </p:nvSpPr>
          <p:spPr>
            <a:xfrm>
              <a:off x="3424" y="2614"/>
              <a:ext cx="1134" cy="1270"/>
            </a:xfrm>
            <a:prstGeom prst="hexagon">
              <a:avLst>
                <a:gd name="adj" fmla="val 24977"/>
                <a:gd name="vf" fmla="val 115470"/>
              </a:avLst>
            </a:prstGeom>
            <a:solidFill>
              <a:srgbClr val="C9E7E9"/>
            </a:solidFill>
            <a:ln w="9525">
              <a:noFill/>
            </a:ln>
            <a:effectLst>
              <a:outerShdw dist="127001" dir="8100000" sx="100999" sy="100999" algn="tr" rotWithShape="0">
                <a:srgbClr val="000000">
                  <a:alpha val="29999"/>
                </a:srgbClr>
              </a:outerShdw>
            </a:effectLst>
          </p:spPr>
          <p:txBody>
            <a:bodyPr lIns="90154" tIns="46982" rIns="90154" bIns="46982" anchor="ctr" anchorCtr="0"/>
            <a:p>
              <a:pPr algn="ctr"/>
              <a:endParaRPr lang="zh-CN" altLang="en-US" dirty="0">
                <a:solidFill>
                  <a:srgbClr val="FFFFFF"/>
                </a:solidFill>
                <a:latin typeface="Calibri" panose="020F0502020204030204" pitchFamily="34" charset="0"/>
              </a:endParaRPr>
            </a:p>
          </p:txBody>
        </p:sp>
        <p:sp>
          <p:nvSpPr>
            <p:cNvPr id="210959" name="Text Box 8"/>
            <p:cNvSpPr txBox="1"/>
            <p:nvPr/>
          </p:nvSpPr>
          <p:spPr>
            <a:xfrm>
              <a:off x="703" y="2840"/>
              <a:ext cx="74" cy="156"/>
            </a:xfrm>
            <a:prstGeom prst="rect">
              <a:avLst/>
            </a:prstGeom>
            <a:noFill/>
            <a:ln w="9525">
              <a:noFill/>
            </a:ln>
          </p:spPr>
          <p:txBody>
            <a:bodyPr wrap="none" lIns="91424" tIns="45712" rIns="91424" bIns="45712">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zh-CN" sz="1800" dirty="0">
                <a:ea typeface="宋体" panose="02010600030101010101" pitchFamily="2" charset="-122"/>
              </a:endParaRPr>
            </a:p>
          </p:txBody>
        </p:sp>
        <p:sp>
          <p:nvSpPr>
            <p:cNvPr id="210960" name="Text Box 9"/>
            <p:cNvSpPr txBox="1"/>
            <p:nvPr/>
          </p:nvSpPr>
          <p:spPr>
            <a:xfrm>
              <a:off x="430" y="2160"/>
              <a:ext cx="817" cy="327"/>
            </a:xfrm>
            <a:prstGeom prst="rect">
              <a:avLst/>
            </a:prstGeom>
            <a:noFill/>
            <a:ln w="9525">
              <a:noFill/>
            </a:ln>
          </p:spPr>
          <p:txBody>
            <a:bodyPr lIns="91424" tIns="45712" rIns="91424" bIns="45712">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eaLnBrk="1" hangingPunct="1">
                <a:spcBef>
                  <a:spcPct val="0"/>
                </a:spcBef>
                <a:buNone/>
              </a:pPr>
              <a:r>
                <a:rPr lang="zh-CN" altLang="en-US" sz="4300" b="1" dirty="0">
                  <a:ea typeface="楷体_GB2312" pitchFamily="49" charset="-122"/>
                </a:rPr>
                <a:t>当事人</a:t>
              </a:r>
              <a:endParaRPr lang="en-US" altLang="zh-CN" sz="4300" b="1" dirty="0">
                <a:ea typeface="楷体_GB2312" pitchFamily="49" charset="-122"/>
              </a:endParaRPr>
            </a:p>
          </p:txBody>
        </p:sp>
        <p:sp>
          <p:nvSpPr>
            <p:cNvPr id="210961" name="Text Box 10"/>
            <p:cNvSpPr txBox="1"/>
            <p:nvPr/>
          </p:nvSpPr>
          <p:spPr>
            <a:xfrm>
              <a:off x="1429" y="2886"/>
              <a:ext cx="907" cy="596"/>
            </a:xfrm>
            <a:prstGeom prst="rect">
              <a:avLst/>
            </a:prstGeom>
            <a:noFill/>
            <a:ln w="9525">
              <a:noFill/>
            </a:ln>
          </p:spPr>
          <p:txBody>
            <a:bodyPr lIns="91424" tIns="45712" rIns="91424" bIns="45712">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4300" b="1" dirty="0">
                  <a:ea typeface="楷体_GB2312" pitchFamily="49" charset="-122"/>
                </a:rPr>
                <a:t>关于运输事项</a:t>
              </a:r>
              <a:endParaRPr lang="en-US" altLang="zh-CN" sz="4300" b="1" dirty="0">
                <a:ea typeface="楷体_GB2312" pitchFamily="49" charset="-122"/>
              </a:endParaRPr>
            </a:p>
          </p:txBody>
        </p:sp>
        <p:sp>
          <p:nvSpPr>
            <p:cNvPr id="210962" name="Text Box 11"/>
            <p:cNvSpPr txBox="1"/>
            <p:nvPr/>
          </p:nvSpPr>
          <p:spPr>
            <a:xfrm>
              <a:off x="2517" y="2024"/>
              <a:ext cx="907" cy="596"/>
            </a:xfrm>
            <a:prstGeom prst="rect">
              <a:avLst/>
            </a:prstGeom>
            <a:noFill/>
            <a:ln w="9525">
              <a:noFill/>
            </a:ln>
          </p:spPr>
          <p:txBody>
            <a:bodyPr lIns="91424" tIns="45712" rIns="91424" bIns="45712">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eaLnBrk="1" hangingPunct="1">
                <a:spcBef>
                  <a:spcPct val="0"/>
                </a:spcBef>
                <a:buNone/>
              </a:pPr>
              <a:r>
                <a:rPr lang="zh-CN" altLang="en-US" sz="4300" b="1" dirty="0">
                  <a:ea typeface="楷体_GB2312" pitchFamily="49" charset="-122"/>
                </a:rPr>
                <a:t>货物的描述</a:t>
              </a:r>
              <a:endParaRPr lang="en-US" altLang="zh-CN" sz="4300" b="1" dirty="0">
                <a:ea typeface="楷体_GB2312" pitchFamily="49" charset="-122"/>
              </a:endParaRPr>
            </a:p>
          </p:txBody>
        </p:sp>
        <p:sp>
          <p:nvSpPr>
            <p:cNvPr id="210963" name="Text Box 12"/>
            <p:cNvSpPr txBox="1"/>
            <p:nvPr/>
          </p:nvSpPr>
          <p:spPr>
            <a:xfrm>
              <a:off x="3516" y="2931"/>
              <a:ext cx="1088" cy="596"/>
            </a:xfrm>
            <a:prstGeom prst="rect">
              <a:avLst/>
            </a:prstGeom>
            <a:noFill/>
            <a:ln w="9525">
              <a:noFill/>
            </a:ln>
          </p:spPr>
          <p:txBody>
            <a:bodyPr lIns="91424" tIns="45712" rIns="91424" bIns="45712">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4300" b="1" dirty="0">
                  <a:ea typeface="楷体_GB2312" pitchFamily="49" charset="-122"/>
                </a:rPr>
                <a:t>关于提单的签发</a:t>
              </a:r>
              <a:endParaRPr lang="en-US" altLang="zh-CN" sz="4300" b="1" dirty="0">
                <a:ea typeface="楷体_GB2312" pitchFamily="49" charset="-122"/>
              </a:endParaRPr>
            </a:p>
          </p:txBody>
        </p:sp>
        <p:cxnSp>
          <p:nvCxnSpPr>
            <p:cNvPr id="210964" name="直接连接符 27"/>
            <p:cNvCxnSpPr/>
            <p:nvPr/>
          </p:nvCxnSpPr>
          <p:spPr>
            <a:xfrm rot="5400000">
              <a:off x="591" y="3404"/>
              <a:ext cx="404" cy="1"/>
            </a:xfrm>
            <a:prstGeom prst="line">
              <a:avLst/>
            </a:prstGeom>
            <a:ln w="9525" cap="flat" cmpd="sng">
              <a:solidFill>
                <a:srgbClr val="7F7F7F"/>
              </a:solidFill>
              <a:prstDash val="solid"/>
              <a:miter/>
              <a:headEnd type="none" w="med" len="med"/>
              <a:tailEnd type="none" w="med" len="med"/>
            </a:ln>
          </p:spPr>
        </p:cxnSp>
        <p:cxnSp>
          <p:nvCxnSpPr>
            <p:cNvPr id="210965" name="直接连接符 27"/>
            <p:cNvCxnSpPr/>
            <p:nvPr/>
          </p:nvCxnSpPr>
          <p:spPr>
            <a:xfrm rot="5400000">
              <a:off x="2723" y="3451"/>
              <a:ext cx="405" cy="1"/>
            </a:xfrm>
            <a:prstGeom prst="line">
              <a:avLst/>
            </a:prstGeom>
            <a:ln w="9525" cap="flat" cmpd="sng">
              <a:solidFill>
                <a:srgbClr val="7F7F7F"/>
              </a:solidFill>
              <a:prstDash val="solid"/>
              <a:miter/>
              <a:headEnd type="none" w="med" len="med"/>
              <a:tailEnd type="none" w="med" len="med"/>
            </a:ln>
          </p:spPr>
        </p:cxnSp>
        <p:cxnSp>
          <p:nvCxnSpPr>
            <p:cNvPr id="210966" name="直接连接符 27"/>
            <p:cNvCxnSpPr/>
            <p:nvPr/>
          </p:nvCxnSpPr>
          <p:spPr>
            <a:xfrm rot="5400000">
              <a:off x="3766" y="2407"/>
              <a:ext cx="405" cy="1"/>
            </a:xfrm>
            <a:prstGeom prst="line">
              <a:avLst/>
            </a:prstGeom>
            <a:ln w="9525" cap="flat" cmpd="sng">
              <a:solidFill>
                <a:srgbClr val="7F7F7F"/>
              </a:solidFill>
              <a:prstDash val="solid"/>
              <a:miter/>
              <a:headEnd type="none" w="med" len="med"/>
              <a:tailEnd type="none" w="med" len="med"/>
            </a:ln>
          </p:spPr>
        </p:cxnSp>
        <p:cxnSp>
          <p:nvCxnSpPr>
            <p:cNvPr id="210967" name="直接连接符 27"/>
            <p:cNvCxnSpPr/>
            <p:nvPr/>
          </p:nvCxnSpPr>
          <p:spPr>
            <a:xfrm rot="5400000">
              <a:off x="1680" y="2407"/>
              <a:ext cx="405" cy="1"/>
            </a:xfrm>
            <a:prstGeom prst="line">
              <a:avLst/>
            </a:prstGeom>
            <a:ln w="9525" cap="flat" cmpd="sng">
              <a:solidFill>
                <a:srgbClr val="7F7F7F"/>
              </a:solidFill>
              <a:prstDash val="solid"/>
              <a:miter/>
              <a:headEnd type="none" w="med" len="med"/>
              <a:tailEnd type="none" w="med" len="med"/>
            </a:ln>
          </p:spPr>
        </p:cxnSp>
        <p:grpSp>
          <p:nvGrpSpPr>
            <p:cNvPr id="210968" name="组合 14"/>
            <p:cNvGrpSpPr/>
            <p:nvPr/>
          </p:nvGrpSpPr>
          <p:grpSpPr>
            <a:xfrm>
              <a:off x="1655" y="1752"/>
              <a:ext cx="454" cy="453"/>
              <a:chOff x="0" y="0"/>
              <a:chExt cx="1143008" cy="1143007"/>
            </a:xfrm>
          </p:grpSpPr>
          <p:grpSp>
            <p:nvGrpSpPr>
              <p:cNvPr id="210978" name="椭圆 15"/>
              <p:cNvGrpSpPr/>
              <p:nvPr/>
            </p:nvGrpSpPr>
            <p:grpSpPr>
              <a:xfrm>
                <a:off x="-532851" y="-223615"/>
                <a:ext cx="1870932" cy="1870930"/>
                <a:chOff x="0" y="0"/>
                <a:chExt cx="1286256" cy="1286256"/>
              </a:xfrm>
            </p:grpSpPr>
            <p:pic>
              <p:nvPicPr>
                <p:cNvPr id="210982" name="椭圆 15"/>
                <p:cNvPicPr/>
                <p:nvPr/>
              </p:nvPicPr>
              <p:blipFill>
                <a:blip r:embed="rId6"/>
                <a:stretch>
                  <a:fillRect/>
                </a:stretch>
              </p:blipFill>
              <p:spPr>
                <a:xfrm>
                  <a:off x="0" y="0"/>
                  <a:ext cx="1286256" cy="1286256"/>
                </a:xfrm>
                <a:prstGeom prst="rect">
                  <a:avLst/>
                </a:prstGeom>
                <a:noFill/>
                <a:ln w="9525">
                  <a:noFill/>
                </a:ln>
              </p:spPr>
            </p:pic>
            <p:sp>
              <p:nvSpPr>
                <p:cNvPr id="210983" name="Text Box 27"/>
                <p:cNvSpPr txBox="1"/>
                <p:nvPr/>
              </p:nvSpPr>
              <p:spPr>
                <a:xfrm>
                  <a:off x="481412" y="268813"/>
                  <a:ext cx="555652" cy="555654"/>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10979" name="椭圆 16"/>
              <p:cNvGrpSpPr/>
              <p:nvPr/>
            </p:nvGrpSpPr>
            <p:grpSpPr>
              <a:xfrm>
                <a:off x="-9699" y="33527"/>
                <a:ext cx="1099505" cy="1108371"/>
                <a:chOff x="0" y="0"/>
                <a:chExt cx="755904" cy="762000"/>
              </a:xfrm>
            </p:grpSpPr>
            <p:pic>
              <p:nvPicPr>
                <p:cNvPr id="210980" name="椭圆 16"/>
                <p:cNvPicPr/>
                <p:nvPr/>
              </p:nvPicPr>
              <p:blipFill>
                <a:blip r:embed="rId2"/>
                <a:stretch>
                  <a:fillRect/>
                </a:stretch>
              </p:blipFill>
              <p:spPr>
                <a:xfrm>
                  <a:off x="0" y="0"/>
                  <a:ext cx="755904" cy="762000"/>
                </a:xfrm>
                <a:prstGeom prst="rect">
                  <a:avLst/>
                </a:prstGeom>
                <a:noFill/>
                <a:ln w="9525">
                  <a:noFill/>
                </a:ln>
              </p:spPr>
            </p:pic>
            <p:sp>
              <p:nvSpPr>
                <p:cNvPr id="210981" name="Text Box 30"/>
                <p:cNvSpPr txBox="1"/>
                <p:nvPr/>
              </p:nvSpPr>
              <p:spPr>
                <a:xfrm>
                  <a:off x="115272" y="118092"/>
                  <a:ext cx="524308" cy="529720"/>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2</a:t>
                  </a:r>
                  <a:endParaRPr lang="zh-CN" altLang="en-US" sz="3700" dirty="0">
                    <a:solidFill>
                      <a:srgbClr val="333333"/>
                    </a:solidFill>
                    <a:latin typeface="Comic Sans MS" panose="030F0702030302020204" pitchFamily="66" charset="0"/>
                    <a:ea typeface="微软雅黑" panose="020B0503020204020204" charset="-122"/>
                  </a:endParaRPr>
                </a:p>
              </p:txBody>
            </p:sp>
          </p:grpSp>
        </p:grpSp>
        <p:grpSp>
          <p:nvGrpSpPr>
            <p:cNvPr id="210969" name="组合 20"/>
            <p:cNvGrpSpPr/>
            <p:nvPr/>
          </p:nvGrpSpPr>
          <p:grpSpPr>
            <a:xfrm>
              <a:off x="3742" y="1752"/>
              <a:ext cx="453" cy="453"/>
              <a:chOff x="0" y="0"/>
              <a:chExt cx="1143008" cy="1143007"/>
            </a:xfrm>
          </p:grpSpPr>
          <p:grpSp>
            <p:nvGrpSpPr>
              <p:cNvPr id="210972" name="椭圆 21"/>
              <p:cNvGrpSpPr/>
              <p:nvPr/>
            </p:nvGrpSpPr>
            <p:grpSpPr>
              <a:xfrm>
                <a:off x="-419104" y="-172649"/>
                <a:ext cx="1713859" cy="1713857"/>
                <a:chOff x="0" y="0"/>
                <a:chExt cx="1499616" cy="1499616"/>
              </a:xfrm>
            </p:grpSpPr>
            <p:pic>
              <p:nvPicPr>
                <p:cNvPr id="210976" name="椭圆 21"/>
                <p:cNvPicPr/>
                <p:nvPr/>
              </p:nvPicPr>
              <p:blipFill>
                <a:blip r:embed="rId4"/>
                <a:stretch>
                  <a:fillRect/>
                </a:stretch>
              </p:blipFill>
              <p:spPr>
                <a:xfrm>
                  <a:off x="0" y="0"/>
                  <a:ext cx="1499616" cy="1499616"/>
                </a:xfrm>
                <a:prstGeom prst="rect">
                  <a:avLst/>
                </a:prstGeom>
                <a:noFill/>
                <a:ln w="9525">
                  <a:noFill/>
                </a:ln>
              </p:spPr>
            </p:pic>
            <p:sp>
              <p:nvSpPr>
                <p:cNvPr id="210977" name="Text Box 41"/>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10973" name="椭圆 22"/>
              <p:cNvGrpSpPr/>
              <p:nvPr/>
            </p:nvGrpSpPr>
            <p:grpSpPr>
              <a:xfrm>
                <a:off x="-8056" y="36358"/>
                <a:ext cx="1093804" cy="1107737"/>
                <a:chOff x="0" y="0"/>
                <a:chExt cx="957072" cy="969264"/>
              </a:xfrm>
            </p:grpSpPr>
            <p:pic>
              <p:nvPicPr>
                <p:cNvPr id="210974" name="椭圆 22"/>
                <p:cNvPicPr/>
                <p:nvPr/>
              </p:nvPicPr>
              <p:blipFill>
                <a:blip r:embed="rId5"/>
                <a:stretch>
                  <a:fillRect/>
                </a:stretch>
              </p:blipFill>
              <p:spPr>
                <a:xfrm>
                  <a:off x="0" y="0"/>
                  <a:ext cx="957072" cy="969264"/>
                </a:xfrm>
                <a:prstGeom prst="rect">
                  <a:avLst/>
                </a:prstGeom>
                <a:noFill/>
                <a:ln w="9525">
                  <a:noFill/>
                </a:ln>
              </p:spPr>
            </p:pic>
            <p:sp>
              <p:nvSpPr>
                <p:cNvPr id="210975" name="Text Box 44"/>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4</a:t>
                  </a:r>
                  <a:endParaRPr lang="zh-CN" altLang="en-US" sz="3700" dirty="0">
                    <a:solidFill>
                      <a:srgbClr val="333333"/>
                    </a:solidFill>
                    <a:latin typeface="Comic Sans MS" panose="030F0702030302020204" pitchFamily="66" charset="0"/>
                    <a:ea typeface="微软雅黑" panose="020B0503020204020204" charset="-122"/>
                  </a:endParaRPr>
                </a:p>
              </p:txBody>
            </p:sp>
          </p:grpSp>
        </p:grpSp>
        <p:sp>
          <p:nvSpPr>
            <p:cNvPr id="210970" name="Text Box 11"/>
            <p:cNvSpPr txBox="1"/>
            <p:nvPr/>
          </p:nvSpPr>
          <p:spPr>
            <a:xfrm>
              <a:off x="4558" y="1933"/>
              <a:ext cx="907" cy="878"/>
            </a:xfrm>
            <a:prstGeom prst="rect">
              <a:avLst/>
            </a:prstGeom>
            <a:noFill/>
            <a:ln w="9525">
              <a:noFill/>
            </a:ln>
          </p:spPr>
          <p:txBody>
            <a:bodyPr lIns="91424" tIns="45712" rIns="91424" bIns="45712">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eaLnBrk="1" hangingPunct="1">
                <a:spcBef>
                  <a:spcPct val="0"/>
                </a:spcBef>
                <a:buNone/>
              </a:pPr>
              <a:r>
                <a:rPr lang="zh-CN" altLang="en-US" sz="4300" b="1" dirty="0">
                  <a:ea typeface="楷体_GB2312" pitchFamily="49" charset="-122"/>
                </a:rPr>
                <a:t>关于运费等的记载</a:t>
              </a:r>
              <a:endParaRPr lang="en-US" altLang="zh-CN" sz="4300" b="1" dirty="0">
                <a:ea typeface="楷体_GB2312" pitchFamily="49" charset="-122"/>
              </a:endParaRPr>
            </a:p>
          </p:txBody>
        </p:sp>
        <p:cxnSp>
          <p:nvCxnSpPr>
            <p:cNvPr id="210971" name="直接连接符 27"/>
            <p:cNvCxnSpPr/>
            <p:nvPr/>
          </p:nvCxnSpPr>
          <p:spPr>
            <a:xfrm rot="5400000">
              <a:off x="4810" y="3405"/>
              <a:ext cx="405" cy="1"/>
            </a:xfrm>
            <a:prstGeom prst="line">
              <a:avLst/>
            </a:prstGeom>
            <a:ln w="9525" cap="flat" cmpd="sng">
              <a:solidFill>
                <a:srgbClr val="7F7F7F"/>
              </a:solidFill>
              <a:prstDash val="solid"/>
              <a:miter/>
              <a:headEnd type="none" w="med" len="med"/>
              <a:tailEnd type="none" w="med" len="med"/>
            </a:ln>
          </p:spPr>
        </p:cxnSp>
      </p:grpSp>
    </p:spTree>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11971" name="内容占位符 2"/>
          <p:cNvSpPr>
            <a:spLocks noGrp="1"/>
          </p:cNvSpPr>
          <p:nvPr>
            <p:ph idx="1"/>
          </p:nvPr>
        </p:nvSpPr>
        <p:spPr>
          <a:xfrm>
            <a:off x="3503613" y="2322513"/>
            <a:ext cx="5624512" cy="1065212"/>
          </a:xfrm>
          <a:ln/>
        </p:spPr>
        <p:txBody>
          <a:bodyPr vert="horz" wrap="square" lIns="140692" tIns="70346" rIns="140692" bIns="70346" anchor="t" anchorCtr="0"/>
          <a:p>
            <a:pPr marL="0" indent="0">
              <a:lnSpc>
                <a:spcPct val="120000"/>
              </a:lnSpc>
              <a:buNone/>
            </a:pPr>
            <a:r>
              <a:rPr lang="zh-CN" altLang="en-US" sz="4300" b="1" dirty="0">
                <a:solidFill>
                  <a:srgbClr val="FF0000"/>
                </a:solidFill>
                <a:latin typeface="黑体" panose="02010609060101010101" pitchFamily="49" charset="-122"/>
              </a:rPr>
              <a:t>解读提单背面内容</a:t>
            </a:r>
            <a:endParaRPr lang="zh-CN" altLang="en-US" sz="4300" b="1" dirty="0">
              <a:solidFill>
                <a:srgbClr val="FF0000"/>
              </a:solidFill>
              <a:latin typeface="黑体" panose="02010609060101010101" pitchFamily="49" charset="-122"/>
            </a:endParaRPr>
          </a:p>
        </p:txBody>
      </p:sp>
      <p:sp>
        <p:nvSpPr>
          <p:cNvPr id="211972" name="六边形 39"/>
          <p:cNvSpPr/>
          <p:nvPr/>
        </p:nvSpPr>
        <p:spPr>
          <a:xfrm>
            <a:off x="5160963" y="3932238"/>
            <a:ext cx="3627437" cy="3281362"/>
          </a:xfrm>
          <a:prstGeom prst="hexagon">
            <a:avLst>
              <a:gd name="adj" fmla="val 24995"/>
              <a:gd name="vf" fmla="val 115470"/>
            </a:avLst>
          </a:prstGeom>
          <a:solidFill>
            <a:srgbClr val="83B8FF"/>
          </a:solidFill>
          <a:ln w="9525">
            <a:noFill/>
          </a:ln>
          <a:effectLst>
            <a:outerShdw dist="127001" dir="8100000" sx="100999" sy="100999" algn="tr" rotWithShape="0">
              <a:srgbClr val="000000">
                <a:alpha val="29999"/>
              </a:srgbClr>
            </a:outerShdw>
          </a:effectLst>
        </p:spPr>
        <p:txBody>
          <a:bodyPr lIns="138738" tIns="72301" rIns="138738" bIns="72301" anchor="ctr" anchorCtr="0"/>
          <a:p>
            <a:pPr algn="ctr"/>
            <a:endParaRPr lang="zh-CN" altLang="en-US" dirty="0">
              <a:solidFill>
                <a:srgbClr val="FFFFFF"/>
              </a:solidFill>
              <a:latin typeface="Calibri" panose="020F0502020204030204" pitchFamily="34" charset="0"/>
            </a:endParaRPr>
          </a:p>
        </p:txBody>
      </p:sp>
      <p:sp>
        <p:nvSpPr>
          <p:cNvPr id="211973" name="六边形 39"/>
          <p:cNvSpPr/>
          <p:nvPr/>
        </p:nvSpPr>
        <p:spPr>
          <a:xfrm>
            <a:off x="1982788" y="6080125"/>
            <a:ext cx="3400425" cy="3113088"/>
          </a:xfrm>
          <a:prstGeom prst="hexagon">
            <a:avLst>
              <a:gd name="adj" fmla="val 24576"/>
              <a:gd name="vf" fmla="val 115470"/>
            </a:avLst>
          </a:prstGeom>
          <a:solidFill>
            <a:srgbClr val="CDE3FF"/>
          </a:solidFill>
          <a:ln w="9525">
            <a:noFill/>
          </a:ln>
          <a:effectLst>
            <a:outerShdw dist="127001" dir="8100000" sx="100999" sy="100999" algn="tr" rotWithShape="0">
              <a:srgbClr val="000000">
                <a:alpha val="29999"/>
              </a:srgbClr>
            </a:outerShdw>
          </a:effectLst>
        </p:spPr>
        <p:txBody>
          <a:bodyPr lIns="138738" tIns="72301" rIns="138738" bIns="72301" anchor="ctr" anchorCtr="0"/>
          <a:p>
            <a:pPr algn="ctr"/>
            <a:endParaRPr lang="zh-CN" altLang="en-US" dirty="0">
              <a:solidFill>
                <a:srgbClr val="FFFFFF"/>
              </a:solidFill>
              <a:latin typeface="Calibri" panose="020F0502020204030204" pitchFamily="34" charset="0"/>
            </a:endParaRPr>
          </a:p>
        </p:txBody>
      </p:sp>
      <p:sp>
        <p:nvSpPr>
          <p:cNvPr id="211974" name="Text Box 8"/>
          <p:cNvSpPr txBox="1"/>
          <p:nvPr/>
        </p:nvSpPr>
        <p:spPr>
          <a:xfrm>
            <a:off x="1757363" y="6721475"/>
            <a:ext cx="284162" cy="419100"/>
          </a:xfrm>
          <a:prstGeom prst="rect">
            <a:avLst/>
          </a:prstGeom>
          <a:noFill/>
          <a:ln w="9525">
            <a:noFill/>
          </a:ln>
        </p:spPr>
        <p:txBody>
          <a:bodyPr wrap="none"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zh-CN" sz="1800" dirty="0">
              <a:ea typeface="宋体" panose="02010600030101010101" pitchFamily="2" charset="-122"/>
            </a:endParaRPr>
          </a:p>
        </p:txBody>
      </p:sp>
      <p:sp>
        <p:nvSpPr>
          <p:cNvPr id="211975" name="Text Box 10"/>
          <p:cNvSpPr txBox="1"/>
          <p:nvPr/>
        </p:nvSpPr>
        <p:spPr>
          <a:xfrm>
            <a:off x="2551113" y="6937375"/>
            <a:ext cx="2493962" cy="1465263"/>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4300" b="1" dirty="0">
                <a:ea typeface="楷体_GB2312" pitchFamily="49" charset="-122"/>
              </a:rPr>
              <a:t>强制性条款</a:t>
            </a:r>
            <a:endParaRPr lang="zh-CN" altLang="en-US" sz="4300" b="1" dirty="0">
              <a:ea typeface="楷体_GB2312" pitchFamily="49" charset="-122"/>
            </a:endParaRPr>
          </a:p>
        </p:txBody>
      </p:sp>
      <p:sp>
        <p:nvSpPr>
          <p:cNvPr id="211976" name="Text Box 11"/>
          <p:cNvSpPr txBox="1"/>
          <p:nvPr/>
        </p:nvSpPr>
        <p:spPr>
          <a:xfrm>
            <a:off x="5840413" y="4897438"/>
            <a:ext cx="2495550" cy="146526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4300" b="1" dirty="0">
                <a:solidFill>
                  <a:srgbClr val="111111"/>
                </a:solidFill>
                <a:latin typeface="楷体_GB2312" pitchFamily="49" charset="-122"/>
                <a:ea typeface="楷体_GB2312" pitchFamily="49" charset="-122"/>
              </a:rPr>
              <a:t>任意性条款</a:t>
            </a:r>
            <a:endParaRPr lang="zh-CN" altLang="en-US" sz="4300" b="1" dirty="0">
              <a:solidFill>
                <a:srgbClr val="111111"/>
              </a:solidFill>
              <a:latin typeface="楷体_GB2312" pitchFamily="49" charset="-122"/>
              <a:ea typeface="楷体_GB2312" pitchFamily="49" charset="-122"/>
            </a:endParaRPr>
          </a:p>
        </p:txBody>
      </p:sp>
      <p:cxnSp>
        <p:nvCxnSpPr>
          <p:cNvPr id="211977" name="直接连接符 27"/>
          <p:cNvCxnSpPr/>
          <p:nvPr/>
        </p:nvCxnSpPr>
        <p:spPr>
          <a:xfrm rot="5400000">
            <a:off x="6494463" y="7737475"/>
            <a:ext cx="958850" cy="1588"/>
          </a:xfrm>
          <a:prstGeom prst="line">
            <a:avLst/>
          </a:prstGeom>
          <a:ln w="9525" cap="flat" cmpd="sng">
            <a:solidFill>
              <a:srgbClr val="7F7F7F"/>
            </a:solidFill>
            <a:prstDash val="solid"/>
            <a:miter/>
            <a:headEnd type="none" w="med" len="med"/>
            <a:tailEnd type="none" w="med" len="med"/>
          </a:ln>
        </p:spPr>
      </p:cxnSp>
      <p:cxnSp>
        <p:nvCxnSpPr>
          <p:cNvPr id="211978" name="直接连接符 27"/>
          <p:cNvCxnSpPr/>
          <p:nvPr/>
        </p:nvCxnSpPr>
        <p:spPr>
          <a:xfrm rot="5400000">
            <a:off x="3094038" y="5589588"/>
            <a:ext cx="958850" cy="1587"/>
          </a:xfrm>
          <a:prstGeom prst="line">
            <a:avLst/>
          </a:prstGeom>
          <a:ln w="9525" cap="flat" cmpd="sng">
            <a:solidFill>
              <a:srgbClr val="7F7F7F"/>
            </a:solidFill>
            <a:prstDash val="solid"/>
            <a:miter/>
            <a:headEnd type="none" w="med" len="med"/>
            <a:tailEnd type="none" w="med" len="med"/>
          </a:ln>
        </p:spPr>
      </p:cxnSp>
      <p:grpSp>
        <p:nvGrpSpPr>
          <p:cNvPr id="211979" name="组合 14"/>
          <p:cNvGrpSpPr/>
          <p:nvPr/>
        </p:nvGrpSpPr>
        <p:grpSpPr>
          <a:xfrm>
            <a:off x="3005138" y="4038600"/>
            <a:ext cx="1135062" cy="1071563"/>
            <a:chOff x="0" y="0"/>
            <a:chExt cx="1143008" cy="1143007"/>
          </a:xfrm>
        </p:grpSpPr>
        <p:grpSp>
          <p:nvGrpSpPr>
            <p:cNvPr id="212007" name="椭圆 15"/>
            <p:cNvGrpSpPr/>
            <p:nvPr/>
          </p:nvGrpSpPr>
          <p:grpSpPr>
            <a:xfrm>
              <a:off x="-532851" y="-223615"/>
              <a:ext cx="1870932" cy="1870930"/>
              <a:chOff x="0" y="0"/>
              <a:chExt cx="1286256" cy="1286256"/>
            </a:xfrm>
          </p:grpSpPr>
          <p:pic>
            <p:nvPicPr>
              <p:cNvPr id="212011" name="椭圆 15"/>
              <p:cNvPicPr/>
              <p:nvPr/>
            </p:nvPicPr>
            <p:blipFill>
              <a:blip r:embed="rId1"/>
              <a:stretch>
                <a:fillRect/>
              </a:stretch>
            </p:blipFill>
            <p:spPr>
              <a:xfrm>
                <a:off x="0" y="0"/>
                <a:ext cx="1286256" cy="1286256"/>
              </a:xfrm>
              <a:prstGeom prst="rect">
                <a:avLst/>
              </a:prstGeom>
              <a:noFill/>
              <a:ln w="9525">
                <a:noFill/>
              </a:ln>
            </p:spPr>
          </p:pic>
          <p:sp>
            <p:nvSpPr>
              <p:cNvPr id="212012" name="Text Box 27"/>
              <p:cNvSpPr txBox="1"/>
              <p:nvPr/>
            </p:nvSpPr>
            <p:spPr>
              <a:xfrm>
                <a:off x="481412" y="268813"/>
                <a:ext cx="555652" cy="555654"/>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12008" name="椭圆 16"/>
            <p:cNvGrpSpPr/>
            <p:nvPr/>
          </p:nvGrpSpPr>
          <p:grpSpPr>
            <a:xfrm>
              <a:off x="-9699" y="33527"/>
              <a:ext cx="1099505" cy="1108371"/>
              <a:chOff x="0" y="0"/>
              <a:chExt cx="755904" cy="762000"/>
            </a:xfrm>
          </p:grpSpPr>
          <p:pic>
            <p:nvPicPr>
              <p:cNvPr id="212009" name="椭圆 16"/>
              <p:cNvPicPr/>
              <p:nvPr/>
            </p:nvPicPr>
            <p:blipFill>
              <a:blip r:embed="rId2"/>
              <a:stretch>
                <a:fillRect/>
              </a:stretch>
            </p:blipFill>
            <p:spPr>
              <a:xfrm>
                <a:off x="0" y="0"/>
                <a:ext cx="755904" cy="762000"/>
              </a:xfrm>
              <a:prstGeom prst="rect">
                <a:avLst/>
              </a:prstGeom>
              <a:noFill/>
              <a:ln w="9525">
                <a:noFill/>
              </a:ln>
            </p:spPr>
          </p:pic>
          <p:sp>
            <p:nvSpPr>
              <p:cNvPr id="212010" name="Text Box 30"/>
              <p:cNvSpPr txBox="1"/>
              <p:nvPr/>
            </p:nvSpPr>
            <p:spPr>
              <a:xfrm>
                <a:off x="115272" y="118092"/>
                <a:ext cx="524308" cy="529720"/>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en-US" altLang="zh-CN" sz="3700" dirty="0">
                    <a:solidFill>
                      <a:srgbClr val="333333"/>
                    </a:solidFill>
                    <a:latin typeface="Comic Sans MS" panose="030F0702030302020204" pitchFamily="66" charset="0"/>
                    <a:ea typeface="微软雅黑" panose="020B0503020204020204" charset="-122"/>
                  </a:rPr>
                  <a:t>1</a:t>
                </a:r>
                <a:endParaRPr lang="en-US" altLang="zh-CN" sz="3700" dirty="0">
                  <a:solidFill>
                    <a:srgbClr val="333333"/>
                  </a:solidFill>
                  <a:latin typeface="Comic Sans MS" panose="030F0702030302020204" pitchFamily="66" charset="0"/>
                  <a:ea typeface="微软雅黑" panose="020B0503020204020204" charset="-122"/>
                </a:endParaRPr>
              </a:p>
            </p:txBody>
          </p:sp>
        </p:grpSp>
      </p:grpSp>
      <p:grpSp>
        <p:nvGrpSpPr>
          <p:cNvPr id="211980" name="组合 17"/>
          <p:cNvGrpSpPr/>
          <p:nvPr/>
        </p:nvGrpSpPr>
        <p:grpSpPr>
          <a:xfrm>
            <a:off x="6405563" y="8224838"/>
            <a:ext cx="1135062" cy="1074737"/>
            <a:chOff x="0" y="0"/>
            <a:chExt cx="1143008" cy="1143007"/>
          </a:xfrm>
        </p:grpSpPr>
        <p:grpSp>
          <p:nvGrpSpPr>
            <p:cNvPr id="212001" name="椭圆 18"/>
            <p:cNvGrpSpPr/>
            <p:nvPr/>
          </p:nvGrpSpPr>
          <p:grpSpPr>
            <a:xfrm>
              <a:off x="-531188" y="-223615"/>
              <a:ext cx="1870932" cy="1870930"/>
              <a:chOff x="0" y="0"/>
              <a:chExt cx="1286256" cy="1286256"/>
            </a:xfrm>
          </p:grpSpPr>
          <p:pic>
            <p:nvPicPr>
              <p:cNvPr id="212005" name="椭圆 18"/>
              <p:cNvPicPr/>
              <p:nvPr/>
            </p:nvPicPr>
            <p:blipFill>
              <a:blip r:embed="rId3"/>
              <a:stretch>
                <a:fillRect/>
              </a:stretch>
            </p:blipFill>
            <p:spPr>
              <a:xfrm>
                <a:off x="0" y="0"/>
                <a:ext cx="1286256" cy="1286256"/>
              </a:xfrm>
              <a:prstGeom prst="rect">
                <a:avLst/>
              </a:prstGeom>
              <a:noFill/>
              <a:ln w="9525">
                <a:noFill/>
              </a:ln>
            </p:spPr>
          </p:pic>
          <p:sp>
            <p:nvSpPr>
              <p:cNvPr id="212006" name="Text Box 34"/>
              <p:cNvSpPr txBox="1"/>
              <p:nvPr/>
            </p:nvSpPr>
            <p:spPr>
              <a:xfrm>
                <a:off x="480269" y="268813"/>
                <a:ext cx="555652" cy="555654"/>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12002" name="椭圆 19"/>
            <p:cNvGrpSpPr/>
            <p:nvPr/>
          </p:nvGrpSpPr>
          <p:grpSpPr>
            <a:xfrm>
              <a:off x="-8036" y="33527"/>
              <a:ext cx="1099505" cy="1108371"/>
              <a:chOff x="0" y="0"/>
              <a:chExt cx="755904" cy="762000"/>
            </a:xfrm>
          </p:grpSpPr>
          <p:pic>
            <p:nvPicPr>
              <p:cNvPr id="212003" name="椭圆 19"/>
              <p:cNvPicPr/>
              <p:nvPr/>
            </p:nvPicPr>
            <p:blipFill>
              <a:blip r:embed="rId2"/>
              <a:stretch>
                <a:fillRect/>
              </a:stretch>
            </p:blipFill>
            <p:spPr>
              <a:xfrm>
                <a:off x="0" y="0"/>
                <a:ext cx="755904" cy="762000"/>
              </a:xfrm>
              <a:prstGeom prst="rect">
                <a:avLst/>
              </a:prstGeom>
              <a:noFill/>
              <a:ln w="9525">
                <a:noFill/>
              </a:ln>
            </p:spPr>
          </p:pic>
          <p:sp>
            <p:nvSpPr>
              <p:cNvPr id="212004" name="Text Box 37"/>
              <p:cNvSpPr txBox="1"/>
              <p:nvPr/>
            </p:nvSpPr>
            <p:spPr>
              <a:xfrm>
                <a:off x="114129" y="118092"/>
                <a:ext cx="524308" cy="529720"/>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en-US" altLang="zh-CN" sz="3700" dirty="0">
                    <a:solidFill>
                      <a:srgbClr val="333333"/>
                    </a:solidFill>
                    <a:latin typeface="Comic Sans MS" panose="030F0702030302020204" pitchFamily="66" charset="0"/>
                    <a:ea typeface="微软雅黑" panose="020B0503020204020204" charset="-122"/>
                  </a:rPr>
                  <a:t>2</a:t>
                </a:r>
                <a:endParaRPr lang="en-US" altLang="zh-CN" sz="3700" dirty="0">
                  <a:solidFill>
                    <a:srgbClr val="333333"/>
                  </a:solidFill>
                  <a:latin typeface="Comic Sans MS" panose="030F0702030302020204" pitchFamily="66" charset="0"/>
                  <a:ea typeface="微软雅黑" panose="020B0503020204020204" charset="-122"/>
                </a:endParaRPr>
              </a:p>
            </p:txBody>
          </p:sp>
        </p:grpSp>
      </p:grpSp>
      <p:grpSp>
        <p:nvGrpSpPr>
          <p:cNvPr id="211981" name="组合 7"/>
          <p:cNvGrpSpPr/>
          <p:nvPr/>
        </p:nvGrpSpPr>
        <p:grpSpPr>
          <a:xfrm>
            <a:off x="2212975" y="2535238"/>
            <a:ext cx="904875" cy="858837"/>
            <a:chOff x="0" y="0"/>
            <a:chExt cx="1143008" cy="1143007"/>
          </a:xfrm>
        </p:grpSpPr>
        <p:grpSp>
          <p:nvGrpSpPr>
            <p:cNvPr id="211994" name="椭圆 4"/>
            <p:cNvGrpSpPr/>
            <p:nvPr/>
          </p:nvGrpSpPr>
          <p:grpSpPr>
            <a:xfrm>
              <a:off x="-419104" y="-172649"/>
              <a:ext cx="1713859" cy="1713857"/>
              <a:chOff x="0" y="0"/>
              <a:chExt cx="1499616" cy="1499616"/>
            </a:xfrm>
          </p:grpSpPr>
          <p:pic>
            <p:nvPicPr>
              <p:cNvPr id="211999" name="椭圆 4"/>
              <p:cNvPicPr/>
              <p:nvPr/>
            </p:nvPicPr>
            <p:blipFill>
              <a:blip r:embed="rId4"/>
              <a:stretch>
                <a:fillRect/>
              </a:stretch>
            </p:blipFill>
            <p:spPr>
              <a:xfrm>
                <a:off x="0" y="0"/>
                <a:ext cx="1499616" cy="1499616"/>
              </a:xfrm>
              <a:prstGeom prst="rect">
                <a:avLst/>
              </a:prstGeom>
              <a:noFill/>
              <a:ln w="9525">
                <a:noFill/>
              </a:ln>
            </p:spPr>
          </p:pic>
          <p:sp>
            <p:nvSpPr>
              <p:cNvPr id="212000" name="Text Box 48"/>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11995" name="椭圆 5"/>
            <p:cNvGrpSpPr/>
            <p:nvPr/>
          </p:nvGrpSpPr>
          <p:grpSpPr>
            <a:xfrm>
              <a:off x="-8056" y="36358"/>
              <a:ext cx="1093804" cy="1107737"/>
              <a:chOff x="0" y="0"/>
              <a:chExt cx="957072" cy="969264"/>
            </a:xfrm>
          </p:grpSpPr>
          <p:pic>
            <p:nvPicPr>
              <p:cNvPr id="211997" name="椭圆 5"/>
              <p:cNvPicPr/>
              <p:nvPr/>
            </p:nvPicPr>
            <p:blipFill>
              <a:blip r:embed="rId5"/>
              <a:stretch>
                <a:fillRect/>
              </a:stretch>
            </p:blipFill>
            <p:spPr>
              <a:xfrm>
                <a:off x="0" y="0"/>
                <a:ext cx="957072" cy="969264"/>
              </a:xfrm>
              <a:prstGeom prst="rect">
                <a:avLst/>
              </a:prstGeom>
              <a:noFill/>
              <a:ln w="9525">
                <a:noFill/>
              </a:ln>
            </p:spPr>
          </p:pic>
          <p:sp>
            <p:nvSpPr>
              <p:cNvPr id="211998" name="Text Box 51"/>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211996" name="燕尾形 6"/>
            <p:cNvSpPr/>
            <p:nvPr/>
          </p:nvSpPr>
          <p:spPr>
            <a:xfrm>
              <a:off x="356794" y="387299"/>
              <a:ext cx="429417" cy="428234"/>
            </a:xfrm>
            <a:prstGeom prst="chevron">
              <a:avLst>
                <a:gd name="adj" fmla="val 49998"/>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grpSp>
        <p:nvGrpSpPr>
          <p:cNvPr id="211982" name="组合 10"/>
          <p:cNvGrpSpPr/>
          <p:nvPr/>
        </p:nvGrpSpPr>
        <p:grpSpPr>
          <a:xfrm flipV="1">
            <a:off x="9696450" y="-39687"/>
            <a:ext cx="4735513" cy="1501775"/>
            <a:chOff x="0" y="0"/>
            <a:chExt cx="7110389" cy="2443343"/>
          </a:xfrm>
        </p:grpSpPr>
        <p:grpSp>
          <p:nvGrpSpPr>
            <p:cNvPr id="211985" name="组合 1"/>
            <p:cNvGrpSpPr/>
            <p:nvPr/>
          </p:nvGrpSpPr>
          <p:grpSpPr>
            <a:xfrm>
              <a:off x="1583972" y="0"/>
              <a:ext cx="3528130" cy="2443343"/>
              <a:chOff x="0" y="0"/>
              <a:chExt cx="3182548" cy="2036641"/>
            </a:xfrm>
          </p:grpSpPr>
          <p:sp>
            <p:nvSpPr>
              <p:cNvPr id="211992"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1993"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11986" name="组合 4"/>
            <p:cNvGrpSpPr/>
            <p:nvPr/>
          </p:nvGrpSpPr>
          <p:grpSpPr>
            <a:xfrm>
              <a:off x="3568070" y="27383"/>
              <a:ext cx="3542319" cy="1708211"/>
              <a:chOff x="0" y="0"/>
              <a:chExt cx="4223383" cy="2036640"/>
            </a:xfrm>
          </p:grpSpPr>
          <p:sp>
            <p:nvSpPr>
              <p:cNvPr id="211990"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1991"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11987" name="组合 7"/>
            <p:cNvGrpSpPr/>
            <p:nvPr/>
          </p:nvGrpSpPr>
          <p:grpSpPr>
            <a:xfrm>
              <a:off x="0" y="53826"/>
              <a:ext cx="3027130" cy="1839448"/>
              <a:chOff x="0" y="0"/>
              <a:chExt cx="2451714" cy="1534624"/>
            </a:xfrm>
          </p:grpSpPr>
          <p:sp>
            <p:nvSpPr>
              <p:cNvPr id="211988"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1989"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211983" name="Rectangle 43"/>
          <p:cNvSpPr/>
          <p:nvPr/>
        </p:nvSpPr>
        <p:spPr>
          <a:xfrm>
            <a:off x="10148888" y="5556250"/>
            <a:ext cx="3514725" cy="3959225"/>
          </a:xfrm>
          <a:prstGeom prst="rect">
            <a:avLst/>
          </a:prstGeom>
          <a:noFill/>
          <a:ln w="9525">
            <a:noFill/>
          </a:ln>
        </p:spPr>
        <p:txBody>
          <a:bodyPr lIns="140717" tIns="70359" rIns="140717" bIns="70359" anchor="ctr" anchorCtr="0">
            <a:spAutoFit/>
          </a:bodyPr>
          <a:p>
            <a:pPr eaLnBrk="0" hangingPunct="0"/>
            <a:r>
              <a:rPr lang="zh-CN" altLang="en-US" sz="3100" dirty="0">
                <a:solidFill>
                  <a:srgbClr val="000066"/>
                </a:solidFill>
                <a:latin typeface="Arial" panose="020B0604020202020204" pitchFamily="34" charset="0"/>
                <a:ea typeface="黑体" panose="02010609060101010101" pitchFamily="49" charset="-122"/>
              </a:rPr>
              <a:t>       </a:t>
            </a:r>
            <a:r>
              <a:rPr lang="zh-CN" altLang="en-US" sz="3100" b="1" dirty="0">
                <a:solidFill>
                  <a:srgbClr val="000066"/>
                </a:solidFill>
                <a:latin typeface="Arial" panose="020B0604020202020204" pitchFamily="34" charset="0"/>
                <a:ea typeface="黑体" panose="02010609060101010101" pitchFamily="49" charset="-122"/>
              </a:rPr>
              <a:t>所有这些条款都是表明承运人与托运人以及其他关系人之间承运货物的权利、义务、责任与免责的条款，是解决他们之间争议的依据。</a:t>
            </a:r>
            <a:endParaRPr lang="zh-CN" altLang="en-US" sz="3100" b="1" dirty="0">
              <a:solidFill>
                <a:srgbClr val="000066"/>
              </a:solidFill>
              <a:latin typeface="Arial" panose="020B0604020202020204" pitchFamily="34" charset="0"/>
              <a:ea typeface="黑体" panose="02010609060101010101" pitchFamily="49" charset="-122"/>
            </a:endParaRPr>
          </a:p>
        </p:txBody>
      </p:sp>
      <p:pic>
        <p:nvPicPr>
          <p:cNvPr id="211984" name="Picture 44" descr="}C_B%7US6{[3}222CTL]9CB"/>
          <p:cNvPicPr>
            <a:picLocks noChangeAspect="1"/>
          </p:cNvPicPr>
          <p:nvPr/>
        </p:nvPicPr>
        <p:blipFill>
          <a:blip r:embed="rId6"/>
          <a:stretch>
            <a:fillRect/>
          </a:stretch>
        </p:blipFill>
        <p:spPr>
          <a:xfrm>
            <a:off x="10375900" y="5219700"/>
            <a:ext cx="481013" cy="781050"/>
          </a:xfrm>
          <a:prstGeom prst="rect">
            <a:avLst/>
          </a:prstGeom>
          <a:noFill/>
          <a:ln w="9525">
            <a:noFill/>
          </a:ln>
        </p:spPr>
      </p:pic>
    </p:spTree>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任务剖析</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12995" name="内容占位符 2"/>
          <p:cNvSpPr>
            <a:spLocks noGrp="1"/>
          </p:cNvSpPr>
          <p:nvPr>
            <p:ph idx="1"/>
          </p:nvPr>
        </p:nvSpPr>
        <p:spPr>
          <a:xfrm>
            <a:off x="625475" y="2643188"/>
            <a:ext cx="6575425" cy="968375"/>
          </a:xfrm>
          <a:ln/>
        </p:spPr>
        <p:txBody>
          <a:bodyPr vert="horz" wrap="square" lIns="140692" tIns="70346" rIns="140692" bIns="70346" anchor="t" anchorCtr="0"/>
          <a:p>
            <a:pPr lvl="1">
              <a:buBlip>
                <a:blip r:embed="rId1"/>
              </a:buBlip>
            </a:pPr>
            <a:r>
              <a:rPr lang="zh-CN" altLang="en-US" sz="4900" b="1" dirty="0">
                <a:solidFill>
                  <a:srgbClr val="FF0000"/>
                </a:solidFill>
                <a:latin typeface="楷体_GB2312" pitchFamily="49" charset="-122"/>
                <a:ea typeface="楷体_GB2312" pitchFamily="49" charset="-122"/>
              </a:rPr>
              <a:t>当事人</a:t>
            </a:r>
            <a:endParaRPr lang="zh-CN" altLang="en-US" sz="49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p>
        </p:txBody>
      </p:sp>
      <p:grpSp>
        <p:nvGrpSpPr>
          <p:cNvPr id="212996" name="组合 10"/>
          <p:cNvGrpSpPr/>
          <p:nvPr/>
        </p:nvGrpSpPr>
        <p:grpSpPr>
          <a:xfrm flipV="1">
            <a:off x="9471025" y="-39687"/>
            <a:ext cx="4735513" cy="1501775"/>
            <a:chOff x="0" y="0"/>
            <a:chExt cx="7110389" cy="2443343"/>
          </a:xfrm>
        </p:grpSpPr>
        <p:grpSp>
          <p:nvGrpSpPr>
            <p:cNvPr id="213008" name="组合 1"/>
            <p:cNvGrpSpPr/>
            <p:nvPr/>
          </p:nvGrpSpPr>
          <p:grpSpPr>
            <a:xfrm>
              <a:off x="1583972" y="0"/>
              <a:ext cx="3528130" cy="2443343"/>
              <a:chOff x="0" y="0"/>
              <a:chExt cx="3182548" cy="2036641"/>
            </a:xfrm>
          </p:grpSpPr>
          <p:sp>
            <p:nvSpPr>
              <p:cNvPr id="213015"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3016"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13009" name="组合 4"/>
            <p:cNvGrpSpPr/>
            <p:nvPr/>
          </p:nvGrpSpPr>
          <p:grpSpPr>
            <a:xfrm>
              <a:off x="3568070" y="27383"/>
              <a:ext cx="3542319" cy="1708211"/>
              <a:chOff x="0" y="0"/>
              <a:chExt cx="4223383" cy="2036640"/>
            </a:xfrm>
          </p:grpSpPr>
          <p:sp>
            <p:nvSpPr>
              <p:cNvPr id="213013"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3014"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13010" name="组合 7"/>
            <p:cNvGrpSpPr/>
            <p:nvPr/>
          </p:nvGrpSpPr>
          <p:grpSpPr>
            <a:xfrm>
              <a:off x="0" y="53826"/>
              <a:ext cx="3027130" cy="1839448"/>
              <a:chOff x="0" y="0"/>
              <a:chExt cx="2451714" cy="1534624"/>
            </a:xfrm>
          </p:grpSpPr>
          <p:sp>
            <p:nvSpPr>
              <p:cNvPr id="213011"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3012"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12997" name="组合 10"/>
          <p:cNvGrpSpPr/>
          <p:nvPr/>
        </p:nvGrpSpPr>
        <p:grpSpPr>
          <a:xfrm flipH="1">
            <a:off x="-849312" y="8012113"/>
            <a:ext cx="6070600" cy="2271712"/>
            <a:chOff x="0" y="0"/>
            <a:chExt cx="3567109" cy="1409705"/>
          </a:xfrm>
        </p:grpSpPr>
        <p:sp>
          <p:nvSpPr>
            <p:cNvPr id="213004"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3005"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3006"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64" y="0"/>
                </a:cxn>
                <a:cxn ang="0">
                  <a:pos x="222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13007"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34" y="0"/>
                </a:cxn>
                <a:cxn ang="0">
                  <a:pos x="222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12998"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12999" name="标题 1"/>
          <p:cNvGrpSpPr/>
          <p:nvPr/>
        </p:nvGrpSpPr>
        <p:grpSpPr>
          <a:xfrm>
            <a:off x="2665413" y="2965450"/>
            <a:ext cx="11796712" cy="8266113"/>
            <a:chOff x="0" y="0"/>
            <a:chExt cx="3340" cy="1302"/>
          </a:xfrm>
        </p:grpSpPr>
        <p:pic>
          <p:nvPicPr>
            <p:cNvPr id="213002" name="标题 1"/>
            <p:cNvPicPr/>
            <p:nvPr/>
          </p:nvPicPr>
          <p:blipFill>
            <a:blip r:embed="rId2"/>
            <a:stretch>
              <a:fillRect/>
            </a:stretch>
          </p:blipFill>
          <p:spPr>
            <a:xfrm>
              <a:off x="0" y="0"/>
              <a:ext cx="3340" cy="1302"/>
            </a:xfrm>
            <a:prstGeom prst="rect">
              <a:avLst/>
            </a:prstGeom>
            <a:noFill/>
            <a:ln w="9525">
              <a:noFill/>
            </a:ln>
          </p:spPr>
        </p:pic>
        <p:sp>
          <p:nvSpPr>
            <p:cNvPr id="213003"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13000" name="Text Box 23"/>
          <p:cNvSpPr txBox="1"/>
          <p:nvPr/>
        </p:nvSpPr>
        <p:spPr>
          <a:xfrm>
            <a:off x="4479925" y="4468813"/>
            <a:ext cx="8618538" cy="458946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Blip>
                <a:blip r:embed="rId3"/>
              </a:buBlip>
            </a:pPr>
            <a:r>
              <a:rPr lang="en-US" altLang="zh-CN" sz="3100" b="1" dirty="0">
                <a:ea typeface="宋体" panose="02010600030101010101" pitchFamily="2" charset="-122"/>
              </a:rPr>
              <a:t> SHIPPER</a:t>
            </a:r>
            <a:endParaRPr lang="en-US" altLang="zh-CN" sz="3100" b="1" dirty="0">
              <a:ea typeface="宋体" panose="02010600030101010101" pitchFamily="2" charset="-122"/>
            </a:endParaRPr>
          </a:p>
          <a:p>
            <a:pPr marL="0" lvl="0" indent="0" eaLnBrk="1" hangingPunct="1">
              <a:spcBef>
                <a:spcPct val="0"/>
              </a:spcBef>
              <a:buNone/>
            </a:pPr>
            <a:r>
              <a:rPr lang="en-US" altLang="zh-CN" sz="1800" b="1" dirty="0">
                <a:solidFill>
                  <a:srgbClr val="FF0000"/>
                </a:solidFill>
                <a:ea typeface="宋体" panose="02010600030101010101" pitchFamily="2" charset="-122"/>
              </a:rPr>
              <a:t>     ZHENGXING IMP&amp;EXP. CO.,LTD.</a:t>
            </a:r>
            <a:endParaRPr lang="en-US" altLang="zh-CN" sz="1800" b="1" dirty="0">
              <a:solidFill>
                <a:srgbClr val="FF0000"/>
              </a:solidFill>
              <a:ea typeface="宋体" panose="02010600030101010101" pitchFamily="2" charset="-122"/>
            </a:endParaRPr>
          </a:p>
          <a:p>
            <a:pPr marL="0" lvl="0" indent="0" eaLnBrk="1" hangingPunct="1">
              <a:spcBef>
                <a:spcPct val="0"/>
              </a:spcBef>
              <a:buNone/>
            </a:pPr>
            <a:r>
              <a:rPr lang="en-US" altLang="zh-CN" sz="1800" b="1" dirty="0">
                <a:solidFill>
                  <a:srgbClr val="FF0000"/>
                </a:solidFill>
                <a:ea typeface="宋体" panose="02010600030101010101" pitchFamily="2" charset="-122"/>
              </a:rPr>
              <a:t>     21 WEST ZHONGSHAN ROAD, HUZHOU</a:t>
            </a:r>
            <a:endParaRPr lang="en-US" altLang="zh-CN" sz="3100" b="1" dirty="0">
              <a:solidFill>
                <a:srgbClr val="FF0000"/>
              </a:solidFill>
              <a:ea typeface="宋体" panose="02010600030101010101" pitchFamily="2" charset="-122"/>
            </a:endParaRPr>
          </a:p>
          <a:p>
            <a:pPr marL="0" lvl="0" indent="0" eaLnBrk="1" hangingPunct="1">
              <a:spcBef>
                <a:spcPct val="0"/>
              </a:spcBef>
              <a:buNone/>
            </a:pPr>
            <a:endParaRPr lang="en-US" altLang="zh-CN" sz="3100" b="1" dirty="0">
              <a:ea typeface="宋体" panose="02010600030101010101" pitchFamily="2" charset="-122"/>
            </a:endParaRPr>
          </a:p>
          <a:p>
            <a:pPr marL="0" lvl="0" indent="0" eaLnBrk="1" hangingPunct="1">
              <a:spcBef>
                <a:spcPct val="0"/>
              </a:spcBef>
              <a:buBlip>
                <a:blip r:embed="rId3"/>
              </a:buBlip>
            </a:pPr>
            <a:r>
              <a:rPr lang="en-US" altLang="zh-CN" sz="3100" b="1" dirty="0">
                <a:ea typeface="宋体" panose="02010600030101010101" pitchFamily="2" charset="-122"/>
              </a:rPr>
              <a:t> CONSIGNEE</a:t>
            </a:r>
            <a:endParaRPr lang="en-US" altLang="zh-CN" sz="3100" b="1" dirty="0">
              <a:ea typeface="宋体" panose="02010600030101010101" pitchFamily="2" charset="-122"/>
            </a:endParaRPr>
          </a:p>
          <a:p>
            <a:pPr marL="0" lvl="0" indent="0" algn="justLow">
              <a:spcBef>
                <a:spcPct val="0"/>
              </a:spcBef>
              <a:buNone/>
            </a:pPr>
            <a:r>
              <a:rPr lang="en-US" altLang="zh-CN" sz="1800" b="1" dirty="0">
                <a:ea typeface="宋体" panose="02010600030101010101" pitchFamily="2" charset="-122"/>
              </a:rPr>
              <a:t>     </a:t>
            </a:r>
            <a:r>
              <a:rPr lang="en-US" altLang="zh-CN" sz="1800" b="1" dirty="0">
                <a:solidFill>
                  <a:srgbClr val="FF0000"/>
                </a:solidFill>
                <a:ea typeface="宋体" panose="02010600030101010101" pitchFamily="2" charset="-122"/>
              </a:rPr>
              <a:t>TO ORDER OF SHIPPER</a:t>
            </a:r>
            <a:endParaRPr lang="en-US" altLang="zh-CN" sz="1800" b="1" dirty="0">
              <a:solidFill>
                <a:srgbClr val="FF0000"/>
              </a:solidFill>
              <a:ea typeface="宋体" panose="02010600030101010101" pitchFamily="2" charset="-122"/>
            </a:endParaRPr>
          </a:p>
          <a:p>
            <a:pPr marL="0" lvl="0" indent="0" eaLnBrk="1" hangingPunct="1">
              <a:spcBef>
                <a:spcPct val="0"/>
              </a:spcBef>
              <a:buNone/>
            </a:pPr>
            <a:endParaRPr lang="en-US" altLang="zh-CN" sz="3100" b="1" dirty="0">
              <a:solidFill>
                <a:srgbClr val="FF0000"/>
              </a:solidFill>
              <a:ea typeface="宋体" panose="02010600030101010101" pitchFamily="2" charset="-122"/>
            </a:endParaRPr>
          </a:p>
          <a:p>
            <a:pPr marL="0" lvl="0" indent="0" eaLnBrk="1" hangingPunct="1">
              <a:spcBef>
                <a:spcPct val="0"/>
              </a:spcBef>
              <a:buBlip>
                <a:blip r:embed="rId3"/>
              </a:buBlip>
            </a:pPr>
            <a:r>
              <a:rPr lang="en-US" altLang="zh-CN" sz="3100" b="1" dirty="0">
                <a:ea typeface="宋体" panose="02010600030101010101" pitchFamily="2" charset="-122"/>
              </a:rPr>
              <a:t> NOTIFY PARTY</a:t>
            </a:r>
            <a:endParaRPr lang="en-US" altLang="zh-CN" sz="3100" b="1" dirty="0">
              <a:ea typeface="宋体" panose="02010600030101010101" pitchFamily="2" charset="-122"/>
            </a:endParaRPr>
          </a:p>
          <a:p>
            <a:pPr marL="0" lvl="0" indent="0" eaLnBrk="1" hangingPunct="1">
              <a:spcBef>
                <a:spcPct val="0"/>
              </a:spcBef>
              <a:buNone/>
            </a:pPr>
            <a:r>
              <a:rPr lang="en-US" altLang="zh-CN" sz="1800" b="1" dirty="0">
                <a:ea typeface="宋体" panose="02010600030101010101" pitchFamily="2" charset="-122"/>
              </a:rPr>
              <a:t>     </a:t>
            </a:r>
            <a:r>
              <a:rPr lang="en-US" altLang="zh-CN" sz="1800" b="1" dirty="0">
                <a:solidFill>
                  <a:srgbClr val="FF0000"/>
                </a:solidFill>
                <a:ea typeface="宋体" panose="02010600030101010101" pitchFamily="2" charset="-122"/>
              </a:rPr>
              <a:t>MANDARS IMPORTS CO. LTD.</a:t>
            </a:r>
            <a:endParaRPr lang="en-US" altLang="zh-CN" sz="1800" b="1" dirty="0">
              <a:solidFill>
                <a:srgbClr val="FF0000"/>
              </a:solidFill>
              <a:ea typeface="宋体" panose="02010600030101010101" pitchFamily="2" charset="-122"/>
            </a:endParaRPr>
          </a:p>
          <a:p>
            <a:pPr marL="0" lvl="0" indent="0" eaLnBrk="1" hangingPunct="1">
              <a:spcBef>
                <a:spcPct val="0"/>
              </a:spcBef>
              <a:buNone/>
            </a:pPr>
            <a:r>
              <a:rPr lang="en-US" altLang="zh-CN" sz="1800" b="1" dirty="0">
                <a:solidFill>
                  <a:srgbClr val="FF0000"/>
                </a:solidFill>
                <a:ea typeface="宋体" panose="02010600030101010101" pitchFamily="2" charset="-122"/>
              </a:rPr>
              <a:t>     38 QUEENSWAY, ROTTERDAM</a:t>
            </a:r>
            <a:endParaRPr lang="en-US" altLang="zh-CN" sz="1800" b="1" dirty="0">
              <a:solidFill>
                <a:srgbClr val="FF0000"/>
              </a:solidFill>
              <a:ea typeface="宋体" panose="02010600030101010101" pitchFamily="2" charset="-122"/>
            </a:endParaRPr>
          </a:p>
          <a:p>
            <a:pPr marL="0" lvl="0" indent="0" eaLnBrk="1" hangingPunct="1">
              <a:spcBef>
                <a:spcPct val="0"/>
              </a:spcBef>
              <a:buNone/>
            </a:pPr>
            <a:endParaRPr lang="en-US" altLang="zh-CN" sz="3100" b="1" dirty="0">
              <a:ea typeface="宋体" panose="02010600030101010101" pitchFamily="2" charset="-122"/>
            </a:endParaRPr>
          </a:p>
        </p:txBody>
      </p:sp>
      <p:pic>
        <p:nvPicPr>
          <p:cNvPr id="213001" name="Picture 25" descr="~7TS8R@(~@UIY5WG_Z]G7U0"/>
          <p:cNvPicPr>
            <a:picLocks noChangeAspect="1"/>
          </p:cNvPicPr>
          <p:nvPr/>
        </p:nvPicPr>
        <p:blipFill>
          <a:blip r:embed="rId4"/>
          <a:stretch>
            <a:fillRect/>
          </a:stretch>
        </p:blipFill>
        <p:spPr>
          <a:xfrm>
            <a:off x="8788400" y="1784350"/>
            <a:ext cx="4864100" cy="2159000"/>
          </a:xfrm>
          <a:prstGeom prst="rect">
            <a:avLst/>
          </a:prstGeom>
          <a:noFill/>
          <a:ln w="9525">
            <a:noFill/>
          </a:ln>
        </p:spPr>
      </p:pic>
    </p:spTree>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任务剖析</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14019" name="内容占位符 2"/>
          <p:cNvSpPr>
            <a:spLocks noGrp="1"/>
          </p:cNvSpPr>
          <p:nvPr>
            <p:ph idx="1"/>
          </p:nvPr>
        </p:nvSpPr>
        <p:spPr>
          <a:xfrm>
            <a:off x="625475" y="2643188"/>
            <a:ext cx="6575425" cy="968375"/>
          </a:xfrm>
          <a:ln/>
        </p:spPr>
        <p:txBody>
          <a:bodyPr vert="horz" wrap="square" lIns="140692" tIns="70346" rIns="140692" bIns="70346" anchor="t" anchorCtr="0"/>
          <a:p>
            <a:pPr lvl="1">
              <a:buBlip>
                <a:blip r:embed="rId1"/>
              </a:buBlip>
            </a:pPr>
            <a:r>
              <a:rPr lang="zh-CN" altLang="en-US" sz="4900" b="1" dirty="0">
                <a:solidFill>
                  <a:srgbClr val="FF0000"/>
                </a:solidFill>
                <a:latin typeface="楷体_GB2312" pitchFamily="49" charset="-122"/>
                <a:ea typeface="楷体_GB2312" pitchFamily="49" charset="-122"/>
              </a:rPr>
              <a:t>关于运输事项</a:t>
            </a:r>
            <a:endParaRPr lang="zh-CN" altLang="en-US" sz="49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p>
        </p:txBody>
      </p:sp>
      <p:grpSp>
        <p:nvGrpSpPr>
          <p:cNvPr id="214020" name="组合 10"/>
          <p:cNvGrpSpPr/>
          <p:nvPr/>
        </p:nvGrpSpPr>
        <p:grpSpPr>
          <a:xfrm flipV="1">
            <a:off x="9471025" y="-39687"/>
            <a:ext cx="4735513" cy="1501775"/>
            <a:chOff x="0" y="0"/>
            <a:chExt cx="7110389" cy="2443343"/>
          </a:xfrm>
        </p:grpSpPr>
        <p:grpSp>
          <p:nvGrpSpPr>
            <p:cNvPr id="214032" name="组合 1"/>
            <p:cNvGrpSpPr/>
            <p:nvPr/>
          </p:nvGrpSpPr>
          <p:grpSpPr>
            <a:xfrm>
              <a:off x="1583972" y="0"/>
              <a:ext cx="3528130" cy="2443343"/>
              <a:chOff x="0" y="0"/>
              <a:chExt cx="3182548" cy="2036641"/>
            </a:xfrm>
          </p:grpSpPr>
          <p:sp>
            <p:nvSpPr>
              <p:cNvPr id="214039"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4040"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14033" name="组合 4"/>
            <p:cNvGrpSpPr/>
            <p:nvPr/>
          </p:nvGrpSpPr>
          <p:grpSpPr>
            <a:xfrm>
              <a:off x="3568070" y="27383"/>
              <a:ext cx="3542319" cy="1708211"/>
              <a:chOff x="0" y="0"/>
              <a:chExt cx="4223383" cy="2036640"/>
            </a:xfrm>
          </p:grpSpPr>
          <p:sp>
            <p:nvSpPr>
              <p:cNvPr id="214037"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4038"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14034" name="组合 7"/>
            <p:cNvGrpSpPr/>
            <p:nvPr/>
          </p:nvGrpSpPr>
          <p:grpSpPr>
            <a:xfrm>
              <a:off x="0" y="53826"/>
              <a:ext cx="3027130" cy="1839448"/>
              <a:chOff x="0" y="0"/>
              <a:chExt cx="2451714" cy="1534624"/>
            </a:xfrm>
          </p:grpSpPr>
          <p:sp>
            <p:nvSpPr>
              <p:cNvPr id="214035"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4036"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14021" name="组合 10"/>
          <p:cNvGrpSpPr/>
          <p:nvPr/>
        </p:nvGrpSpPr>
        <p:grpSpPr>
          <a:xfrm flipH="1">
            <a:off x="-849312" y="8012113"/>
            <a:ext cx="6070600" cy="2271712"/>
            <a:chOff x="0" y="0"/>
            <a:chExt cx="3567109" cy="1409705"/>
          </a:xfrm>
        </p:grpSpPr>
        <p:sp>
          <p:nvSpPr>
            <p:cNvPr id="214028"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4029"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4030"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64" y="0"/>
                </a:cxn>
                <a:cxn ang="0">
                  <a:pos x="222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14031"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34" y="0"/>
                </a:cxn>
                <a:cxn ang="0">
                  <a:pos x="222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14022"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14023" name="标题 1"/>
          <p:cNvGrpSpPr/>
          <p:nvPr/>
        </p:nvGrpSpPr>
        <p:grpSpPr>
          <a:xfrm>
            <a:off x="2665413" y="2965450"/>
            <a:ext cx="11796712" cy="8266113"/>
            <a:chOff x="0" y="0"/>
            <a:chExt cx="3340" cy="1302"/>
          </a:xfrm>
        </p:grpSpPr>
        <p:pic>
          <p:nvPicPr>
            <p:cNvPr id="214026" name="标题 1"/>
            <p:cNvPicPr/>
            <p:nvPr/>
          </p:nvPicPr>
          <p:blipFill>
            <a:blip r:embed="rId2"/>
            <a:stretch>
              <a:fillRect/>
            </a:stretch>
          </p:blipFill>
          <p:spPr>
            <a:xfrm>
              <a:off x="0" y="0"/>
              <a:ext cx="3340" cy="1302"/>
            </a:xfrm>
            <a:prstGeom prst="rect">
              <a:avLst/>
            </a:prstGeom>
            <a:noFill/>
            <a:ln w="9525">
              <a:noFill/>
            </a:ln>
          </p:spPr>
        </p:pic>
        <p:sp>
          <p:nvSpPr>
            <p:cNvPr id="214027"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14024" name="Text Box 23"/>
          <p:cNvSpPr txBox="1"/>
          <p:nvPr/>
        </p:nvSpPr>
        <p:spPr>
          <a:xfrm>
            <a:off x="4479925" y="4468813"/>
            <a:ext cx="8618538" cy="4111625"/>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Blip>
                <a:blip r:embed="rId3"/>
              </a:buBlip>
            </a:pPr>
            <a:r>
              <a:rPr lang="en-US" altLang="zh-CN" sz="3100" b="1" dirty="0">
                <a:ea typeface="宋体" panose="02010600030101010101" pitchFamily="2" charset="-122"/>
              </a:rPr>
              <a:t> VESSEL NAME &amp;VOYAGE</a:t>
            </a:r>
            <a:endParaRPr lang="en-US" altLang="zh-CN" sz="3100" b="1" dirty="0">
              <a:ea typeface="宋体" panose="02010600030101010101" pitchFamily="2" charset="-122"/>
            </a:endParaRPr>
          </a:p>
          <a:p>
            <a:pPr marL="0" lvl="0" indent="0" eaLnBrk="1" hangingPunct="1">
              <a:spcBef>
                <a:spcPct val="0"/>
              </a:spcBef>
              <a:buNone/>
            </a:pPr>
            <a:r>
              <a:rPr lang="en-US" altLang="zh-CN" sz="1800" b="1" dirty="0">
                <a:ea typeface="宋体" panose="02010600030101010101" pitchFamily="2" charset="-122"/>
              </a:rPr>
              <a:t>     </a:t>
            </a:r>
            <a:r>
              <a:rPr lang="en-US" altLang="zh-CN" sz="1800" dirty="0">
                <a:ea typeface="宋体" panose="02010600030101010101" pitchFamily="2" charset="-122"/>
              </a:rPr>
              <a:t> </a:t>
            </a:r>
            <a:r>
              <a:rPr lang="en-US" altLang="zh-CN" sz="1800" b="1" dirty="0">
                <a:solidFill>
                  <a:srgbClr val="FF0000"/>
                </a:solidFill>
                <a:ea typeface="宋体" panose="02010600030101010101" pitchFamily="2" charset="-122"/>
              </a:rPr>
              <a:t>DONGFANG</a:t>
            </a:r>
            <a:r>
              <a:rPr lang="en-US" altLang="zh-CN" sz="1800" dirty="0">
                <a:solidFill>
                  <a:srgbClr val="FF0000"/>
                </a:solidFill>
                <a:ea typeface="宋体" panose="02010600030101010101" pitchFamily="2" charset="-122"/>
              </a:rPr>
              <a:t> </a:t>
            </a:r>
            <a:r>
              <a:rPr lang="en-US" altLang="zh-CN" sz="1800" b="1" dirty="0">
                <a:solidFill>
                  <a:srgbClr val="FF0000"/>
                </a:solidFill>
                <a:ea typeface="宋体" panose="02010600030101010101" pitchFamily="2" charset="-122"/>
              </a:rPr>
              <a:t>V.190</a:t>
            </a:r>
            <a:endParaRPr lang="en-US" altLang="zh-CN" sz="1800" b="1" dirty="0">
              <a:solidFill>
                <a:srgbClr val="FF0000"/>
              </a:solidFill>
              <a:ea typeface="宋体" panose="02010600030101010101" pitchFamily="2" charset="-122"/>
            </a:endParaRPr>
          </a:p>
          <a:p>
            <a:pPr marL="0" lvl="0" indent="0" eaLnBrk="1" hangingPunct="1">
              <a:spcBef>
                <a:spcPct val="0"/>
              </a:spcBef>
              <a:buNone/>
            </a:pPr>
            <a:endParaRPr lang="en-US" altLang="zh-CN" sz="3100" b="1" dirty="0">
              <a:solidFill>
                <a:srgbClr val="FF0000"/>
              </a:solidFill>
              <a:ea typeface="宋体" panose="02010600030101010101" pitchFamily="2" charset="-122"/>
            </a:endParaRPr>
          </a:p>
          <a:p>
            <a:pPr marL="0" lvl="0" indent="0" eaLnBrk="1" hangingPunct="1">
              <a:spcBef>
                <a:spcPct val="0"/>
              </a:spcBef>
              <a:buBlip>
                <a:blip r:embed="rId3"/>
              </a:buBlip>
            </a:pPr>
            <a:r>
              <a:rPr lang="en-US" altLang="zh-CN" sz="3100" b="1" dirty="0">
                <a:ea typeface="宋体" panose="02010600030101010101" pitchFamily="2" charset="-122"/>
              </a:rPr>
              <a:t> PORT OF LOADING</a:t>
            </a:r>
            <a:endParaRPr lang="en-US" altLang="zh-CN" sz="3100" b="1" dirty="0">
              <a:ea typeface="宋体" panose="02010600030101010101" pitchFamily="2" charset="-122"/>
            </a:endParaRPr>
          </a:p>
          <a:p>
            <a:pPr marL="0" lvl="0" indent="0" algn="justLow">
              <a:spcBef>
                <a:spcPct val="0"/>
              </a:spcBef>
              <a:buNone/>
            </a:pPr>
            <a:r>
              <a:rPr lang="en-US" altLang="zh-CN" sz="1800" b="1" dirty="0">
                <a:ea typeface="宋体" panose="02010600030101010101" pitchFamily="2" charset="-122"/>
              </a:rPr>
              <a:t>      </a:t>
            </a:r>
            <a:r>
              <a:rPr lang="en-US" altLang="zh-CN" sz="1800" b="1" dirty="0">
                <a:solidFill>
                  <a:srgbClr val="FF0000"/>
                </a:solidFill>
                <a:ea typeface="宋体" panose="02010600030101010101" pitchFamily="2" charset="-122"/>
              </a:rPr>
              <a:t>SHANGHAI</a:t>
            </a:r>
            <a:endParaRPr lang="en-US" altLang="zh-CN" sz="1800" b="1" dirty="0">
              <a:solidFill>
                <a:srgbClr val="FF0000"/>
              </a:solidFill>
              <a:ea typeface="宋体" panose="02010600030101010101" pitchFamily="2" charset="-122"/>
            </a:endParaRPr>
          </a:p>
          <a:p>
            <a:pPr marL="0" lvl="0" indent="0" algn="justLow">
              <a:spcBef>
                <a:spcPct val="0"/>
              </a:spcBef>
              <a:buNone/>
            </a:pPr>
            <a:endParaRPr lang="en-US" altLang="zh-CN" sz="3100" b="1" dirty="0">
              <a:solidFill>
                <a:srgbClr val="FF0000"/>
              </a:solidFill>
              <a:ea typeface="宋体" panose="02010600030101010101" pitchFamily="2" charset="-122"/>
            </a:endParaRPr>
          </a:p>
          <a:p>
            <a:pPr marL="0" lvl="0" indent="0" eaLnBrk="1" hangingPunct="1">
              <a:spcBef>
                <a:spcPct val="0"/>
              </a:spcBef>
              <a:buBlip>
                <a:blip r:embed="rId3"/>
              </a:buBlip>
            </a:pPr>
            <a:r>
              <a:rPr lang="en-US" altLang="zh-CN" sz="3100" b="1" dirty="0">
                <a:ea typeface="宋体" panose="02010600030101010101" pitchFamily="2" charset="-122"/>
              </a:rPr>
              <a:t> PORT OF DISCHARGE</a:t>
            </a:r>
            <a:endParaRPr lang="en-US" altLang="zh-CN" sz="3100" b="1" dirty="0">
              <a:ea typeface="宋体" panose="02010600030101010101" pitchFamily="2" charset="-122"/>
            </a:endParaRPr>
          </a:p>
          <a:p>
            <a:pPr marL="0" lvl="0" indent="0" eaLnBrk="1" hangingPunct="1">
              <a:spcBef>
                <a:spcPct val="0"/>
              </a:spcBef>
              <a:buNone/>
            </a:pPr>
            <a:r>
              <a:rPr lang="en-US" altLang="zh-CN" sz="1800" b="1" dirty="0">
                <a:ea typeface="宋体" panose="02010600030101010101" pitchFamily="2" charset="-122"/>
              </a:rPr>
              <a:t>     </a:t>
            </a:r>
            <a:r>
              <a:rPr lang="en-US" altLang="zh-CN" sz="1800" b="1" dirty="0">
                <a:solidFill>
                  <a:srgbClr val="FF0000"/>
                </a:solidFill>
                <a:ea typeface="宋体" panose="02010600030101010101" pitchFamily="2" charset="-122"/>
              </a:rPr>
              <a:t>ROTTERDAM</a:t>
            </a:r>
            <a:endParaRPr lang="en-US" altLang="zh-CN" sz="1800" b="1" dirty="0">
              <a:solidFill>
                <a:srgbClr val="FF0000"/>
              </a:solidFill>
              <a:ea typeface="宋体" panose="02010600030101010101" pitchFamily="2" charset="-122"/>
            </a:endParaRPr>
          </a:p>
          <a:p>
            <a:pPr marL="0" lvl="0" indent="0" eaLnBrk="1" hangingPunct="1">
              <a:spcBef>
                <a:spcPct val="0"/>
              </a:spcBef>
              <a:buNone/>
            </a:pPr>
            <a:endParaRPr lang="en-US" altLang="zh-CN" sz="1800" b="1" dirty="0">
              <a:ea typeface="宋体" panose="02010600030101010101" pitchFamily="2" charset="-122"/>
            </a:endParaRPr>
          </a:p>
          <a:p>
            <a:pPr marL="0" lvl="0" indent="0" eaLnBrk="1" hangingPunct="1">
              <a:spcBef>
                <a:spcPct val="0"/>
              </a:spcBef>
              <a:buNone/>
            </a:pPr>
            <a:endParaRPr lang="en-US" altLang="zh-CN" sz="3100" b="1" dirty="0">
              <a:ea typeface="宋体" panose="02010600030101010101" pitchFamily="2" charset="-122"/>
            </a:endParaRPr>
          </a:p>
        </p:txBody>
      </p:sp>
      <p:pic>
        <p:nvPicPr>
          <p:cNvPr id="214025" name="Picture 25" descr="~7TS8R@(~@UIY5WG_Z]G7U0"/>
          <p:cNvPicPr>
            <a:picLocks noChangeAspect="1"/>
          </p:cNvPicPr>
          <p:nvPr/>
        </p:nvPicPr>
        <p:blipFill>
          <a:blip r:embed="rId4"/>
          <a:stretch>
            <a:fillRect/>
          </a:stretch>
        </p:blipFill>
        <p:spPr>
          <a:xfrm>
            <a:off x="9015413" y="1677988"/>
            <a:ext cx="4864100" cy="2159000"/>
          </a:xfrm>
          <a:prstGeom prst="rect">
            <a:avLst/>
          </a:prstGeom>
          <a:noFill/>
          <a:ln w="9525">
            <a:noFill/>
          </a:ln>
        </p:spPr>
      </p:pic>
    </p:spTree>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任务剖析</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15043" name="内容占位符 2"/>
          <p:cNvSpPr>
            <a:spLocks noGrp="1"/>
          </p:cNvSpPr>
          <p:nvPr>
            <p:ph idx="1"/>
          </p:nvPr>
        </p:nvSpPr>
        <p:spPr>
          <a:xfrm>
            <a:off x="625475" y="2643188"/>
            <a:ext cx="6575425" cy="968375"/>
          </a:xfrm>
          <a:ln/>
        </p:spPr>
        <p:txBody>
          <a:bodyPr vert="horz" wrap="square" lIns="140692" tIns="70346" rIns="140692" bIns="70346" anchor="t" anchorCtr="0"/>
          <a:p>
            <a:pPr lvl="1">
              <a:buBlip>
                <a:blip r:embed="rId1"/>
              </a:buBlip>
            </a:pPr>
            <a:r>
              <a:rPr lang="zh-CN" altLang="en-US" sz="4900" b="1" dirty="0">
                <a:solidFill>
                  <a:srgbClr val="FF0000"/>
                </a:solidFill>
                <a:latin typeface="楷体_GB2312" pitchFamily="49" charset="-122"/>
                <a:ea typeface="楷体_GB2312" pitchFamily="49" charset="-122"/>
              </a:rPr>
              <a:t>货物的描述</a:t>
            </a:r>
            <a:endParaRPr lang="zh-CN" altLang="en-US" sz="49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p>
        </p:txBody>
      </p:sp>
      <p:grpSp>
        <p:nvGrpSpPr>
          <p:cNvPr id="215044" name="组合 10"/>
          <p:cNvGrpSpPr/>
          <p:nvPr/>
        </p:nvGrpSpPr>
        <p:grpSpPr>
          <a:xfrm flipV="1">
            <a:off x="9471025" y="-39687"/>
            <a:ext cx="4735513" cy="1501775"/>
            <a:chOff x="0" y="0"/>
            <a:chExt cx="7110389" cy="2443343"/>
          </a:xfrm>
        </p:grpSpPr>
        <p:grpSp>
          <p:nvGrpSpPr>
            <p:cNvPr id="215056" name="组合 1"/>
            <p:cNvGrpSpPr/>
            <p:nvPr/>
          </p:nvGrpSpPr>
          <p:grpSpPr>
            <a:xfrm>
              <a:off x="1583972" y="0"/>
              <a:ext cx="3528130" cy="2443343"/>
              <a:chOff x="0" y="0"/>
              <a:chExt cx="3182548" cy="2036641"/>
            </a:xfrm>
          </p:grpSpPr>
          <p:sp>
            <p:nvSpPr>
              <p:cNvPr id="215063"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5064"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15057" name="组合 4"/>
            <p:cNvGrpSpPr/>
            <p:nvPr/>
          </p:nvGrpSpPr>
          <p:grpSpPr>
            <a:xfrm>
              <a:off x="3568070" y="27383"/>
              <a:ext cx="3542319" cy="1708211"/>
              <a:chOff x="0" y="0"/>
              <a:chExt cx="4223383" cy="2036640"/>
            </a:xfrm>
          </p:grpSpPr>
          <p:sp>
            <p:nvSpPr>
              <p:cNvPr id="215061"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5062"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15058" name="组合 7"/>
            <p:cNvGrpSpPr/>
            <p:nvPr/>
          </p:nvGrpSpPr>
          <p:grpSpPr>
            <a:xfrm>
              <a:off x="0" y="53826"/>
              <a:ext cx="3027130" cy="1839448"/>
              <a:chOff x="0" y="0"/>
              <a:chExt cx="2451714" cy="1534624"/>
            </a:xfrm>
          </p:grpSpPr>
          <p:sp>
            <p:nvSpPr>
              <p:cNvPr id="215059"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5060"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15045" name="组合 10"/>
          <p:cNvGrpSpPr/>
          <p:nvPr/>
        </p:nvGrpSpPr>
        <p:grpSpPr>
          <a:xfrm flipH="1">
            <a:off x="-849312" y="8012113"/>
            <a:ext cx="6070600" cy="2271712"/>
            <a:chOff x="0" y="0"/>
            <a:chExt cx="3567109" cy="1409705"/>
          </a:xfrm>
        </p:grpSpPr>
        <p:sp>
          <p:nvSpPr>
            <p:cNvPr id="215052"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5053"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5054"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64" y="0"/>
                </a:cxn>
                <a:cxn ang="0">
                  <a:pos x="222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15055"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34" y="0"/>
                </a:cxn>
                <a:cxn ang="0">
                  <a:pos x="222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15046"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15047" name="标题 1"/>
          <p:cNvGrpSpPr/>
          <p:nvPr/>
        </p:nvGrpSpPr>
        <p:grpSpPr>
          <a:xfrm>
            <a:off x="2665413" y="2965450"/>
            <a:ext cx="11796712" cy="8266113"/>
            <a:chOff x="0" y="0"/>
            <a:chExt cx="3340" cy="1302"/>
          </a:xfrm>
        </p:grpSpPr>
        <p:pic>
          <p:nvPicPr>
            <p:cNvPr id="215050" name="标题 1"/>
            <p:cNvPicPr/>
            <p:nvPr/>
          </p:nvPicPr>
          <p:blipFill>
            <a:blip r:embed="rId2"/>
            <a:stretch>
              <a:fillRect/>
            </a:stretch>
          </p:blipFill>
          <p:spPr>
            <a:xfrm>
              <a:off x="0" y="0"/>
              <a:ext cx="3340" cy="1302"/>
            </a:xfrm>
            <a:prstGeom prst="rect">
              <a:avLst/>
            </a:prstGeom>
            <a:noFill/>
            <a:ln w="9525">
              <a:noFill/>
            </a:ln>
          </p:spPr>
        </p:pic>
        <p:sp>
          <p:nvSpPr>
            <p:cNvPr id="215051"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15048" name="Text Box 23"/>
          <p:cNvSpPr txBox="1"/>
          <p:nvPr/>
        </p:nvSpPr>
        <p:spPr>
          <a:xfrm>
            <a:off x="4479925" y="4359275"/>
            <a:ext cx="9072563" cy="4589463"/>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Blip>
                <a:blip r:embed="rId3"/>
              </a:buBlip>
            </a:pPr>
            <a:r>
              <a:rPr lang="en-US" altLang="zh-CN" sz="3100" b="1" dirty="0">
                <a:ea typeface="宋体" panose="02010600030101010101" pitchFamily="2" charset="-122"/>
              </a:rPr>
              <a:t> MARKS &amp; CONTAINER NO</a:t>
            </a:r>
            <a:endParaRPr lang="en-US" altLang="zh-CN" sz="3100" b="1" dirty="0">
              <a:ea typeface="宋体" panose="02010600030101010101" pitchFamily="2" charset="-122"/>
            </a:endParaRPr>
          </a:p>
          <a:p>
            <a:pPr marL="0" lvl="0" indent="0" eaLnBrk="1" hangingPunct="1">
              <a:spcBef>
                <a:spcPct val="0"/>
              </a:spcBef>
              <a:buNone/>
            </a:pPr>
            <a:r>
              <a:rPr lang="en-US" altLang="zh-CN" sz="1800" b="1" dirty="0">
                <a:ea typeface="宋体" panose="02010600030101010101" pitchFamily="2" charset="-122"/>
              </a:rPr>
              <a:t>   </a:t>
            </a:r>
            <a:r>
              <a:rPr lang="en-US" altLang="zh-CN" sz="1800" b="1" dirty="0">
                <a:solidFill>
                  <a:srgbClr val="FF0000"/>
                </a:solidFill>
                <a:ea typeface="宋体" panose="02010600030101010101" pitchFamily="2" charset="-122"/>
              </a:rPr>
              <a:t>MANDARS  </a:t>
            </a:r>
            <a:endParaRPr lang="en-US" altLang="zh-CN" sz="1800" b="1" dirty="0">
              <a:solidFill>
                <a:srgbClr val="FF0000"/>
              </a:solidFill>
              <a:ea typeface="宋体" panose="02010600030101010101" pitchFamily="2" charset="-122"/>
            </a:endParaRPr>
          </a:p>
          <a:p>
            <a:pPr marL="0" lvl="0" indent="0" eaLnBrk="1" hangingPunct="1">
              <a:spcBef>
                <a:spcPct val="0"/>
              </a:spcBef>
              <a:buNone/>
            </a:pPr>
            <a:r>
              <a:rPr lang="en-US" altLang="zh-CN" sz="1800" b="1" dirty="0">
                <a:solidFill>
                  <a:srgbClr val="FF0000"/>
                </a:solidFill>
                <a:ea typeface="宋体" panose="02010600030101010101" pitchFamily="2" charset="-122"/>
              </a:rPr>
              <a:t>   TXT201110        GANE100067</a:t>
            </a:r>
            <a:endParaRPr lang="en-US" altLang="zh-CN" sz="1800" b="1" dirty="0">
              <a:solidFill>
                <a:srgbClr val="FF0000"/>
              </a:solidFill>
              <a:ea typeface="宋体" panose="02010600030101010101" pitchFamily="2" charset="-122"/>
            </a:endParaRPr>
          </a:p>
          <a:p>
            <a:pPr marL="0" lvl="0" indent="0" eaLnBrk="1" hangingPunct="1">
              <a:spcBef>
                <a:spcPct val="0"/>
              </a:spcBef>
              <a:buNone/>
            </a:pPr>
            <a:r>
              <a:rPr lang="en-US" altLang="zh-CN" sz="1800" b="1" dirty="0">
                <a:solidFill>
                  <a:srgbClr val="FF0000"/>
                </a:solidFill>
                <a:ea typeface="宋体" panose="02010600030101010101" pitchFamily="2" charset="-122"/>
              </a:rPr>
              <a:t>   ROTTERDAM    GANE100068</a:t>
            </a:r>
            <a:endParaRPr lang="en-US" altLang="zh-CN" sz="1800" b="1" dirty="0">
              <a:solidFill>
                <a:srgbClr val="FF0000"/>
              </a:solidFill>
              <a:ea typeface="宋体" panose="02010600030101010101" pitchFamily="2" charset="-122"/>
            </a:endParaRPr>
          </a:p>
          <a:p>
            <a:pPr marL="0" lvl="0" indent="0" eaLnBrk="1" hangingPunct="1">
              <a:spcBef>
                <a:spcPct val="0"/>
              </a:spcBef>
              <a:buNone/>
            </a:pPr>
            <a:r>
              <a:rPr lang="en-US" altLang="zh-CN" sz="1800" b="1" dirty="0">
                <a:solidFill>
                  <a:srgbClr val="FF0000"/>
                </a:solidFill>
                <a:ea typeface="宋体" panose="02010600030101010101" pitchFamily="2" charset="-122"/>
              </a:rPr>
              <a:t>   C/NO.:1</a:t>
            </a:r>
            <a:r>
              <a:rPr lang="zh-CN" altLang="en-US" sz="1800" b="1" dirty="0">
                <a:solidFill>
                  <a:srgbClr val="FF0000"/>
                </a:solidFill>
                <a:ea typeface="宋体" panose="02010600030101010101" pitchFamily="2" charset="-122"/>
              </a:rPr>
              <a:t>－</a:t>
            </a:r>
            <a:r>
              <a:rPr lang="en-US" altLang="zh-CN" sz="1800" b="1" dirty="0">
                <a:solidFill>
                  <a:srgbClr val="FF0000"/>
                </a:solidFill>
                <a:ea typeface="宋体" panose="02010600030101010101" pitchFamily="2" charset="-122"/>
              </a:rPr>
              <a:t>620</a:t>
            </a:r>
            <a:endParaRPr lang="en-US" altLang="zh-CN" sz="1800" b="1" dirty="0">
              <a:solidFill>
                <a:srgbClr val="FF0000"/>
              </a:solidFill>
              <a:ea typeface="宋体" panose="02010600030101010101" pitchFamily="2" charset="-122"/>
            </a:endParaRPr>
          </a:p>
          <a:p>
            <a:pPr marL="0" lvl="0" indent="0" eaLnBrk="1" hangingPunct="1">
              <a:spcBef>
                <a:spcPct val="0"/>
              </a:spcBef>
              <a:buBlip>
                <a:blip r:embed="rId3"/>
              </a:buBlip>
            </a:pPr>
            <a:r>
              <a:rPr lang="en-US" altLang="zh-CN" sz="3100" b="1" dirty="0">
                <a:ea typeface="宋体" panose="02010600030101010101" pitchFamily="2" charset="-122"/>
              </a:rPr>
              <a:t> NOS.</a:t>
            </a:r>
            <a:r>
              <a:rPr lang="zh-CN" altLang="en-US" sz="3100" b="1" dirty="0">
                <a:ea typeface="宋体" panose="02010600030101010101" pitchFamily="2" charset="-122"/>
              </a:rPr>
              <a:t>＆</a:t>
            </a:r>
            <a:r>
              <a:rPr lang="en-US" altLang="zh-CN" sz="3100" b="1" dirty="0">
                <a:ea typeface="宋体" panose="02010600030101010101" pitchFamily="2" charset="-122"/>
              </a:rPr>
              <a:t>KINDS OF PKGS.</a:t>
            </a:r>
            <a:endParaRPr lang="en-US" altLang="zh-CN" sz="3100" b="1" dirty="0">
              <a:ea typeface="宋体" panose="02010600030101010101" pitchFamily="2" charset="-122"/>
            </a:endParaRPr>
          </a:p>
          <a:p>
            <a:pPr marL="0" lvl="0" indent="0" algn="justLow">
              <a:spcBef>
                <a:spcPct val="0"/>
              </a:spcBef>
              <a:buNone/>
            </a:pPr>
            <a:r>
              <a:rPr lang="en-US" altLang="zh-CN" sz="1800" b="1" dirty="0">
                <a:ea typeface="宋体" panose="02010600030101010101" pitchFamily="2" charset="-122"/>
              </a:rPr>
              <a:t>     </a:t>
            </a:r>
            <a:r>
              <a:rPr lang="en-US" altLang="zh-CN" sz="1800" b="1" dirty="0">
                <a:solidFill>
                  <a:srgbClr val="FF0000"/>
                </a:solidFill>
                <a:ea typeface="宋体" panose="02010600030101010101" pitchFamily="2" charset="-122"/>
              </a:rPr>
              <a:t>620 CARTONS</a:t>
            </a:r>
            <a:endParaRPr lang="en-US" altLang="zh-CN" sz="3100" b="1" dirty="0">
              <a:solidFill>
                <a:srgbClr val="FF0000"/>
              </a:solidFill>
              <a:ea typeface="宋体" panose="02010600030101010101" pitchFamily="2" charset="-122"/>
            </a:endParaRPr>
          </a:p>
          <a:p>
            <a:pPr marL="0" lvl="0" indent="0" eaLnBrk="1" hangingPunct="1">
              <a:spcBef>
                <a:spcPct val="0"/>
              </a:spcBef>
              <a:buBlip>
                <a:blip r:embed="rId3"/>
              </a:buBlip>
            </a:pPr>
            <a:r>
              <a:rPr lang="en-US" altLang="zh-CN" sz="3100" b="1" dirty="0">
                <a:ea typeface="宋体" panose="02010600030101010101" pitchFamily="2" charset="-122"/>
              </a:rPr>
              <a:t> DESCRIPTION OF GOODS</a:t>
            </a:r>
            <a:endParaRPr lang="en-US" altLang="zh-CN" sz="3100" b="1" dirty="0">
              <a:ea typeface="宋体" panose="02010600030101010101" pitchFamily="2" charset="-122"/>
            </a:endParaRPr>
          </a:p>
          <a:p>
            <a:pPr marL="0" lvl="0" indent="0" eaLnBrk="1" hangingPunct="1">
              <a:spcBef>
                <a:spcPct val="0"/>
              </a:spcBef>
              <a:buNone/>
            </a:pPr>
            <a:r>
              <a:rPr lang="en-US" altLang="zh-CN" sz="1800" b="1" dirty="0">
                <a:ea typeface="宋体" panose="02010600030101010101" pitchFamily="2" charset="-122"/>
              </a:rPr>
              <a:t>    </a:t>
            </a:r>
            <a:r>
              <a:rPr lang="en-US" altLang="zh-CN" sz="1800" b="1" dirty="0">
                <a:solidFill>
                  <a:srgbClr val="FF0000"/>
                </a:solidFill>
                <a:ea typeface="宋体" panose="02010600030101010101" pitchFamily="2" charset="-122"/>
              </a:rPr>
              <a:t>KNITTED SWEATER</a:t>
            </a:r>
            <a:endParaRPr lang="en-US" altLang="zh-CN" sz="3100" b="1" dirty="0">
              <a:solidFill>
                <a:srgbClr val="FF0000"/>
              </a:solidFill>
              <a:ea typeface="宋体" panose="02010600030101010101" pitchFamily="2" charset="-122"/>
            </a:endParaRPr>
          </a:p>
          <a:p>
            <a:pPr marL="0" lvl="0" indent="0" eaLnBrk="1" hangingPunct="1">
              <a:spcBef>
                <a:spcPct val="0"/>
              </a:spcBef>
              <a:buBlip>
                <a:blip r:embed="rId3"/>
              </a:buBlip>
            </a:pPr>
            <a:r>
              <a:rPr lang="en-US" altLang="zh-CN" sz="1800" b="1" dirty="0">
                <a:ea typeface="宋体" panose="02010600030101010101" pitchFamily="2" charset="-122"/>
              </a:rPr>
              <a:t> </a:t>
            </a:r>
            <a:r>
              <a:rPr lang="en-US" altLang="zh-CN" sz="3100" b="1" dirty="0">
                <a:ea typeface="宋体" panose="02010600030101010101" pitchFamily="2" charset="-122"/>
              </a:rPr>
              <a:t>G.W.       </a:t>
            </a:r>
            <a:r>
              <a:rPr lang="en-US" altLang="zh-CN" sz="1800" b="1" dirty="0">
                <a:solidFill>
                  <a:srgbClr val="FF0000"/>
                </a:solidFill>
                <a:ea typeface="宋体" panose="02010600030101010101" pitchFamily="2" charset="-122"/>
              </a:rPr>
              <a:t>24800 KGS</a:t>
            </a:r>
            <a:r>
              <a:rPr lang="en-US" altLang="zh-CN" sz="1800" dirty="0">
                <a:ea typeface="宋体" panose="02010600030101010101" pitchFamily="2" charset="-122"/>
              </a:rPr>
              <a:t> </a:t>
            </a:r>
            <a:endParaRPr lang="en-US" altLang="zh-CN" sz="3100" b="1" dirty="0">
              <a:ea typeface="宋体" panose="02010600030101010101" pitchFamily="2" charset="-122"/>
            </a:endParaRPr>
          </a:p>
          <a:p>
            <a:pPr marL="0" lvl="0" indent="0" eaLnBrk="1" hangingPunct="1">
              <a:spcBef>
                <a:spcPct val="0"/>
              </a:spcBef>
              <a:buBlip>
                <a:blip r:embed="rId3"/>
              </a:buBlip>
            </a:pPr>
            <a:r>
              <a:rPr lang="en-US" altLang="zh-CN" sz="1800" b="1" dirty="0">
                <a:ea typeface="宋体" panose="02010600030101010101" pitchFamily="2" charset="-122"/>
              </a:rPr>
              <a:t> </a:t>
            </a:r>
            <a:r>
              <a:rPr lang="en-US" altLang="zh-CN" sz="3100" b="1" dirty="0">
                <a:ea typeface="宋体" panose="02010600030101010101" pitchFamily="2" charset="-122"/>
              </a:rPr>
              <a:t>MEASUREMENT     </a:t>
            </a:r>
            <a:r>
              <a:rPr lang="en-US" altLang="zh-CN" sz="1800" b="1" dirty="0">
                <a:solidFill>
                  <a:srgbClr val="FF0000"/>
                </a:solidFill>
                <a:ea typeface="宋体" panose="02010600030101010101" pitchFamily="2" charset="-122"/>
              </a:rPr>
              <a:t>55.8 CBM</a:t>
            </a:r>
            <a:endParaRPr lang="en-US" altLang="zh-CN" sz="1800" b="1" dirty="0">
              <a:solidFill>
                <a:srgbClr val="FF0000"/>
              </a:solidFill>
              <a:ea typeface="宋体" panose="02010600030101010101" pitchFamily="2" charset="-122"/>
            </a:endParaRPr>
          </a:p>
        </p:txBody>
      </p:sp>
      <p:pic>
        <p:nvPicPr>
          <p:cNvPr id="215049" name="Picture 25" descr="~7TS8R@(~@UIY5WG_Z]G7U0"/>
          <p:cNvPicPr>
            <a:picLocks noChangeAspect="1"/>
          </p:cNvPicPr>
          <p:nvPr/>
        </p:nvPicPr>
        <p:blipFill>
          <a:blip r:embed="rId4"/>
          <a:stretch>
            <a:fillRect/>
          </a:stretch>
        </p:blipFill>
        <p:spPr>
          <a:xfrm>
            <a:off x="8675688" y="1890713"/>
            <a:ext cx="4864100" cy="2159000"/>
          </a:xfrm>
          <a:prstGeom prst="rect">
            <a:avLst/>
          </a:prstGeom>
          <a:noFill/>
          <a:ln w="9525">
            <a:noFill/>
          </a:ln>
        </p:spPr>
      </p:pic>
    </p:spTree>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任务剖析</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16067" name="内容占位符 2"/>
          <p:cNvSpPr>
            <a:spLocks noGrp="1"/>
          </p:cNvSpPr>
          <p:nvPr>
            <p:ph idx="1"/>
          </p:nvPr>
        </p:nvSpPr>
        <p:spPr>
          <a:xfrm>
            <a:off x="625475" y="2643188"/>
            <a:ext cx="6575425" cy="968375"/>
          </a:xfrm>
          <a:ln/>
        </p:spPr>
        <p:txBody>
          <a:bodyPr vert="horz" wrap="square" lIns="140692" tIns="70346" rIns="140692" bIns="70346" anchor="t" anchorCtr="0"/>
          <a:p>
            <a:pPr lvl="1">
              <a:buBlip>
                <a:blip r:embed="rId1"/>
              </a:buBlip>
            </a:pPr>
            <a:r>
              <a:rPr lang="zh-CN" altLang="en-US" sz="4900" b="1" dirty="0">
                <a:solidFill>
                  <a:srgbClr val="FF0000"/>
                </a:solidFill>
                <a:latin typeface="楷体_GB2312" pitchFamily="49" charset="-122"/>
                <a:ea typeface="楷体_GB2312" pitchFamily="49" charset="-122"/>
              </a:rPr>
              <a:t>关于提单的签发</a:t>
            </a:r>
            <a:endParaRPr lang="zh-CN" altLang="en-US" sz="4900" b="1" dirty="0">
              <a:solidFill>
                <a:srgbClr val="FF0000"/>
              </a:solidFill>
              <a:latin typeface="楷体_GB2312" pitchFamily="49" charset="-122"/>
              <a:ea typeface="楷体_GB2312" pitchFamily="49" charset="-122"/>
            </a:endParaRPr>
          </a:p>
          <a:p>
            <a:pPr marL="0" indent="0">
              <a:buNone/>
            </a:pPr>
            <a:endParaRPr lang="zh-CN" altLang="en-US" sz="4300" dirty="0"/>
          </a:p>
        </p:txBody>
      </p:sp>
      <p:grpSp>
        <p:nvGrpSpPr>
          <p:cNvPr id="216068" name="组合 10"/>
          <p:cNvGrpSpPr/>
          <p:nvPr/>
        </p:nvGrpSpPr>
        <p:grpSpPr>
          <a:xfrm flipV="1">
            <a:off x="9471025" y="-39687"/>
            <a:ext cx="4735513" cy="1501775"/>
            <a:chOff x="0" y="0"/>
            <a:chExt cx="7110389" cy="2443343"/>
          </a:xfrm>
        </p:grpSpPr>
        <p:grpSp>
          <p:nvGrpSpPr>
            <p:cNvPr id="216080" name="组合 1"/>
            <p:cNvGrpSpPr/>
            <p:nvPr/>
          </p:nvGrpSpPr>
          <p:grpSpPr>
            <a:xfrm>
              <a:off x="1583972" y="0"/>
              <a:ext cx="3528130" cy="2443343"/>
              <a:chOff x="0" y="0"/>
              <a:chExt cx="3182548" cy="2036641"/>
            </a:xfrm>
          </p:grpSpPr>
          <p:sp>
            <p:nvSpPr>
              <p:cNvPr id="216087"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6088"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16081" name="组合 4"/>
            <p:cNvGrpSpPr/>
            <p:nvPr/>
          </p:nvGrpSpPr>
          <p:grpSpPr>
            <a:xfrm>
              <a:off x="3568070" y="27383"/>
              <a:ext cx="3542319" cy="1708211"/>
              <a:chOff x="0" y="0"/>
              <a:chExt cx="4223383" cy="2036640"/>
            </a:xfrm>
          </p:grpSpPr>
          <p:sp>
            <p:nvSpPr>
              <p:cNvPr id="216085"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6086"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16082" name="组合 7"/>
            <p:cNvGrpSpPr/>
            <p:nvPr/>
          </p:nvGrpSpPr>
          <p:grpSpPr>
            <a:xfrm>
              <a:off x="0" y="53826"/>
              <a:ext cx="3027130" cy="1839448"/>
              <a:chOff x="0" y="0"/>
              <a:chExt cx="2451714" cy="1534624"/>
            </a:xfrm>
          </p:grpSpPr>
          <p:sp>
            <p:nvSpPr>
              <p:cNvPr id="216083"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6084"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16069" name="组合 10"/>
          <p:cNvGrpSpPr/>
          <p:nvPr/>
        </p:nvGrpSpPr>
        <p:grpSpPr>
          <a:xfrm flipH="1">
            <a:off x="-849312" y="8012113"/>
            <a:ext cx="6070600" cy="2271712"/>
            <a:chOff x="0" y="0"/>
            <a:chExt cx="3567109" cy="1409705"/>
          </a:xfrm>
        </p:grpSpPr>
        <p:sp>
          <p:nvSpPr>
            <p:cNvPr id="216076"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6077"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6078"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64" y="0"/>
                </a:cxn>
                <a:cxn ang="0">
                  <a:pos x="222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16079"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34" y="0"/>
                </a:cxn>
                <a:cxn ang="0">
                  <a:pos x="222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16070"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16071" name="标题 1"/>
          <p:cNvGrpSpPr/>
          <p:nvPr/>
        </p:nvGrpSpPr>
        <p:grpSpPr>
          <a:xfrm>
            <a:off x="2665413" y="2965450"/>
            <a:ext cx="11796712" cy="8266113"/>
            <a:chOff x="0" y="0"/>
            <a:chExt cx="3340" cy="1302"/>
          </a:xfrm>
        </p:grpSpPr>
        <p:pic>
          <p:nvPicPr>
            <p:cNvPr id="216074" name="标题 1"/>
            <p:cNvPicPr/>
            <p:nvPr/>
          </p:nvPicPr>
          <p:blipFill>
            <a:blip r:embed="rId2"/>
            <a:stretch>
              <a:fillRect/>
            </a:stretch>
          </p:blipFill>
          <p:spPr>
            <a:xfrm>
              <a:off x="0" y="0"/>
              <a:ext cx="3340" cy="1302"/>
            </a:xfrm>
            <a:prstGeom prst="rect">
              <a:avLst/>
            </a:prstGeom>
            <a:noFill/>
            <a:ln w="9525">
              <a:noFill/>
            </a:ln>
          </p:spPr>
        </p:pic>
        <p:sp>
          <p:nvSpPr>
            <p:cNvPr id="216075"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16072" name="Text Box 23"/>
          <p:cNvSpPr txBox="1"/>
          <p:nvPr/>
        </p:nvSpPr>
        <p:spPr>
          <a:xfrm>
            <a:off x="4479925" y="4468813"/>
            <a:ext cx="8618538" cy="458946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Blip>
                <a:blip r:embed="rId3"/>
              </a:buBlip>
            </a:pPr>
            <a:r>
              <a:rPr lang="en-US" altLang="zh-CN" sz="3100" b="1" dirty="0">
                <a:ea typeface="宋体" panose="02010600030101010101" pitchFamily="2" charset="-122"/>
              </a:rPr>
              <a:t> B/L NO.</a:t>
            </a:r>
            <a:r>
              <a:rPr lang="en-US" altLang="zh-CN" sz="1800" b="1" dirty="0">
                <a:solidFill>
                  <a:srgbClr val="FF0000"/>
                </a:solidFill>
                <a:ea typeface="宋体" panose="02010600030101010101" pitchFamily="2" charset="-122"/>
              </a:rPr>
              <a:t>       HJSHBI1520876</a:t>
            </a:r>
            <a:endParaRPr lang="en-US" altLang="zh-CN" sz="1800" b="1" dirty="0">
              <a:solidFill>
                <a:srgbClr val="FF0000"/>
              </a:solidFill>
              <a:ea typeface="宋体" panose="02010600030101010101" pitchFamily="2" charset="-122"/>
            </a:endParaRPr>
          </a:p>
          <a:p>
            <a:pPr marL="0" lvl="0" indent="0" eaLnBrk="1" hangingPunct="1">
              <a:spcBef>
                <a:spcPct val="0"/>
              </a:spcBef>
              <a:buNone/>
            </a:pPr>
            <a:endParaRPr lang="en-US" altLang="zh-CN" sz="1800" b="1" dirty="0">
              <a:solidFill>
                <a:srgbClr val="FF0000"/>
              </a:solidFill>
              <a:ea typeface="宋体" panose="02010600030101010101" pitchFamily="2" charset="-122"/>
            </a:endParaRPr>
          </a:p>
          <a:p>
            <a:pPr marL="0" lvl="0" indent="0" eaLnBrk="1" hangingPunct="1">
              <a:spcBef>
                <a:spcPct val="0"/>
              </a:spcBef>
              <a:buBlip>
                <a:blip r:embed="rId3"/>
              </a:buBlip>
            </a:pPr>
            <a:r>
              <a:rPr lang="en-US" altLang="zh-CN" sz="3100" b="1" dirty="0">
                <a:ea typeface="宋体" panose="02010600030101010101" pitchFamily="2" charset="-122"/>
              </a:rPr>
              <a:t> </a:t>
            </a:r>
            <a:r>
              <a:rPr lang="en-US" altLang="zh-CN" sz="3100" b="1" dirty="0">
                <a:ea typeface="宋体" panose="02010600030101010101" pitchFamily="2" charset="-122"/>
              </a:rPr>
              <a:t>NUMBER OF ORIGINAL B(S)L</a:t>
            </a:r>
            <a:endParaRPr lang="en-US" altLang="zh-CN" sz="3100" b="1" dirty="0">
              <a:ea typeface="宋体" panose="02010600030101010101" pitchFamily="2" charset="-122"/>
            </a:endParaRPr>
          </a:p>
          <a:p>
            <a:pPr marL="0" lvl="0" indent="0" eaLnBrk="1" hangingPunct="1">
              <a:spcBef>
                <a:spcPct val="0"/>
              </a:spcBef>
              <a:buNone/>
            </a:pPr>
            <a:r>
              <a:rPr lang="en-US" altLang="zh-CN" sz="1800" b="1" dirty="0">
                <a:ea typeface="宋体" panose="02010600030101010101" pitchFamily="2" charset="-122"/>
              </a:rPr>
              <a:t>    </a:t>
            </a:r>
            <a:r>
              <a:rPr lang="en-US" altLang="zh-CN" sz="1800" b="1" dirty="0">
                <a:solidFill>
                  <a:srgbClr val="FF0000"/>
                </a:solidFill>
                <a:ea typeface="宋体" panose="02010600030101010101" pitchFamily="2" charset="-122"/>
              </a:rPr>
              <a:t>THREE</a:t>
            </a:r>
            <a:endParaRPr lang="en-US" altLang="zh-CN" sz="3100" b="1" dirty="0">
              <a:solidFill>
                <a:srgbClr val="FF0000"/>
              </a:solidFill>
              <a:ea typeface="宋体" panose="02010600030101010101" pitchFamily="2" charset="-122"/>
            </a:endParaRPr>
          </a:p>
          <a:p>
            <a:pPr marL="0" lvl="0" indent="0" eaLnBrk="1" hangingPunct="1">
              <a:spcBef>
                <a:spcPct val="0"/>
              </a:spcBef>
              <a:buNone/>
            </a:pPr>
            <a:endParaRPr lang="en-US" altLang="zh-CN" sz="1800" b="1" dirty="0">
              <a:solidFill>
                <a:srgbClr val="FF0000"/>
              </a:solidFill>
              <a:ea typeface="宋体" panose="02010600030101010101" pitchFamily="2" charset="-122"/>
            </a:endParaRPr>
          </a:p>
          <a:p>
            <a:pPr marL="0" lvl="0" indent="0" eaLnBrk="1" hangingPunct="1">
              <a:spcBef>
                <a:spcPct val="0"/>
              </a:spcBef>
              <a:buBlip>
                <a:blip r:embed="rId3"/>
              </a:buBlip>
            </a:pPr>
            <a:r>
              <a:rPr lang="en-US" altLang="zh-CN" sz="3100" b="1" dirty="0">
                <a:ea typeface="宋体" panose="02010600030101010101" pitchFamily="2" charset="-122"/>
              </a:rPr>
              <a:t> PLACE AND DATE OF ISSUE(ON BOARD</a:t>
            </a:r>
            <a:r>
              <a:rPr lang="en-US" altLang="zh-CN" sz="3100" dirty="0">
                <a:ea typeface="宋体" panose="02010600030101010101" pitchFamily="2" charset="-122"/>
              </a:rPr>
              <a:t> </a:t>
            </a:r>
            <a:r>
              <a:rPr lang="en-US" altLang="zh-CN" sz="3100" b="1" dirty="0">
                <a:ea typeface="宋体" panose="02010600030101010101" pitchFamily="2" charset="-122"/>
              </a:rPr>
              <a:t>DATE)</a:t>
            </a:r>
            <a:endParaRPr lang="en-US" altLang="zh-CN" sz="3100" b="1" dirty="0">
              <a:ea typeface="宋体" panose="02010600030101010101" pitchFamily="2" charset="-122"/>
            </a:endParaRPr>
          </a:p>
          <a:p>
            <a:pPr marL="0" lvl="0" indent="0" algn="justLow">
              <a:spcBef>
                <a:spcPct val="0"/>
              </a:spcBef>
              <a:buNone/>
            </a:pPr>
            <a:r>
              <a:rPr lang="en-US" altLang="zh-CN" sz="1800" b="1" dirty="0">
                <a:ea typeface="宋体" panose="02010600030101010101" pitchFamily="2" charset="-122"/>
              </a:rPr>
              <a:t>     </a:t>
            </a:r>
            <a:r>
              <a:rPr lang="en-US" altLang="zh-CN" sz="1800" b="1" dirty="0">
                <a:solidFill>
                  <a:srgbClr val="FF0000"/>
                </a:solidFill>
                <a:ea typeface="宋体" panose="02010600030101010101" pitchFamily="2" charset="-122"/>
              </a:rPr>
              <a:t>SHANGHAI</a:t>
            </a:r>
            <a:r>
              <a:rPr lang="zh-CN" altLang="en-US" sz="1800" b="1" dirty="0">
                <a:solidFill>
                  <a:srgbClr val="FF0000"/>
                </a:solidFill>
                <a:ea typeface="宋体" panose="02010600030101010101" pitchFamily="2" charset="-122"/>
              </a:rPr>
              <a:t>，</a:t>
            </a:r>
            <a:r>
              <a:rPr lang="en-US" altLang="zh-CN" sz="1800" b="1" dirty="0">
                <a:solidFill>
                  <a:srgbClr val="FF0000"/>
                </a:solidFill>
                <a:ea typeface="宋体" panose="02010600030101010101" pitchFamily="2" charset="-122"/>
              </a:rPr>
              <a:t>MAY 21st,2015</a:t>
            </a:r>
            <a:endParaRPr lang="en-US" altLang="zh-CN" sz="1800" b="1" dirty="0">
              <a:solidFill>
                <a:srgbClr val="FF0000"/>
              </a:solidFill>
              <a:ea typeface="宋体" panose="02010600030101010101" pitchFamily="2" charset="-122"/>
            </a:endParaRPr>
          </a:p>
          <a:p>
            <a:pPr marL="0" lvl="0" indent="0" algn="justLow">
              <a:spcBef>
                <a:spcPct val="0"/>
              </a:spcBef>
              <a:buNone/>
            </a:pPr>
            <a:endParaRPr lang="en-US" altLang="zh-CN" sz="1800" b="1" dirty="0">
              <a:ea typeface="宋体" panose="02010600030101010101" pitchFamily="2" charset="-122"/>
            </a:endParaRPr>
          </a:p>
          <a:p>
            <a:pPr marL="0" lvl="0" indent="0" eaLnBrk="1" hangingPunct="1">
              <a:spcBef>
                <a:spcPct val="0"/>
              </a:spcBef>
              <a:buBlip>
                <a:blip r:embed="rId3"/>
              </a:buBlip>
            </a:pPr>
            <a:r>
              <a:rPr lang="en-US" altLang="zh-CN" sz="3100" b="1" dirty="0">
                <a:ea typeface="宋体" panose="02010600030101010101" pitchFamily="2" charset="-122"/>
              </a:rPr>
              <a:t> SIGNED ON BEHALF OF THE CARRIER</a:t>
            </a:r>
            <a:endParaRPr lang="en-US" altLang="zh-CN" sz="3100" b="1" dirty="0">
              <a:ea typeface="宋体" panose="02010600030101010101" pitchFamily="2" charset="-122"/>
            </a:endParaRPr>
          </a:p>
          <a:p>
            <a:pPr marL="0" lvl="0" indent="0" eaLnBrk="1" hangingPunct="1">
              <a:spcBef>
                <a:spcPct val="0"/>
              </a:spcBef>
              <a:buNone/>
            </a:pPr>
            <a:r>
              <a:rPr lang="en-US" altLang="zh-CN" sz="1800" b="1" dirty="0">
                <a:ea typeface="宋体" panose="02010600030101010101" pitchFamily="2" charset="-122"/>
              </a:rPr>
              <a:t>     </a:t>
            </a:r>
            <a:r>
              <a:rPr lang="en-US" altLang="zh-CN" sz="1800" b="1" dirty="0">
                <a:solidFill>
                  <a:srgbClr val="FF0000"/>
                </a:solidFill>
                <a:ea typeface="宋体" panose="02010600030101010101" pitchFamily="2" charset="-122"/>
              </a:rPr>
              <a:t>COSCO AS CARRIER</a:t>
            </a:r>
            <a:endParaRPr lang="en-US" altLang="zh-CN" sz="3100" b="1" dirty="0">
              <a:ea typeface="宋体" panose="02010600030101010101" pitchFamily="2" charset="-122"/>
            </a:endParaRPr>
          </a:p>
        </p:txBody>
      </p:sp>
      <p:pic>
        <p:nvPicPr>
          <p:cNvPr id="216073" name="Picture 25" descr="~7TS8R@(~@UIY5WG_Z]G7U0"/>
          <p:cNvPicPr>
            <a:picLocks noChangeAspect="1"/>
          </p:cNvPicPr>
          <p:nvPr/>
        </p:nvPicPr>
        <p:blipFill>
          <a:blip r:embed="rId4"/>
          <a:stretch>
            <a:fillRect/>
          </a:stretch>
        </p:blipFill>
        <p:spPr>
          <a:xfrm>
            <a:off x="8901113" y="1784350"/>
            <a:ext cx="4862512" cy="2159000"/>
          </a:xfrm>
          <a:prstGeom prst="rect">
            <a:avLst/>
          </a:prstGeom>
          <a:noFill/>
          <a:ln w="9525">
            <a:noFill/>
          </a:ln>
        </p:spPr>
      </p:pic>
    </p:spTree>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任务剖析</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17091" name="内容占位符 2"/>
          <p:cNvSpPr>
            <a:spLocks noGrp="1"/>
          </p:cNvSpPr>
          <p:nvPr>
            <p:ph idx="1"/>
          </p:nvPr>
        </p:nvSpPr>
        <p:spPr>
          <a:xfrm>
            <a:off x="625475" y="2643188"/>
            <a:ext cx="7254875" cy="968375"/>
          </a:xfrm>
          <a:ln/>
        </p:spPr>
        <p:txBody>
          <a:bodyPr vert="horz" wrap="square" lIns="140692" tIns="70346" rIns="140692" bIns="70346" anchor="t" anchorCtr="0"/>
          <a:p>
            <a:pPr lvl="1">
              <a:buBlip>
                <a:blip r:embed="rId1"/>
              </a:buBlip>
            </a:pPr>
            <a:r>
              <a:rPr lang="zh-CN" altLang="en-US" sz="4900" b="1" dirty="0">
                <a:solidFill>
                  <a:srgbClr val="FF0000"/>
                </a:solidFill>
                <a:latin typeface="楷体_GB2312" pitchFamily="49" charset="-122"/>
                <a:ea typeface="楷体_GB2312" pitchFamily="49" charset="-122"/>
              </a:rPr>
              <a:t>关于运费等的记载</a:t>
            </a:r>
            <a:endParaRPr lang="zh-CN" altLang="en-US" sz="49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p>
        </p:txBody>
      </p:sp>
      <p:grpSp>
        <p:nvGrpSpPr>
          <p:cNvPr id="217092" name="组合 10"/>
          <p:cNvGrpSpPr/>
          <p:nvPr/>
        </p:nvGrpSpPr>
        <p:grpSpPr>
          <a:xfrm flipV="1">
            <a:off x="9471025" y="-39687"/>
            <a:ext cx="4735513" cy="1501775"/>
            <a:chOff x="0" y="0"/>
            <a:chExt cx="7110389" cy="2443343"/>
          </a:xfrm>
        </p:grpSpPr>
        <p:grpSp>
          <p:nvGrpSpPr>
            <p:cNvPr id="217104" name="组合 1"/>
            <p:cNvGrpSpPr/>
            <p:nvPr/>
          </p:nvGrpSpPr>
          <p:grpSpPr>
            <a:xfrm>
              <a:off x="1583972" y="0"/>
              <a:ext cx="3528130" cy="2443343"/>
              <a:chOff x="0" y="0"/>
              <a:chExt cx="3182548" cy="2036641"/>
            </a:xfrm>
          </p:grpSpPr>
          <p:sp>
            <p:nvSpPr>
              <p:cNvPr id="217111"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7112"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17105" name="组合 4"/>
            <p:cNvGrpSpPr/>
            <p:nvPr/>
          </p:nvGrpSpPr>
          <p:grpSpPr>
            <a:xfrm>
              <a:off x="3568070" y="27383"/>
              <a:ext cx="3542319" cy="1708211"/>
              <a:chOff x="0" y="0"/>
              <a:chExt cx="4223383" cy="2036640"/>
            </a:xfrm>
          </p:grpSpPr>
          <p:sp>
            <p:nvSpPr>
              <p:cNvPr id="217109"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7110"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17106" name="组合 7"/>
            <p:cNvGrpSpPr/>
            <p:nvPr/>
          </p:nvGrpSpPr>
          <p:grpSpPr>
            <a:xfrm>
              <a:off x="0" y="53826"/>
              <a:ext cx="3027130" cy="1839448"/>
              <a:chOff x="0" y="0"/>
              <a:chExt cx="2451714" cy="1534624"/>
            </a:xfrm>
          </p:grpSpPr>
          <p:sp>
            <p:nvSpPr>
              <p:cNvPr id="217107"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7108"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17093" name="组合 10"/>
          <p:cNvGrpSpPr/>
          <p:nvPr/>
        </p:nvGrpSpPr>
        <p:grpSpPr>
          <a:xfrm flipH="1">
            <a:off x="-849312" y="8012113"/>
            <a:ext cx="6070600" cy="2271712"/>
            <a:chOff x="0" y="0"/>
            <a:chExt cx="3567109" cy="1409705"/>
          </a:xfrm>
        </p:grpSpPr>
        <p:sp>
          <p:nvSpPr>
            <p:cNvPr id="217100"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7101"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7102"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64" y="0"/>
                </a:cxn>
                <a:cxn ang="0">
                  <a:pos x="222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17103"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34" y="0"/>
                </a:cxn>
                <a:cxn ang="0">
                  <a:pos x="222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17094"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17095" name="标题 1"/>
          <p:cNvGrpSpPr/>
          <p:nvPr/>
        </p:nvGrpSpPr>
        <p:grpSpPr>
          <a:xfrm>
            <a:off x="2665413" y="2965450"/>
            <a:ext cx="11796712" cy="8266113"/>
            <a:chOff x="0" y="0"/>
            <a:chExt cx="3340" cy="1302"/>
          </a:xfrm>
        </p:grpSpPr>
        <p:pic>
          <p:nvPicPr>
            <p:cNvPr id="217098" name="标题 1"/>
            <p:cNvPicPr/>
            <p:nvPr/>
          </p:nvPicPr>
          <p:blipFill>
            <a:blip r:embed="rId2"/>
            <a:stretch>
              <a:fillRect/>
            </a:stretch>
          </p:blipFill>
          <p:spPr>
            <a:xfrm>
              <a:off x="0" y="0"/>
              <a:ext cx="3340" cy="1302"/>
            </a:xfrm>
            <a:prstGeom prst="rect">
              <a:avLst/>
            </a:prstGeom>
            <a:noFill/>
            <a:ln w="9525">
              <a:noFill/>
            </a:ln>
          </p:spPr>
        </p:pic>
        <p:sp>
          <p:nvSpPr>
            <p:cNvPr id="217099"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17096" name="Text Box 23"/>
          <p:cNvSpPr txBox="1"/>
          <p:nvPr/>
        </p:nvSpPr>
        <p:spPr>
          <a:xfrm>
            <a:off x="4365625" y="5113338"/>
            <a:ext cx="9070975" cy="2679700"/>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Blip>
                <a:blip r:embed="rId3"/>
              </a:buBlip>
            </a:pPr>
            <a:r>
              <a:rPr lang="en-US" altLang="zh-CN" sz="3100" b="1" dirty="0">
                <a:ea typeface="宋体" panose="02010600030101010101" pitchFamily="2" charset="-122"/>
              </a:rPr>
              <a:t> </a:t>
            </a:r>
            <a:r>
              <a:rPr lang="en-US" altLang="zh-CN" sz="1800" b="1" dirty="0">
                <a:ea typeface="宋体" panose="02010600030101010101" pitchFamily="2" charset="-122"/>
              </a:rPr>
              <a:t>FREIGHT</a:t>
            </a:r>
            <a:r>
              <a:rPr lang="zh-CN" altLang="en-US" sz="1800" b="1" dirty="0">
                <a:ea typeface="宋体" panose="02010600030101010101" pitchFamily="2" charset="-122"/>
              </a:rPr>
              <a:t>＆</a:t>
            </a:r>
            <a:r>
              <a:rPr lang="en-US" altLang="zh-CN" sz="1800" b="1" dirty="0">
                <a:ea typeface="宋体" panose="02010600030101010101" pitchFamily="2" charset="-122"/>
              </a:rPr>
              <a:t>CHARGES</a:t>
            </a:r>
            <a:r>
              <a:rPr lang="en-US" altLang="zh-CN" sz="1800" dirty="0">
                <a:ea typeface="宋体" panose="02010600030101010101" pitchFamily="2" charset="-122"/>
              </a:rPr>
              <a:t> </a:t>
            </a:r>
            <a:endParaRPr lang="en-US" altLang="zh-CN" sz="1800" dirty="0">
              <a:ea typeface="宋体" panose="02010600030101010101" pitchFamily="2" charset="-122"/>
            </a:endParaRPr>
          </a:p>
          <a:p>
            <a:pPr marL="0" lvl="0" indent="0" eaLnBrk="1" hangingPunct="1">
              <a:spcBef>
                <a:spcPct val="0"/>
              </a:spcBef>
              <a:buNone/>
            </a:pPr>
            <a:endParaRPr lang="en-US" altLang="zh-CN" sz="3100" b="1" dirty="0">
              <a:ea typeface="宋体" panose="02010600030101010101" pitchFamily="2" charset="-122"/>
            </a:endParaRPr>
          </a:p>
          <a:p>
            <a:pPr marL="0" lvl="0" indent="0" eaLnBrk="1" hangingPunct="1">
              <a:spcBef>
                <a:spcPct val="0"/>
              </a:spcBef>
              <a:buBlip>
                <a:blip r:embed="rId3"/>
              </a:buBlip>
            </a:pPr>
            <a:r>
              <a:rPr lang="en-US" altLang="zh-CN" sz="1800" b="1" dirty="0">
                <a:ea typeface="宋体" panose="02010600030101010101" pitchFamily="2" charset="-122"/>
              </a:rPr>
              <a:t>  PREPAID /</a:t>
            </a:r>
            <a:r>
              <a:rPr lang="zh-CN" altLang="en-US" sz="1800" b="1" dirty="0">
                <a:ea typeface="宋体" panose="02010600030101010101" pitchFamily="2" charset="-122"/>
              </a:rPr>
              <a:t>  </a:t>
            </a:r>
            <a:r>
              <a:rPr lang="en-US" altLang="zh-CN" sz="1800" b="1" dirty="0">
                <a:ea typeface="宋体" panose="02010600030101010101" pitchFamily="2" charset="-122"/>
              </a:rPr>
              <a:t>COLLECT</a:t>
            </a:r>
            <a:endParaRPr lang="en-US" altLang="zh-CN" sz="1800" b="1" dirty="0">
              <a:ea typeface="宋体" panose="02010600030101010101" pitchFamily="2" charset="-122"/>
            </a:endParaRPr>
          </a:p>
          <a:p>
            <a:pPr marL="0" lvl="0" indent="0" eaLnBrk="1" hangingPunct="1">
              <a:spcBef>
                <a:spcPct val="0"/>
              </a:spcBef>
              <a:buNone/>
            </a:pPr>
            <a:endParaRPr lang="en-US" altLang="zh-CN" sz="3100" b="1" dirty="0">
              <a:ea typeface="宋体" panose="02010600030101010101" pitchFamily="2" charset="-122"/>
            </a:endParaRPr>
          </a:p>
          <a:p>
            <a:pPr marL="0" lvl="0" indent="0" eaLnBrk="1" hangingPunct="1">
              <a:spcBef>
                <a:spcPct val="0"/>
              </a:spcBef>
              <a:buBlip>
                <a:blip r:embed="rId3"/>
              </a:buBlip>
            </a:pPr>
            <a:r>
              <a:rPr lang="en-US" altLang="zh-CN" sz="1800" b="1" dirty="0">
                <a:ea typeface="宋体" panose="02010600030101010101" pitchFamily="2" charset="-122"/>
              </a:rPr>
              <a:t>  PREPAID AT</a:t>
            </a:r>
            <a:r>
              <a:rPr lang="en-US" altLang="zh-CN" sz="1800" dirty="0">
                <a:ea typeface="宋体" panose="02010600030101010101" pitchFamily="2" charset="-122"/>
              </a:rPr>
              <a:t> </a:t>
            </a:r>
            <a:r>
              <a:rPr lang="en-US" altLang="zh-CN" sz="1800" b="1" dirty="0">
                <a:ea typeface="宋体" panose="02010600030101010101" pitchFamily="2" charset="-122"/>
              </a:rPr>
              <a:t>  PAYABLE AT </a:t>
            </a:r>
            <a:endParaRPr lang="en-US" altLang="zh-CN" sz="1800" b="1" dirty="0">
              <a:ea typeface="宋体" panose="02010600030101010101" pitchFamily="2" charset="-122"/>
            </a:endParaRPr>
          </a:p>
          <a:p>
            <a:pPr marL="0" lvl="0" indent="0" eaLnBrk="1" hangingPunct="1">
              <a:spcBef>
                <a:spcPct val="0"/>
              </a:spcBef>
              <a:buNone/>
            </a:pPr>
            <a:endParaRPr lang="en-US" altLang="zh-CN" sz="1800" b="1" dirty="0">
              <a:ea typeface="宋体" panose="02010600030101010101" pitchFamily="2" charset="-122"/>
            </a:endParaRPr>
          </a:p>
          <a:p>
            <a:pPr marL="0" lvl="0" indent="0" eaLnBrk="1" hangingPunct="1">
              <a:spcBef>
                <a:spcPct val="0"/>
              </a:spcBef>
              <a:buBlip>
                <a:blip r:embed="rId3"/>
              </a:buBlip>
            </a:pPr>
            <a:r>
              <a:rPr lang="en-US" altLang="zh-CN" sz="1800" b="1" dirty="0">
                <a:ea typeface="宋体" panose="02010600030101010101" pitchFamily="2" charset="-122"/>
              </a:rPr>
              <a:t>  TOTAL PREPAID</a:t>
            </a:r>
            <a:endParaRPr lang="en-US" altLang="zh-CN" sz="1800" b="1" dirty="0">
              <a:solidFill>
                <a:srgbClr val="FF0000"/>
              </a:solidFill>
              <a:ea typeface="宋体" panose="02010600030101010101" pitchFamily="2" charset="-122"/>
            </a:endParaRPr>
          </a:p>
        </p:txBody>
      </p:sp>
      <p:pic>
        <p:nvPicPr>
          <p:cNvPr id="217097" name="Picture 25" descr="~7TS8R@(~@UIY5WG_Z]G7U0"/>
          <p:cNvPicPr>
            <a:picLocks noChangeAspect="1"/>
          </p:cNvPicPr>
          <p:nvPr/>
        </p:nvPicPr>
        <p:blipFill>
          <a:blip r:embed="rId4"/>
          <a:stretch>
            <a:fillRect/>
          </a:stretch>
        </p:blipFill>
        <p:spPr>
          <a:xfrm>
            <a:off x="8788400" y="1784350"/>
            <a:ext cx="4864100" cy="2159000"/>
          </a:xfrm>
          <a:prstGeom prst="rect">
            <a:avLst/>
          </a:prstGeom>
          <a:noFill/>
          <a:ln w="9525">
            <a:noFill/>
          </a:ln>
        </p:spPr>
      </p:pic>
    </p:spTree>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a:spLocks noGrp="1" noChangeArrowheads="1"/>
          </p:cNvSpPr>
          <p:nvPr>
            <p:ph type="title" idx="4294967295"/>
          </p:nvPr>
        </p:nvSpPr>
        <p:spPr/>
        <p:txBody>
          <a:bodyPr vert="horz" wrap="square" lIns="140692" tIns="70346" rIns="140692" bIns="70346"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结  论  </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18115" name="Rectangle 3"/>
          <p:cNvSpPr>
            <a:spLocks noGrp="1"/>
          </p:cNvSpPr>
          <p:nvPr>
            <p:ph type="body" idx="4294967295"/>
          </p:nvPr>
        </p:nvSpPr>
        <p:spPr>
          <a:xfrm>
            <a:off x="1304925" y="3181350"/>
            <a:ext cx="5783263" cy="1438275"/>
          </a:xfrm>
          <a:ln/>
        </p:spPr>
        <p:txBody>
          <a:bodyPr vert="horz" wrap="square" lIns="140692" tIns="70346" rIns="140692" bIns="70346" anchor="t" anchorCtr="0"/>
          <a:p>
            <a:pPr marL="0" indent="0">
              <a:buNone/>
            </a:pPr>
            <a:r>
              <a:rPr lang="zh-CN" altLang="en-US" sz="4300" b="1" dirty="0"/>
              <a:t>熟练的货代单证人员应该知道：</a:t>
            </a:r>
            <a:endParaRPr lang="zh-CN" altLang="en-US" sz="4300" b="1" dirty="0"/>
          </a:p>
          <a:p>
            <a:pPr marL="0" indent="0">
              <a:buNone/>
            </a:pPr>
            <a:endParaRPr lang="en-US" altLang="zh-CN" sz="4300" dirty="0"/>
          </a:p>
          <a:p>
            <a:pPr marL="0" indent="0">
              <a:buNone/>
            </a:pPr>
            <a:endParaRPr lang="en-US" altLang="zh-CN" sz="4300" dirty="0"/>
          </a:p>
          <a:p>
            <a:pPr marL="0" indent="0">
              <a:buNone/>
            </a:pPr>
            <a:endParaRPr lang="zh-CN" altLang="en-US" sz="2200" dirty="0"/>
          </a:p>
        </p:txBody>
      </p:sp>
      <p:sp>
        <p:nvSpPr>
          <p:cNvPr id="218116" name="任意多边形 59"/>
          <p:cNvSpPr/>
          <p:nvPr/>
        </p:nvSpPr>
        <p:spPr>
          <a:xfrm rot="2680233">
            <a:off x="4365625" y="4578350"/>
            <a:ext cx="9636125" cy="8337550"/>
          </a:xfrm>
          <a:custGeom>
            <a:avLst/>
            <a:gdLst>
              <a:gd name="txL" fmla="*/ 0 w 5393410"/>
              <a:gd name="txT" fmla="*/ 0 h 4749253"/>
              <a:gd name="txR" fmla="*/ 5393410 w 5393410"/>
              <a:gd name="txB" fmla="*/ 4749253 h 4749253"/>
            </a:gdLst>
            <a:ahLst/>
            <a:cxnLst>
              <a:cxn ang="0">
                <a:pos x="0" y="0"/>
              </a:cxn>
              <a:cxn ang="0">
                <a:pos x="47206730" y="0"/>
              </a:cxn>
              <a:cxn ang="0">
                <a:pos x="57782203" y="12236761"/>
              </a:cxn>
              <a:cxn ang="0">
                <a:pos x="17134195" y="58200625"/>
              </a:cxn>
              <a:cxn ang="0">
                <a:pos x="0" y="58200625"/>
              </a:cxn>
            </a:cxnLst>
            <a:rect l="txL" t="txT" r="txR" b="txB"/>
            <a:pathLst>
              <a:path w="5393410" h="4749253">
                <a:moveTo>
                  <a:pt x="0" y="0"/>
                </a:moveTo>
                <a:lnTo>
                  <a:pt x="4406292" y="0"/>
                </a:lnTo>
                <a:lnTo>
                  <a:pt x="5393410" y="998536"/>
                </a:lnTo>
                <a:lnTo>
                  <a:pt x="1599309" y="4749253"/>
                </a:lnTo>
                <a:lnTo>
                  <a:pt x="0" y="4749253"/>
                </a:lnTo>
                <a:lnTo>
                  <a:pt x="0" y="0"/>
                </a:lnTo>
                <a:close/>
              </a:path>
            </a:pathLst>
          </a:custGeom>
          <a:solidFill>
            <a:srgbClr val="2E75B6">
              <a:alpha val="89803"/>
            </a:srgbClr>
          </a:solidFill>
          <a:ln w="9525">
            <a:noFill/>
          </a:ln>
        </p:spPr>
        <p:txBody>
          <a:bodyPr/>
          <a:p>
            <a:endParaRPr lang="zh-CN" altLang="en-US"/>
          </a:p>
        </p:txBody>
      </p:sp>
      <p:cxnSp>
        <p:nvCxnSpPr>
          <p:cNvPr id="218117" name="AutoShape 5"/>
          <p:cNvCxnSpPr/>
          <p:nvPr/>
        </p:nvCxnSpPr>
        <p:spPr>
          <a:xfrm flipH="1">
            <a:off x="3117850" y="3287713"/>
            <a:ext cx="5722938" cy="4956175"/>
          </a:xfrm>
          <a:prstGeom prst="straightConnector1">
            <a:avLst/>
          </a:prstGeom>
          <a:ln w="19050" cap="flat" cmpd="sng">
            <a:solidFill>
              <a:schemeClr val="bg1"/>
            </a:solidFill>
            <a:prstDash val="dash"/>
            <a:miter/>
            <a:headEnd type="none" w="med" len="med"/>
            <a:tailEnd type="none" w="med" len="med"/>
          </a:ln>
        </p:spPr>
      </p:cxnSp>
      <p:cxnSp>
        <p:nvCxnSpPr>
          <p:cNvPr id="218118" name="AutoShape 6"/>
          <p:cNvCxnSpPr/>
          <p:nvPr/>
        </p:nvCxnSpPr>
        <p:spPr>
          <a:xfrm>
            <a:off x="8901113" y="3287713"/>
            <a:ext cx="5556250" cy="5861050"/>
          </a:xfrm>
          <a:prstGeom prst="straightConnector1">
            <a:avLst/>
          </a:prstGeom>
          <a:ln w="19050" cap="flat" cmpd="sng">
            <a:solidFill>
              <a:schemeClr val="bg1"/>
            </a:solidFill>
            <a:prstDash val="dash"/>
            <a:miter/>
            <a:headEnd type="none" w="med" len="med"/>
            <a:tailEnd type="none" w="med" len="med"/>
          </a:ln>
        </p:spPr>
      </p:cxnSp>
      <p:cxnSp>
        <p:nvCxnSpPr>
          <p:cNvPr id="218119" name="AutoShape 7"/>
          <p:cNvCxnSpPr>
            <a:stCxn id="218116" idx="4"/>
          </p:cNvCxnSpPr>
          <p:nvPr/>
        </p:nvCxnSpPr>
        <p:spPr>
          <a:xfrm>
            <a:off x="2660650" y="8504238"/>
            <a:ext cx="6648450" cy="4762500"/>
          </a:xfrm>
          <a:prstGeom prst="straightConnector1">
            <a:avLst/>
          </a:prstGeom>
          <a:ln w="19050" cap="flat" cmpd="sng">
            <a:solidFill>
              <a:schemeClr val="bg1"/>
            </a:solidFill>
            <a:prstDash val="dash"/>
            <a:miter/>
            <a:headEnd type="none" w="med" len="med"/>
            <a:tailEnd type="none" w="med" len="med"/>
          </a:ln>
        </p:spPr>
      </p:cxnSp>
      <p:sp>
        <p:nvSpPr>
          <p:cNvPr id="218120" name="Text Box 8"/>
          <p:cNvSpPr txBox="1"/>
          <p:nvPr/>
        </p:nvSpPr>
        <p:spPr>
          <a:xfrm>
            <a:off x="6292850" y="5649913"/>
            <a:ext cx="4991100" cy="298926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Blip>
                <a:blip r:embed="rId1"/>
              </a:buBlip>
            </a:pPr>
            <a:r>
              <a:rPr lang="zh-CN" altLang="en-US" sz="3700" b="1" dirty="0">
                <a:solidFill>
                  <a:schemeClr val="bg1"/>
                </a:solidFill>
                <a:ea typeface="楷体_GB2312" pitchFamily="49" charset="-122"/>
              </a:rPr>
              <a:t>正确缮制提单的正面内容</a:t>
            </a:r>
            <a:endParaRPr lang="zh-CN" altLang="en-US" sz="3700" b="1" dirty="0">
              <a:solidFill>
                <a:schemeClr val="bg1"/>
              </a:solidFill>
              <a:ea typeface="楷体_GB2312" pitchFamily="49" charset="-122"/>
            </a:endParaRPr>
          </a:p>
          <a:p>
            <a:pPr marL="0" lvl="0" indent="0" eaLnBrk="1" hangingPunct="1">
              <a:spcBef>
                <a:spcPct val="0"/>
              </a:spcBef>
              <a:buNone/>
            </a:pPr>
            <a:endParaRPr lang="zh-CN" altLang="en-US" sz="3700" b="1" dirty="0">
              <a:solidFill>
                <a:schemeClr val="bg1"/>
              </a:solidFill>
              <a:ea typeface="楷体_GB2312" pitchFamily="49" charset="-122"/>
            </a:endParaRPr>
          </a:p>
          <a:p>
            <a:pPr marL="0" lvl="0" indent="0" eaLnBrk="1" hangingPunct="1">
              <a:spcBef>
                <a:spcPct val="0"/>
              </a:spcBef>
              <a:buBlip>
                <a:blip r:embed="rId1"/>
              </a:buBlip>
            </a:pPr>
            <a:r>
              <a:rPr lang="zh-CN" altLang="en-US" sz="3700" b="1" dirty="0">
                <a:solidFill>
                  <a:schemeClr val="bg1"/>
                </a:solidFill>
                <a:ea typeface="楷体_GB2312" pitchFamily="49" charset="-122"/>
              </a:rPr>
              <a:t>正确使用提单的背面内容</a:t>
            </a:r>
            <a:endParaRPr lang="zh-CN" altLang="en-US" sz="3700" b="1" dirty="0">
              <a:solidFill>
                <a:schemeClr val="bg1"/>
              </a:solidFill>
              <a:ea typeface="楷体_GB2312" pitchFamily="49" charset="-122"/>
            </a:endParaRPr>
          </a:p>
        </p:txBody>
      </p:sp>
      <p:graphicFrame>
        <p:nvGraphicFramePr>
          <p:cNvPr id="218121" name="图表 58"/>
          <p:cNvGraphicFramePr/>
          <p:nvPr/>
        </p:nvGraphicFramePr>
        <p:xfrm>
          <a:off x="-396875" y="5865813"/>
          <a:ext cx="5102225" cy="4645025"/>
        </p:xfrm>
        <a:graphic>
          <a:graphicData uri="http://schemas.openxmlformats.org/presentationml/2006/ole">
            <mc:AlternateContent xmlns:mc="http://schemas.openxmlformats.org/markup-compatibility/2006">
              <mc:Choice xmlns:v="urn:schemas-microsoft-com:vml" Requires="v">
                <p:oleObj spid="_x0000_s3082" name="" r:id="rId2" imgW="5236210" imgH="5041265" progId="Excel.Chart.8">
                  <p:embed/>
                </p:oleObj>
              </mc:Choice>
              <mc:Fallback>
                <p:oleObj name="" r:id="rId2" imgW="5236210" imgH="5041265" progId="Excel.Chart.8">
                  <p:embed/>
                  <p:pic>
                    <p:nvPicPr>
                      <p:cNvPr id="0" name="图片 3081"/>
                      <p:cNvPicPr/>
                      <p:nvPr/>
                    </p:nvPicPr>
                    <p:blipFill>
                      <a:blip r:embed="rId3"/>
                      <a:stretch>
                        <a:fillRect/>
                      </a:stretch>
                    </p:blipFill>
                    <p:spPr>
                      <a:xfrm>
                        <a:off x="-396875" y="5865813"/>
                        <a:ext cx="5102225" cy="4645025"/>
                      </a:xfrm>
                      <a:prstGeom prst="rect">
                        <a:avLst/>
                      </a:prstGeom>
                      <a:noFill/>
                      <a:ln w="38100">
                        <a:noFill/>
                        <a:miter/>
                      </a:ln>
                    </p:spPr>
                  </p:pic>
                </p:oleObj>
              </mc:Fallback>
            </mc:AlternateContent>
          </a:graphicData>
        </a:graphic>
      </p:graphicFrame>
      <p:grpSp>
        <p:nvGrpSpPr>
          <p:cNvPr id="218122" name="组合 10"/>
          <p:cNvGrpSpPr/>
          <p:nvPr/>
        </p:nvGrpSpPr>
        <p:grpSpPr>
          <a:xfrm flipV="1">
            <a:off x="9696450" y="-39687"/>
            <a:ext cx="4735513" cy="1501775"/>
            <a:chOff x="0" y="0"/>
            <a:chExt cx="7110389" cy="2443343"/>
          </a:xfrm>
        </p:grpSpPr>
        <p:grpSp>
          <p:nvGrpSpPr>
            <p:cNvPr id="218140" name="组合 1"/>
            <p:cNvGrpSpPr/>
            <p:nvPr/>
          </p:nvGrpSpPr>
          <p:grpSpPr>
            <a:xfrm>
              <a:off x="1583972" y="0"/>
              <a:ext cx="3528130" cy="2443343"/>
              <a:chOff x="0" y="0"/>
              <a:chExt cx="3182548" cy="2036641"/>
            </a:xfrm>
          </p:grpSpPr>
          <p:sp>
            <p:nvSpPr>
              <p:cNvPr id="218147"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8148"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18141" name="组合 4"/>
            <p:cNvGrpSpPr/>
            <p:nvPr/>
          </p:nvGrpSpPr>
          <p:grpSpPr>
            <a:xfrm>
              <a:off x="3568070" y="27383"/>
              <a:ext cx="3542319" cy="1708211"/>
              <a:chOff x="0" y="0"/>
              <a:chExt cx="4223383" cy="2036640"/>
            </a:xfrm>
          </p:grpSpPr>
          <p:sp>
            <p:nvSpPr>
              <p:cNvPr id="218145"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8146"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18142" name="组合 7"/>
            <p:cNvGrpSpPr/>
            <p:nvPr/>
          </p:nvGrpSpPr>
          <p:grpSpPr>
            <a:xfrm>
              <a:off x="0" y="53826"/>
              <a:ext cx="3027130" cy="1839448"/>
              <a:chOff x="0" y="0"/>
              <a:chExt cx="2451714" cy="1534624"/>
            </a:xfrm>
          </p:grpSpPr>
          <p:sp>
            <p:nvSpPr>
              <p:cNvPr id="218143"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8144"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218123" name="矩形 45"/>
          <p:cNvSpPr/>
          <p:nvPr/>
        </p:nvSpPr>
        <p:spPr>
          <a:xfrm rot="2685974">
            <a:off x="13666788" y="4362450"/>
            <a:ext cx="520700" cy="492125"/>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8124" name="矩形 46"/>
          <p:cNvSpPr/>
          <p:nvPr/>
        </p:nvSpPr>
        <p:spPr>
          <a:xfrm rot="-8202817">
            <a:off x="10831513" y="2428875"/>
            <a:ext cx="757237" cy="604838"/>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8125" name="矩形 47"/>
          <p:cNvSpPr/>
          <p:nvPr/>
        </p:nvSpPr>
        <p:spPr>
          <a:xfrm rot="-8174026">
            <a:off x="9488488" y="1927225"/>
            <a:ext cx="403225" cy="381000"/>
          </a:xfrm>
          <a:prstGeom prst="rect">
            <a:avLst/>
          </a:prstGeom>
          <a:solidFill>
            <a:srgbClr val="DEEBF7"/>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8126" name="矩形 48"/>
          <p:cNvSpPr/>
          <p:nvPr/>
        </p:nvSpPr>
        <p:spPr>
          <a:xfrm rot="-8174026">
            <a:off x="9453563" y="1254125"/>
            <a:ext cx="196850" cy="185738"/>
          </a:xfrm>
          <a:prstGeom prst="rect">
            <a:avLst/>
          </a:prstGeom>
          <a:solidFill>
            <a:srgbClr val="DEEBF7">
              <a:alpha val="50195"/>
            </a:srgbClr>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8127" name="矩形 50"/>
          <p:cNvSpPr/>
          <p:nvPr/>
        </p:nvSpPr>
        <p:spPr>
          <a:xfrm rot="2685974">
            <a:off x="15987713" y="4786313"/>
            <a:ext cx="193675" cy="184150"/>
          </a:xfrm>
          <a:prstGeom prst="rect">
            <a:avLst/>
          </a:prstGeom>
          <a:solidFill>
            <a:srgbClr val="DEEBF7">
              <a:alpha val="50195"/>
            </a:srgbClr>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8128" name="矩形 51"/>
          <p:cNvSpPr/>
          <p:nvPr/>
        </p:nvSpPr>
        <p:spPr>
          <a:xfrm rot="-8128233">
            <a:off x="11206163" y="3182938"/>
            <a:ext cx="1250950" cy="1200150"/>
          </a:xfrm>
          <a:prstGeom prst="rect">
            <a:avLst/>
          </a:prstGeom>
          <a:solidFill>
            <a:srgbClr val="478FD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8129" name="矩形 52"/>
          <p:cNvSpPr/>
          <p:nvPr/>
        </p:nvSpPr>
        <p:spPr>
          <a:xfrm rot="-8174026">
            <a:off x="10552113" y="3987800"/>
            <a:ext cx="519112" cy="492125"/>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8130" name="矩形 53"/>
          <p:cNvSpPr/>
          <p:nvPr/>
        </p:nvSpPr>
        <p:spPr>
          <a:xfrm rot="-8174026">
            <a:off x="10096500" y="4141788"/>
            <a:ext cx="195263" cy="184150"/>
          </a:xfrm>
          <a:prstGeom prst="rect">
            <a:avLst/>
          </a:prstGeom>
          <a:solidFill>
            <a:srgbClr val="DEEBF7">
              <a:alpha val="50195"/>
            </a:srgbClr>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18131" name="矩形 51"/>
          <p:cNvSpPr/>
          <p:nvPr/>
        </p:nvSpPr>
        <p:spPr>
          <a:xfrm rot="-8128233">
            <a:off x="11404600" y="3373438"/>
            <a:ext cx="1249363" cy="1200150"/>
          </a:xfrm>
          <a:prstGeom prst="rect">
            <a:avLst/>
          </a:prstGeom>
          <a:solidFill>
            <a:srgbClr val="478FD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grpSp>
        <p:nvGrpSpPr>
          <p:cNvPr id="218132" name="组合 7"/>
          <p:cNvGrpSpPr/>
          <p:nvPr/>
        </p:nvGrpSpPr>
        <p:grpSpPr>
          <a:xfrm>
            <a:off x="396875" y="3181350"/>
            <a:ext cx="906463" cy="857250"/>
            <a:chOff x="0" y="0"/>
            <a:chExt cx="1143008" cy="1143007"/>
          </a:xfrm>
        </p:grpSpPr>
        <p:grpSp>
          <p:nvGrpSpPr>
            <p:cNvPr id="218133" name="椭圆 4"/>
            <p:cNvGrpSpPr/>
            <p:nvPr/>
          </p:nvGrpSpPr>
          <p:grpSpPr>
            <a:xfrm>
              <a:off x="-419104" y="-172649"/>
              <a:ext cx="1713859" cy="1713857"/>
              <a:chOff x="0" y="0"/>
              <a:chExt cx="1499616" cy="1499616"/>
            </a:xfrm>
          </p:grpSpPr>
          <p:pic>
            <p:nvPicPr>
              <p:cNvPr id="218138" name="椭圆 4"/>
              <p:cNvPicPr/>
              <p:nvPr/>
            </p:nvPicPr>
            <p:blipFill>
              <a:blip r:embed="rId4"/>
              <a:stretch>
                <a:fillRect/>
              </a:stretch>
            </p:blipFill>
            <p:spPr>
              <a:xfrm>
                <a:off x="0" y="0"/>
                <a:ext cx="1499616" cy="1499616"/>
              </a:xfrm>
              <a:prstGeom prst="rect">
                <a:avLst/>
              </a:prstGeom>
              <a:noFill/>
              <a:ln w="9525">
                <a:noFill/>
              </a:ln>
            </p:spPr>
          </p:pic>
          <p:sp>
            <p:nvSpPr>
              <p:cNvPr id="218139" name="Text Box 32"/>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18134" name="椭圆 5"/>
            <p:cNvGrpSpPr/>
            <p:nvPr/>
          </p:nvGrpSpPr>
          <p:grpSpPr>
            <a:xfrm>
              <a:off x="-8056" y="36358"/>
              <a:ext cx="1093804" cy="1107737"/>
              <a:chOff x="0" y="0"/>
              <a:chExt cx="957072" cy="969264"/>
            </a:xfrm>
          </p:grpSpPr>
          <p:pic>
            <p:nvPicPr>
              <p:cNvPr id="218136" name="椭圆 5"/>
              <p:cNvPicPr/>
              <p:nvPr/>
            </p:nvPicPr>
            <p:blipFill>
              <a:blip r:embed="rId5"/>
              <a:stretch>
                <a:fillRect/>
              </a:stretch>
            </p:blipFill>
            <p:spPr>
              <a:xfrm>
                <a:off x="0" y="0"/>
                <a:ext cx="957072" cy="969264"/>
              </a:xfrm>
              <a:prstGeom prst="rect">
                <a:avLst/>
              </a:prstGeom>
              <a:noFill/>
              <a:ln w="9525">
                <a:noFill/>
              </a:ln>
            </p:spPr>
          </p:pic>
          <p:sp>
            <p:nvSpPr>
              <p:cNvPr id="218137" name="Text Box 35"/>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218135" name="燕尾形 6"/>
            <p:cNvSpPr/>
            <p:nvPr/>
          </p:nvSpPr>
          <p:spPr>
            <a:xfrm>
              <a:off x="356794" y="388371"/>
              <a:ext cx="429417" cy="429417"/>
            </a:xfrm>
            <a:prstGeom prst="chevron">
              <a:avLst>
                <a:gd name="adj" fmla="val 50000"/>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spTree>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720725" y="411163"/>
            <a:ext cx="8636000"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smtClean="0">
                <a:ln>
                  <a:noFill/>
                </a:ln>
                <a:solidFill>
                  <a:schemeClr val="bg1"/>
                </a:solidFill>
                <a:effectLst>
                  <a:outerShdw blurRad="38100" dist="38100" dir="2700000" algn="tl">
                    <a:srgbClr val="C0C0C0"/>
                  </a:outerShdw>
                </a:effectLst>
                <a:uLnTx/>
                <a:uFillTx/>
                <a:latin typeface="楷体_GB2312" pitchFamily="49" charset="-122"/>
                <a:ea typeface="+mj-ea"/>
                <a:cs typeface="+mj-cs"/>
              </a:rPr>
              <a:t>海运提单的流转</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219139" name="Rectangle 3"/>
          <p:cNvSpPr>
            <a:spLocks noGrp="1"/>
          </p:cNvSpPr>
          <p:nvPr>
            <p:ph type="body" idx="4294967295"/>
          </p:nvPr>
        </p:nvSpPr>
        <p:spPr>
          <a:xfrm>
            <a:off x="227013" y="3717925"/>
            <a:ext cx="2551112" cy="750888"/>
          </a:xfrm>
          <a:ln/>
        </p:spPr>
        <p:txBody>
          <a:bodyPr vert="horz" wrap="square" lIns="140717" tIns="70359" rIns="140717" bIns="70359" anchor="t" anchorCtr="0"/>
          <a:p>
            <a:pPr eaLnBrk="1" hangingPunct="1">
              <a:lnSpc>
                <a:spcPct val="80000"/>
              </a:lnSpc>
              <a:buNone/>
            </a:pPr>
            <a:r>
              <a:rPr lang="zh-CN" altLang="en-US" sz="4300" b="1" dirty="0">
                <a:solidFill>
                  <a:srgbClr val="558ED5"/>
                </a:solidFill>
              </a:rPr>
              <a:t>工作任务</a:t>
            </a:r>
            <a:endParaRPr lang="zh-CN" altLang="en-US" sz="4300" b="1" dirty="0">
              <a:solidFill>
                <a:srgbClr val="558ED5"/>
              </a:solidFill>
            </a:endParaRPr>
          </a:p>
        </p:txBody>
      </p:sp>
      <p:sp>
        <p:nvSpPr>
          <p:cNvPr id="219140" name="Text Box 5"/>
          <p:cNvSpPr txBox="1"/>
          <p:nvPr/>
        </p:nvSpPr>
        <p:spPr>
          <a:xfrm>
            <a:off x="395288" y="2322513"/>
            <a:ext cx="2097087" cy="1285875"/>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120000"/>
              </a:lnSpc>
              <a:spcBef>
                <a:spcPct val="0"/>
              </a:spcBef>
              <a:buNone/>
            </a:pPr>
            <a:r>
              <a:rPr lang="en-US" altLang="zh-CN" sz="3100" b="1" dirty="0">
                <a:solidFill>
                  <a:srgbClr val="FF0000"/>
                </a:solidFill>
              </a:rPr>
              <a:t>COSCO</a:t>
            </a:r>
            <a:r>
              <a:rPr lang="zh-CN" altLang="en-US" sz="3100" b="1" dirty="0">
                <a:solidFill>
                  <a:srgbClr val="FF0000"/>
                </a:solidFill>
              </a:rPr>
              <a:t>海运提单</a:t>
            </a:r>
            <a:endParaRPr lang="zh-CN" altLang="en-US" sz="1800" b="1" dirty="0">
              <a:solidFill>
                <a:srgbClr val="FF0000"/>
              </a:solidFill>
              <a:ea typeface="宋体" panose="02010600030101010101" pitchFamily="2" charset="-122"/>
            </a:endParaRPr>
          </a:p>
        </p:txBody>
      </p:sp>
      <p:sp>
        <p:nvSpPr>
          <p:cNvPr id="219141" name="TextBox 2"/>
          <p:cNvSpPr txBox="1"/>
          <p:nvPr/>
        </p:nvSpPr>
        <p:spPr>
          <a:xfrm>
            <a:off x="112713" y="4468813"/>
            <a:ext cx="2212975" cy="2789237"/>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4300" b="1" dirty="0">
                <a:latin typeface="黑体" panose="02010609060101010101" pitchFamily="49" charset="-122"/>
              </a:rPr>
              <a:t>海运提单是如何流转的呢？</a:t>
            </a:r>
            <a:endParaRPr lang="zh-CN" altLang="en-US" sz="4300" b="1" dirty="0">
              <a:latin typeface="黑体" panose="02010609060101010101" pitchFamily="49" charset="-122"/>
            </a:endParaRPr>
          </a:p>
        </p:txBody>
      </p:sp>
      <p:graphicFrame>
        <p:nvGraphicFramePr>
          <p:cNvPr id="44066" name="Group 34"/>
          <p:cNvGraphicFramePr>
            <a:graphicFrameLocks noGrp="1"/>
          </p:cNvGraphicFramePr>
          <p:nvPr/>
        </p:nvGraphicFramePr>
        <p:xfrm>
          <a:off x="3005138" y="1784350"/>
          <a:ext cx="11283950" cy="8450263"/>
        </p:xfrm>
        <a:graphic>
          <a:graphicData uri="http://schemas.openxmlformats.org/drawingml/2006/table">
            <a:tbl>
              <a:tblPr/>
              <a:tblGrid>
                <a:gridCol w="3640468"/>
                <a:gridCol w="3277921"/>
                <a:gridCol w="4365561"/>
              </a:tblGrid>
              <a:tr h="1096423">
                <a:tc gridSpan="2">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 SHIPPER</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ZHENGXING IMP&amp;EXP. CO.,LTD.</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21 WEST ZHONGSHAN ROAD, HUZHOU</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8" marR="144018"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rowSpan="6">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10) B/L NO.:    HJSHBI1520876</a:t>
                      </a:r>
                      <a:endPar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endPar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CARRIER: </a:t>
                      </a:r>
                      <a:endPar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C O S C O</a:t>
                      </a:r>
                      <a:endPar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endPar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zh-CN" altLang="en-US"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中远集装箱运输有限公司</a:t>
                      </a:r>
                      <a:endParaRPr kumimoji="0" lang="zh-CN" altLang="en-US"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endParaRPr kumimoji="0" lang="zh-CN" altLang="en-US"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COSCO CONTAINER LINES  </a:t>
                      </a:r>
                      <a:endParaRPr kumimoji="0" lang="en-US" altLang="zh-CN" sz="24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endPar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ORIGINAL</a:t>
                      </a:r>
                      <a:endParaRPr kumimoji="0" lang="en-US" altLang="zh-CN" sz="30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8" marR="144018"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76390">
                <a:tc gridSpan="2">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2) CONSIGNEE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TO ORDER OF SHIPPER</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8" marR="144018"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vMerge="1">
                  <a:tcPr/>
                </a:tc>
              </a:tr>
              <a:tr h="1096423">
                <a:tc gridSpan="2">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3) NOTIFY PARTY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MANDARS IMPORTS CO. LTD.</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38 QUEENSWAY, ROTTERDAM</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8" marR="144018"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vMerge="1">
                  <a:tcPr/>
                </a:tc>
              </a:tr>
              <a:tr h="816528">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4) PLACE OF RECEIPT</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8" marR="144018"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5) OCEAN VESSEL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DONGFANG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8" marR="144018"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776390">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6) VOYAGE NO.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V.190</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8" marR="144018"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7)PORT OF LOADING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SHANGHAI</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8" marR="144018"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840196">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8) PORT OF DISCHARGE</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    ROTTERDAM</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8" marR="144018"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9) PLACE OF DELIVERY</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8" marR="144018"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a:tc>
              </a:tr>
              <a:tr h="684952">
                <a:tc gridSpan="3">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11) MARKS    12) NOS.</a:t>
                      </a:r>
                      <a:r>
                        <a:rPr kumimoji="0" lang="zh-CN" altLang="en-US"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a:t>
                      </a: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KINDS OF PKGS. 13) DESCRIPTION OF GOODS 14) G.W. 15) MEAS(M3)</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pPr>
                      <a:r>
                        <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CONTAINER NO.</a:t>
                      </a:r>
                      <a:endParaRPr kumimoji="0" lang="en-US" altLang="zh-CN" sz="18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8" marR="144018"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r>
              <a:tr h="2362959">
                <a:tc gridSpan="3">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MANDARS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TXT201110          620 CARTONS      KNITTED SWEATER        24800 KGS      55.8 CBM</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ROTTERDAM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C/NO.:1</a:t>
                      </a:r>
                      <a:r>
                        <a:rPr kumimoji="0" lang="zh-CN" altLang="en-US"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a:t>
                      </a: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620                                      FREIGHT PREPAID</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GANE100067                                              CY-CY</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rPr>
                        <a:t>GANE100068                                                     </a:t>
                      </a:r>
                      <a:endParaRPr kumimoji="0" lang="en-US" altLang="zh-CN" sz="2100" b="1" i="0" u="none" strike="noStrike" cap="none" normalizeH="0" baseline="0" smtClean="0">
                        <a:ln>
                          <a:noFill/>
                        </a:ln>
                        <a:solidFill>
                          <a:schemeClr val="tx1"/>
                        </a:solidFill>
                        <a:effectLst/>
                        <a:latin typeface="Arial" panose="020B0604020202020204" pitchFamily="34" charset="0"/>
                        <a:ea typeface="黑体" panose="02010609060101010101" pitchFamily="49" charset="-122"/>
                        <a:cs typeface="Arial" panose="020B0604020202020204" pitchFamily="34" charset="0"/>
                      </a:endParaRPr>
                    </a:p>
                  </a:txBody>
                  <a:tcPr marL="144018" marR="144018" marT="68162" marB="6816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cPr/>
                </a:tc>
                <a:tc hMerge="1">
                  <a:tcPr/>
                </a:tc>
              </a:tr>
            </a:tbl>
          </a:graphicData>
        </a:graphic>
      </p:graphicFrame>
      <p:pic>
        <p:nvPicPr>
          <p:cNvPr id="219168" name="Picture 3" descr="E:\1-科研和课程建设改革\3-国贸资源库建设\1-国际货运代理\1-2015-8开始赶工\货代角色图片\现代尹经理3.jpg"/>
          <p:cNvPicPr>
            <a:picLocks noChangeAspect="1"/>
          </p:cNvPicPr>
          <p:nvPr/>
        </p:nvPicPr>
        <p:blipFill>
          <a:blip r:embed="rId1"/>
          <a:stretch>
            <a:fillRect/>
          </a:stretch>
        </p:blipFill>
        <p:spPr>
          <a:xfrm>
            <a:off x="0" y="7242175"/>
            <a:ext cx="2587625" cy="2982913"/>
          </a:xfrm>
          <a:prstGeom prst="rect">
            <a:avLst/>
          </a:prstGeom>
          <a:noFill/>
          <a:ln w="9525">
            <a:noFill/>
          </a:ln>
        </p:spPr>
      </p:pic>
    </p:spTree>
  </p:cSld>
  <p:clrMapOvr>
    <a:masterClrMapping/>
  </p:clrMapOvr>
  <p:transition>
    <p:fade/>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0162" name="标题 1"/>
          <p:cNvSpPr>
            <a:spLocks noGrp="1"/>
          </p:cNvSpPr>
          <p:nvPr>
            <p:ph type="title" idx="4294967295"/>
          </p:nvPr>
        </p:nvSpPr>
        <p:spPr>
          <a:ln/>
        </p:spPr>
        <p:txBody>
          <a:bodyPr vert="horz" wrap="square" lIns="143986" tIns="71993" rIns="143986" bIns="71993" anchor="ctr" anchorCtr="0"/>
          <a:p>
            <a:pPr algn="ctr"/>
            <a:r>
              <a:rPr lang="zh-CN" altLang="en-US" sz="6000" b="1" dirty="0"/>
              <a:t>任务剖析</a:t>
            </a:r>
            <a:endParaRPr lang="zh-CN" altLang="en-US" sz="6000" b="1" dirty="0"/>
          </a:p>
        </p:txBody>
      </p:sp>
      <p:grpSp>
        <p:nvGrpSpPr>
          <p:cNvPr id="220163" name="组合 16"/>
          <p:cNvGrpSpPr/>
          <p:nvPr/>
        </p:nvGrpSpPr>
        <p:grpSpPr>
          <a:xfrm>
            <a:off x="396875" y="4040188"/>
            <a:ext cx="3906838" cy="5153025"/>
            <a:chOff x="0" y="0"/>
            <a:chExt cx="3333750" cy="4645025"/>
          </a:xfrm>
        </p:grpSpPr>
        <p:sp>
          <p:nvSpPr>
            <p:cNvPr id="220197" name="Freeform 25"/>
            <p:cNvSpPr>
              <a:spLocks noEditPoints="1"/>
            </p:cNvSpPr>
            <p:nvPr/>
          </p:nvSpPr>
          <p:spPr>
            <a:xfrm>
              <a:off x="2284412" y="749300"/>
              <a:ext cx="1049338" cy="1049338"/>
            </a:xfrm>
            <a:custGeom>
              <a:avLst/>
              <a:gdLst>
                <a:gd name="txL" fmla="*/ 0 w 227"/>
                <a:gd name="txT" fmla="*/ 0 h 227"/>
                <a:gd name="txR" fmla="*/ 227 w 227"/>
                <a:gd name="txB" fmla="*/ 227 h 22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27" h="227">
                  <a:moveTo>
                    <a:pt x="167" y="30"/>
                  </a:moveTo>
                  <a:cubicBezTo>
                    <a:pt x="213" y="60"/>
                    <a:pt x="227" y="122"/>
                    <a:pt x="197" y="169"/>
                  </a:cubicBezTo>
                  <a:cubicBezTo>
                    <a:pt x="170" y="211"/>
                    <a:pt x="116" y="227"/>
                    <a:pt x="71" y="207"/>
                  </a:cubicBezTo>
                  <a:cubicBezTo>
                    <a:pt x="75" y="202"/>
                    <a:pt x="75" y="202"/>
                    <a:pt x="75" y="202"/>
                  </a:cubicBezTo>
                  <a:cubicBezTo>
                    <a:pt x="78" y="197"/>
                    <a:pt x="77" y="191"/>
                    <a:pt x="74" y="189"/>
                  </a:cubicBezTo>
                  <a:cubicBezTo>
                    <a:pt x="61" y="181"/>
                    <a:pt x="61" y="181"/>
                    <a:pt x="61" y="181"/>
                  </a:cubicBezTo>
                  <a:cubicBezTo>
                    <a:pt x="57" y="178"/>
                    <a:pt x="52" y="181"/>
                    <a:pt x="49" y="185"/>
                  </a:cubicBezTo>
                  <a:cubicBezTo>
                    <a:pt x="46" y="190"/>
                    <a:pt x="46" y="190"/>
                    <a:pt x="46" y="190"/>
                  </a:cubicBezTo>
                  <a:cubicBezTo>
                    <a:pt x="9" y="158"/>
                    <a:pt x="0" y="103"/>
                    <a:pt x="28" y="60"/>
                  </a:cubicBezTo>
                  <a:cubicBezTo>
                    <a:pt x="58" y="14"/>
                    <a:pt x="120" y="0"/>
                    <a:pt x="167" y="30"/>
                  </a:cubicBezTo>
                  <a:close/>
                  <a:moveTo>
                    <a:pt x="169" y="151"/>
                  </a:moveTo>
                  <a:cubicBezTo>
                    <a:pt x="189" y="120"/>
                    <a:pt x="180" y="78"/>
                    <a:pt x="149" y="58"/>
                  </a:cubicBezTo>
                  <a:cubicBezTo>
                    <a:pt x="117" y="38"/>
                    <a:pt x="76" y="47"/>
                    <a:pt x="56" y="78"/>
                  </a:cubicBezTo>
                  <a:cubicBezTo>
                    <a:pt x="36" y="110"/>
                    <a:pt x="45" y="151"/>
                    <a:pt x="76" y="171"/>
                  </a:cubicBezTo>
                  <a:cubicBezTo>
                    <a:pt x="107" y="191"/>
                    <a:pt x="149" y="182"/>
                    <a:pt x="169" y="151"/>
                  </a:cubicBezTo>
                  <a:close/>
                </a:path>
              </a:pathLst>
            </a:custGeom>
            <a:solidFill>
              <a:srgbClr val="65A3FF">
                <a:alpha val="100000"/>
              </a:srgbClr>
            </a:solidFill>
            <a:ln w="9525">
              <a:noFill/>
            </a:ln>
          </p:spPr>
          <p:txBody>
            <a:bodyPr/>
            <a:p>
              <a:endParaRPr lang="zh-CN" altLang="en-US"/>
            </a:p>
          </p:txBody>
        </p:sp>
        <p:sp>
          <p:nvSpPr>
            <p:cNvPr id="220198" name="Freeform 26"/>
            <p:cNvSpPr/>
            <p:nvPr/>
          </p:nvSpPr>
          <p:spPr>
            <a:xfrm>
              <a:off x="2449512" y="923925"/>
              <a:ext cx="708025" cy="708025"/>
            </a:xfrm>
            <a:custGeom>
              <a:avLst/>
              <a:gdLst>
                <a:gd name="txL" fmla="*/ 0 w 153"/>
                <a:gd name="txT" fmla="*/ 0 h 153"/>
                <a:gd name="txR" fmla="*/ 153 w 153"/>
                <a:gd name="txB" fmla="*/ 153 h 153"/>
              </a:gdLst>
              <a:ahLst/>
              <a:cxnLst>
                <a:cxn ang="0">
                  <a:pos x="2147483647" y="2147483647"/>
                </a:cxn>
                <a:cxn ang="0">
                  <a:pos x="2147483647" y="2147483647"/>
                </a:cxn>
                <a:cxn ang="0">
                  <a:pos x="2147483647" y="2147483647"/>
                </a:cxn>
                <a:cxn ang="0">
                  <a:pos x="2147483647" y="2147483647"/>
                </a:cxn>
                <a:cxn ang="0">
                  <a:pos x="2147483647" y="2147483647"/>
                </a:cxn>
              </a:cxnLst>
              <a:rect l="txL" t="txT" r="txR" b="txB"/>
              <a:pathLst>
                <a:path w="153" h="153">
                  <a:moveTo>
                    <a:pt x="113" y="20"/>
                  </a:moveTo>
                  <a:cubicBezTo>
                    <a:pt x="144" y="40"/>
                    <a:pt x="153" y="82"/>
                    <a:pt x="133" y="113"/>
                  </a:cubicBezTo>
                  <a:cubicBezTo>
                    <a:pt x="113" y="144"/>
                    <a:pt x="71" y="153"/>
                    <a:pt x="40" y="133"/>
                  </a:cubicBezTo>
                  <a:cubicBezTo>
                    <a:pt x="9" y="113"/>
                    <a:pt x="0" y="72"/>
                    <a:pt x="20" y="40"/>
                  </a:cubicBezTo>
                  <a:cubicBezTo>
                    <a:pt x="40" y="9"/>
                    <a:pt x="81" y="0"/>
                    <a:pt x="113" y="20"/>
                  </a:cubicBezTo>
                  <a:close/>
                </a:path>
              </a:pathLst>
            </a:custGeom>
            <a:solidFill>
              <a:schemeClr val="bg1">
                <a:alpha val="100000"/>
              </a:schemeClr>
            </a:solidFill>
            <a:ln w="9525">
              <a:noFill/>
            </a:ln>
          </p:spPr>
          <p:txBody>
            <a:bodyPr/>
            <a:p>
              <a:endParaRPr lang="zh-CN" altLang="en-US"/>
            </a:p>
          </p:txBody>
        </p:sp>
        <p:sp>
          <p:nvSpPr>
            <p:cNvPr id="220199" name="Freeform 33"/>
            <p:cNvSpPr/>
            <p:nvPr/>
          </p:nvSpPr>
          <p:spPr>
            <a:xfrm>
              <a:off x="2497137" y="1571625"/>
              <a:ext cx="147638" cy="133350"/>
            </a:xfrm>
            <a:custGeom>
              <a:avLst/>
              <a:gdLst>
                <a:gd name="txL" fmla="*/ 0 w 32"/>
                <a:gd name="txT" fmla="*/ 0 h 29"/>
                <a:gd name="txR" fmla="*/ 32 w 32"/>
                <a:gd name="txB" fmla="*/ 29 h 29"/>
              </a:gdLst>
              <a:ahLst/>
              <a:cxnLst>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Lst>
              <a:rect l="txL" t="txT" r="txR" b="txB"/>
              <a:pathLst>
                <a:path w="32" h="29">
                  <a:moveTo>
                    <a:pt x="28" y="11"/>
                  </a:moveTo>
                  <a:cubicBezTo>
                    <a:pt x="31" y="13"/>
                    <a:pt x="32" y="19"/>
                    <a:pt x="29" y="24"/>
                  </a:cubicBezTo>
                  <a:cubicBezTo>
                    <a:pt x="25" y="29"/>
                    <a:pt x="25" y="29"/>
                    <a:pt x="25" y="29"/>
                  </a:cubicBezTo>
                  <a:cubicBezTo>
                    <a:pt x="21" y="27"/>
                    <a:pt x="16" y="24"/>
                    <a:pt x="12" y="21"/>
                  </a:cubicBezTo>
                  <a:cubicBezTo>
                    <a:pt x="8" y="19"/>
                    <a:pt x="4" y="16"/>
                    <a:pt x="0" y="12"/>
                  </a:cubicBezTo>
                  <a:cubicBezTo>
                    <a:pt x="3" y="7"/>
                    <a:pt x="3" y="7"/>
                    <a:pt x="3" y="7"/>
                  </a:cubicBezTo>
                  <a:cubicBezTo>
                    <a:pt x="6" y="3"/>
                    <a:pt x="11" y="0"/>
                    <a:pt x="15" y="3"/>
                  </a:cubicBezTo>
                  <a:lnTo>
                    <a:pt x="28" y="11"/>
                  </a:lnTo>
                  <a:close/>
                </a:path>
              </a:pathLst>
            </a:custGeom>
            <a:solidFill>
              <a:srgbClr val="65A3FF">
                <a:alpha val="100000"/>
              </a:srgbClr>
            </a:solidFill>
            <a:ln w="9525">
              <a:noFill/>
            </a:ln>
          </p:spPr>
          <p:txBody>
            <a:bodyPr/>
            <a:p>
              <a:endParaRPr lang="zh-CN" altLang="en-US"/>
            </a:p>
          </p:txBody>
        </p:sp>
        <p:sp>
          <p:nvSpPr>
            <p:cNvPr id="220200" name="Freeform 35"/>
            <p:cNvSpPr/>
            <p:nvPr/>
          </p:nvSpPr>
          <p:spPr>
            <a:xfrm>
              <a:off x="2449512" y="1627187"/>
              <a:ext cx="161925" cy="147638"/>
            </a:xfrm>
            <a:custGeom>
              <a:avLst/>
              <a:gdLst>
                <a:gd name="txL" fmla="*/ 0 w 35"/>
                <a:gd name="txT" fmla="*/ 0 h 32"/>
                <a:gd name="txR" fmla="*/ 35 w 35"/>
                <a:gd name="txB" fmla="*/ 32 h 32"/>
              </a:gdLst>
              <a:ahLst/>
              <a:cxnLst>
                <a:cxn ang="0">
                  <a:pos x="2147483647" y="2147483647"/>
                </a:cxn>
                <a:cxn ang="0">
                  <a:pos x="2147483647" y="2147483647"/>
                </a:cxn>
                <a:cxn ang="0">
                  <a:pos x="0" y="2147483647"/>
                </a:cxn>
                <a:cxn ang="0">
                  <a:pos x="2147483647" y="0"/>
                </a:cxn>
                <a:cxn ang="0">
                  <a:pos x="2147483647" y="2147483647"/>
                </a:cxn>
                <a:cxn ang="0">
                  <a:pos x="2147483647" y="2147483647"/>
                </a:cxn>
              </a:cxnLst>
              <a:rect l="txL" t="txT" r="txR" b="txB"/>
              <a:pathLst>
                <a:path w="35" h="32">
                  <a:moveTo>
                    <a:pt x="35" y="17"/>
                  </a:moveTo>
                  <a:cubicBezTo>
                    <a:pt x="26" y="32"/>
                    <a:pt x="26" y="32"/>
                    <a:pt x="26" y="32"/>
                  </a:cubicBezTo>
                  <a:cubicBezTo>
                    <a:pt x="0" y="15"/>
                    <a:pt x="0" y="15"/>
                    <a:pt x="0" y="15"/>
                  </a:cubicBezTo>
                  <a:cubicBezTo>
                    <a:pt x="10" y="0"/>
                    <a:pt x="10" y="0"/>
                    <a:pt x="10" y="0"/>
                  </a:cubicBezTo>
                  <a:cubicBezTo>
                    <a:pt x="14" y="4"/>
                    <a:pt x="18" y="7"/>
                    <a:pt x="22" y="9"/>
                  </a:cubicBezTo>
                  <a:cubicBezTo>
                    <a:pt x="26" y="12"/>
                    <a:pt x="31" y="15"/>
                    <a:pt x="35" y="17"/>
                  </a:cubicBezTo>
                  <a:close/>
                </a:path>
              </a:pathLst>
            </a:custGeom>
            <a:solidFill>
              <a:srgbClr val="65A3FF">
                <a:alpha val="100000"/>
              </a:srgbClr>
            </a:solidFill>
            <a:ln w="9525">
              <a:noFill/>
            </a:ln>
          </p:spPr>
          <p:txBody>
            <a:bodyPr/>
            <a:p>
              <a:endParaRPr lang="zh-CN" altLang="en-US"/>
            </a:p>
          </p:txBody>
        </p:sp>
        <p:sp>
          <p:nvSpPr>
            <p:cNvPr id="220201" name="Freeform 37"/>
            <p:cNvSpPr/>
            <p:nvPr/>
          </p:nvSpPr>
          <p:spPr>
            <a:xfrm>
              <a:off x="2144712" y="1798637"/>
              <a:ext cx="444500" cy="420688"/>
            </a:xfrm>
            <a:custGeom>
              <a:avLst/>
              <a:gdLst>
                <a:gd name="txL" fmla="*/ 0 w 96"/>
                <a:gd name="txT" fmla="*/ 0 h 91"/>
                <a:gd name="txR" fmla="*/ 96 w 96"/>
                <a:gd name="txB" fmla="*/ 91 h 9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txL" t="txT" r="txR" b="txB"/>
              <a:pathLst>
                <a:path w="96" h="91">
                  <a:moveTo>
                    <a:pt x="89" y="0"/>
                  </a:moveTo>
                  <a:cubicBezTo>
                    <a:pt x="95" y="7"/>
                    <a:pt x="96" y="17"/>
                    <a:pt x="91" y="25"/>
                  </a:cubicBezTo>
                  <a:cubicBezTo>
                    <a:pt x="56" y="79"/>
                    <a:pt x="56" y="79"/>
                    <a:pt x="56" y="79"/>
                  </a:cubicBezTo>
                  <a:cubicBezTo>
                    <a:pt x="50" y="89"/>
                    <a:pt x="37" y="91"/>
                    <a:pt x="27" y="85"/>
                  </a:cubicBezTo>
                  <a:cubicBezTo>
                    <a:pt x="11" y="75"/>
                    <a:pt x="11" y="75"/>
                    <a:pt x="11" y="75"/>
                  </a:cubicBezTo>
                  <a:cubicBezTo>
                    <a:pt x="3" y="69"/>
                    <a:pt x="0" y="59"/>
                    <a:pt x="3" y="51"/>
                  </a:cubicBezTo>
                  <a:cubicBezTo>
                    <a:pt x="34" y="51"/>
                    <a:pt x="61" y="51"/>
                    <a:pt x="61" y="51"/>
                  </a:cubicBezTo>
                  <a:cubicBezTo>
                    <a:pt x="63" y="30"/>
                    <a:pt x="63" y="30"/>
                    <a:pt x="63" y="30"/>
                  </a:cubicBezTo>
                  <a:cubicBezTo>
                    <a:pt x="67" y="30"/>
                    <a:pt x="71" y="28"/>
                    <a:pt x="73" y="24"/>
                  </a:cubicBezTo>
                  <a:lnTo>
                    <a:pt x="89" y="0"/>
                  </a:lnTo>
                  <a:close/>
                </a:path>
              </a:pathLst>
            </a:custGeom>
            <a:solidFill>
              <a:srgbClr val="65A3FF">
                <a:alpha val="100000"/>
              </a:srgbClr>
            </a:solidFill>
            <a:ln w="9525">
              <a:noFill/>
            </a:ln>
          </p:spPr>
          <p:txBody>
            <a:bodyPr/>
            <a:p>
              <a:endParaRPr lang="zh-CN" altLang="en-US"/>
            </a:p>
          </p:txBody>
        </p:sp>
        <p:sp>
          <p:nvSpPr>
            <p:cNvPr id="220202" name="Freeform 38"/>
            <p:cNvSpPr/>
            <p:nvPr/>
          </p:nvSpPr>
          <p:spPr>
            <a:xfrm>
              <a:off x="2366962" y="1719262"/>
              <a:ext cx="188913" cy="217488"/>
            </a:xfrm>
            <a:custGeom>
              <a:avLst/>
              <a:gdLst>
                <a:gd name="txL" fmla="*/ 0 w 41"/>
                <a:gd name="txT" fmla="*/ 0 h 47"/>
                <a:gd name="txR" fmla="*/ 41 w 41"/>
                <a:gd name="txB" fmla="*/ 47 h 47"/>
              </a:gdLst>
              <a:ahLst/>
              <a:cxnLst>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Lst>
              <a:rect l="txL" t="txT" r="txR" b="txB"/>
              <a:pathLst>
                <a:path w="41" h="47">
                  <a:moveTo>
                    <a:pt x="41" y="17"/>
                  </a:moveTo>
                  <a:cubicBezTo>
                    <a:pt x="25" y="41"/>
                    <a:pt x="25" y="41"/>
                    <a:pt x="25" y="41"/>
                  </a:cubicBezTo>
                  <a:cubicBezTo>
                    <a:pt x="23" y="45"/>
                    <a:pt x="19" y="47"/>
                    <a:pt x="15" y="47"/>
                  </a:cubicBezTo>
                  <a:cubicBezTo>
                    <a:pt x="18" y="26"/>
                    <a:pt x="18" y="26"/>
                    <a:pt x="18" y="26"/>
                  </a:cubicBezTo>
                  <a:cubicBezTo>
                    <a:pt x="0" y="24"/>
                    <a:pt x="0" y="24"/>
                    <a:pt x="0" y="24"/>
                  </a:cubicBezTo>
                  <a:cubicBezTo>
                    <a:pt x="15" y="0"/>
                    <a:pt x="15" y="0"/>
                    <a:pt x="15" y="0"/>
                  </a:cubicBezTo>
                  <a:cubicBezTo>
                    <a:pt x="17" y="1"/>
                    <a:pt x="18" y="2"/>
                    <a:pt x="20" y="3"/>
                  </a:cubicBezTo>
                  <a:cubicBezTo>
                    <a:pt x="36" y="13"/>
                    <a:pt x="36" y="13"/>
                    <a:pt x="36" y="13"/>
                  </a:cubicBezTo>
                  <a:cubicBezTo>
                    <a:pt x="38" y="14"/>
                    <a:pt x="39" y="15"/>
                    <a:pt x="41" y="17"/>
                  </a:cubicBezTo>
                  <a:close/>
                </a:path>
              </a:pathLst>
            </a:custGeom>
            <a:solidFill>
              <a:srgbClr val="65A3FF">
                <a:alpha val="100000"/>
              </a:srgbClr>
            </a:solidFill>
            <a:ln w="9525">
              <a:noFill/>
            </a:ln>
          </p:spPr>
          <p:txBody>
            <a:bodyPr/>
            <a:p>
              <a:endParaRPr lang="zh-CN" altLang="en-US"/>
            </a:p>
          </p:txBody>
        </p:sp>
        <p:sp>
          <p:nvSpPr>
            <p:cNvPr id="220203" name="Freeform 39"/>
            <p:cNvSpPr/>
            <p:nvPr/>
          </p:nvSpPr>
          <p:spPr>
            <a:xfrm>
              <a:off x="2347912" y="1830387"/>
              <a:ext cx="101600" cy="106363"/>
            </a:xfrm>
            <a:custGeom>
              <a:avLst/>
              <a:gdLst>
                <a:gd name="txL" fmla="*/ 0 w 22"/>
                <a:gd name="txT" fmla="*/ 0 h 23"/>
                <a:gd name="txR" fmla="*/ 22 w 22"/>
                <a:gd name="txB" fmla="*/ 23 h 23"/>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Lst>
              <a:rect l="txL" t="txT" r="txR" b="txB"/>
              <a:pathLst>
                <a:path w="22" h="23">
                  <a:moveTo>
                    <a:pt x="22" y="2"/>
                  </a:moveTo>
                  <a:cubicBezTo>
                    <a:pt x="19" y="23"/>
                    <a:pt x="19" y="23"/>
                    <a:pt x="19" y="23"/>
                  </a:cubicBezTo>
                  <a:cubicBezTo>
                    <a:pt x="19" y="22"/>
                    <a:pt x="18" y="22"/>
                    <a:pt x="17" y="22"/>
                  </a:cubicBezTo>
                  <a:cubicBezTo>
                    <a:pt x="4" y="13"/>
                    <a:pt x="4" y="13"/>
                    <a:pt x="4" y="13"/>
                  </a:cubicBezTo>
                  <a:cubicBezTo>
                    <a:pt x="1" y="11"/>
                    <a:pt x="0" y="5"/>
                    <a:pt x="3" y="1"/>
                  </a:cubicBezTo>
                  <a:cubicBezTo>
                    <a:pt x="4" y="0"/>
                    <a:pt x="4" y="0"/>
                    <a:pt x="4" y="0"/>
                  </a:cubicBezTo>
                  <a:lnTo>
                    <a:pt x="22" y="2"/>
                  </a:lnTo>
                  <a:close/>
                </a:path>
              </a:pathLst>
            </a:custGeom>
            <a:solidFill>
              <a:srgbClr val="65A3FF">
                <a:alpha val="100000"/>
              </a:srgbClr>
            </a:solidFill>
            <a:ln w="9525">
              <a:noFill/>
            </a:ln>
          </p:spPr>
          <p:txBody>
            <a:bodyPr/>
            <a:p>
              <a:endParaRPr lang="zh-CN" altLang="en-US"/>
            </a:p>
          </p:txBody>
        </p:sp>
        <p:sp>
          <p:nvSpPr>
            <p:cNvPr id="220204" name="Freeform 42"/>
            <p:cNvSpPr/>
            <p:nvPr/>
          </p:nvSpPr>
          <p:spPr>
            <a:xfrm>
              <a:off x="2159000" y="1820862"/>
              <a:ext cx="277813" cy="212725"/>
            </a:xfrm>
            <a:custGeom>
              <a:avLst/>
              <a:gdLst>
                <a:gd name="txL" fmla="*/ 0 w 60"/>
                <a:gd name="txT" fmla="*/ 0 h 46"/>
                <a:gd name="txR" fmla="*/ 60 w 60"/>
                <a:gd name="txB" fmla="*/ 46 h 46"/>
              </a:gdLst>
              <a:ahLst/>
              <a:cxnLst>
                <a:cxn ang="0">
                  <a:pos x="2147483647" y="2147483647"/>
                </a:cxn>
                <a:cxn ang="0">
                  <a:pos x="2147483647" y="2147483647"/>
                </a:cxn>
                <a:cxn ang="0">
                  <a:pos x="0"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Lst>
              <a:rect l="txL" t="txT" r="txR" b="txB"/>
              <a:pathLst>
                <a:path w="60" h="46">
                  <a:moveTo>
                    <a:pt x="60" y="25"/>
                  </a:moveTo>
                  <a:cubicBezTo>
                    <a:pt x="58" y="46"/>
                    <a:pt x="58" y="46"/>
                    <a:pt x="58" y="46"/>
                  </a:cubicBezTo>
                  <a:cubicBezTo>
                    <a:pt x="58" y="46"/>
                    <a:pt x="31" y="46"/>
                    <a:pt x="0" y="46"/>
                  </a:cubicBezTo>
                  <a:cubicBezTo>
                    <a:pt x="0" y="44"/>
                    <a:pt x="1" y="43"/>
                    <a:pt x="2" y="41"/>
                  </a:cubicBezTo>
                  <a:cubicBezTo>
                    <a:pt x="28" y="0"/>
                    <a:pt x="28" y="0"/>
                    <a:pt x="28" y="0"/>
                  </a:cubicBezTo>
                  <a:cubicBezTo>
                    <a:pt x="45" y="2"/>
                    <a:pt x="45" y="2"/>
                    <a:pt x="45" y="2"/>
                  </a:cubicBezTo>
                  <a:cubicBezTo>
                    <a:pt x="44" y="3"/>
                    <a:pt x="44" y="3"/>
                    <a:pt x="44" y="3"/>
                  </a:cubicBezTo>
                  <a:cubicBezTo>
                    <a:pt x="41" y="7"/>
                    <a:pt x="42" y="13"/>
                    <a:pt x="45" y="15"/>
                  </a:cubicBezTo>
                  <a:cubicBezTo>
                    <a:pt x="58" y="24"/>
                    <a:pt x="58" y="24"/>
                    <a:pt x="58" y="24"/>
                  </a:cubicBezTo>
                  <a:cubicBezTo>
                    <a:pt x="59" y="24"/>
                    <a:pt x="60" y="24"/>
                    <a:pt x="60" y="25"/>
                  </a:cubicBezTo>
                  <a:close/>
                </a:path>
              </a:pathLst>
            </a:custGeom>
            <a:solidFill>
              <a:srgbClr val="65A3FF">
                <a:alpha val="100000"/>
              </a:srgbClr>
            </a:solidFill>
            <a:ln w="9525">
              <a:noFill/>
            </a:ln>
          </p:spPr>
          <p:txBody>
            <a:bodyPr/>
            <a:p>
              <a:endParaRPr lang="zh-CN" altLang="en-US"/>
            </a:p>
          </p:txBody>
        </p:sp>
        <p:sp>
          <p:nvSpPr>
            <p:cNvPr id="220205" name="Freeform 43"/>
            <p:cNvSpPr/>
            <p:nvPr/>
          </p:nvSpPr>
          <p:spPr>
            <a:xfrm>
              <a:off x="2289175" y="1709737"/>
              <a:ext cx="147638" cy="120650"/>
            </a:xfrm>
            <a:custGeom>
              <a:avLst/>
              <a:gdLst>
                <a:gd name="txL" fmla="*/ 0 w 32"/>
                <a:gd name="txT" fmla="*/ 0 h 26"/>
                <a:gd name="txR" fmla="*/ 32 w 32"/>
                <a:gd name="txB" fmla="*/ 26 h 26"/>
              </a:gdLst>
              <a:ahLst/>
              <a:cxnLst>
                <a:cxn ang="0">
                  <a:pos x="2147483647" y="2147483647"/>
                </a:cxn>
                <a:cxn ang="0">
                  <a:pos x="2147483647" y="2147483647"/>
                </a:cxn>
                <a:cxn ang="0">
                  <a:pos x="0" y="2147483647"/>
                </a:cxn>
                <a:cxn ang="0">
                  <a:pos x="2147483647" y="2147483647"/>
                </a:cxn>
                <a:cxn ang="0">
                  <a:pos x="2147483647" y="2147483647"/>
                </a:cxn>
              </a:cxnLst>
              <a:rect l="txL" t="txT" r="txR" b="txB"/>
              <a:pathLst>
                <a:path w="32" h="26">
                  <a:moveTo>
                    <a:pt x="32" y="2"/>
                  </a:moveTo>
                  <a:cubicBezTo>
                    <a:pt x="17" y="26"/>
                    <a:pt x="17" y="26"/>
                    <a:pt x="17" y="26"/>
                  </a:cubicBezTo>
                  <a:cubicBezTo>
                    <a:pt x="0" y="24"/>
                    <a:pt x="0" y="24"/>
                    <a:pt x="0" y="24"/>
                  </a:cubicBezTo>
                  <a:cubicBezTo>
                    <a:pt x="9" y="11"/>
                    <a:pt x="9" y="11"/>
                    <a:pt x="9" y="11"/>
                  </a:cubicBezTo>
                  <a:cubicBezTo>
                    <a:pt x="14" y="3"/>
                    <a:pt x="23" y="0"/>
                    <a:pt x="32" y="2"/>
                  </a:cubicBezTo>
                  <a:close/>
                </a:path>
              </a:pathLst>
            </a:custGeom>
            <a:solidFill>
              <a:srgbClr val="65A3FF">
                <a:alpha val="100000"/>
              </a:srgbClr>
            </a:solidFill>
            <a:ln w="9525">
              <a:noFill/>
            </a:ln>
          </p:spPr>
          <p:txBody>
            <a:bodyPr/>
            <a:p>
              <a:endParaRPr lang="zh-CN" altLang="en-US"/>
            </a:p>
          </p:txBody>
        </p:sp>
        <p:sp>
          <p:nvSpPr>
            <p:cNvPr id="220206" name="Oval 44"/>
            <p:cNvSpPr/>
            <p:nvPr/>
          </p:nvSpPr>
          <p:spPr>
            <a:xfrm>
              <a:off x="763587" y="0"/>
              <a:ext cx="771525" cy="776288"/>
            </a:xfrm>
            <a:prstGeom prst="ellipse">
              <a:avLst/>
            </a:prstGeom>
            <a:solidFill>
              <a:srgbClr val="65A3FF"/>
            </a:solidFill>
            <a:ln w="9525">
              <a:noFill/>
            </a:ln>
          </p:spPr>
          <p:txBody>
            <a:bodyPr lIns="90170" tIns="46990" rIns="90170" bIns="4699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1800" dirty="0"/>
            </a:p>
          </p:txBody>
        </p:sp>
        <p:sp>
          <p:nvSpPr>
            <p:cNvPr id="220207" name="Freeform 45"/>
            <p:cNvSpPr/>
            <p:nvPr/>
          </p:nvSpPr>
          <p:spPr>
            <a:xfrm>
              <a:off x="836612" y="998537"/>
              <a:ext cx="300038" cy="1020763"/>
            </a:xfrm>
            <a:custGeom>
              <a:avLst/>
              <a:gdLst>
                <a:gd name="txL" fmla="*/ 0 w 189"/>
                <a:gd name="txT" fmla="*/ 0 h 643"/>
                <a:gd name="txR" fmla="*/ 189 w 189"/>
                <a:gd name="txB" fmla="*/ 643 h 643"/>
              </a:gdLst>
              <a:ahLst/>
              <a:cxnLst>
                <a:cxn ang="0">
                  <a:pos x="2147483647" y="0"/>
                </a:cxn>
                <a:cxn ang="0">
                  <a:pos x="2147483647" y="2147483647"/>
                </a:cxn>
                <a:cxn ang="0">
                  <a:pos x="2147483647" y="2147483647"/>
                </a:cxn>
                <a:cxn ang="0">
                  <a:pos x="0" y="2147483647"/>
                </a:cxn>
                <a:cxn ang="0">
                  <a:pos x="2147483647" y="0"/>
                </a:cxn>
              </a:cxnLst>
              <a:rect l="txL" t="txT" r="txR" b="txB"/>
              <a:pathLst>
                <a:path w="189" h="643">
                  <a:moveTo>
                    <a:pt x="131" y="0"/>
                  </a:moveTo>
                  <a:lnTo>
                    <a:pt x="189" y="524"/>
                  </a:lnTo>
                  <a:lnTo>
                    <a:pt x="82" y="643"/>
                  </a:lnTo>
                  <a:lnTo>
                    <a:pt x="0" y="501"/>
                  </a:lnTo>
                  <a:lnTo>
                    <a:pt x="131" y="0"/>
                  </a:lnTo>
                  <a:close/>
                </a:path>
              </a:pathLst>
            </a:custGeom>
            <a:solidFill>
              <a:schemeClr val="bg1">
                <a:alpha val="100000"/>
              </a:schemeClr>
            </a:solidFill>
            <a:ln w="9525">
              <a:noFill/>
            </a:ln>
          </p:spPr>
          <p:txBody>
            <a:bodyPr/>
            <a:p>
              <a:endParaRPr lang="zh-CN" altLang="en-US"/>
            </a:p>
          </p:txBody>
        </p:sp>
        <p:sp>
          <p:nvSpPr>
            <p:cNvPr id="220208" name="Freeform 46"/>
            <p:cNvSpPr/>
            <p:nvPr/>
          </p:nvSpPr>
          <p:spPr>
            <a:xfrm>
              <a:off x="0" y="804862"/>
              <a:ext cx="2251075" cy="3840163"/>
            </a:xfrm>
            <a:custGeom>
              <a:avLst/>
              <a:gdLst>
                <a:gd name="txL" fmla="*/ 0 w 487"/>
                <a:gd name="txT" fmla="*/ 0 h 831"/>
                <a:gd name="txR" fmla="*/ 487 w 487"/>
                <a:gd name="txB" fmla="*/ 831 h 83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0"/>
                </a:cxn>
              </a:cxnLst>
              <a:rect l="txL" t="txT" r="txR" b="txB"/>
              <a:pathLst>
                <a:path w="487" h="831">
                  <a:moveTo>
                    <a:pt x="173" y="0"/>
                  </a:moveTo>
                  <a:cubicBezTo>
                    <a:pt x="173" y="0"/>
                    <a:pt x="169" y="42"/>
                    <a:pt x="226" y="42"/>
                  </a:cubicBezTo>
                  <a:cubicBezTo>
                    <a:pt x="181" y="214"/>
                    <a:pt x="181" y="214"/>
                    <a:pt x="181" y="214"/>
                  </a:cubicBezTo>
                  <a:cubicBezTo>
                    <a:pt x="209" y="263"/>
                    <a:pt x="209" y="263"/>
                    <a:pt x="209" y="263"/>
                  </a:cubicBezTo>
                  <a:cubicBezTo>
                    <a:pt x="246" y="222"/>
                    <a:pt x="246" y="222"/>
                    <a:pt x="246" y="222"/>
                  </a:cubicBezTo>
                  <a:cubicBezTo>
                    <a:pt x="226" y="42"/>
                    <a:pt x="226" y="42"/>
                    <a:pt x="226" y="42"/>
                  </a:cubicBezTo>
                  <a:cubicBezTo>
                    <a:pt x="283" y="42"/>
                    <a:pt x="265" y="5"/>
                    <a:pt x="265" y="5"/>
                  </a:cubicBezTo>
                  <a:cubicBezTo>
                    <a:pt x="304" y="11"/>
                    <a:pt x="346" y="27"/>
                    <a:pt x="360" y="68"/>
                  </a:cubicBezTo>
                  <a:cubicBezTo>
                    <a:pt x="360" y="68"/>
                    <a:pt x="371" y="103"/>
                    <a:pt x="385" y="149"/>
                  </a:cubicBezTo>
                  <a:cubicBezTo>
                    <a:pt x="399" y="196"/>
                    <a:pt x="422" y="212"/>
                    <a:pt x="422" y="212"/>
                  </a:cubicBezTo>
                  <a:cubicBezTo>
                    <a:pt x="487" y="219"/>
                    <a:pt x="487" y="219"/>
                    <a:pt x="487" y="219"/>
                  </a:cubicBezTo>
                  <a:cubicBezTo>
                    <a:pt x="456" y="266"/>
                    <a:pt x="456" y="266"/>
                    <a:pt x="456" y="266"/>
                  </a:cubicBezTo>
                  <a:cubicBezTo>
                    <a:pt x="437" y="266"/>
                    <a:pt x="418" y="266"/>
                    <a:pt x="403" y="266"/>
                  </a:cubicBezTo>
                  <a:cubicBezTo>
                    <a:pt x="362" y="266"/>
                    <a:pt x="351" y="226"/>
                    <a:pt x="351" y="226"/>
                  </a:cubicBezTo>
                  <a:cubicBezTo>
                    <a:pt x="319" y="125"/>
                    <a:pt x="319" y="125"/>
                    <a:pt x="319" y="125"/>
                  </a:cubicBezTo>
                  <a:cubicBezTo>
                    <a:pt x="319" y="125"/>
                    <a:pt x="298" y="304"/>
                    <a:pt x="298" y="379"/>
                  </a:cubicBezTo>
                  <a:cubicBezTo>
                    <a:pt x="298" y="453"/>
                    <a:pt x="266" y="831"/>
                    <a:pt x="266" y="831"/>
                  </a:cubicBezTo>
                  <a:cubicBezTo>
                    <a:pt x="209" y="831"/>
                    <a:pt x="209" y="831"/>
                    <a:pt x="209" y="831"/>
                  </a:cubicBezTo>
                  <a:cubicBezTo>
                    <a:pt x="202" y="379"/>
                    <a:pt x="202" y="379"/>
                    <a:pt x="202" y="379"/>
                  </a:cubicBezTo>
                  <a:cubicBezTo>
                    <a:pt x="174" y="379"/>
                    <a:pt x="174" y="379"/>
                    <a:pt x="174" y="379"/>
                  </a:cubicBezTo>
                  <a:cubicBezTo>
                    <a:pt x="158" y="831"/>
                    <a:pt x="158" y="831"/>
                    <a:pt x="158" y="831"/>
                  </a:cubicBezTo>
                  <a:cubicBezTo>
                    <a:pt x="103" y="831"/>
                    <a:pt x="103" y="831"/>
                    <a:pt x="103" y="831"/>
                  </a:cubicBezTo>
                  <a:cubicBezTo>
                    <a:pt x="73" y="453"/>
                    <a:pt x="73" y="453"/>
                    <a:pt x="73" y="453"/>
                  </a:cubicBezTo>
                  <a:cubicBezTo>
                    <a:pt x="73" y="317"/>
                    <a:pt x="113" y="111"/>
                    <a:pt x="113" y="111"/>
                  </a:cubicBezTo>
                  <a:cubicBezTo>
                    <a:pt x="57" y="235"/>
                    <a:pt x="57" y="235"/>
                    <a:pt x="57" y="235"/>
                  </a:cubicBezTo>
                  <a:cubicBezTo>
                    <a:pt x="57" y="400"/>
                    <a:pt x="57" y="400"/>
                    <a:pt x="57" y="400"/>
                  </a:cubicBezTo>
                  <a:cubicBezTo>
                    <a:pt x="12" y="400"/>
                    <a:pt x="12" y="400"/>
                    <a:pt x="12" y="400"/>
                  </a:cubicBezTo>
                  <a:cubicBezTo>
                    <a:pt x="0" y="226"/>
                    <a:pt x="0" y="226"/>
                    <a:pt x="0" y="226"/>
                  </a:cubicBezTo>
                  <a:cubicBezTo>
                    <a:pt x="0" y="226"/>
                    <a:pt x="12" y="199"/>
                    <a:pt x="41" y="87"/>
                  </a:cubicBezTo>
                  <a:cubicBezTo>
                    <a:pt x="49" y="60"/>
                    <a:pt x="75" y="30"/>
                    <a:pt x="100" y="17"/>
                  </a:cubicBezTo>
                  <a:cubicBezTo>
                    <a:pt x="122" y="6"/>
                    <a:pt x="147" y="1"/>
                    <a:pt x="173" y="0"/>
                  </a:cubicBezTo>
                  <a:close/>
                </a:path>
              </a:pathLst>
            </a:custGeom>
            <a:solidFill>
              <a:srgbClr val="65A3FF">
                <a:alpha val="100000"/>
              </a:srgbClr>
            </a:solidFill>
            <a:ln w="9525">
              <a:noFill/>
            </a:ln>
          </p:spPr>
          <p:txBody>
            <a:bodyPr/>
            <a:p>
              <a:endParaRPr lang="zh-CN" altLang="en-US"/>
            </a:p>
          </p:txBody>
        </p:sp>
      </p:grpSp>
      <p:grpSp>
        <p:nvGrpSpPr>
          <p:cNvPr id="220164" name="组合 36"/>
          <p:cNvGrpSpPr/>
          <p:nvPr/>
        </p:nvGrpSpPr>
        <p:grpSpPr>
          <a:xfrm rot="-5100000">
            <a:off x="2127250" y="7981950"/>
            <a:ext cx="1069975" cy="1130300"/>
            <a:chOff x="0" y="0"/>
            <a:chExt cx="1509711" cy="1509711"/>
          </a:xfrm>
        </p:grpSpPr>
        <p:sp>
          <p:nvSpPr>
            <p:cNvPr id="220195" name="泪滴形 37"/>
            <p:cNvSpPr/>
            <p:nvPr/>
          </p:nvSpPr>
          <p:spPr>
            <a:xfrm rot="8067191">
              <a:off x="0" y="0"/>
              <a:ext cx="1509711" cy="1509711"/>
            </a:xfrm>
            <a:custGeom>
              <a:avLst/>
              <a:gdLst>
                <a:gd name="txL" fmla="*/ 221092 w 1509711"/>
                <a:gd name="txT" fmla="*/ 221092 h 1509711"/>
                <a:gd name="txR" fmla="*/ 1288619 w 1509711"/>
                <a:gd name="txB" fmla="*/ 1288619 h 1509711"/>
              </a:gdLst>
              <a:ahLst/>
              <a:cxnLst>
                <a:cxn ang="0">
                  <a:pos x="1509711" y="754856"/>
                </a:cxn>
                <a:cxn ang="5898240">
                  <a:pos x="1288619" y="1288619"/>
                </a:cxn>
                <a:cxn ang="5898240">
                  <a:pos x="754856" y="1509711"/>
                </a:cxn>
                <a:cxn ang="5898240">
                  <a:pos x="221092" y="1288619"/>
                </a:cxn>
                <a:cxn ang="11796480">
                  <a:pos x="0" y="754856"/>
                </a:cxn>
                <a:cxn ang="17694720">
                  <a:pos x="221092" y="221092"/>
                </a:cxn>
                <a:cxn ang="17694720">
                  <a:pos x="754856" y="0"/>
                </a:cxn>
                <a:cxn ang="17694720">
                  <a:pos x="1509711" y="0"/>
                </a:cxn>
              </a:cxnLst>
              <a:rect l="txL" t="txT" r="txR" b="txB"/>
              <a:pathLst>
                <a:path w="1509711" h="1509711">
                  <a:moveTo>
                    <a:pt x="0" y="754856"/>
                  </a:moveTo>
                  <a:lnTo>
                    <a:pt x="0" y="754856"/>
                  </a:lnTo>
                  <a:cubicBezTo>
                    <a:pt x="0" y="337960"/>
                    <a:pt x="337960" y="0"/>
                    <a:pt x="754856" y="1"/>
                  </a:cubicBezTo>
                  <a:cubicBezTo>
                    <a:pt x="754856" y="1"/>
                    <a:pt x="754856" y="1"/>
                    <a:pt x="754856" y="1"/>
                  </a:cubicBezTo>
                  <a:cubicBezTo>
                    <a:pt x="1006474" y="0"/>
                    <a:pt x="1258092" y="0"/>
                    <a:pt x="1509711" y="0"/>
                  </a:cubicBezTo>
                  <a:cubicBezTo>
                    <a:pt x="1509711" y="251619"/>
                    <a:pt x="1509711" y="503237"/>
                    <a:pt x="1509711" y="754856"/>
                  </a:cubicBezTo>
                  <a:cubicBezTo>
                    <a:pt x="1509711" y="1171751"/>
                    <a:pt x="1171750" y="1509711"/>
                    <a:pt x="754855" y="1509712"/>
                  </a:cubicBezTo>
                  <a:cubicBezTo>
                    <a:pt x="337959" y="1509712"/>
                    <a:pt x="-1" y="1171751"/>
                    <a:pt x="-1" y="754856"/>
                  </a:cubicBezTo>
                  <a:cubicBezTo>
                    <a:pt x="-2" y="754855"/>
                    <a:pt x="-1" y="754855"/>
                    <a:pt x="-1" y="754855"/>
                  </a:cubicBezTo>
                  <a:lnTo>
                    <a:pt x="0" y="754856"/>
                  </a:lnTo>
                  <a:close/>
                </a:path>
              </a:pathLst>
            </a:custGeom>
            <a:solidFill>
              <a:srgbClr val="9DC3E6">
                <a:alpha val="100000"/>
              </a:srgbClr>
            </a:solidFill>
            <a:ln w="9525">
              <a:noFill/>
            </a:ln>
          </p:spPr>
          <p:txBody>
            <a:bodyPr/>
            <a:p>
              <a:endParaRPr lang="zh-CN" altLang="en-US"/>
            </a:p>
          </p:txBody>
        </p:sp>
        <p:sp>
          <p:nvSpPr>
            <p:cNvPr id="220196" name="椭圆 38"/>
            <p:cNvSpPr/>
            <p:nvPr/>
          </p:nvSpPr>
          <p:spPr>
            <a:xfrm>
              <a:off x="76320" y="76755"/>
              <a:ext cx="1357073" cy="1357073"/>
            </a:xfrm>
            <a:prstGeom prst="ellipse">
              <a:avLst/>
            </a:prstGeom>
            <a:noFill/>
            <a:ln w="25400" cap="flat" cmpd="sng">
              <a:solidFill>
                <a:schemeClr val="bg1"/>
              </a:solidFill>
              <a:prstDash val="solid"/>
              <a:miter/>
              <a:headEnd type="none" w="med" len="med"/>
              <a:tailEnd type="none" w="med" len="med"/>
            </a:ln>
          </p:spPr>
          <p:txBody>
            <a:bodyPr vert="eaVert"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pic>
        <p:nvPicPr>
          <p:cNvPr id="220165" name="组合 90"/>
          <p:cNvPicPr/>
          <p:nvPr/>
        </p:nvPicPr>
        <p:blipFill>
          <a:blip r:embed="rId1"/>
          <a:stretch>
            <a:fillRect/>
          </a:stretch>
        </p:blipFill>
        <p:spPr>
          <a:xfrm>
            <a:off x="2209800" y="8224838"/>
            <a:ext cx="715963" cy="738187"/>
          </a:xfrm>
          <a:prstGeom prst="rect">
            <a:avLst/>
          </a:prstGeom>
          <a:noFill/>
          <a:ln w="9525">
            <a:noFill/>
          </a:ln>
        </p:spPr>
      </p:pic>
      <p:grpSp>
        <p:nvGrpSpPr>
          <p:cNvPr id="220166" name="组合 85"/>
          <p:cNvGrpSpPr/>
          <p:nvPr/>
        </p:nvGrpSpPr>
        <p:grpSpPr>
          <a:xfrm>
            <a:off x="5045075" y="7256463"/>
            <a:ext cx="682625" cy="646112"/>
            <a:chOff x="0" y="0"/>
            <a:chExt cx="479425" cy="479425"/>
          </a:xfrm>
        </p:grpSpPr>
        <p:sp>
          <p:nvSpPr>
            <p:cNvPr id="220193" name="Freeform 101"/>
            <p:cNvSpPr>
              <a:spLocks noEditPoints="1"/>
            </p:cNvSpPr>
            <p:nvPr/>
          </p:nvSpPr>
          <p:spPr>
            <a:xfrm>
              <a:off x="115887" y="115887"/>
              <a:ext cx="363538" cy="363538"/>
            </a:xfrm>
            <a:custGeom>
              <a:avLst/>
              <a:gdLst>
                <a:gd name="txL" fmla="*/ 0 w 170"/>
                <a:gd name="txT" fmla="*/ 0 h 170"/>
                <a:gd name="txR" fmla="*/ 170 w 170"/>
                <a:gd name="txB" fmla="*/ 170 h 17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70" h="170">
                  <a:moveTo>
                    <a:pt x="159" y="68"/>
                  </a:moveTo>
                  <a:cubicBezTo>
                    <a:pt x="151" y="68"/>
                    <a:pt x="151" y="68"/>
                    <a:pt x="151" y="68"/>
                  </a:cubicBezTo>
                  <a:cubicBezTo>
                    <a:pt x="149" y="68"/>
                    <a:pt x="146" y="66"/>
                    <a:pt x="146" y="64"/>
                  </a:cubicBezTo>
                  <a:cubicBezTo>
                    <a:pt x="145" y="61"/>
                    <a:pt x="144" y="59"/>
                    <a:pt x="143" y="57"/>
                  </a:cubicBezTo>
                  <a:cubicBezTo>
                    <a:pt x="142" y="55"/>
                    <a:pt x="142" y="52"/>
                    <a:pt x="144" y="50"/>
                  </a:cubicBezTo>
                  <a:cubicBezTo>
                    <a:pt x="150" y="44"/>
                    <a:pt x="150" y="44"/>
                    <a:pt x="150" y="44"/>
                  </a:cubicBezTo>
                  <a:cubicBezTo>
                    <a:pt x="154" y="40"/>
                    <a:pt x="154" y="34"/>
                    <a:pt x="150" y="30"/>
                  </a:cubicBezTo>
                  <a:cubicBezTo>
                    <a:pt x="140" y="20"/>
                    <a:pt x="140" y="20"/>
                    <a:pt x="140" y="20"/>
                  </a:cubicBezTo>
                  <a:cubicBezTo>
                    <a:pt x="138" y="18"/>
                    <a:pt x="136" y="17"/>
                    <a:pt x="133" y="17"/>
                  </a:cubicBezTo>
                  <a:cubicBezTo>
                    <a:pt x="130" y="17"/>
                    <a:pt x="127" y="18"/>
                    <a:pt x="125" y="20"/>
                  </a:cubicBezTo>
                  <a:cubicBezTo>
                    <a:pt x="120" y="26"/>
                    <a:pt x="120" y="26"/>
                    <a:pt x="120" y="26"/>
                  </a:cubicBezTo>
                  <a:cubicBezTo>
                    <a:pt x="119" y="27"/>
                    <a:pt x="117" y="28"/>
                    <a:pt x="116" y="28"/>
                  </a:cubicBezTo>
                  <a:cubicBezTo>
                    <a:pt x="115" y="28"/>
                    <a:pt x="114" y="27"/>
                    <a:pt x="113" y="27"/>
                  </a:cubicBezTo>
                  <a:cubicBezTo>
                    <a:pt x="111" y="26"/>
                    <a:pt x="108" y="25"/>
                    <a:pt x="106" y="24"/>
                  </a:cubicBezTo>
                  <a:cubicBezTo>
                    <a:pt x="104" y="23"/>
                    <a:pt x="102" y="21"/>
                    <a:pt x="102" y="19"/>
                  </a:cubicBezTo>
                  <a:cubicBezTo>
                    <a:pt x="102" y="10"/>
                    <a:pt x="102" y="10"/>
                    <a:pt x="102" y="10"/>
                  </a:cubicBezTo>
                  <a:cubicBezTo>
                    <a:pt x="102" y="5"/>
                    <a:pt x="97" y="0"/>
                    <a:pt x="92" y="0"/>
                  </a:cubicBezTo>
                  <a:cubicBezTo>
                    <a:pt x="78" y="0"/>
                    <a:pt x="78" y="0"/>
                    <a:pt x="78" y="0"/>
                  </a:cubicBezTo>
                  <a:cubicBezTo>
                    <a:pt x="73" y="0"/>
                    <a:pt x="68" y="5"/>
                    <a:pt x="68" y="10"/>
                  </a:cubicBezTo>
                  <a:cubicBezTo>
                    <a:pt x="68" y="19"/>
                    <a:pt x="68" y="19"/>
                    <a:pt x="68" y="19"/>
                  </a:cubicBezTo>
                  <a:cubicBezTo>
                    <a:pt x="68" y="21"/>
                    <a:pt x="66" y="23"/>
                    <a:pt x="64" y="24"/>
                  </a:cubicBezTo>
                  <a:cubicBezTo>
                    <a:pt x="61" y="25"/>
                    <a:pt x="59" y="26"/>
                    <a:pt x="57" y="27"/>
                  </a:cubicBezTo>
                  <a:cubicBezTo>
                    <a:pt x="56" y="27"/>
                    <a:pt x="55" y="28"/>
                    <a:pt x="54" y="28"/>
                  </a:cubicBezTo>
                  <a:cubicBezTo>
                    <a:pt x="53" y="28"/>
                    <a:pt x="51" y="27"/>
                    <a:pt x="50" y="26"/>
                  </a:cubicBezTo>
                  <a:cubicBezTo>
                    <a:pt x="44" y="20"/>
                    <a:pt x="44" y="20"/>
                    <a:pt x="44" y="20"/>
                  </a:cubicBezTo>
                  <a:cubicBezTo>
                    <a:pt x="42" y="18"/>
                    <a:pt x="40" y="17"/>
                    <a:pt x="37" y="17"/>
                  </a:cubicBezTo>
                  <a:cubicBezTo>
                    <a:pt x="34" y="17"/>
                    <a:pt x="32" y="18"/>
                    <a:pt x="30" y="20"/>
                  </a:cubicBezTo>
                  <a:cubicBezTo>
                    <a:pt x="20" y="30"/>
                    <a:pt x="20" y="30"/>
                    <a:pt x="20" y="30"/>
                  </a:cubicBezTo>
                  <a:cubicBezTo>
                    <a:pt x="18" y="32"/>
                    <a:pt x="17" y="34"/>
                    <a:pt x="17" y="37"/>
                  </a:cubicBezTo>
                  <a:cubicBezTo>
                    <a:pt x="17" y="40"/>
                    <a:pt x="18" y="42"/>
                    <a:pt x="20" y="44"/>
                  </a:cubicBezTo>
                  <a:cubicBezTo>
                    <a:pt x="26" y="50"/>
                    <a:pt x="26" y="50"/>
                    <a:pt x="26" y="50"/>
                  </a:cubicBezTo>
                  <a:cubicBezTo>
                    <a:pt x="28" y="52"/>
                    <a:pt x="28" y="55"/>
                    <a:pt x="27" y="57"/>
                  </a:cubicBezTo>
                  <a:cubicBezTo>
                    <a:pt x="26" y="59"/>
                    <a:pt x="25" y="61"/>
                    <a:pt x="24" y="64"/>
                  </a:cubicBezTo>
                  <a:cubicBezTo>
                    <a:pt x="23" y="66"/>
                    <a:pt x="21" y="68"/>
                    <a:pt x="19" y="68"/>
                  </a:cubicBezTo>
                  <a:cubicBezTo>
                    <a:pt x="11" y="68"/>
                    <a:pt x="11" y="68"/>
                    <a:pt x="11" y="68"/>
                  </a:cubicBezTo>
                  <a:cubicBezTo>
                    <a:pt x="5" y="68"/>
                    <a:pt x="0" y="73"/>
                    <a:pt x="0" y="78"/>
                  </a:cubicBezTo>
                  <a:cubicBezTo>
                    <a:pt x="0" y="92"/>
                    <a:pt x="0" y="92"/>
                    <a:pt x="0" y="92"/>
                  </a:cubicBezTo>
                  <a:cubicBezTo>
                    <a:pt x="0" y="97"/>
                    <a:pt x="5" y="102"/>
                    <a:pt x="11" y="102"/>
                  </a:cubicBezTo>
                  <a:cubicBezTo>
                    <a:pt x="19" y="102"/>
                    <a:pt x="19" y="102"/>
                    <a:pt x="19" y="102"/>
                  </a:cubicBezTo>
                  <a:cubicBezTo>
                    <a:pt x="21" y="102"/>
                    <a:pt x="23" y="104"/>
                    <a:pt x="24" y="106"/>
                  </a:cubicBezTo>
                  <a:cubicBezTo>
                    <a:pt x="25" y="108"/>
                    <a:pt x="26" y="111"/>
                    <a:pt x="27" y="113"/>
                  </a:cubicBezTo>
                  <a:cubicBezTo>
                    <a:pt x="28" y="115"/>
                    <a:pt x="28" y="118"/>
                    <a:pt x="26" y="120"/>
                  </a:cubicBezTo>
                  <a:cubicBezTo>
                    <a:pt x="20" y="125"/>
                    <a:pt x="20" y="125"/>
                    <a:pt x="20" y="125"/>
                  </a:cubicBezTo>
                  <a:cubicBezTo>
                    <a:pt x="16" y="129"/>
                    <a:pt x="16" y="136"/>
                    <a:pt x="20" y="140"/>
                  </a:cubicBezTo>
                  <a:cubicBezTo>
                    <a:pt x="30" y="149"/>
                    <a:pt x="30" y="149"/>
                    <a:pt x="30" y="149"/>
                  </a:cubicBezTo>
                  <a:cubicBezTo>
                    <a:pt x="32" y="151"/>
                    <a:pt x="34" y="153"/>
                    <a:pt x="37" y="153"/>
                  </a:cubicBezTo>
                  <a:cubicBezTo>
                    <a:pt x="40" y="153"/>
                    <a:pt x="42" y="151"/>
                    <a:pt x="44" y="149"/>
                  </a:cubicBezTo>
                  <a:cubicBezTo>
                    <a:pt x="50" y="144"/>
                    <a:pt x="50" y="144"/>
                    <a:pt x="50" y="144"/>
                  </a:cubicBezTo>
                  <a:cubicBezTo>
                    <a:pt x="51" y="143"/>
                    <a:pt x="53" y="142"/>
                    <a:pt x="54" y="142"/>
                  </a:cubicBezTo>
                  <a:cubicBezTo>
                    <a:pt x="55" y="142"/>
                    <a:pt x="56" y="142"/>
                    <a:pt x="57" y="143"/>
                  </a:cubicBezTo>
                  <a:cubicBezTo>
                    <a:pt x="59" y="144"/>
                    <a:pt x="61" y="145"/>
                    <a:pt x="64" y="146"/>
                  </a:cubicBezTo>
                  <a:cubicBezTo>
                    <a:pt x="66" y="146"/>
                    <a:pt x="68" y="149"/>
                    <a:pt x="68" y="151"/>
                  </a:cubicBezTo>
                  <a:cubicBezTo>
                    <a:pt x="68" y="159"/>
                    <a:pt x="68" y="159"/>
                    <a:pt x="68" y="159"/>
                  </a:cubicBezTo>
                  <a:cubicBezTo>
                    <a:pt x="68" y="165"/>
                    <a:pt x="73" y="170"/>
                    <a:pt x="78" y="170"/>
                  </a:cubicBezTo>
                  <a:cubicBezTo>
                    <a:pt x="92" y="170"/>
                    <a:pt x="92" y="170"/>
                    <a:pt x="92" y="170"/>
                  </a:cubicBezTo>
                  <a:cubicBezTo>
                    <a:pt x="97" y="170"/>
                    <a:pt x="102" y="165"/>
                    <a:pt x="102" y="159"/>
                  </a:cubicBezTo>
                  <a:cubicBezTo>
                    <a:pt x="102" y="151"/>
                    <a:pt x="102" y="151"/>
                    <a:pt x="102" y="151"/>
                  </a:cubicBezTo>
                  <a:cubicBezTo>
                    <a:pt x="102" y="149"/>
                    <a:pt x="104" y="146"/>
                    <a:pt x="106" y="146"/>
                  </a:cubicBezTo>
                  <a:cubicBezTo>
                    <a:pt x="108" y="145"/>
                    <a:pt x="111" y="144"/>
                    <a:pt x="113" y="143"/>
                  </a:cubicBezTo>
                  <a:cubicBezTo>
                    <a:pt x="114" y="142"/>
                    <a:pt x="115" y="142"/>
                    <a:pt x="116" y="142"/>
                  </a:cubicBezTo>
                  <a:cubicBezTo>
                    <a:pt x="117" y="142"/>
                    <a:pt x="119" y="143"/>
                    <a:pt x="120" y="144"/>
                  </a:cubicBezTo>
                  <a:cubicBezTo>
                    <a:pt x="125" y="149"/>
                    <a:pt x="125" y="149"/>
                    <a:pt x="125" y="149"/>
                  </a:cubicBezTo>
                  <a:cubicBezTo>
                    <a:pt x="127" y="151"/>
                    <a:pt x="130" y="153"/>
                    <a:pt x="133" y="153"/>
                  </a:cubicBezTo>
                  <a:cubicBezTo>
                    <a:pt x="136" y="153"/>
                    <a:pt x="138" y="151"/>
                    <a:pt x="140" y="149"/>
                  </a:cubicBezTo>
                  <a:cubicBezTo>
                    <a:pt x="150" y="140"/>
                    <a:pt x="150" y="140"/>
                    <a:pt x="150" y="140"/>
                  </a:cubicBezTo>
                  <a:cubicBezTo>
                    <a:pt x="154" y="136"/>
                    <a:pt x="154" y="129"/>
                    <a:pt x="150" y="125"/>
                  </a:cubicBezTo>
                  <a:cubicBezTo>
                    <a:pt x="144" y="120"/>
                    <a:pt x="144" y="120"/>
                    <a:pt x="144" y="120"/>
                  </a:cubicBezTo>
                  <a:cubicBezTo>
                    <a:pt x="142" y="118"/>
                    <a:pt x="142" y="115"/>
                    <a:pt x="143" y="113"/>
                  </a:cubicBezTo>
                  <a:cubicBezTo>
                    <a:pt x="144" y="111"/>
                    <a:pt x="145" y="108"/>
                    <a:pt x="146" y="106"/>
                  </a:cubicBezTo>
                  <a:cubicBezTo>
                    <a:pt x="146" y="104"/>
                    <a:pt x="149" y="102"/>
                    <a:pt x="151" y="102"/>
                  </a:cubicBezTo>
                  <a:cubicBezTo>
                    <a:pt x="159" y="102"/>
                    <a:pt x="159" y="102"/>
                    <a:pt x="159" y="102"/>
                  </a:cubicBezTo>
                  <a:cubicBezTo>
                    <a:pt x="165" y="102"/>
                    <a:pt x="170" y="97"/>
                    <a:pt x="170" y="92"/>
                  </a:cubicBezTo>
                  <a:cubicBezTo>
                    <a:pt x="170" y="78"/>
                    <a:pt x="170" y="78"/>
                    <a:pt x="170" y="78"/>
                  </a:cubicBezTo>
                  <a:cubicBezTo>
                    <a:pt x="170" y="73"/>
                    <a:pt x="165" y="68"/>
                    <a:pt x="159" y="68"/>
                  </a:cubicBezTo>
                  <a:moveTo>
                    <a:pt x="115" y="85"/>
                  </a:moveTo>
                  <a:cubicBezTo>
                    <a:pt x="115" y="102"/>
                    <a:pt x="102" y="115"/>
                    <a:pt x="85" y="115"/>
                  </a:cubicBezTo>
                  <a:cubicBezTo>
                    <a:pt x="68" y="115"/>
                    <a:pt x="55" y="102"/>
                    <a:pt x="55" y="85"/>
                  </a:cubicBezTo>
                  <a:cubicBezTo>
                    <a:pt x="55" y="68"/>
                    <a:pt x="68" y="54"/>
                    <a:pt x="85" y="54"/>
                  </a:cubicBezTo>
                  <a:cubicBezTo>
                    <a:pt x="102" y="54"/>
                    <a:pt x="115" y="68"/>
                    <a:pt x="115" y="85"/>
                  </a:cubicBezTo>
                </a:path>
              </a:pathLst>
            </a:custGeom>
            <a:solidFill>
              <a:schemeClr val="bg1">
                <a:alpha val="100000"/>
              </a:schemeClr>
            </a:solidFill>
            <a:ln w="9525">
              <a:noFill/>
            </a:ln>
          </p:spPr>
          <p:txBody>
            <a:bodyPr/>
            <a:p>
              <a:endParaRPr lang="zh-CN" altLang="en-US"/>
            </a:p>
          </p:txBody>
        </p:sp>
        <p:sp>
          <p:nvSpPr>
            <p:cNvPr id="220194" name="Freeform 102"/>
            <p:cNvSpPr>
              <a:spLocks noEditPoints="1"/>
            </p:cNvSpPr>
            <p:nvPr/>
          </p:nvSpPr>
          <p:spPr>
            <a:xfrm>
              <a:off x="0" y="0"/>
              <a:ext cx="188913" cy="187325"/>
            </a:xfrm>
            <a:custGeom>
              <a:avLst/>
              <a:gdLst>
                <a:gd name="txL" fmla="*/ 0 w 88"/>
                <a:gd name="txT" fmla="*/ 0 h 88"/>
                <a:gd name="txR" fmla="*/ 88 w 88"/>
                <a:gd name="txB" fmla="*/ 88 h 8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88" h="88">
                  <a:moveTo>
                    <a:pt x="76" y="55"/>
                  </a:moveTo>
                  <a:cubicBezTo>
                    <a:pt x="76" y="55"/>
                    <a:pt x="77" y="54"/>
                    <a:pt x="77" y="54"/>
                  </a:cubicBezTo>
                  <a:cubicBezTo>
                    <a:pt x="81" y="54"/>
                    <a:pt x="81" y="54"/>
                    <a:pt x="81" y="54"/>
                  </a:cubicBezTo>
                  <a:cubicBezTo>
                    <a:pt x="85" y="54"/>
                    <a:pt x="88" y="51"/>
                    <a:pt x="88" y="47"/>
                  </a:cubicBezTo>
                  <a:cubicBezTo>
                    <a:pt x="88" y="41"/>
                    <a:pt x="88" y="41"/>
                    <a:pt x="88" y="41"/>
                  </a:cubicBezTo>
                  <a:cubicBezTo>
                    <a:pt x="88" y="37"/>
                    <a:pt x="85" y="34"/>
                    <a:pt x="81" y="34"/>
                  </a:cubicBezTo>
                  <a:cubicBezTo>
                    <a:pt x="77" y="34"/>
                    <a:pt x="77" y="34"/>
                    <a:pt x="77" y="34"/>
                  </a:cubicBezTo>
                  <a:cubicBezTo>
                    <a:pt x="77" y="34"/>
                    <a:pt x="76" y="33"/>
                    <a:pt x="76" y="33"/>
                  </a:cubicBezTo>
                  <a:cubicBezTo>
                    <a:pt x="76" y="32"/>
                    <a:pt x="75" y="30"/>
                    <a:pt x="75" y="29"/>
                  </a:cubicBezTo>
                  <a:cubicBezTo>
                    <a:pt x="74" y="29"/>
                    <a:pt x="75" y="28"/>
                    <a:pt x="75" y="28"/>
                  </a:cubicBezTo>
                  <a:cubicBezTo>
                    <a:pt x="78" y="25"/>
                    <a:pt x="78" y="25"/>
                    <a:pt x="78" y="25"/>
                  </a:cubicBezTo>
                  <a:cubicBezTo>
                    <a:pt x="80" y="22"/>
                    <a:pt x="80" y="18"/>
                    <a:pt x="78" y="15"/>
                  </a:cubicBezTo>
                  <a:cubicBezTo>
                    <a:pt x="73" y="11"/>
                    <a:pt x="73" y="11"/>
                    <a:pt x="73" y="11"/>
                  </a:cubicBezTo>
                  <a:cubicBezTo>
                    <a:pt x="72" y="9"/>
                    <a:pt x="70" y="8"/>
                    <a:pt x="68" y="8"/>
                  </a:cubicBezTo>
                  <a:cubicBezTo>
                    <a:pt x="66" y="8"/>
                    <a:pt x="64" y="9"/>
                    <a:pt x="63" y="11"/>
                  </a:cubicBezTo>
                  <a:cubicBezTo>
                    <a:pt x="60" y="13"/>
                    <a:pt x="60" y="13"/>
                    <a:pt x="60" y="13"/>
                  </a:cubicBezTo>
                  <a:cubicBezTo>
                    <a:pt x="60" y="13"/>
                    <a:pt x="60" y="14"/>
                    <a:pt x="59" y="14"/>
                  </a:cubicBezTo>
                  <a:cubicBezTo>
                    <a:pt x="59" y="13"/>
                    <a:pt x="59" y="13"/>
                    <a:pt x="59" y="13"/>
                  </a:cubicBezTo>
                  <a:cubicBezTo>
                    <a:pt x="58" y="13"/>
                    <a:pt x="56" y="12"/>
                    <a:pt x="55" y="12"/>
                  </a:cubicBezTo>
                  <a:cubicBezTo>
                    <a:pt x="55" y="12"/>
                    <a:pt x="54" y="11"/>
                    <a:pt x="54" y="11"/>
                  </a:cubicBezTo>
                  <a:cubicBezTo>
                    <a:pt x="54" y="7"/>
                    <a:pt x="54" y="7"/>
                    <a:pt x="54" y="7"/>
                  </a:cubicBezTo>
                  <a:cubicBezTo>
                    <a:pt x="54" y="3"/>
                    <a:pt x="51" y="0"/>
                    <a:pt x="47" y="0"/>
                  </a:cubicBezTo>
                  <a:cubicBezTo>
                    <a:pt x="41" y="0"/>
                    <a:pt x="41" y="0"/>
                    <a:pt x="41" y="0"/>
                  </a:cubicBezTo>
                  <a:cubicBezTo>
                    <a:pt x="37" y="0"/>
                    <a:pt x="34" y="3"/>
                    <a:pt x="34" y="7"/>
                  </a:cubicBezTo>
                  <a:cubicBezTo>
                    <a:pt x="34" y="11"/>
                    <a:pt x="34" y="11"/>
                    <a:pt x="34" y="11"/>
                  </a:cubicBezTo>
                  <a:cubicBezTo>
                    <a:pt x="34" y="11"/>
                    <a:pt x="33" y="12"/>
                    <a:pt x="33" y="12"/>
                  </a:cubicBezTo>
                  <a:cubicBezTo>
                    <a:pt x="32" y="12"/>
                    <a:pt x="31" y="13"/>
                    <a:pt x="29" y="13"/>
                  </a:cubicBezTo>
                  <a:cubicBezTo>
                    <a:pt x="29" y="14"/>
                    <a:pt x="29" y="14"/>
                    <a:pt x="29" y="14"/>
                  </a:cubicBezTo>
                  <a:cubicBezTo>
                    <a:pt x="28" y="14"/>
                    <a:pt x="28" y="13"/>
                    <a:pt x="28" y="13"/>
                  </a:cubicBezTo>
                  <a:cubicBezTo>
                    <a:pt x="25" y="11"/>
                    <a:pt x="25" y="11"/>
                    <a:pt x="25" y="11"/>
                  </a:cubicBezTo>
                  <a:cubicBezTo>
                    <a:pt x="24" y="9"/>
                    <a:pt x="22" y="8"/>
                    <a:pt x="20" y="8"/>
                  </a:cubicBezTo>
                  <a:cubicBezTo>
                    <a:pt x="18" y="8"/>
                    <a:pt x="17" y="9"/>
                    <a:pt x="15" y="11"/>
                  </a:cubicBezTo>
                  <a:cubicBezTo>
                    <a:pt x="11" y="15"/>
                    <a:pt x="11" y="15"/>
                    <a:pt x="11" y="15"/>
                  </a:cubicBezTo>
                  <a:cubicBezTo>
                    <a:pt x="8" y="18"/>
                    <a:pt x="8" y="22"/>
                    <a:pt x="11" y="25"/>
                  </a:cubicBezTo>
                  <a:cubicBezTo>
                    <a:pt x="13" y="28"/>
                    <a:pt x="13" y="28"/>
                    <a:pt x="13" y="28"/>
                  </a:cubicBezTo>
                  <a:cubicBezTo>
                    <a:pt x="14" y="28"/>
                    <a:pt x="14" y="29"/>
                    <a:pt x="14" y="29"/>
                  </a:cubicBezTo>
                  <a:cubicBezTo>
                    <a:pt x="13" y="30"/>
                    <a:pt x="13" y="32"/>
                    <a:pt x="12" y="33"/>
                  </a:cubicBezTo>
                  <a:cubicBezTo>
                    <a:pt x="12" y="33"/>
                    <a:pt x="11" y="34"/>
                    <a:pt x="11" y="34"/>
                  </a:cubicBezTo>
                  <a:cubicBezTo>
                    <a:pt x="7" y="34"/>
                    <a:pt x="7" y="34"/>
                    <a:pt x="7" y="34"/>
                  </a:cubicBezTo>
                  <a:cubicBezTo>
                    <a:pt x="3" y="34"/>
                    <a:pt x="0" y="37"/>
                    <a:pt x="0" y="41"/>
                  </a:cubicBezTo>
                  <a:cubicBezTo>
                    <a:pt x="0" y="47"/>
                    <a:pt x="0" y="47"/>
                    <a:pt x="0" y="47"/>
                  </a:cubicBezTo>
                  <a:cubicBezTo>
                    <a:pt x="0" y="51"/>
                    <a:pt x="3" y="54"/>
                    <a:pt x="7" y="54"/>
                  </a:cubicBezTo>
                  <a:cubicBezTo>
                    <a:pt x="11" y="54"/>
                    <a:pt x="11" y="54"/>
                    <a:pt x="11" y="54"/>
                  </a:cubicBezTo>
                  <a:cubicBezTo>
                    <a:pt x="11" y="54"/>
                    <a:pt x="12" y="55"/>
                    <a:pt x="12" y="55"/>
                  </a:cubicBezTo>
                  <a:cubicBezTo>
                    <a:pt x="13" y="56"/>
                    <a:pt x="13" y="58"/>
                    <a:pt x="14" y="59"/>
                  </a:cubicBezTo>
                  <a:cubicBezTo>
                    <a:pt x="14" y="59"/>
                    <a:pt x="14" y="60"/>
                    <a:pt x="13" y="60"/>
                  </a:cubicBezTo>
                  <a:cubicBezTo>
                    <a:pt x="11" y="63"/>
                    <a:pt x="11" y="63"/>
                    <a:pt x="11" y="63"/>
                  </a:cubicBezTo>
                  <a:cubicBezTo>
                    <a:pt x="9" y="64"/>
                    <a:pt x="9" y="66"/>
                    <a:pt x="9" y="68"/>
                  </a:cubicBezTo>
                  <a:cubicBezTo>
                    <a:pt x="9" y="70"/>
                    <a:pt x="9" y="72"/>
                    <a:pt x="11" y="73"/>
                  </a:cubicBezTo>
                  <a:cubicBezTo>
                    <a:pt x="15" y="78"/>
                    <a:pt x="15" y="78"/>
                    <a:pt x="15" y="78"/>
                  </a:cubicBezTo>
                  <a:cubicBezTo>
                    <a:pt x="17" y="79"/>
                    <a:pt x="18" y="80"/>
                    <a:pt x="20" y="80"/>
                  </a:cubicBezTo>
                  <a:cubicBezTo>
                    <a:pt x="22" y="80"/>
                    <a:pt x="24" y="79"/>
                    <a:pt x="25" y="78"/>
                  </a:cubicBezTo>
                  <a:cubicBezTo>
                    <a:pt x="28" y="75"/>
                    <a:pt x="28" y="75"/>
                    <a:pt x="28" y="75"/>
                  </a:cubicBezTo>
                  <a:cubicBezTo>
                    <a:pt x="28" y="75"/>
                    <a:pt x="28" y="74"/>
                    <a:pt x="29" y="74"/>
                  </a:cubicBezTo>
                  <a:cubicBezTo>
                    <a:pt x="29" y="75"/>
                    <a:pt x="29" y="75"/>
                    <a:pt x="29" y="75"/>
                  </a:cubicBezTo>
                  <a:cubicBezTo>
                    <a:pt x="31" y="75"/>
                    <a:pt x="32" y="76"/>
                    <a:pt x="33" y="76"/>
                  </a:cubicBezTo>
                  <a:cubicBezTo>
                    <a:pt x="33" y="76"/>
                    <a:pt x="34" y="77"/>
                    <a:pt x="34" y="77"/>
                  </a:cubicBezTo>
                  <a:cubicBezTo>
                    <a:pt x="34" y="81"/>
                    <a:pt x="34" y="81"/>
                    <a:pt x="34" y="81"/>
                  </a:cubicBezTo>
                  <a:cubicBezTo>
                    <a:pt x="34" y="85"/>
                    <a:pt x="37" y="88"/>
                    <a:pt x="41" y="88"/>
                  </a:cubicBezTo>
                  <a:cubicBezTo>
                    <a:pt x="47" y="88"/>
                    <a:pt x="47" y="88"/>
                    <a:pt x="47" y="88"/>
                  </a:cubicBezTo>
                  <a:cubicBezTo>
                    <a:pt x="51" y="88"/>
                    <a:pt x="54" y="85"/>
                    <a:pt x="54" y="81"/>
                  </a:cubicBezTo>
                  <a:cubicBezTo>
                    <a:pt x="54" y="77"/>
                    <a:pt x="54" y="77"/>
                    <a:pt x="54" y="77"/>
                  </a:cubicBezTo>
                  <a:cubicBezTo>
                    <a:pt x="54" y="77"/>
                    <a:pt x="55" y="76"/>
                    <a:pt x="55" y="76"/>
                  </a:cubicBezTo>
                  <a:cubicBezTo>
                    <a:pt x="56" y="76"/>
                    <a:pt x="58" y="75"/>
                    <a:pt x="59" y="75"/>
                  </a:cubicBezTo>
                  <a:cubicBezTo>
                    <a:pt x="59" y="74"/>
                    <a:pt x="59" y="74"/>
                    <a:pt x="59" y="74"/>
                  </a:cubicBezTo>
                  <a:cubicBezTo>
                    <a:pt x="60" y="74"/>
                    <a:pt x="60" y="75"/>
                    <a:pt x="60" y="75"/>
                  </a:cubicBezTo>
                  <a:cubicBezTo>
                    <a:pt x="63" y="78"/>
                    <a:pt x="63" y="78"/>
                    <a:pt x="63" y="78"/>
                  </a:cubicBezTo>
                  <a:cubicBezTo>
                    <a:pt x="64" y="79"/>
                    <a:pt x="66" y="80"/>
                    <a:pt x="68" y="80"/>
                  </a:cubicBezTo>
                  <a:cubicBezTo>
                    <a:pt x="70" y="80"/>
                    <a:pt x="72" y="79"/>
                    <a:pt x="73" y="78"/>
                  </a:cubicBezTo>
                  <a:cubicBezTo>
                    <a:pt x="78" y="73"/>
                    <a:pt x="78" y="73"/>
                    <a:pt x="78" y="73"/>
                  </a:cubicBezTo>
                  <a:cubicBezTo>
                    <a:pt x="80" y="70"/>
                    <a:pt x="80" y="66"/>
                    <a:pt x="78" y="63"/>
                  </a:cubicBezTo>
                  <a:cubicBezTo>
                    <a:pt x="75" y="60"/>
                    <a:pt x="75" y="60"/>
                    <a:pt x="75" y="60"/>
                  </a:cubicBezTo>
                  <a:cubicBezTo>
                    <a:pt x="75" y="60"/>
                    <a:pt x="74" y="59"/>
                    <a:pt x="75" y="59"/>
                  </a:cubicBezTo>
                  <a:cubicBezTo>
                    <a:pt x="75" y="58"/>
                    <a:pt x="76" y="56"/>
                    <a:pt x="76" y="55"/>
                  </a:cubicBezTo>
                  <a:close/>
                  <a:moveTo>
                    <a:pt x="58" y="44"/>
                  </a:moveTo>
                  <a:cubicBezTo>
                    <a:pt x="58" y="51"/>
                    <a:pt x="52" y="58"/>
                    <a:pt x="44" y="58"/>
                  </a:cubicBezTo>
                  <a:cubicBezTo>
                    <a:pt x="37" y="58"/>
                    <a:pt x="31" y="51"/>
                    <a:pt x="31" y="44"/>
                  </a:cubicBezTo>
                  <a:cubicBezTo>
                    <a:pt x="31" y="37"/>
                    <a:pt x="37" y="31"/>
                    <a:pt x="44" y="31"/>
                  </a:cubicBezTo>
                  <a:cubicBezTo>
                    <a:pt x="52" y="31"/>
                    <a:pt x="58" y="37"/>
                    <a:pt x="58" y="44"/>
                  </a:cubicBezTo>
                  <a:close/>
                </a:path>
              </a:pathLst>
            </a:custGeom>
            <a:solidFill>
              <a:schemeClr val="bg1">
                <a:alpha val="100000"/>
              </a:schemeClr>
            </a:solidFill>
            <a:ln w="9525">
              <a:noFill/>
            </a:ln>
          </p:spPr>
          <p:txBody>
            <a:bodyPr/>
            <a:p>
              <a:endParaRPr lang="zh-CN" altLang="en-US"/>
            </a:p>
          </p:txBody>
        </p:sp>
      </p:grpSp>
      <p:sp>
        <p:nvSpPr>
          <p:cNvPr id="220167" name="直角三角形 83"/>
          <p:cNvSpPr/>
          <p:nvPr/>
        </p:nvSpPr>
        <p:spPr>
          <a:xfrm>
            <a:off x="0" y="9266238"/>
            <a:ext cx="5095875" cy="958850"/>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20168" name="直角三角形 84"/>
          <p:cNvSpPr/>
          <p:nvPr/>
        </p:nvSpPr>
        <p:spPr>
          <a:xfrm flipH="1">
            <a:off x="9356725" y="9299575"/>
            <a:ext cx="5067300" cy="960438"/>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nvGrpSpPr>
          <p:cNvPr id="220169" name="组合 33"/>
          <p:cNvGrpSpPr/>
          <p:nvPr/>
        </p:nvGrpSpPr>
        <p:grpSpPr>
          <a:xfrm>
            <a:off x="7996238" y="603250"/>
            <a:ext cx="8008937" cy="11068050"/>
            <a:chOff x="0" y="0"/>
            <a:chExt cx="5084620" cy="7422945"/>
          </a:xfrm>
        </p:grpSpPr>
        <p:sp>
          <p:nvSpPr>
            <p:cNvPr id="220189" name="矩形 34"/>
            <p:cNvSpPr/>
            <p:nvPr/>
          </p:nvSpPr>
          <p:spPr>
            <a:xfrm rot="2678193">
              <a:off x="1144437" y="3854428"/>
              <a:ext cx="3940183" cy="3268984"/>
            </a:xfrm>
            <a:prstGeom prst="rect">
              <a:avLst/>
            </a:prstGeom>
            <a:solidFill>
              <a:srgbClr val="9DC3E6">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20190" name="矩形 35"/>
            <p:cNvSpPr/>
            <p:nvPr/>
          </p:nvSpPr>
          <p:spPr>
            <a:xfrm rot="2735885">
              <a:off x="0" y="6088818"/>
              <a:ext cx="1334125" cy="1334125"/>
            </a:xfrm>
            <a:prstGeom prst="rect">
              <a:avLst/>
            </a:prstGeom>
            <a:solidFill>
              <a:srgbClr val="F2F2F2">
                <a:alpha val="8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20191" name="矩形 36"/>
            <p:cNvSpPr/>
            <p:nvPr/>
          </p:nvSpPr>
          <p:spPr>
            <a:xfrm rot="2575587">
              <a:off x="2757313" y="194571"/>
              <a:ext cx="714427" cy="714427"/>
            </a:xfrm>
            <a:prstGeom prst="rect">
              <a:avLst/>
            </a:prstGeom>
            <a:solidFill>
              <a:srgbClr val="2E75B6">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20192" name="矩形 37"/>
            <p:cNvSpPr/>
            <p:nvPr/>
          </p:nvSpPr>
          <p:spPr>
            <a:xfrm rot="2575587">
              <a:off x="2123007" y="0"/>
              <a:ext cx="178029" cy="178029"/>
            </a:xfrm>
            <a:prstGeom prst="rect">
              <a:avLst/>
            </a:prstGeom>
            <a:solidFill>
              <a:srgbClr val="BDD7EE">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sp>
        <p:nvSpPr>
          <p:cNvPr id="220170" name="内容占位符 2"/>
          <p:cNvSpPr/>
          <p:nvPr/>
        </p:nvSpPr>
        <p:spPr>
          <a:xfrm>
            <a:off x="4765675" y="1890713"/>
            <a:ext cx="5497513" cy="1065212"/>
          </a:xfrm>
          <a:prstGeom prst="rect">
            <a:avLst/>
          </a:prstGeom>
          <a:noFill/>
          <a:ln w="9525">
            <a:noFill/>
          </a:ln>
        </p:spPr>
        <p:txBody>
          <a:bodyPr lIns="140692" tIns="70346" rIns="140692" bIns="70346"/>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nSpc>
                <a:spcPct val="120000"/>
              </a:lnSpc>
              <a:buNone/>
            </a:pPr>
            <a:r>
              <a:rPr lang="zh-CN" altLang="en-US" sz="4300" b="1" dirty="0">
                <a:latin typeface="黑体" panose="02010609060101010101" pitchFamily="49" charset="-122"/>
              </a:rPr>
              <a:t>提单流转过程一</a:t>
            </a:r>
            <a:endParaRPr lang="en-US" altLang="zh-CN" sz="4300" b="1" dirty="0">
              <a:solidFill>
                <a:srgbClr val="FF0000"/>
              </a:solidFill>
              <a:latin typeface="楷体_GB2312" pitchFamily="49" charset="-122"/>
              <a:ea typeface="楷体_GB2312" pitchFamily="49" charset="-122"/>
            </a:endParaRPr>
          </a:p>
        </p:txBody>
      </p:sp>
      <p:grpSp>
        <p:nvGrpSpPr>
          <p:cNvPr id="220171" name="组合 7"/>
          <p:cNvGrpSpPr/>
          <p:nvPr/>
        </p:nvGrpSpPr>
        <p:grpSpPr>
          <a:xfrm>
            <a:off x="3573463" y="2106613"/>
            <a:ext cx="904875" cy="858837"/>
            <a:chOff x="0" y="0"/>
            <a:chExt cx="1143008" cy="1143007"/>
          </a:xfrm>
        </p:grpSpPr>
        <p:grpSp>
          <p:nvGrpSpPr>
            <p:cNvPr id="220182" name="椭圆 4"/>
            <p:cNvGrpSpPr/>
            <p:nvPr/>
          </p:nvGrpSpPr>
          <p:grpSpPr>
            <a:xfrm>
              <a:off x="-419104" y="-172649"/>
              <a:ext cx="1713859" cy="1713857"/>
              <a:chOff x="0" y="0"/>
              <a:chExt cx="1499616" cy="1499616"/>
            </a:xfrm>
          </p:grpSpPr>
          <p:pic>
            <p:nvPicPr>
              <p:cNvPr id="220187" name="椭圆 4"/>
              <p:cNvPicPr/>
              <p:nvPr/>
            </p:nvPicPr>
            <p:blipFill>
              <a:blip r:embed="rId2"/>
              <a:stretch>
                <a:fillRect/>
              </a:stretch>
            </p:blipFill>
            <p:spPr>
              <a:xfrm>
                <a:off x="0" y="0"/>
                <a:ext cx="1499616" cy="1499616"/>
              </a:xfrm>
              <a:prstGeom prst="rect">
                <a:avLst/>
              </a:prstGeom>
              <a:noFill/>
              <a:ln w="9525">
                <a:noFill/>
              </a:ln>
            </p:spPr>
          </p:pic>
          <p:sp>
            <p:nvSpPr>
              <p:cNvPr id="220188" name="Text Box 48"/>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20183" name="椭圆 5"/>
            <p:cNvGrpSpPr/>
            <p:nvPr/>
          </p:nvGrpSpPr>
          <p:grpSpPr>
            <a:xfrm>
              <a:off x="-8056" y="36358"/>
              <a:ext cx="1093804" cy="1107737"/>
              <a:chOff x="0" y="0"/>
              <a:chExt cx="957072" cy="969264"/>
            </a:xfrm>
          </p:grpSpPr>
          <p:pic>
            <p:nvPicPr>
              <p:cNvPr id="220185" name="椭圆 5"/>
              <p:cNvPicPr/>
              <p:nvPr/>
            </p:nvPicPr>
            <p:blipFill>
              <a:blip r:embed="rId3"/>
              <a:stretch>
                <a:fillRect/>
              </a:stretch>
            </p:blipFill>
            <p:spPr>
              <a:xfrm>
                <a:off x="0" y="0"/>
                <a:ext cx="957072" cy="969264"/>
              </a:xfrm>
              <a:prstGeom prst="rect">
                <a:avLst/>
              </a:prstGeom>
              <a:noFill/>
              <a:ln w="9525">
                <a:noFill/>
              </a:ln>
            </p:spPr>
          </p:pic>
          <p:sp>
            <p:nvSpPr>
              <p:cNvPr id="220186" name="Text Box 51"/>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220184" name="燕尾形 6"/>
            <p:cNvSpPr/>
            <p:nvPr/>
          </p:nvSpPr>
          <p:spPr>
            <a:xfrm>
              <a:off x="356794" y="387301"/>
              <a:ext cx="429417" cy="428234"/>
            </a:xfrm>
            <a:prstGeom prst="chevron">
              <a:avLst>
                <a:gd name="adj" fmla="val 49998"/>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pic>
        <p:nvPicPr>
          <p:cNvPr id="220172" name="Picture 9" descr="COMML018"/>
          <p:cNvPicPr>
            <a:picLocks noChangeAspect="1"/>
          </p:cNvPicPr>
          <p:nvPr/>
        </p:nvPicPr>
        <p:blipFill>
          <a:blip r:embed="rId4"/>
          <a:stretch>
            <a:fillRect/>
          </a:stretch>
        </p:blipFill>
        <p:spPr>
          <a:xfrm>
            <a:off x="4025900" y="3609975"/>
            <a:ext cx="3840163" cy="1779588"/>
          </a:xfrm>
          <a:prstGeom prst="rect">
            <a:avLst/>
          </a:prstGeom>
          <a:noFill/>
          <a:ln w="9525">
            <a:noFill/>
          </a:ln>
        </p:spPr>
      </p:pic>
      <p:pic>
        <p:nvPicPr>
          <p:cNvPr id="220173" name="Picture 2" descr="COMML006"/>
          <p:cNvPicPr>
            <a:picLocks noChangeAspect="1"/>
          </p:cNvPicPr>
          <p:nvPr/>
        </p:nvPicPr>
        <p:blipFill>
          <a:blip r:embed="rId5"/>
          <a:stretch>
            <a:fillRect/>
          </a:stretch>
        </p:blipFill>
        <p:spPr>
          <a:xfrm>
            <a:off x="9923463" y="3932238"/>
            <a:ext cx="3629025" cy="1901825"/>
          </a:xfrm>
          <a:prstGeom prst="rect">
            <a:avLst/>
          </a:prstGeom>
          <a:noFill/>
          <a:ln w="9525">
            <a:noFill/>
          </a:ln>
        </p:spPr>
      </p:pic>
      <p:sp>
        <p:nvSpPr>
          <p:cNvPr id="220174" name="Text Box 43"/>
          <p:cNvSpPr txBox="1"/>
          <p:nvPr/>
        </p:nvSpPr>
        <p:spPr>
          <a:xfrm>
            <a:off x="4932363" y="6937375"/>
            <a:ext cx="2041525" cy="619125"/>
          </a:xfrm>
          <a:prstGeom prst="rect">
            <a:avLst/>
          </a:prstGeom>
          <a:noFill/>
          <a:ln w="9525">
            <a:noFill/>
          </a:ln>
        </p:spPr>
        <p:txBody>
          <a:bodyPr lIns="140717" tIns="70359" rIns="140717" bIns="70359">
            <a:spAutoFit/>
          </a:bodyPr>
          <a:p>
            <a:pPr>
              <a:spcBef>
                <a:spcPct val="50000"/>
              </a:spcBef>
            </a:pPr>
            <a:r>
              <a:rPr lang="zh-CN" altLang="en-US" sz="3100" b="1" dirty="0">
                <a:latin typeface="Arial" panose="020B0604020202020204" pitchFamily="34" charset="0"/>
                <a:ea typeface="楷体_GB2312" pitchFamily="49" charset="-122"/>
              </a:rPr>
              <a:t>发货人</a:t>
            </a:r>
            <a:endParaRPr lang="zh-CN" altLang="en-US" sz="3100" b="1" dirty="0">
              <a:latin typeface="Arial" panose="020B0604020202020204" pitchFamily="34" charset="0"/>
              <a:ea typeface="楷体_GB2312" pitchFamily="49" charset="-122"/>
            </a:endParaRPr>
          </a:p>
        </p:txBody>
      </p:sp>
      <p:sp>
        <p:nvSpPr>
          <p:cNvPr id="220175" name="Text Box 44"/>
          <p:cNvSpPr txBox="1"/>
          <p:nvPr/>
        </p:nvSpPr>
        <p:spPr>
          <a:xfrm>
            <a:off x="11056938" y="6831013"/>
            <a:ext cx="1587500" cy="619125"/>
          </a:xfrm>
          <a:prstGeom prst="rect">
            <a:avLst/>
          </a:prstGeom>
          <a:noFill/>
          <a:ln w="9525">
            <a:noFill/>
          </a:ln>
        </p:spPr>
        <p:txBody>
          <a:bodyPr lIns="140717" tIns="70359" rIns="140717" bIns="70359">
            <a:spAutoFit/>
          </a:bodyPr>
          <a:p>
            <a:pPr>
              <a:spcBef>
                <a:spcPct val="50000"/>
              </a:spcBef>
            </a:pPr>
            <a:r>
              <a:rPr lang="zh-CN" altLang="en-US" sz="3100" b="1" dirty="0">
                <a:latin typeface="Arial" panose="020B0604020202020204" pitchFamily="34" charset="0"/>
                <a:ea typeface="楷体_GB2312" pitchFamily="49" charset="-122"/>
              </a:rPr>
              <a:t>收货人</a:t>
            </a:r>
            <a:endParaRPr lang="zh-CN" altLang="en-US" sz="3100" b="1" dirty="0">
              <a:latin typeface="Arial" panose="020B0604020202020204" pitchFamily="34" charset="0"/>
              <a:ea typeface="楷体_GB2312" pitchFamily="49" charset="-122"/>
            </a:endParaRPr>
          </a:p>
        </p:txBody>
      </p:sp>
      <p:cxnSp>
        <p:nvCxnSpPr>
          <p:cNvPr id="220176" name="AutoShape 48"/>
          <p:cNvCxnSpPr>
            <a:stCxn id="220174" idx="2"/>
          </p:cNvCxnSpPr>
          <p:nvPr/>
        </p:nvCxnSpPr>
        <p:spPr>
          <a:xfrm rot="5400000" flipH="1" flipV="1">
            <a:off x="8863013" y="4456113"/>
            <a:ext cx="188912" cy="6010275"/>
          </a:xfrm>
          <a:prstGeom prst="bentConnector4">
            <a:avLst>
              <a:gd name="adj1" fmla="val -121361"/>
              <a:gd name="adj2" fmla="val 58486"/>
            </a:avLst>
          </a:prstGeom>
          <a:ln w="9525" cap="flat" cmpd="sng">
            <a:solidFill>
              <a:schemeClr val="tx1"/>
            </a:solidFill>
            <a:prstDash val="solid"/>
            <a:miter/>
            <a:headEnd type="none" w="med" len="med"/>
            <a:tailEnd type="triangle" w="med" len="med"/>
          </a:ln>
        </p:spPr>
      </p:cxnSp>
      <p:sp>
        <p:nvSpPr>
          <p:cNvPr id="220177" name="Text Box 49"/>
          <p:cNvSpPr txBox="1"/>
          <p:nvPr/>
        </p:nvSpPr>
        <p:spPr>
          <a:xfrm>
            <a:off x="4705350" y="8224838"/>
            <a:ext cx="2835275" cy="619125"/>
          </a:xfrm>
          <a:prstGeom prst="rect">
            <a:avLst/>
          </a:prstGeom>
          <a:noFill/>
          <a:ln w="9525">
            <a:noFill/>
          </a:ln>
        </p:spPr>
        <p:txBody>
          <a:bodyPr lIns="140717" tIns="70359" rIns="140717" bIns="70359">
            <a:spAutoFit/>
          </a:bodyPr>
          <a:p>
            <a:pPr>
              <a:spcBef>
                <a:spcPct val="50000"/>
              </a:spcBef>
            </a:pPr>
            <a:r>
              <a:rPr lang="zh-CN" altLang="en-US" sz="3100" b="1" dirty="0">
                <a:latin typeface="Arial" panose="020B0604020202020204" pitchFamily="34" charset="0"/>
                <a:ea typeface="楷体_GB2312" pitchFamily="49" charset="-122"/>
              </a:rPr>
              <a:t>提单的签发</a:t>
            </a:r>
            <a:endParaRPr lang="zh-CN" altLang="en-US" sz="3100" b="1" dirty="0">
              <a:latin typeface="Arial" panose="020B0604020202020204" pitchFamily="34" charset="0"/>
              <a:ea typeface="楷体_GB2312" pitchFamily="49" charset="-122"/>
            </a:endParaRPr>
          </a:p>
        </p:txBody>
      </p:sp>
      <p:sp>
        <p:nvSpPr>
          <p:cNvPr id="220178" name="Text Box 50"/>
          <p:cNvSpPr txBox="1"/>
          <p:nvPr/>
        </p:nvSpPr>
        <p:spPr>
          <a:xfrm>
            <a:off x="10148888" y="8224838"/>
            <a:ext cx="3630612" cy="619125"/>
          </a:xfrm>
          <a:prstGeom prst="rect">
            <a:avLst/>
          </a:prstGeom>
          <a:noFill/>
          <a:ln w="9525">
            <a:noFill/>
          </a:ln>
        </p:spPr>
        <p:txBody>
          <a:bodyPr lIns="140717" tIns="70359" rIns="140717" bIns="70359">
            <a:spAutoFit/>
          </a:bodyPr>
          <a:p>
            <a:pPr>
              <a:spcBef>
                <a:spcPct val="50000"/>
              </a:spcBef>
            </a:pPr>
            <a:r>
              <a:rPr lang="zh-CN" altLang="en-US" sz="3100" b="1" dirty="0">
                <a:latin typeface="Arial" panose="020B0604020202020204" pitchFamily="34" charset="0"/>
                <a:ea typeface="楷体_GB2312" pitchFamily="49" charset="-122"/>
              </a:rPr>
              <a:t>提单的缴还与注销</a:t>
            </a:r>
            <a:endParaRPr lang="zh-CN" altLang="en-US" sz="3100" b="1" dirty="0">
              <a:latin typeface="Arial" panose="020B0604020202020204" pitchFamily="34" charset="0"/>
              <a:ea typeface="楷体_GB2312" pitchFamily="49" charset="-122"/>
            </a:endParaRPr>
          </a:p>
        </p:txBody>
      </p:sp>
      <p:sp>
        <p:nvSpPr>
          <p:cNvPr id="220179" name="AutoShape 51"/>
          <p:cNvSpPr/>
          <p:nvPr/>
        </p:nvSpPr>
        <p:spPr>
          <a:xfrm>
            <a:off x="7313613" y="8440738"/>
            <a:ext cx="2495550" cy="214312"/>
          </a:xfrm>
          <a:prstGeom prst="rightArrow">
            <a:avLst>
              <a:gd name="adj1" fmla="val 50000"/>
              <a:gd name="adj2" fmla="val 275585"/>
            </a:avLst>
          </a:prstGeom>
          <a:solidFill>
            <a:schemeClr val="accent1"/>
          </a:solidFill>
          <a:ln w="9525" cap="flat" cmpd="sng">
            <a:solidFill>
              <a:schemeClr val="tx1"/>
            </a:solidFill>
            <a:prstDash val="solid"/>
            <a:miter/>
            <a:headEnd type="none" w="med" len="med"/>
            <a:tailEnd type="none" w="med" len="med"/>
          </a:ln>
        </p:spPr>
        <p:txBody>
          <a:bodyPr wrap="none" lIns="140717" tIns="70359" rIns="140717" bIns="70359" anchor="ctr" anchorCtr="0"/>
          <a:p>
            <a:endParaRPr lang="zh-CN" altLang="en-US" dirty="0">
              <a:latin typeface="Arial" panose="020B0604020202020204" pitchFamily="34" charset="0"/>
            </a:endParaRPr>
          </a:p>
        </p:txBody>
      </p:sp>
      <p:sp>
        <p:nvSpPr>
          <p:cNvPr id="220180" name="AutoShape 52"/>
          <p:cNvSpPr/>
          <p:nvPr/>
        </p:nvSpPr>
        <p:spPr>
          <a:xfrm>
            <a:off x="7880350" y="4359275"/>
            <a:ext cx="1703388" cy="215900"/>
          </a:xfrm>
          <a:prstGeom prst="rightArrow">
            <a:avLst>
              <a:gd name="adj1" fmla="val 50000"/>
              <a:gd name="adj2" fmla="val 186723"/>
            </a:avLst>
          </a:prstGeom>
          <a:solidFill>
            <a:schemeClr val="accent1"/>
          </a:solidFill>
          <a:ln w="9525" cap="flat" cmpd="sng">
            <a:solidFill>
              <a:schemeClr val="tx1"/>
            </a:solidFill>
            <a:prstDash val="solid"/>
            <a:miter/>
            <a:headEnd type="none" w="med" len="med"/>
            <a:tailEnd type="none" w="med" len="med"/>
          </a:ln>
        </p:spPr>
        <p:txBody>
          <a:bodyPr wrap="none" lIns="140717" tIns="70359" rIns="140717" bIns="70359" anchor="ctr" anchorCtr="0"/>
          <a:p>
            <a:endParaRPr lang="zh-CN" altLang="en-US" dirty="0">
              <a:latin typeface="Arial" panose="020B0604020202020204" pitchFamily="34" charset="0"/>
            </a:endParaRPr>
          </a:p>
        </p:txBody>
      </p:sp>
      <p:graphicFrame>
        <p:nvGraphicFramePr>
          <p:cNvPr id="220181" name="Object 53"/>
          <p:cNvGraphicFramePr>
            <a:graphicFrameLocks noChangeAspect="1"/>
          </p:cNvGraphicFramePr>
          <p:nvPr/>
        </p:nvGraphicFramePr>
        <p:xfrm>
          <a:off x="7769225" y="5005388"/>
          <a:ext cx="2022475" cy="2706687"/>
        </p:xfrm>
        <a:graphic>
          <a:graphicData uri="http://schemas.openxmlformats.org/presentationml/2006/ole">
            <mc:AlternateContent xmlns:mc="http://schemas.openxmlformats.org/markup-compatibility/2006">
              <mc:Choice xmlns:v="urn:schemas-microsoft-com:vml" Requires="v">
                <p:oleObj spid="_x0000_s3083" name="" r:id="rId6" imgW="5667375" imgH="8010525" progId="FoxitReader.Document">
                  <p:embed/>
                </p:oleObj>
              </mc:Choice>
              <mc:Fallback>
                <p:oleObj name="" r:id="rId6" imgW="5667375" imgH="8010525" progId="FoxitReader.Document">
                  <p:embed/>
                  <p:pic>
                    <p:nvPicPr>
                      <p:cNvPr id="0" name="图片 3082"/>
                      <p:cNvPicPr/>
                      <p:nvPr/>
                    </p:nvPicPr>
                    <p:blipFill>
                      <a:blip r:embed="rId7"/>
                      <a:stretch>
                        <a:fillRect/>
                      </a:stretch>
                    </p:blipFill>
                    <p:spPr>
                      <a:xfrm>
                        <a:off x="7769225" y="5005388"/>
                        <a:ext cx="2022475" cy="2706687"/>
                      </a:xfrm>
                      <a:prstGeom prst="rect">
                        <a:avLst/>
                      </a:prstGeom>
                      <a:noFill/>
                      <a:ln w="38100">
                        <a:noFill/>
                        <a:miter/>
                      </a:ln>
                    </p:spPr>
                  </p:pic>
                </p:oleObj>
              </mc:Fallback>
            </mc:AlternateContent>
          </a:graphicData>
        </a:graphic>
      </p:graphicFrame>
    </p:spTree>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1186" name="标题 1"/>
          <p:cNvSpPr>
            <a:spLocks noGrp="1"/>
          </p:cNvSpPr>
          <p:nvPr>
            <p:ph type="title" idx="4294967295"/>
          </p:nvPr>
        </p:nvSpPr>
        <p:spPr>
          <a:ln/>
        </p:spPr>
        <p:txBody>
          <a:bodyPr vert="horz" wrap="square" lIns="143986" tIns="71993" rIns="143986" bIns="71993" anchor="ctr" anchorCtr="0"/>
          <a:p>
            <a:pPr algn="ctr"/>
            <a:r>
              <a:rPr lang="zh-CN" altLang="en-US" sz="6000" b="1" dirty="0"/>
              <a:t>任务剖析</a:t>
            </a:r>
            <a:endParaRPr lang="zh-CN" altLang="en-US" sz="6000" b="1" dirty="0"/>
          </a:p>
        </p:txBody>
      </p:sp>
      <p:grpSp>
        <p:nvGrpSpPr>
          <p:cNvPr id="221187" name="组合 16"/>
          <p:cNvGrpSpPr/>
          <p:nvPr/>
        </p:nvGrpSpPr>
        <p:grpSpPr>
          <a:xfrm>
            <a:off x="396875" y="4040188"/>
            <a:ext cx="3906838" cy="5153025"/>
            <a:chOff x="0" y="0"/>
            <a:chExt cx="3333750" cy="4645025"/>
          </a:xfrm>
        </p:grpSpPr>
        <p:sp>
          <p:nvSpPr>
            <p:cNvPr id="221224" name="Freeform 25"/>
            <p:cNvSpPr>
              <a:spLocks noEditPoints="1"/>
            </p:cNvSpPr>
            <p:nvPr/>
          </p:nvSpPr>
          <p:spPr>
            <a:xfrm>
              <a:off x="2284412" y="749300"/>
              <a:ext cx="1049338" cy="1049338"/>
            </a:xfrm>
            <a:custGeom>
              <a:avLst/>
              <a:gdLst>
                <a:gd name="txL" fmla="*/ 0 w 227"/>
                <a:gd name="txT" fmla="*/ 0 h 227"/>
                <a:gd name="txR" fmla="*/ 227 w 227"/>
                <a:gd name="txB" fmla="*/ 227 h 22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27" h="227">
                  <a:moveTo>
                    <a:pt x="167" y="30"/>
                  </a:moveTo>
                  <a:cubicBezTo>
                    <a:pt x="213" y="60"/>
                    <a:pt x="227" y="122"/>
                    <a:pt x="197" y="169"/>
                  </a:cubicBezTo>
                  <a:cubicBezTo>
                    <a:pt x="170" y="211"/>
                    <a:pt x="116" y="227"/>
                    <a:pt x="71" y="207"/>
                  </a:cubicBezTo>
                  <a:cubicBezTo>
                    <a:pt x="75" y="202"/>
                    <a:pt x="75" y="202"/>
                    <a:pt x="75" y="202"/>
                  </a:cubicBezTo>
                  <a:cubicBezTo>
                    <a:pt x="78" y="197"/>
                    <a:pt x="77" y="191"/>
                    <a:pt x="74" y="189"/>
                  </a:cubicBezTo>
                  <a:cubicBezTo>
                    <a:pt x="61" y="181"/>
                    <a:pt x="61" y="181"/>
                    <a:pt x="61" y="181"/>
                  </a:cubicBezTo>
                  <a:cubicBezTo>
                    <a:pt x="57" y="178"/>
                    <a:pt x="52" y="181"/>
                    <a:pt x="49" y="185"/>
                  </a:cubicBezTo>
                  <a:cubicBezTo>
                    <a:pt x="46" y="190"/>
                    <a:pt x="46" y="190"/>
                    <a:pt x="46" y="190"/>
                  </a:cubicBezTo>
                  <a:cubicBezTo>
                    <a:pt x="9" y="158"/>
                    <a:pt x="0" y="103"/>
                    <a:pt x="28" y="60"/>
                  </a:cubicBezTo>
                  <a:cubicBezTo>
                    <a:pt x="58" y="14"/>
                    <a:pt x="120" y="0"/>
                    <a:pt x="167" y="30"/>
                  </a:cubicBezTo>
                  <a:close/>
                  <a:moveTo>
                    <a:pt x="169" y="151"/>
                  </a:moveTo>
                  <a:cubicBezTo>
                    <a:pt x="189" y="120"/>
                    <a:pt x="180" y="78"/>
                    <a:pt x="149" y="58"/>
                  </a:cubicBezTo>
                  <a:cubicBezTo>
                    <a:pt x="117" y="38"/>
                    <a:pt x="76" y="47"/>
                    <a:pt x="56" y="78"/>
                  </a:cubicBezTo>
                  <a:cubicBezTo>
                    <a:pt x="36" y="110"/>
                    <a:pt x="45" y="151"/>
                    <a:pt x="76" y="171"/>
                  </a:cubicBezTo>
                  <a:cubicBezTo>
                    <a:pt x="107" y="191"/>
                    <a:pt x="149" y="182"/>
                    <a:pt x="169" y="151"/>
                  </a:cubicBezTo>
                  <a:close/>
                </a:path>
              </a:pathLst>
            </a:custGeom>
            <a:solidFill>
              <a:srgbClr val="65A3FF">
                <a:alpha val="100000"/>
              </a:srgbClr>
            </a:solidFill>
            <a:ln w="9525">
              <a:noFill/>
            </a:ln>
          </p:spPr>
          <p:txBody>
            <a:bodyPr/>
            <a:p>
              <a:endParaRPr lang="zh-CN" altLang="en-US"/>
            </a:p>
          </p:txBody>
        </p:sp>
        <p:sp>
          <p:nvSpPr>
            <p:cNvPr id="221225" name="Freeform 26"/>
            <p:cNvSpPr/>
            <p:nvPr/>
          </p:nvSpPr>
          <p:spPr>
            <a:xfrm>
              <a:off x="2449512" y="923925"/>
              <a:ext cx="708025" cy="708025"/>
            </a:xfrm>
            <a:custGeom>
              <a:avLst/>
              <a:gdLst>
                <a:gd name="txL" fmla="*/ 0 w 153"/>
                <a:gd name="txT" fmla="*/ 0 h 153"/>
                <a:gd name="txR" fmla="*/ 153 w 153"/>
                <a:gd name="txB" fmla="*/ 153 h 153"/>
              </a:gdLst>
              <a:ahLst/>
              <a:cxnLst>
                <a:cxn ang="0">
                  <a:pos x="2147483647" y="2147483647"/>
                </a:cxn>
                <a:cxn ang="0">
                  <a:pos x="2147483647" y="2147483647"/>
                </a:cxn>
                <a:cxn ang="0">
                  <a:pos x="2147483647" y="2147483647"/>
                </a:cxn>
                <a:cxn ang="0">
                  <a:pos x="2147483647" y="2147483647"/>
                </a:cxn>
                <a:cxn ang="0">
                  <a:pos x="2147483647" y="2147483647"/>
                </a:cxn>
              </a:cxnLst>
              <a:rect l="txL" t="txT" r="txR" b="txB"/>
              <a:pathLst>
                <a:path w="153" h="153">
                  <a:moveTo>
                    <a:pt x="113" y="20"/>
                  </a:moveTo>
                  <a:cubicBezTo>
                    <a:pt x="144" y="40"/>
                    <a:pt x="153" y="82"/>
                    <a:pt x="133" y="113"/>
                  </a:cubicBezTo>
                  <a:cubicBezTo>
                    <a:pt x="113" y="144"/>
                    <a:pt x="71" y="153"/>
                    <a:pt x="40" y="133"/>
                  </a:cubicBezTo>
                  <a:cubicBezTo>
                    <a:pt x="9" y="113"/>
                    <a:pt x="0" y="72"/>
                    <a:pt x="20" y="40"/>
                  </a:cubicBezTo>
                  <a:cubicBezTo>
                    <a:pt x="40" y="9"/>
                    <a:pt x="81" y="0"/>
                    <a:pt x="113" y="20"/>
                  </a:cubicBezTo>
                  <a:close/>
                </a:path>
              </a:pathLst>
            </a:custGeom>
            <a:solidFill>
              <a:schemeClr val="bg1">
                <a:alpha val="100000"/>
              </a:schemeClr>
            </a:solidFill>
            <a:ln w="9525">
              <a:noFill/>
            </a:ln>
          </p:spPr>
          <p:txBody>
            <a:bodyPr/>
            <a:p>
              <a:endParaRPr lang="zh-CN" altLang="en-US"/>
            </a:p>
          </p:txBody>
        </p:sp>
        <p:sp>
          <p:nvSpPr>
            <p:cNvPr id="221226" name="Freeform 33"/>
            <p:cNvSpPr/>
            <p:nvPr/>
          </p:nvSpPr>
          <p:spPr>
            <a:xfrm>
              <a:off x="2497137" y="1571625"/>
              <a:ext cx="147638" cy="133350"/>
            </a:xfrm>
            <a:custGeom>
              <a:avLst/>
              <a:gdLst>
                <a:gd name="txL" fmla="*/ 0 w 32"/>
                <a:gd name="txT" fmla="*/ 0 h 29"/>
                <a:gd name="txR" fmla="*/ 32 w 32"/>
                <a:gd name="txB" fmla="*/ 29 h 29"/>
              </a:gdLst>
              <a:ahLst/>
              <a:cxnLst>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Lst>
              <a:rect l="txL" t="txT" r="txR" b="txB"/>
              <a:pathLst>
                <a:path w="32" h="29">
                  <a:moveTo>
                    <a:pt x="28" y="11"/>
                  </a:moveTo>
                  <a:cubicBezTo>
                    <a:pt x="31" y="13"/>
                    <a:pt x="32" y="19"/>
                    <a:pt x="29" y="24"/>
                  </a:cubicBezTo>
                  <a:cubicBezTo>
                    <a:pt x="25" y="29"/>
                    <a:pt x="25" y="29"/>
                    <a:pt x="25" y="29"/>
                  </a:cubicBezTo>
                  <a:cubicBezTo>
                    <a:pt x="21" y="27"/>
                    <a:pt x="16" y="24"/>
                    <a:pt x="12" y="21"/>
                  </a:cubicBezTo>
                  <a:cubicBezTo>
                    <a:pt x="8" y="19"/>
                    <a:pt x="4" y="16"/>
                    <a:pt x="0" y="12"/>
                  </a:cubicBezTo>
                  <a:cubicBezTo>
                    <a:pt x="3" y="7"/>
                    <a:pt x="3" y="7"/>
                    <a:pt x="3" y="7"/>
                  </a:cubicBezTo>
                  <a:cubicBezTo>
                    <a:pt x="6" y="3"/>
                    <a:pt x="11" y="0"/>
                    <a:pt x="15" y="3"/>
                  </a:cubicBezTo>
                  <a:lnTo>
                    <a:pt x="28" y="11"/>
                  </a:lnTo>
                  <a:close/>
                </a:path>
              </a:pathLst>
            </a:custGeom>
            <a:solidFill>
              <a:srgbClr val="65A3FF">
                <a:alpha val="100000"/>
              </a:srgbClr>
            </a:solidFill>
            <a:ln w="9525">
              <a:noFill/>
            </a:ln>
          </p:spPr>
          <p:txBody>
            <a:bodyPr/>
            <a:p>
              <a:endParaRPr lang="zh-CN" altLang="en-US"/>
            </a:p>
          </p:txBody>
        </p:sp>
        <p:sp>
          <p:nvSpPr>
            <p:cNvPr id="221227" name="Freeform 35"/>
            <p:cNvSpPr/>
            <p:nvPr/>
          </p:nvSpPr>
          <p:spPr>
            <a:xfrm>
              <a:off x="2449512" y="1627187"/>
              <a:ext cx="161925" cy="147638"/>
            </a:xfrm>
            <a:custGeom>
              <a:avLst/>
              <a:gdLst>
                <a:gd name="txL" fmla="*/ 0 w 35"/>
                <a:gd name="txT" fmla="*/ 0 h 32"/>
                <a:gd name="txR" fmla="*/ 35 w 35"/>
                <a:gd name="txB" fmla="*/ 32 h 32"/>
              </a:gdLst>
              <a:ahLst/>
              <a:cxnLst>
                <a:cxn ang="0">
                  <a:pos x="2147483647" y="2147483647"/>
                </a:cxn>
                <a:cxn ang="0">
                  <a:pos x="2147483647" y="2147483647"/>
                </a:cxn>
                <a:cxn ang="0">
                  <a:pos x="0" y="2147483647"/>
                </a:cxn>
                <a:cxn ang="0">
                  <a:pos x="2147483647" y="0"/>
                </a:cxn>
                <a:cxn ang="0">
                  <a:pos x="2147483647" y="2147483647"/>
                </a:cxn>
                <a:cxn ang="0">
                  <a:pos x="2147483647" y="2147483647"/>
                </a:cxn>
              </a:cxnLst>
              <a:rect l="txL" t="txT" r="txR" b="txB"/>
              <a:pathLst>
                <a:path w="35" h="32">
                  <a:moveTo>
                    <a:pt x="35" y="17"/>
                  </a:moveTo>
                  <a:cubicBezTo>
                    <a:pt x="26" y="32"/>
                    <a:pt x="26" y="32"/>
                    <a:pt x="26" y="32"/>
                  </a:cubicBezTo>
                  <a:cubicBezTo>
                    <a:pt x="0" y="15"/>
                    <a:pt x="0" y="15"/>
                    <a:pt x="0" y="15"/>
                  </a:cubicBezTo>
                  <a:cubicBezTo>
                    <a:pt x="10" y="0"/>
                    <a:pt x="10" y="0"/>
                    <a:pt x="10" y="0"/>
                  </a:cubicBezTo>
                  <a:cubicBezTo>
                    <a:pt x="14" y="4"/>
                    <a:pt x="18" y="7"/>
                    <a:pt x="22" y="9"/>
                  </a:cubicBezTo>
                  <a:cubicBezTo>
                    <a:pt x="26" y="12"/>
                    <a:pt x="31" y="15"/>
                    <a:pt x="35" y="17"/>
                  </a:cubicBezTo>
                  <a:close/>
                </a:path>
              </a:pathLst>
            </a:custGeom>
            <a:solidFill>
              <a:srgbClr val="65A3FF">
                <a:alpha val="100000"/>
              </a:srgbClr>
            </a:solidFill>
            <a:ln w="9525">
              <a:noFill/>
            </a:ln>
          </p:spPr>
          <p:txBody>
            <a:bodyPr/>
            <a:p>
              <a:endParaRPr lang="zh-CN" altLang="en-US"/>
            </a:p>
          </p:txBody>
        </p:sp>
        <p:sp>
          <p:nvSpPr>
            <p:cNvPr id="221228" name="Freeform 37"/>
            <p:cNvSpPr/>
            <p:nvPr/>
          </p:nvSpPr>
          <p:spPr>
            <a:xfrm>
              <a:off x="2144712" y="1798637"/>
              <a:ext cx="444500" cy="420688"/>
            </a:xfrm>
            <a:custGeom>
              <a:avLst/>
              <a:gdLst>
                <a:gd name="txL" fmla="*/ 0 w 96"/>
                <a:gd name="txT" fmla="*/ 0 h 91"/>
                <a:gd name="txR" fmla="*/ 96 w 96"/>
                <a:gd name="txB" fmla="*/ 91 h 9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txL" t="txT" r="txR" b="txB"/>
              <a:pathLst>
                <a:path w="96" h="91">
                  <a:moveTo>
                    <a:pt x="89" y="0"/>
                  </a:moveTo>
                  <a:cubicBezTo>
                    <a:pt x="95" y="7"/>
                    <a:pt x="96" y="17"/>
                    <a:pt x="91" y="25"/>
                  </a:cubicBezTo>
                  <a:cubicBezTo>
                    <a:pt x="56" y="79"/>
                    <a:pt x="56" y="79"/>
                    <a:pt x="56" y="79"/>
                  </a:cubicBezTo>
                  <a:cubicBezTo>
                    <a:pt x="50" y="89"/>
                    <a:pt x="37" y="91"/>
                    <a:pt x="27" y="85"/>
                  </a:cubicBezTo>
                  <a:cubicBezTo>
                    <a:pt x="11" y="75"/>
                    <a:pt x="11" y="75"/>
                    <a:pt x="11" y="75"/>
                  </a:cubicBezTo>
                  <a:cubicBezTo>
                    <a:pt x="3" y="69"/>
                    <a:pt x="0" y="59"/>
                    <a:pt x="3" y="51"/>
                  </a:cubicBezTo>
                  <a:cubicBezTo>
                    <a:pt x="34" y="51"/>
                    <a:pt x="61" y="51"/>
                    <a:pt x="61" y="51"/>
                  </a:cubicBezTo>
                  <a:cubicBezTo>
                    <a:pt x="63" y="30"/>
                    <a:pt x="63" y="30"/>
                    <a:pt x="63" y="30"/>
                  </a:cubicBezTo>
                  <a:cubicBezTo>
                    <a:pt x="67" y="30"/>
                    <a:pt x="71" y="28"/>
                    <a:pt x="73" y="24"/>
                  </a:cubicBezTo>
                  <a:lnTo>
                    <a:pt x="89" y="0"/>
                  </a:lnTo>
                  <a:close/>
                </a:path>
              </a:pathLst>
            </a:custGeom>
            <a:solidFill>
              <a:srgbClr val="65A3FF">
                <a:alpha val="100000"/>
              </a:srgbClr>
            </a:solidFill>
            <a:ln w="9525">
              <a:noFill/>
            </a:ln>
          </p:spPr>
          <p:txBody>
            <a:bodyPr/>
            <a:p>
              <a:endParaRPr lang="zh-CN" altLang="en-US"/>
            </a:p>
          </p:txBody>
        </p:sp>
        <p:sp>
          <p:nvSpPr>
            <p:cNvPr id="221229" name="Freeform 38"/>
            <p:cNvSpPr/>
            <p:nvPr/>
          </p:nvSpPr>
          <p:spPr>
            <a:xfrm>
              <a:off x="2366962" y="1719262"/>
              <a:ext cx="188913" cy="217488"/>
            </a:xfrm>
            <a:custGeom>
              <a:avLst/>
              <a:gdLst>
                <a:gd name="txL" fmla="*/ 0 w 41"/>
                <a:gd name="txT" fmla="*/ 0 h 47"/>
                <a:gd name="txR" fmla="*/ 41 w 41"/>
                <a:gd name="txB" fmla="*/ 47 h 47"/>
              </a:gdLst>
              <a:ahLst/>
              <a:cxnLst>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Lst>
              <a:rect l="txL" t="txT" r="txR" b="txB"/>
              <a:pathLst>
                <a:path w="41" h="47">
                  <a:moveTo>
                    <a:pt x="41" y="17"/>
                  </a:moveTo>
                  <a:cubicBezTo>
                    <a:pt x="25" y="41"/>
                    <a:pt x="25" y="41"/>
                    <a:pt x="25" y="41"/>
                  </a:cubicBezTo>
                  <a:cubicBezTo>
                    <a:pt x="23" y="45"/>
                    <a:pt x="19" y="47"/>
                    <a:pt x="15" y="47"/>
                  </a:cubicBezTo>
                  <a:cubicBezTo>
                    <a:pt x="18" y="26"/>
                    <a:pt x="18" y="26"/>
                    <a:pt x="18" y="26"/>
                  </a:cubicBezTo>
                  <a:cubicBezTo>
                    <a:pt x="0" y="24"/>
                    <a:pt x="0" y="24"/>
                    <a:pt x="0" y="24"/>
                  </a:cubicBezTo>
                  <a:cubicBezTo>
                    <a:pt x="15" y="0"/>
                    <a:pt x="15" y="0"/>
                    <a:pt x="15" y="0"/>
                  </a:cubicBezTo>
                  <a:cubicBezTo>
                    <a:pt x="17" y="1"/>
                    <a:pt x="18" y="2"/>
                    <a:pt x="20" y="3"/>
                  </a:cubicBezTo>
                  <a:cubicBezTo>
                    <a:pt x="36" y="13"/>
                    <a:pt x="36" y="13"/>
                    <a:pt x="36" y="13"/>
                  </a:cubicBezTo>
                  <a:cubicBezTo>
                    <a:pt x="38" y="14"/>
                    <a:pt x="39" y="15"/>
                    <a:pt x="41" y="17"/>
                  </a:cubicBezTo>
                  <a:close/>
                </a:path>
              </a:pathLst>
            </a:custGeom>
            <a:solidFill>
              <a:srgbClr val="65A3FF">
                <a:alpha val="100000"/>
              </a:srgbClr>
            </a:solidFill>
            <a:ln w="9525">
              <a:noFill/>
            </a:ln>
          </p:spPr>
          <p:txBody>
            <a:bodyPr/>
            <a:p>
              <a:endParaRPr lang="zh-CN" altLang="en-US"/>
            </a:p>
          </p:txBody>
        </p:sp>
        <p:sp>
          <p:nvSpPr>
            <p:cNvPr id="221230" name="Freeform 39"/>
            <p:cNvSpPr/>
            <p:nvPr/>
          </p:nvSpPr>
          <p:spPr>
            <a:xfrm>
              <a:off x="2347912" y="1830387"/>
              <a:ext cx="101600" cy="106363"/>
            </a:xfrm>
            <a:custGeom>
              <a:avLst/>
              <a:gdLst>
                <a:gd name="txL" fmla="*/ 0 w 22"/>
                <a:gd name="txT" fmla="*/ 0 h 23"/>
                <a:gd name="txR" fmla="*/ 22 w 22"/>
                <a:gd name="txB" fmla="*/ 23 h 23"/>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Lst>
              <a:rect l="txL" t="txT" r="txR" b="txB"/>
              <a:pathLst>
                <a:path w="22" h="23">
                  <a:moveTo>
                    <a:pt x="22" y="2"/>
                  </a:moveTo>
                  <a:cubicBezTo>
                    <a:pt x="19" y="23"/>
                    <a:pt x="19" y="23"/>
                    <a:pt x="19" y="23"/>
                  </a:cubicBezTo>
                  <a:cubicBezTo>
                    <a:pt x="19" y="22"/>
                    <a:pt x="18" y="22"/>
                    <a:pt x="17" y="22"/>
                  </a:cubicBezTo>
                  <a:cubicBezTo>
                    <a:pt x="4" y="13"/>
                    <a:pt x="4" y="13"/>
                    <a:pt x="4" y="13"/>
                  </a:cubicBezTo>
                  <a:cubicBezTo>
                    <a:pt x="1" y="11"/>
                    <a:pt x="0" y="5"/>
                    <a:pt x="3" y="1"/>
                  </a:cubicBezTo>
                  <a:cubicBezTo>
                    <a:pt x="4" y="0"/>
                    <a:pt x="4" y="0"/>
                    <a:pt x="4" y="0"/>
                  </a:cubicBezTo>
                  <a:lnTo>
                    <a:pt x="22" y="2"/>
                  </a:lnTo>
                  <a:close/>
                </a:path>
              </a:pathLst>
            </a:custGeom>
            <a:solidFill>
              <a:srgbClr val="65A3FF">
                <a:alpha val="100000"/>
              </a:srgbClr>
            </a:solidFill>
            <a:ln w="9525">
              <a:noFill/>
            </a:ln>
          </p:spPr>
          <p:txBody>
            <a:bodyPr/>
            <a:p>
              <a:endParaRPr lang="zh-CN" altLang="en-US"/>
            </a:p>
          </p:txBody>
        </p:sp>
        <p:sp>
          <p:nvSpPr>
            <p:cNvPr id="221231" name="Freeform 42"/>
            <p:cNvSpPr/>
            <p:nvPr/>
          </p:nvSpPr>
          <p:spPr>
            <a:xfrm>
              <a:off x="2159000" y="1820862"/>
              <a:ext cx="277813" cy="212725"/>
            </a:xfrm>
            <a:custGeom>
              <a:avLst/>
              <a:gdLst>
                <a:gd name="txL" fmla="*/ 0 w 60"/>
                <a:gd name="txT" fmla="*/ 0 h 46"/>
                <a:gd name="txR" fmla="*/ 60 w 60"/>
                <a:gd name="txB" fmla="*/ 46 h 46"/>
              </a:gdLst>
              <a:ahLst/>
              <a:cxnLst>
                <a:cxn ang="0">
                  <a:pos x="2147483647" y="2147483647"/>
                </a:cxn>
                <a:cxn ang="0">
                  <a:pos x="2147483647" y="2147483647"/>
                </a:cxn>
                <a:cxn ang="0">
                  <a:pos x="0"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Lst>
              <a:rect l="txL" t="txT" r="txR" b="txB"/>
              <a:pathLst>
                <a:path w="60" h="46">
                  <a:moveTo>
                    <a:pt x="60" y="25"/>
                  </a:moveTo>
                  <a:cubicBezTo>
                    <a:pt x="58" y="46"/>
                    <a:pt x="58" y="46"/>
                    <a:pt x="58" y="46"/>
                  </a:cubicBezTo>
                  <a:cubicBezTo>
                    <a:pt x="58" y="46"/>
                    <a:pt x="31" y="46"/>
                    <a:pt x="0" y="46"/>
                  </a:cubicBezTo>
                  <a:cubicBezTo>
                    <a:pt x="0" y="44"/>
                    <a:pt x="1" y="43"/>
                    <a:pt x="2" y="41"/>
                  </a:cubicBezTo>
                  <a:cubicBezTo>
                    <a:pt x="28" y="0"/>
                    <a:pt x="28" y="0"/>
                    <a:pt x="28" y="0"/>
                  </a:cubicBezTo>
                  <a:cubicBezTo>
                    <a:pt x="45" y="2"/>
                    <a:pt x="45" y="2"/>
                    <a:pt x="45" y="2"/>
                  </a:cubicBezTo>
                  <a:cubicBezTo>
                    <a:pt x="44" y="3"/>
                    <a:pt x="44" y="3"/>
                    <a:pt x="44" y="3"/>
                  </a:cubicBezTo>
                  <a:cubicBezTo>
                    <a:pt x="41" y="7"/>
                    <a:pt x="42" y="13"/>
                    <a:pt x="45" y="15"/>
                  </a:cubicBezTo>
                  <a:cubicBezTo>
                    <a:pt x="58" y="24"/>
                    <a:pt x="58" y="24"/>
                    <a:pt x="58" y="24"/>
                  </a:cubicBezTo>
                  <a:cubicBezTo>
                    <a:pt x="59" y="24"/>
                    <a:pt x="60" y="24"/>
                    <a:pt x="60" y="25"/>
                  </a:cubicBezTo>
                  <a:close/>
                </a:path>
              </a:pathLst>
            </a:custGeom>
            <a:solidFill>
              <a:srgbClr val="65A3FF">
                <a:alpha val="100000"/>
              </a:srgbClr>
            </a:solidFill>
            <a:ln w="9525">
              <a:noFill/>
            </a:ln>
          </p:spPr>
          <p:txBody>
            <a:bodyPr/>
            <a:p>
              <a:endParaRPr lang="zh-CN" altLang="en-US"/>
            </a:p>
          </p:txBody>
        </p:sp>
        <p:sp>
          <p:nvSpPr>
            <p:cNvPr id="221232" name="Freeform 43"/>
            <p:cNvSpPr/>
            <p:nvPr/>
          </p:nvSpPr>
          <p:spPr>
            <a:xfrm>
              <a:off x="2289175" y="1709737"/>
              <a:ext cx="147638" cy="120650"/>
            </a:xfrm>
            <a:custGeom>
              <a:avLst/>
              <a:gdLst>
                <a:gd name="txL" fmla="*/ 0 w 32"/>
                <a:gd name="txT" fmla="*/ 0 h 26"/>
                <a:gd name="txR" fmla="*/ 32 w 32"/>
                <a:gd name="txB" fmla="*/ 26 h 26"/>
              </a:gdLst>
              <a:ahLst/>
              <a:cxnLst>
                <a:cxn ang="0">
                  <a:pos x="2147483647" y="2147483647"/>
                </a:cxn>
                <a:cxn ang="0">
                  <a:pos x="2147483647" y="2147483647"/>
                </a:cxn>
                <a:cxn ang="0">
                  <a:pos x="0" y="2147483647"/>
                </a:cxn>
                <a:cxn ang="0">
                  <a:pos x="2147483647" y="2147483647"/>
                </a:cxn>
                <a:cxn ang="0">
                  <a:pos x="2147483647" y="2147483647"/>
                </a:cxn>
              </a:cxnLst>
              <a:rect l="txL" t="txT" r="txR" b="txB"/>
              <a:pathLst>
                <a:path w="32" h="26">
                  <a:moveTo>
                    <a:pt x="32" y="2"/>
                  </a:moveTo>
                  <a:cubicBezTo>
                    <a:pt x="17" y="26"/>
                    <a:pt x="17" y="26"/>
                    <a:pt x="17" y="26"/>
                  </a:cubicBezTo>
                  <a:cubicBezTo>
                    <a:pt x="0" y="24"/>
                    <a:pt x="0" y="24"/>
                    <a:pt x="0" y="24"/>
                  </a:cubicBezTo>
                  <a:cubicBezTo>
                    <a:pt x="9" y="11"/>
                    <a:pt x="9" y="11"/>
                    <a:pt x="9" y="11"/>
                  </a:cubicBezTo>
                  <a:cubicBezTo>
                    <a:pt x="14" y="3"/>
                    <a:pt x="23" y="0"/>
                    <a:pt x="32" y="2"/>
                  </a:cubicBezTo>
                  <a:close/>
                </a:path>
              </a:pathLst>
            </a:custGeom>
            <a:solidFill>
              <a:srgbClr val="65A3FF">
                <a:alpha val="100000"/>
              </a:srgbClr>
            </a:solidFill>
            <a:ln w="9525">
              <a:noFill/>
            </a:ln>
          </p:spPr>
          <p:txBody>
            <a:bodyPr/>
            <a:p>
              <a:endParaRPr lang="zh-CN" altLang="en-US"/>
            </a:p>
          </p:txBody>
        </p:sp>
        <p:sp>
          <p:nvSpPr>
            <p:cNvPr id="221233" name="Oval 44"/>
            <p:cNvSpPr/>
            <p:nvPr/>
          </p:nvSpPr>
          <p:spPr>
            <a:xfrm>
              <a:off x="763587" y="0"/>
              <a:ext cx="771525" cy="776288"/>
            </a:xfrm>
            <a:prstGeom prst="ellipse">
              <a:avLst/>
            </a:prstGeom>
            <a:solidFill>
              <a:srgbClr val="65A3FF"/>
            </a:solidFill>
            <a:ln w="9525">
              <a:noFill/>
            </a:ln>
          </p:spPr>
          <p:txBody>
            <a:bodyPr lIns="90170" tIns="46990" rIns="90170" bIns="4699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1800" dirty="0"/>
            </a:p>
          </p:txBody>
        </p:sp>
        <p:sp>
          <p:nvSpPr>
            <p:cNvPr id="221234" name="Freeform 45"/>
            <p:cNvSpPr/>
            <p:nvPr/>
          </p:nvSpPr>
          <p:spPr>
            <a:xfrm>
              <a:off x="836612" y="998537"/>
              <a:ext cx="300038" cy="1020763"/>
            </a:xfrm>
            <a:custGeom>
              <a:avLst/>
              <a:gdLst>
                <a:gd name="txL" fmla="*/ 0 w 189"/>
                <a:gd name="txT" fmla="*/ 0 h 643"/>
                <a:gd name="txR" fmla="*/ 189 w 189"/>
                <a:gd name="txB" fmla="*/ 643 h 643"/>
              </a:gdLst>
              <a:ahLst/>
              <a:cxnLst>
                <a:cxn ang="0">
                  <a:pos x="2147483647" y="0"/>
                </a:cxn>
                <a:cxn ang="0">
                  <a:pos x="2147483647" y="2147483647"/>
                </a:cxn>
                <a:cxn ang="0">
                  <a:pos x="2147483647" y="2147483647"/>
                </a:cxn>
                <a:cxn ang="0">
                  <a:pos x="0" y="2147483647"/>
                </a:cxn>
                <a:cxn ang="0">
                  <a:pos x="2147483647" y="0"/>
                </a:cxn>
              </a:cxnLst>
              <a:rect l="txL" t="txT" r="txR" b="txB"/>
              <a:pathLst>
                <a:path w="189" h="643">
                  <a:moveTo>
                    <a:pt x="131" y="0"/>
                  </a:moveTo>
                  <a:lnTo>
                    <a:pt x="189" y="524"/>
                  </a:lnTo>
                  <a:lnTo>
                    <a:pt x="82" y="643"/>
                  </a:lnTo>
                  <a:lnTo>
                    <a:pt x="0" y="501"/>
                  </a:lnTo>
                  <a:lnTo>
                    <a:pt x="131" y="0"/>
                  </a:lnTo>
                  <a:close/>
                </a:path>
              </a:pathLst>
            </a:custGeom>
            <a:solidFill>
              <a:schemeClr val="bg1">
                <a:alpha val="100000"/>
              </a:schemeClr>
            </a:solidFill>
            <a:ln w="9525">
              <a:noFill/>
            </a:ln>
          </p:spPr>
          <p:txBody>
            <a:bodyPr/>
            <a:p>
              <a:endParaRPr lang="zh-CN" altLang="en-US"/>
            </a:p>
          </p:txBody>
        </p:sp>
        <p:sp>
          <p:nvSpPr>
            <p:cNvPr id="221235" name="Freeform 46"/>
            <p:cNvSpPr/>
            <p:nvPr/>
          </p:nvSpPr>
          <p:spPr>
            <a:xfrm>
              <a:off x="0" y="804862"/>
              <a:ext cx="2251075" cy="3840163"/>
            </a:xfrm>
            <a:custGeom>
              <a:avLst/>
              <a:gdLst>
                <a:gd name="txL" fmla="*/ 0 w 487"/>
                <a:gd name="txT" fmla="*/ 0 h 831"/>
                <a:gd name="txR" fmla="*/ 487 w 487"/>
                <a:gd name="txB" fmla="*/ 831 h 83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0"/>
                </a:cxn>
              </a:cxnLst>
              <a:rect l="txL" t="txT" r="txR" b="txB"/>
              <a:pathLst>
                <a:path w="487" h="831">
                  <a:moveTo>
                    <a:pt x="173" y="0"/>
                  </a:moveTo>
                  <a:cubicBezTo>
                    <a:pt x="173" y="0"/>
                    <a:pt x="169" y="42"/>
                    <a:pt x="226" y="42"/>
                  </a:cubicBezTo>
                  <a:cubicBezTo>
                    <a:pt x="181" y="214"/>
                    <a:pt x="181" y="214"/>
                    <a:pt x="181" y="214"/>
                  </a:cubicBezTo>
                  <a:cubicBezTo>
                    <a:pt x="209" y="263"/>
                    <a:pt x="209" y="263"/>
                    <a:pt x="209" y="263"/>
                  </a:cubicBezTo>
                  <a:cubicBezTo>
                    <a:pt x="246" y="222"/>
                    <a:pt x="246" y="222"/>
                    <a:pt x="246" y="222"/>
                  </a:cubicBezTo>
                  <a:cubicBezTo>
                    <a:pt x="226" y="42"/>
                    <a:pt x="226" y="42"/>
                    <a:pt x="226" y="42"/>
                  </a:cubicBezTo>
                  <a:cubicBezTo>
                    <a:pt x="283" y="42"/>
                    <a:pt x="265" y="5"/>
                    <a:pt x="265" y="5"/>
                  </a:cubicBezTo>
                  <a:cubicBezTo>
                    <a:pt x="304" y="11"/>
                    <a:pt x="346" y="27"/>
                    <a:pt x="360" y="68"/>
                  </a:cubicBezTo>
                  <a:cubicBezTo>
                    <a:pt x="360" y="68"/>
                    <a:pt x="371" y="103"/>
                    <a:pt x="385" y="149"/>
                  </a:cubicBezTo>
                  <a:cubicBezTo>
                    <a:pt x="399" y="196"/>
                    <a:pt x="422" y="212"/>
                    <a:pt x="422" y="212"/>
                  </a:cubicBezTo>
                  <a:cubicBezTo>
                    <a:pt x="487" y="219"/>
                    <a:pt x="487" y="219"/>
                    <a:pt x="487" y="219"/>
                  </a:cubicBezTo>
                  <a:cubicBezTo>
                    <a:pt x="456" y="266"/>
                    <a:pt x="456" y="266"/>
                    <a:pt x="456" y="266"/>
                  </a:cubicBezTo>
                  <a:cubicBezTo>
                    <a:pt x="437" y="266"/>
                    <a:pt x="418" y="266"/>
                    <a:pt x="403" y="266"/>
                  </a:cubicBezTo>
                  <a:cubicBezTo>
                    <a:pt x="362" y="266"/>
                    <a:pt x="351" y="226"/>
                    <a:pt x="351" y="226"/>
                  </a:cubicBezTo>
                  <a:cubicBezTo>
                    <a:pt x="319" y="125"/>
                    <a:pt x="319" y="125"/>
                    <a:pt x="319" y="125"/>
                  </a:cubicBezTo>
                  <a:cubicBezTo>
                    <a:pt x="319" y="125"/>
                    <a:pt x="298" y="304"/>
                    <a:pt x="298" y="379"/>
                  </a:cubicBezTo>
                  <a:cubicBezTo>
                    <a:pt x="298" y="453"/>
                    <a:pt x="266" y="831"/>
                    <a:pt x="266" y="831"/>
                  </a:cubicBezTo>
                  <a:cubicBezTo>
                    <a:pt x="209" y="831"/>
                    <a:pt x="209" y="831"/>
                    <a:pt x="209" y="831"/>
                  </a:cubicBezTo>
                  <a:cubicBezTo>
                    <a:pt x="202" y="379"/>
                    <a:pt x="202" y="379"/>
                    <a:pt x="202" y="379"/>
                  </a:cubicBezTo>
                  <a:cubicBezTo>
                    <a:pt x="174" y="379"/>
                    <a:pt x="174" y="379"/>
                    <a:pt x="174" y="379"/>
                  </a:cubicBezTo>
                  <a:cubicBezTo>
                    <a:pt x="158" y="831"/>
                    <a:pt x="158" y="831"/>
                    <a:pt x="158" y="831"/>
                  </a:cubicBezTo>
                  <a:cubicBezTo>
                    <a:pt x="103" y="831"/>
                    <a:pt x="103" y="831"/>
                    <a:pt x="103" y="831"/>
                  </a:cubicBezTo>
                  <a:cubicBezTo>
                    <a:pt x="73" y="453"/>
                    <a:pt x="73" y="453"/>
                    <a:pt x="73" y="453"/>
                  </a:cubicBezTo>
                  <a:cubicBezTo>
                    <a:pt x="73" y="317"/>
                    <a:pt x="113" y="111"/>
                    <a:pt x="113" y="111"/>
                  </a:cubicBezTo>
                  <a:cubicBezTo>
                    <a:pt x="57" y="235"/>
                    <a:pt x="57" y="235"/>
                    <a:pt x="57" y="235"/>
                  </a:cubicBezTo>
                  <a:cubicBezTo>
                    <a:pt x="57" y="400"/>
                    <a:pt x="57" y="400"/>
                    <a:pt x="57" y="400"/>
                  </a:cubicBezTo>
                  <a:cubicBezTo>
                    <a:pt x="12" y="400"/>
                    <a:pt x="12" y="400"/>
                    <a:pt x="12" y="400"/>
                  </a:cubicBezTo>
                  <a:cubicBezTo>
                    <a:pt x="0" y="226"/>
                    <a:pt x="0" y="226"/>
                    <a:pt x="0" y="226"/>
                  </a:cubicBezTo>
                  <a:cubicBezTo>
                    <a:pt x="0" y="226"/>
                    <a:pt x="12" y="199"/>
                    <a:pt x="41" y="87"/>
                  </a:cubicBezTo>
                  <a:cubicBezTo>
                    <a:pt x="49" y="60"/>
                    <a:pt x="75" y="30"/>
                    <a:pt x="100" y="17"/>
                  </a:cubicBezTo>
                  <a:cubicBezTo>
                    <a:pt x="122" y="6"/>
                    <a:pt x="147" y="1"/>
                    <a:pt x="173" y="0"/>
                  </a:cubicBezTo>
                  <a:close/>
                </a:path>
              </a:pathLst>
            </a:custGeom>
            <a:solidFill>
              <a:srgbClr val="65A3FF">
                <a:alpha val="100000"/>
              </a:srgbClr>
            </a:solidFill>
            <a:ln w="9525">
              <a:noFill/>
            </a:ln>
          </p:spPr>
          <p:txBody>
            <a:bodyPr/>
            <a:p>
              <a:endParaRPr lang="zh-CN" altLang="en-US"/>
            </a:p>
          </p:txBody>
        </p:sp>
      </p:grpSp>
      <p:grpSp>
        <p:nvGrpSpPr>
          <p:cNvPr id="221188" name="组合 36"/>
          <p:cNvGrpSpPr/>
          <p:nvPr/>
        </p:nvGrpSpPr>
        <p:grpSpPr>
          <a:xfrm rot="-5100000">
            <a:off x="2127250" y="7981950"/>
            <a:ext cx="1069975" cy="1130300"/>
            <a:chOff x="0" y="0"/>
            <a:chExt cx="1509711" cy="1509711"/>
          </a:xfrm>
        </p:grpSpPr>
        <p:sp>
          <p:nvSpPr>
            <p:cNvPr id="221222" name="泪滴形 37"/>
            <p:cNvSpPr/>
            <p:nvPr/>
          </p:nvSpPr>
          <p:spPr>
            <a:xfrm rot="8067191">
              <a:off x="0" y="0"/>
              <a:ext cx="1509711" cy="1509711"/>
            </a:xfrm>
            <a:custGeom>
              <a:avLst/>
              <a:gdLst>
                <a:gd name="txL" fmla="*/ 221092 w 1509711"/>
                <a:gd name="txT" fmla="*/ 221092 h 1509711"/>
                <a:gd name="txR" fmla="*/ 1288619 w 1509711"/>
                <a:gd name="txB" fmla="*/ 1288619 h 1509711"/>
              </a:gdLst>
              <a:ahLst/>
              <a:cxnLst>
                <a:cxn ang="0">
                  <a:pos x="1509711" y="754856"/>
                </a:cxn>
                <a:cxn ang="5898240">
                  <a:pos x="1288619" y="1288619"/>
                </a:cxn>
                <a:cxn ang="5898240">
                  <a:pos x="754856" y="1509711"/>
                </a:cxn>
                <a:cxn ang="5898240">
                  <a:pos x="221092" y="1288619"/>
                </a:cxn>
                <a:cxn ang="11796480">
                  <a:pos x="0" y="754856"/>
                </a:cxn>
                <a:cxn ang="17694720">
                  <a:pos x="221092" y="221092"/>
                </a:cxn>
                <a:cxn ang="17694720">
                  <a:pos x="754856" y="0"/>
                </a:cxn>
                <a:cxn ang="17694720">
                  <a:pos x="1509711" y="0"/>
                </a:cxn>
              </a:cxnLst>
              <a:rect l="txL" t="txT" r="txR" b="txB"/>
              <a:pathLst>
                <a:path w="1509711" h="1509711">
                  <a:moveTo>
                    <a:pt x="0" y="754856"/>
                  </a:moveTo>
                  <a:lnTo>
                    <a:pt x="0" y="754856"/>
                  </a:lnTo>
                  <a:cubicBezTo>
                    <a:pt x="0" y="337960"/>
                    <a:pt x="337960" y="0"/>
                    <a:pt x="754856" y="1"/>
                  </a:cubicBezTo>
                  <a:cubicBezTo>
                    <a:pt x="754856" y="1"/>
                    <a:pt x="754856" y="1"/>
                    <a:pt x="754856" y="1"/>
                  </a:cubicBezTo>
                  <a:cubicBezTo>
                    <a:pt x="1006474" y="0"/>
                    <a:pt x="1258092" y="0"/>
                    <a:pt x="1509711" y="0"/>
                  </a:cubicBezTo>
                  <a:cubicBezTo>
                    <a:pt x="1509711" y="251619"/>
                    <a:pt x="1509711" y="503237"/>
                    <a:pt x="1509711" y="754856"/>
                  </a:cubicBezTo>
                  <a:cubicBezTo>
                    <a:pt x="1509711" y="1171751"/>
                    <a:pt x="1171750" y="1509711"/>
                    <a:pt x="754855" y="1509712"/>
                  </a:cubicBezTo>
                  <a:cubicBezTo>
                    <a:pt x="337959" y="1509712"/>
                    <a:pt x="-1" y="1171751"/>
                    <a:pt x="-1" y="754856"/>
                  </a:cubicBezTo>
                  <a:cubicBezTo>
                    <a:pt x="-2" y="754855"/>
                    <a:pt x="-1" y="754855"/>
                    <a:pt x="-1" y="754855"/>
                  </a:cubicBezTo>
                  <a:lnTo>
                    <a:pt x="0" y="754856"/>
                  </a:lnTo>
                  <a:close/>
                </a:path>
              </a:pathLst>
            </a:custGeom>
            <a:solidFill>
              <a:srgbClr val="9DC3E6">
                <a:alpha val="100000"/>
              </a:srgbClr>
            </a:solidFill>
            <a:ln w="9525">
              <a:noFill/>
            </a:ln>
          </p:spPr>
          <p:txBody>
            <a:bodyPr/>
            <a:p>
              <a:endParaRPr lang="zh-CN" altLang="en-US"/>
            </a:p>
          </p:txBody>
        </p:sp>
        <p:sp>
          <p:nvSpPr>
            <p:cNvPr id="221223" name="椭圆 38"/>
            <p:cNvSpPr/>
            <p:nvPr/>
          </p:nvSpPr>
          <p:spPr>
            <a:xfrm>
              <a:off x="76320" y="76755"/>
              <a:ext cx="1357073" cy="1357073"/>
            </a:xfrm>
            <a:prstGeom prst="ellipse">
              <a:avLst/>
            </a:prstGeom>
            <a:noFill/>
            <a:ln w="25400" cap="flat" cmpd="sng">
              <a:solidFill>
                <a:schemeClr val="bg1"/>
              </a:solidFill>
              <a:prstDash val="solid"/>
              <a:miter/>
              <a:headEnd type="none" w="med" len="med"/>
              <a:tailEnd type="none" w="med" len="med"/>
            </a:ln>
          </p:spPr>
          <p:txBody>
            <a:bodyPr vert="eaVert"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pic>
        <p:nvPicPr>
          <p:cNvPr id="221189" name="组合 90"/>
          <p:cNvPicPr/>
          <p:nvPr/>
        </p:nvPicPr>
        <p:blipFill>
          <a:blip r:embed="rId1"/>
          <a:stretch>
            <a:fillRect/>
          </a:stretch>
        </p:blipFill>
        <p:spPr>
          <a:xfrm>
            <a:off x="2209800" y="8224838"/>
            <a:ext cx="715963" cy="738187"/>
          </a:xfrm>
          <a:prstGeom prst="rect">
            <a:avLst/>
          </a:prstGeom>
          <a:noFill/>
          <a:ln w="9525">
            <a:noFill/>
          </a:ln>
        </p:spPr>
      </p:pic>
      <p:grpSp>
        <p:nvGrpSpPr>
          <p:cNvPr id="221190" name="组合 85"/>
          <p:cNvGrpSpPr/>
          <p:nvPr/>
        </p:nvGrpSpPr>
        <p:grpSpPr>
          <a:xfrm>
            <a:off x="5045075" y="7256463"/>
            <a:ext cx="682625" cy="646112"/>
            <a:chOff x="0" y="0"/>
            <a:chExt cx="479425" cy="479425"/>
          </a:xfrm>
        </p:grpSpPr>
        <p:sp>
          <p:nvSpPr>
            <p:cNvPr id="221220" name="Freeform 101"/>
            <p:cNvSpPr>
              <a:spLocks noEditPoints="1"/>
            </p:cNvSpPr>
            <p:nvPr/>
          </p:nvSpPr>
          <p:spPr>
            <a:xfrm>
              <a:off x="115887" y="115887"/>
              <a:ext cx="363538" cy="363538"/>
            </a:xfrm>
            <a:custGeom>
              <a:avLst/>
              <a:gdLst>
                <a:gd name="txL" fmla="*/ 0 w 170"/>
                <a:gd name="txT" fmla="*/ 0 h 170"/>
                <a:gd name="txR" fmla="*/ 170 w 170"/>
                <a:gd name="txB" fmla="*/ 170 h 17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70" h="170">
                  <a:moveTo>
                    <a:pt x="159" y="68"/>
                  </a:moveTo>
                  <a:cubicBezTo>
                    <a:pt x="151" y="68"/>
                    <a:pt x="151" y="68"/>
                    <a:pt x="151" y="68"/>
                  </a:cubicBezTo>
                  <a:cubicBezTo>
                    <a:pt x="149" y="68"/>
                    <a:pt x="146" y="66"/>
                    <a:pt x="146" y="64"/>
                  </a:cubicBezTo>
                  <a:cubicBezTo>
                    <a:pt x="145" y="61"/>
                    <a:pt x="144" y="59"/>
                    <a:pt x="143" y="57"/>
                  </a:cubicBezTo>
                  <a:cubicBezTo>
                    <a:pt x="142" y="55"/>
                    <a:pt x="142" y="52"/>
                    <a:pt x="144" y="50"/>
                  </a:cubicBezTo>
                  <a:cubicBezTo>
                    <a:pt x="150" y="44"/>
                    <a:pt x="150" y="44"/>
                    <a:pt x="150" y="44"/>
                  </a:cubicBezTo>
                  <a:cubicBezTo>
                    <a:pt x="154" y="40"/>
                    <a:pt x="154" y="34"/>
                    <a:pt x="150" y="30"/>
                  </a:cubicBezTo>
                  <a:cubicBezTo>
                    <a:pt x="140" y="20"/>
                    <a:pt x="140" y="20"/>
                    <a:pt x="140" y="20"/>
                  </a:cubicBezTo>
                  <a:cubicBezTo>
                    <a:pt x="138" y="18"/>
                    <a:pt x="136" y="17"/>
                    <a:pt x="133" y="17"/>
                  </a:cubicBezTo>
                  <a:cubicBezTo>
                    <a:pt x="130" y="17"/>
                    <a:pt x="127" y="18"/>
                    <a:pt x="125" y="20"/>
                  </a:cubicBezTo>
                  <a:cubicBezTo>
                    <a:pt x="120" y="26"/>
                    <a:pt x="120" y="26"/>
                    <a:pt x="120" y="26"/>
                  </a:cubicBezTo>
                  <a:cubicBezTo>
                    <a:pt x="119" y="27"/>
                    <a:pt x="117" y="28"/>
                    <a:pt x="116" y="28"/>
                  </a:cubicBezTo>
                  <a:cubicBezTo>
                    <a:pt x="115" y="28"/>
                    <a:pt x="114" y="27"/>
                    <a:pt x="113" y="27"/>
                  </a:cubicBezTo>
                  <a:cubicBezTo>
                    <a:pt x="111" y="26"/>
                    <a:pt x="108" y="25"/>
                    <a:pt x="106" y="24"/>
                  </a:cubicBezTo>
                  <a:cubicBezTo>
                    <a:pt x="104" y="23"/>
                    <a:pt x="102" y="21"/>
                    <a:pt x="102" y="19"/>
                  </a:cubicBezTo>
                  <a:cubicBezTo>
                    <a:pt x="102" y="10"/>
                    <a:pt x="102" y="10"/>
                    <a:pt x="102" y="10"/>
                  </a:cubicBezTo>
                  <a:cubicBezTo>
                    <a:pt x="102" y="5"/>
                    <a:pt x="97" y="0"/>
                    <a:pt x="92" y="0"/>
                  </a:cubicBezTo>
                  <a:cubicBezTo>
                    <a:pt x="78" y="0"/>
                    <a:pt x="78" y="0"/>
                    <a:pt x="78" y="0"/>
                  </a:cubicBezTo>
                  <a:cubicBezTo>
                    <a:pt x="73" y="0"/>
                    <a:pt x="68" y="5"/>
                    <a:pt x="68" y="10"/>
                  </a:cubicBezTo>
                  <a:cubicBezTo>
                    <a:pt x="68" y="19"/>
                    <a:pt x="68" y="19"/>
                    <a:pt x="68" y="19"/>
                  </a:cubicBezTo>
                  <a:cubicBezTo>
                    <a:pt x="68" y="21"/>
                    <a:pt x="66" y="23"/>
                    <a:pt x="64" y="24"/>
                  </a:cubicBezTo>
                  <a:cubicBezTo>
                    <a:pt x="61" y="25"/>
                    <a:pt x="59" y="26"/>
                    <a:pt x="57" y="27"/>
                  </a:cubicBezTo>
                  <a:cubicBezTo>
                    <a:pt x="56" y="27"/>
                    <a:pt x="55" y="28"/>
                    <a:pt x="54" y="28"/>
                  </a:cubicBezTo>
                  <a:cubicBezTo>
                    <a:pt x="53" y="28"/>
                    <a:pt x="51" y="27"/>
                    <a:pt x="50" y="26"/>
                  </a:cubicBezTo>
                  <a:cubicBezTo>
                    <a:pt x="44" y="20"/>
                    <a:pt x="44" y="20"/>
                    <a:pt x="44" y="20"/>
                  </a:cubicBezTo>
                  <a:cubicBezTo>
                    <a:pt x="42" y="18"/>
                    <a:pt x="40" y="17"/>
                    <a:pt x="37" y="17"/>
                  </a:cubicBezTo>
                  <a:cubicBezTo>
                    <a:pt x="34" y="17"/>
                    <a:pt x="32" y="18"/>
                    <a:pt x="30" y="20"/>
                  </a:cubicBezTo>
                  <a:cubicBezTo>
                    <a:pt x="20" y="30"/>
                    <a:pt x="20" y="30"/>
                    <a:pt x="20" y="30"/>
                  </a:cubicBezTo>
                  <a:cubicBezTo>
                    <a:pt x="18" y="32"/>
                    <a:pt x="17" y="34"/>
                    <a:pt x="17" y="37"/>
                  </a:cubicBezTo>
                  <a:cubicBezTo>
                    <a:pt x="17" y="40"/>
                    <a:pt x="18" y="42"/>
                    <a:pt x="20" y="44"/>
                  </a:cubicBezTo>
                  <a:cubicBezTo>
                    <a:pt x="26" y="50"/>
                    <a:pt x="26" y="50"/>
                    <a:pt x="26" y="50"/>
                  </a:cubicBezTo>
                  <a:cubicBezTo>
                    <a:pt x="28" y="52"/>
                    <a:pt x="28" y="55"/>
                    <a:pt x="27" y="57"/>
                  </a:cubicBezTo>
                  <a:cubicBezTo>
                    <a:pt x="26" y="59"/>
                    <a:pt x="25" y="61"/>
                    <a:pt x="24" y="64"/>
                  </a:cubicBezTo>
                  <a:cubicBezTo>
                    <a:pt x="23" y="66"/>
                    <a:pt x="21" y="68"/>
                    <a:pt x="19" y="68"/>
                  </a:cubicBezTo>
                  <a:cubicBezTo>
                    <a:pt x="11" y="68"/>
                    <a:pt x="11" y="68"/>
                    <a:pt x="11" y="68"/>
                  </a:cubicBezTo>
                  <a:cubicBezTo>
                    <a:pt x="5" y="68"/>
                    <a:pt x="0" y="73"/>
                    <a:pt x="0" y="78"/>
                  </a:cubicBezTo>
                  <a:cubicBezTo>
                    <a:pt x="0" y="92"/>
                    <a:pt x="0" y="92"/>
                    <a:pt x="0" y="92"/>
                  </a:cubicBezTo>
                  <a:cubicBezTo>
                    <a:pt x="0" y="97"/>
                    <a:pt x="5" y="102"/>
                    <a:pt x="11" y="102"/>
                  </a:cubicBezTo>
                  <a:cubicBezTo>
                    <a:pt x="19" y="102"/>
                    <a:pt x="19" y="102"/>
                    <a:pt x="19" y="102"/>
                  </a:cubicBezTo>
                  <a:cubicBezTo>
                    <a:pt x="21" y="102"/>
                    <a:pt x="23" y="104"/>
                    <a:pt x="24" y="106"/>
                  </a:cubicBezTo>
                  <a:cubicBezTo>
                    <a:pt x="25" y="108"/>
                    <a:pt x="26" y="111"/>
                    <a:pt x="27" y="113"/>
                  </a:cubicBezTo>
                  <a:cubicBezTo>
                    <a:pt x="28" y="115"/>
                    <a:pt x="28" y="118"/>
                    <a:pt x="26" y="120"/>
                  </a:cubicBezTo>
                  <a:cubicBezTo>
                    <a:pt x="20" y="125"/>
                    <a:pt x="20" y="125"/>
                    <a:pt x="20" y="125"/>
                  </a:cubicBezTo>
                  <a:cubicBezTo>
                    <a:pt x="16" y="129"/>
                    <a:pt x="16" y="136"/>
                    <a:pt x="20" y="140"/>
                  </a:cubicBezTo>
                  <a:cubicBezTo>
                    <a:pt x="30" y="149"/>
                    <a:pt x="30" y="149"/>
                    <a:pt x="30" y="149"/>
                  </a:cubicBezTo>
                  <a:cubicBezTo>
                    <a:pt x="32" y="151"/>
                    <a:pt x="34" y="153"/>
                    <a:pt x="37" y="153"/>
                  </a:cubicBezTo>
                  <a:cubicBezTo>
                    <a:pt x="40" y="153"/>
                    <a:pt x="42" y="151"/>
                    <a:pt x="44" y="149"/>
                  </a:cubicBezTo>
                  <a:cubicBezTo>
                    <a:pt x="50" y="144"/>
                    <a:pt x="50" y="144"/>
                    <a:pt x="50" y="144"/>
                  </a:cubicBezTo>
                  <a:cubicBezTo>
                    <a:pt x="51" y="143"/>
                    <a:pt x="53" y="142"/>
                    <a:pt x="54" y="142"/>
                  </a:cubicBezTo>
                  <a:cubicBezTo>
                    <a:pt x="55" y="142"/>
                    <a:pt x="56" y="142"/>
                    <a:pt x="57" y="143"/>
                  </a:cubicBezTo>
                  <a:cubicBezTo>
                    <a:pt x="59" y="144"/>
                    <a:pt x="61" y="145"/>
                    <a:pt x="64" y="146"/>
                  </a:cubicBezTo>
                  <a:cubicBezTo>
                    <a:pt x="66" y="146"/>
                    <a:pt x="68" y="149"/>
                    <a:pt x="68" y="151"/>
                  </a:cubicBezTo>
                  <a:cubicBezTo>
                    <a:pt x="68" y="159"/>
                    <a:pt x="68" y="159"/>
                    <a:pt x="68" y="159"/>
                  </a:cubicBezTo>
                  <a:cubicBezTo>
                    <a:pt x="68" y="165"/>
                    <a:pt x="73" y="170"/>
                    <a:pt x="78" y="170"/>
                  </a:cubicBezTo>
                  <a:cubicBezTo>
                    <a:pt x="92" y="170"/>
                    <a:pt x="92" y="170"/>
                    <a:pt x="92" y="170"/>
                  </a:cubicBezTo>
                  <a:cubicBezTo>
                    <a:pt x="97" y="170"/>
                    <a:pt x="102" y="165"/>
                    <a:pt x="102" y="159"/>
                  </a:cubicBezTo>
                  <a:cubicBezTo>
                    <a:pt x="102" y="151"/>
                    <a:pt x="102" y="151"/>
                    <a:pt x="102" y="151"/>
                  </a:cubicBezTo>
                  <a:cubicBezTo>
                    <a:pt x="102" y="149"/>
                    <a:pt x="104" y="146"/>
                    <a:pt x="106" y="146"/>
                  </a:cubicBezTo>
                  <a:cubicBezTo>
                    <a:pt x="108" y="145"/>
                    <a:pt x="111" y="144"/>
                    <a:pt x="113" y="143"/>
                  </a:cubicBezTo>
                  <a:cubicBezTo>
                    <a:pt x="114" y="142"/>
                    <a:pt x="115" y="142"/>
                    <a:pt x="116" y="142"/>
                  </a:cubicBezTo>
                  <a:cubicBezTo>
                    <a:pt x="117" y="142"/>
                    <a:pt x="119" y="143"/>
                    <a:pt x="120" y="144"/>
                  </a:cubicBezTo>
                  <a:cubicBezTo>
                    <a:pt x="125" y="149"/>
                    <a:pt x="125" y="149"/>
                    <a:pt x="125" y="149"/>
                  </a:cubicBezTo>
                  <a:cubicBezTo>
                    <a:pt x="127" y="151"/>
                    <a:pt x="130" y="153"/>
                    <a:pt x="133" y="153"/>
                  </a:cubicBezTo>
                  <a:cubicBezTo>
                    <a:pt x="136" y="153"/>
                    <a:pt x="138" y="151"/>
                    <a:pt x="140" y="149"/>
                  </a:cubicBezTo>
                  <a:cubicBezTo>
                    <a:pt x="150" y="140"/>
                    <a:pt x="150" y="140"/>
                    <a:pt x="150" y="140"/>
                  </a:cubicBezTo>
                  <a:cubicBezTo>
                    <a:pt x="154" y="136"/>
                    <a:pt x="154" y="129"/>
                    <a:pt x="150" y="125"/>
                  </a:cubicBezTo>
                  <a:cubicBezTo>
                    <a:pt x="144" y="120"/>
                    <a:pt x="144" y="120"/>
                    <a:pt x="144" y="120"/>
                  </a:cubicBezTo>
                  <a:cubicBezTo>
                    <a:pt x="142" y="118"/>
                    <a:pt x="142" y="115"/>
                    <a:pt x="143" y="113"/>
                  </a:cubicBezTo>
                  <a:cubicBezTo>
                    <a:pt x="144" y="111"/>
                    <a:pt x="145" y="108"/>
                    <a:pt x="146" y="106"/>
                  </a:cubicBezTo>
                  <a:cubicBezTo>
                    <a:pt x="146" y="104"/>
                    <a:pt x="149" y="102"/>
                    <a:pt x="151" y="102"/>
                  </a:cubicBezTo>
                  <a:cubicBezTo>
                    <a:pt x="159" y="102"/>
                    <a:pt x="159" y="102"/>
                    <a:pt x="159" y="102"/>
                  </a:cubicBezTo>
                  <a:cubicBezTo>
                    <a:pt x="165" y="102"/>
                    <a:pt x="170" y="97"/>
                    <a:pt x="170" y="92"/>
                  </a:cubicBezTo>
                  <a:cubicBezTo>
                    <a:pt x="170" y="78"/>
                    <a:pt x="170" y="78"/>
                    <a:pt x="170" y="78"/>
                  </a:cubicBezTo>
                  <a:cubicBezTo>
                    <a:pt x="170" y="73"/>
                    <a:pt x="165" y="68"/>
                    <a:pt x="159" y="68"/>
                  </a:cubicBezTo>
                  <a:moveTo>
                    <a:pt x="115" y="85"/>
                  </a:moveTo>
                  <a:cubicBezTo>
                    <a:pt x="115" y="102"/>
                    <a:pt x="102" y="115"/>
                    <a:pt x="85" y="115"/>
                  </a:cubicBezTo>
                  <a:cubicBezTo>
                    <a:pt x="68" y="115"/>
                    <a:pt x="55" y="102"/>
                    <a:pt x="55" y="85"/>
                  </a:cubicBezTo>
                  <a:cubicBezTo>
                    <a:pt x="55" y="68"/>
                    <a:pt x="68" y="54"/>
                    <a:pt x="85" y="54"/>
                  </a:cubicBezTo>
                  <a:cubicBezTo>
                    <a:pt x="102" y="54"/>
                    <a:pt x="115" y="68"/>
                    <a:pt x="115" y="85"/>
                  </a:cubicBezTo>
                </a:path>
              </a:pathLst>
            </a:custGeom>
            <a:solidFill>
              <a:schemeClr val="bg1">
                <a:alpha val="100000"/>
              </a:schemeClr>
            </a:solidFill>
            <a:ln w="9525">
              <a:noFill/>
            </a:ln>
          </p:spPr>
          <p:txBody>
            <a:bodyPr/>
            <a:p>
              <a:endParaRPr lang="zh-CN" altLang="en-US"/>
            </a:p>
          </p:txBody>
        </p:sp>
        <p:sp>
          <p:nvSpPr>
            <p:cNvPr id="221221" name="Freeform 102"/>
            <p:cNvSpPr>
              <a:spLocks noEditPoints="1"/>
            </p:cNvSpPr>
            <p:nvPr/>
          </p:nvSpPr>
          <p:spPr>
            <a:xfrm>
              <a:off x="0" y="0"/>
              <a:ext cx="188913" cy="187325"/>
            </a:xfrm>
            <a:custGeom>
              <a:avLst/>
              <a:gdLst>
                <a:gd name="txL" fmla="*/ 0 w 88"/>
                <a:gd name="txT" fmla="*/ 0 h 88"/>
                <a:gd name="txR" fmla="*/ 88 w 88"/>
                <a:gd name="txB" fmla="*/ 88 h 8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88" h="88">
                  <a:moveTo>
                    <a:pt x="76" y="55"/>
                  </a:moveTo>
                  <a:cubicBezTo>
                    <a:pt x="76" y="55"/>
                    <a:pt x="77" y="54"/>
                    <a:pt x="77" y="54"/>
                  </a:cubicBezTo>
                  <a:cubicBezTo>
                    <a:pt x="81" y="54"/>
                    <a:pt x="81" y="54"/>
                    <a:pt x="81" y="54"/>
                  </a:cubicBezTo>
                  <a:cubicBezTo>
                    <a:pt x="85" y="54"/>
                    <a:pt x="88" y="51"/>
                    <a:pt x="88" y="47"/>
                  </a:cubicBezTo>
                  <a:cubicBezTo>
                    <a:pt x="88" y="41"/>
                    <a:pt x="88" y="41"/>
                    <a:pt x="88" y="41"/>
                  </a:cubicBezTo>
                  <a:cubicBezTo>
                    <a:pt x="88" y="37"/>
                    <a:pt x="85" y="34"/>
                    <a:pt x="81" y="34"/>
                  </a:cubicBezTo>
                  <a:cubicBezTo>
                    <a:pt x="77" y="34"/>
                    <a:pt x="77" y="34"/>
                    <a:pt x="77" y="34"/>
                  </a:cubicBezTo>
                  <a:cubicBezTo>
                    <a:pt x="77" y="34"/>
                    <a:pt x="76" y="33"/>
                    <a:pt x="76" y="33"/>
                  </a:cubicBezTo>
                  <a:cubicBezTo>
                    <a:pt x="76" y="32"/>
                    <a:pt x="75" y="30"/>
                    <a:pt x="75" y="29"/>
                  </a:cubicBezTo>
                  <a:cubicBezTo>
                    <a:pt x="74" y="29"/>
                    <a:pt x="75" y="28"/>
                    <a:pt x="75" y="28"/>
                  </a:cubicBezTo>
                  <a:cubicBezTo>
                    <a:pt x="78" y="25"/>
                    <a:pt x="78" y="25"/>
                    <a:pt x="78" y="25"/>
                  </a:cubicBezTo>
                  <a:cubicBezTo>
                    <a:pt x="80" y="22"/>
                    <a:pt x="80" y="18"/>
                    <a:pt x="78" y="15"/>
                  </a:cubicBezTo>
                  <a:cubicBezTo>
                    <a:pt x="73" y="11"/>
                    <a:pt x="73" y="11"/>
                    <a:pt x="73" y="11"/>
                  </a:cubicBezTo>
                  <a:cubicBezTo>
                    <a:pt x="72" y="9"/>
                    <a:pt x="70" y="8"/>
                    <a:pt x="68" y="8"/>
                  </a:cubicBezTo>
                  <a:cubicBezTo>
                    <a:pt x="66" y="8"/>
                    <a:pt x="64" y="9"/>
                    <a:pt x="63" y="11"/>
                  </a:cubicBezTo>
                  <a:cubicBezTo>
                    <a:pt x="60" y="13"/>
                    <a:pt x="60" y="13"/>
                    <a:pt x="60" y="13"/>
                  </a:cubicBezTo>
                  <a:cubicBezTo>
                    <a:pt x="60" y="13"/>
                    <a:pt x="60" y="14"/>
                    <a:pt x="59" y="14"/>
                  </a:cubicBezTo>
                  <a:cubicBezTo>
                    <a:pt x="59" y="13"/>
                    <a:pt x="59" y="13"/>
                    <a:pt x="59" y="13"/>
                  </a:cubicBezTo>
                  <a:cubicBezTo>
                    <a:pt x="58" y="13"/>
                    <a:pt x="56" y="12"/>
                    <a:pt x="55" y="12"/>
                  </a:cubicBezTo>
                  <a:cubicBezTo>
                    <a:pt x="55" y="12"/>
                    <a:pt x="54" y="11"/>
                    <a:pt x="54" y="11"/>
                  </a:cubicBezTo>
                  <a:cubicBezTo>
                    <a:pt x="54" y="7"/>
                    <a:pt x="54" y="7"/>
                    <a:pt x="54" y="7"/>
                  </a:cubicBezTo>
                  <a:cubicBezTo>
                    <a:pt x="54" y="3"/>
                    <a:pt x="51" y="0"/>
                    <a:pt x="47" y="0"/>
                  </a:cubicBezTo>
                  <a:cubicBezTo>
                    <a:pt x="41" y="0"/>
                    <a:pt x="41" y="0"/>
                    <a:pt x="41" y="0"/>
                  </a:cubicBezTo>
                  <a:cubicBezTo>
                    <a:pt x="37" y="0"/>
                    <a:pt x="34" y="3"/>
                    <a:pt x="34" y="7"/>
                  </a:cubicBezTo>
                  <a:cubicBezTo>
                    <a:pt x="34" y="11"/>
                    <a:pt x="34" y="11"/>
                    <a:pt x="34" y="11"/>
                  </a:cubicBezTo>
                  <a:cubicBezTo>
                    <a:pt x="34" y="11"/>
                    <a:pt x="33" y="12"/>
                    <a:pt x="33" y="12"/>
                  </a:cubicBezTo>
                  <a:cubicBezTo>
                    <a:pt x="32" y="12"/>
                    <a:pt x="31" y="13"/>
                    <a:pt x="29" y="13"/>
                  </a:cubicBezTo>
                  <a:cubicBezTo>
                    <a:pt x="29" y="14"/>
                    <a:pt x="29" y="14"/>
                    <a:pt x="29" y="14"/>
                  </a:cubicBezTo>
                  <a:cubicBezTo>
                    <a:pt x="28" y="14"/>
                    <a:pt x="28" y="13"/>
                    <a:pt x="28" y="13"/>
                  </a:cubicBezTo>
                  <a:cubicBezTo>
                    <a:pt x="25" y="11"/>
                    <a:pt x="25" y="11"/>
                    <a:pt x="25" y="11"/>
                  </a:cubicBezTo>
                  <a:cubicBezTo>
                    <a:pt x="24" y="9"/>
                    <a:pt x="22" y="8"/>
                    <a:pt x="20" y="8"/>
                  </a:cubicBezTo>
                  <a:cubicBezTo>
                    <a:pt x="18" y="8"/>
                    <a:pt x="17" y="9"/>
                    <a:pt x="15" y="11"/>
                  </a:cubicBezTo>
                  <a:cubicBezTo>
                    <a:pt x="11" y="15"/>
                    <a:pt x="11" y="15"/>
                    <a:pt x="11" y="15"/>
                  </a:cubicBezTo>
                  <a:cubicBezTo>
                    <a:pt x="8" y="18"/>
                    <a:pt x="8" y="22"/>
                    <a:pt x="11" y="25"/>
                  </a:cubicBezTo>
                  <a:cubicBezTo>
                    <a:pt x="13" y="28"/>
                    <a:pt x="13" y="28"/>
                    <a:pt x="13" y="28"/>
                  </a:cubicBezTo>
                  <a:cubicBezTo>
                    <a:pt x="14" y="28"/>
                    <a:pt x="14" y="29"/>
                    <a:pt x="14" y="29"/>
                  </a:cubicBezTo>
                  <a:cubicBezTo>
                    <a:pt x="13" y="30"/>
                    <a:pt x="13" y="32"/>
                    <a:pt x="12" y="33"/>
                  </a:cubicBezTo>
                  <a:cubicBezTo>
                    <a:pt x="12" y="33"/>
                    <a:pt x="11" y="34"/>
                    <a:pt x="11" y="34"/>
                  </a:cubicBezTo>
                  <a:cubicBezTo>
                    <a:pt x="7" y="34"/>
                    <a:pt x="7" y="34"/>
                    <a:pt x="7" y="34"/>
                  </a:cubicBezTo>
                  <a:cubicBezTo>
                    <a:pt x="3" y="34"/>
                    <a:pt x="0" y="37"/>
                    <a:pt x="0" y="41"/>
                  </a:cubicBezTo>
                  <a:cubicBezTo>
                    <a:pt x="0" y="47"/>
                    <a:pt x="0" y="47"/>
                    <a:pt x="0" y="47"/>
                  </a:cubicBezTo>
                  <a:cubicBezTo>
                    <a:pt x="0" y="51"/>
                    <a:pt x="3" y="54"/>
                    <a:pt x="7" y="54"/>
                  </a:cubicBezTo>
                  <a:cubicBezTo>
                    <a:pt x="11" y="54"/>
                    <a:pt x="11" y="54"/>
                    <a:pt x="11" y="54"/>
                  </a:cubicBezTo>
                  <a:cubicBezTo>
                    <a:pt x="11" y="54"/>
                    <a:pt x="12" y="55"/>
                    <a:pt x="12" y="55"/>
                  </a:cubicBezTo>
                  <a:cubicBezTo>
                    <a:pt x="13" y="56"/>
                    <a:pt x="13" y="58"/>
                    <a:pt x="14" y="59"/>
                  </a:cubicBezTo>
                  <a:cubicBezTo>
                    <a:pt x="14" y="59"/>
                    <a:pt x="14" y="60"/>
                    <a:pt x="13" y="60"/>
                  </a:cubicBezTo>
                  <a:cubicBezTo>
                    <a:pt x="11" y="63"/>
                    <a:pt x="11" y="63"/>
                    <a:pt x="11" y="63"/>
                  </a:cubicBezTo>
                  <a:cubicBezTo>
                    <a:pt x="9" y="64"/>
                    <a:pt x="9" y="66"/>
                    <a:pt x="9" y="68"/>
                  </a:cubicBezTo>
                  <a:cubicBezTo>
                    <a:pt x="9" y="70"/>
                    <a:pt x="9" y="72"/>
                    <a:pt x="11" y="73"/>
                  </a:cubicBezTo>
                  <a:cubicBezTo>
                    <a:pt x="15" y="78"/>
                    <a:pt x="15" y="78"/>
                    <a:pt x="15" y="78"/>
                  </a:cubicBezTo>
                  <a:cubicBezTo>
                    <a:pt x="17" y="79"/>
                    <a:pt x="18" y="80"/>
                    <a:pt x="20" y="80"/>
                  </a:cubicBezTo>
                  <a:cubicBezTo>
                    <a:pt x="22" y="80"/>
                    <a:pt x="24" y="79"/>
                    <a:pt x="25" y="78"/>
                  </a:cubicBezTo>
                  <a:cubicBezTo>
                    <a:pt x="28" y="75"/>
                    <a:pt x="28" y="75"/>
                    <a:pt x="28" y="75"/>
                  </a:cubicBezTo>
                  <a:cubicBezTo>
                    <a:pt x="28" y="75"/>
                    <a:pt x="28" y="74"/>
                    <a:pt x="29" y="74"/>
                  </a:cubicBezTo>
                  <a:cubicBezTo>
                    <a:pt x="29" y="75"/>
                    <a:pt x="29" y="75"/>
                    <a:pt x="29" y="75"/>
                  </a:cubicBezTo>
                  <a:cubicBezTo>
                    <a:pt x="31" y="75"/>
                    <a:pt x="32" y="76"/>
                    <a:pt x="33" y="76"/>
                  </a:cubicBezTo>
                  <a:cubicBezTo>
                    <a:pt x="33" y="76"/>
                    <a:pt x="34" y="77"/>
                    <a:pt x="34" y="77"/>
                  </a:cubicBezTo>
                  <a:cubicBezTo>
                    <a:pt x="34" y="81"/>
                    <a:pt x="34" y="81"/>
                    <a:pt x="34" y="81"/>
                  </a:cubicBezTo>
                  <a:cubicBezTo>
                    <a:pt x="34" y="85"/>
                    <a:pt x="37" y="88"/>
                    <a:pt x="41" y="88"/>
                  </a:cubicBezTo>
                  <a:cubicBezTo>
                    <a:pt x="47" y="88"/>
                    <a:pt x="47" y="88"/>
                    <a:pt x="47" y="88"/>
                  </a:cubicBezTo>
                  <a:cubicBezTo>
                    <a:pt x="51" y="88"/>
                    <a:pt x="54" y="85"/>
                    <a:pt x="54" y="81"/>
                  </a:cubicBezTo>
                  <a:cubicBezTo>
                    <a:pt x="54" y="77"/>
                    <a:pt x="54" y="77"/>
                    <a:pt x="54" y="77"/>
                  </a:cubicBezTo>
                  <a:cubicBezTo>
                    <a:pt x="54" y="77"/>
                    <a:pt x="55" y="76"/>
                    <a:pt x="55" y="76"/>
                  </a:cubicBezTo>
                  <a:cubicBezTo>
                    <a:pt x="56" y="76"/>
                    <a:pt x="58" y="75"/>
                    <a:pt x="59" y="75"/>
                  </a:cubicBezTo>
                  <a:cubicBezTo>
                    <a:pt x="59" y="74"/>
                    <a:pt x="59" y="74"/>
                    <a:pt x="59" y="74"/>
                  </a:cubicBezTo>
                  <a:cubicBezTo>
                    <a:pt x="60" y="74"/>
                    <a:pt x="60" y="75"/>
                    <a:pt x="60" y="75"/>
                  </a:cubicBezTo>
                  <a:cubicBezTo>
                    <a:pt x="63" y="78"/>
                    <a:pt x="63" y="78"/>
                    <a:pt x="63" y="78"/>
                  </a:cubicBezTo>
                  <a:cubicBezTo>
                    <a:pt x="64" y="79"/>
                    <a:pt x="66" y="80"/>
                    <a:pt x="68" y="80"/>
                  </a:cubicBezTo>
                  <a:cubicBezTo>
                    <a:pt x="70" y="80"/>
                    <a:pt x="72" y="79"/>
                    <a:pt x="73" y="78"/>
                  </a:cubicBezTo>
                  <a:cubicBezTo>
                    <a:pt x="78" y="73"/>
                    <a:pt x="78" y="73"/>
                    <a:pt x="78" y="73"/>
                  </a:cubicBezTo>
                  <a:cubicBezTo>
                    <a:pt x="80" y="70"/>
                    <a:pt x="80" y="66"/>
                    <a:pt x="78" y="63"/>
                  </a:cubicBezTo>
                  <a:cubicBezTo>
                    <a:pt x="75" y="60"/>
                    <a:pt x="75" y="60"/>
                    <a:pt x="75" y="60"/>
                  </a:cubicBezTo>
                  <a:cubicBezTo>
                    <a:pt x="75" y="60"/>
                    <a:pt x="74" y="59"/>
                    <a:pt x="75" y="59"/>
                  </a:cubicBezTo>
                  <a:cubicBezTo>
                    <a:pt x="75" y="58"/>
                    <a:pt x="76" y="56"/>
                    <a:pt x="76" y="55"/>
                  </a:cubicBezTo>
                  <a:close/>
                  <a:moveTo>
                    <a:pt x="58" y="44"/>
                  </a:moveTo>
                  <a:cubicBezTo>
                    <a:pt x="58" y="51"/>
                    <a:pt x="52" y="58"/>
                    <a:pt x="44" y="58"/>
                  </a:cubicBezTo>
                  <a:cubicBezTo>
                    <a:pt x="37" y="58"/>
                    <a:pt x="31" y="51"/>
                    <a:pt x="31" y="44"/>
                  </a:cubicBezTo>
                  <a:cubicBezTo>
                    <a:pt x="31" y="37"/>
                    <a:pt x="37" y="31"/>
                    <a:pt x="44" y="31"/>
                  </a:cubicBezTo>
                  <a:cubicBezTo>
                    <a:pt x="52" y="31"/>
                    <a:pt x="58" y="37"/>
                    <a:pt x="58" y="44"/>
                  </a:cubicBezTo>
                  <a:close/>
                </a:path>
              </a:pathLst>
            </a:custGeom>
            <a:solidFill>
              <a:schemeClr val="bg1">
                <a:alpha val="100000"/>
              </a:schemeClr>
            </a:solidFill>
            <a:ln w="9525">
              <a:noFill/>
            </a:ln>
          </p:spPr>
          <p:txBody>
            <a:bodyPr/>
            <a:p>
              <a:endParaRPr lang="zh-CN" altLang="en-US"/>
            </a:p>
          </p:txBody>
        </p:sp>
      </p:grpSp>
      <p:sp>
        <p:nvSpPr>
          <p:cNvPr id="221191" name="直角三角形 83"/>
          <p:cNvSpPr/>
          <p:nvPr/>
        </p:nvSpPr>
        <p:spPr>
          <a:xfrm>
            <a:off x="0" y="9266238"/>
            <a:ext cx="5095875" cy="958850"/>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21192" name="直角三角形 84"/>
          <p:cNvSpPr/>
          <p:nvPr/>
        </p:nvSpPr>
        <p:spPr>
          <a:xfrm flipH="1">
            <a:off x="9356725" y="9299575"/>
            <a:ext cx="5067300" cy="960438"/>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nvGrpSpPr>
          <p:cNvPr id="221193" name="组合 33"/>
          <p:cNvGrpSpPr/>
          <p:nvPr/>
        </p:nvGrpSpPr>
        <p:grpSpPr>
          <a:xfrm>
            <a:off x="7996238" y="603250"/>
            <a:ext cx="8008937" cy="11068050"/>
            <a:chOff x="0" y="0"/>
            <a:chExt cx="5084620" cy="7422945"/>
          </a:xfrm>
        </p:grpSpPr>
        <p:sp>
          <p:nvSpPr>
            <p:cNvPr id="221216" name="矩形 34"/>
            <p:cNvSpPr/>
            <p:nvPr/>
          </p:nvSpPr>
          <p:spPr>
            <a:xfrm rot="2678193">
              <a:off x="1144437" y="3854428"/>
              <a:ext cx="3940183" cy="3268984"/>
            </a:xfrm>
            <a:prstGeom prst="rect">
              <a:avLst/>
            </a:prstGeom>
            <a:solidFill>
              <a:srgbClr val="9DC3E6">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21217" name="矩形 35"/>
            <p:cNvSpPr/>
            <p:nvPr/>
          </p:nvSpPr>
          <p:spPr>
            <a:xfrm rot="2735885">
              <a:off x="0" y="6088818"/>
              <a:ext cx="1334125" cy="1334125"/>
            </a:xfrm>
            <a:prstGeom prst="rect">
              <a:avLst/>
            </a:prstGeom>
            <a:solidFill>
              <a:srgbClr val="F2F2F2">
                <a:alpha val="8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21218" name="矩形 36"/>
            <p:cNvSpPr/>
            <p:nvPr/>
          </p:nvSpPr>
          <p:spPr>
            <a:xfrm rot="2575587">
              <a:off x="2757313" y="194571"/>
              <a:ext cx="714427" cy="714427"/>
            </a:xfrm>
            <a:prstGeom prst="rect">
              <a:avLst/>
            </a:prstGeom>
            <a:solidFill>
              <a:srgbClr val="2E75B6">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21219" name="矩形 37"/>
            <p:cNvSpPr/>
            <p:nvPr/>
          </p:nvSpPr>
          <p:spPr>
            <a:xfrm rot="2575587">
              <a:off x="2123007" y="0"/>
              <a:ext cx="178029" cy="178029"/>
            </a:xfrm>
            <a:prstGeom prst="rect">
              <a:avLst/>
            </a:prstGeom>
            <a:solidFill>
              <a:srgbClr val="BDD7EE">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sp>
        <p:nvSpPr>
          <p:cNvPr id="221194" name="内容占位符 2"/>
          <p:cNvSpPr/>
          <p:nvPr/>
        </p:nvSpPr>
        <p:spPr>
          <a:xfrm>
            <a:off x="4651375" y="1890713"/>
            <a:ext cx="5837238" cy="1065212"/>
          </a:xfrm>
          <a:prstGeom prst="rect">
            <a:avLst/>
          </a:prstGeom>
          <a:noFill/>
          <a:ln w="9525">
            <a:noFill/>
          </a:ln>
        </p:spPr>
        <p:txBody>
          <a:bodyPr lIns="140692" tIns="70346" rIns="140692" bIns="70346"/>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nSpc>
                <a:spcPct val="120000"/>
              </a:lnSpc>
              <a:buNone/>
            </a:pPr>
            <a:r>
              <a:rPr lang="zh-CN" altLang="en-US" sz="4300" b="1" dirty="0">
                <a:latin typeface="黑体" panose="02010609060101010101" pitchFamily="49" charset="-122"/>
              </a:rPr>
              <a:t>提单流转过程二</a:t>
            </a:r>
            <a:endParaRPr lang="en-US" altLang="zh-CN" sz="4300" b="1" dirty="0">
              <a:solidFill>
                <a:srgbClr val="FF0000"/>
              </a:solidFill>
              <a:latin typeface="楷体_GB2312" pitchFamily="49" charset="-122"/>
              <a:ea typeface="楷体_GB2312" pitchFamily="49" charset="-122"/>
            </a:endParaRPr>
          </a:p>
        </p:txBody>
      </p:sp>
      <p:grpSp>
        <p:nvGrpSpPr>
          <p:cNvPr id="221195" name="组合 7"/>
          <p:cNvGrpSpPr/>
          <p:nvPr/>
        </p:nvGrpSpPr>
        <p:grpSpPr>
          <a:xfrm>
            <a:off x="3348038" y="2106613"/>
            <a:ext cx="904875" cy="858837"/>
            <a:chOff x="0" y="0"/>
            <a:chExt cx="1143008" cy="1143007"/>
          </a:xfrm>
        </p:grpSpPr>
        <p:grpSp>
          <p:nvGrpSpPr>
            <p:cNvPr id="221209" name="椭圆 4"/>
            <p:cNvGrpSpPr/>
            <p:nvPr/>
          </p:nvGrpSpPr>
          <p:grpSpPr>
            <a:xfrm>
              <a:off x="-419104" y="-172649"/>
              <a:ext cx="1713859" cy="1713857"/>
              <a:chOff x="0" y="0"/>
              <a:chExt cx="1499616" cy="1499616"/>
            </a:xfrm>
          </p:grpSpPr>
          <p:pic>
            <p:nvPicPr>
              <p:cNvPr id="221214" name="椭圆 4"/>
              <p:cNvPicPr/>
              <p:nvPr/>
            </p:nvPicPr>
            <p:blipFill>
              <a:blip r:embed="rId2"/>
              <a:stretch>
                <a:fillRect/>
              </a:stretch>
            </p:blipFill>
            <p:spPr>
              <a:xfrm>
                <a:off x="0" y="0"/>
                <a:ext cx="1499616" cy="1499616"/>
              </a:xfrm>
              <a:prstGeom prst="rect">
                <a:avLst/>
              </a:prstGeom>
              <a:noFill/>
              <a:ln w="9525">
                <a:noFill/>
              </a:ln>
            </p:spPr>
          </p:pic>
          <p:sp>
            <p:nvSpPr>
              <p:cNvPr id="221215" name="Text Box 48"/>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21210" name="椭圆 5"/>
            <p:cNvGrpSpPr/>
            <p:nvPr/>
          </p:nvGrpSpPr>
          <p:grpSpPr>
            <a:xfrm>
              <a:off x="-8056" y="36358"/>
              <a:ext cx="1093804" cy="1107737"/>
              <a:chOff x="0" y="0"/>
              <a:chExt cx="957072" cy="969264"/>
            </a:xfrm>
          </p:grpSpPr>
          <p:pic>
            <p:nvPicPr>
              <p:cNvPr id="221212" name="椭圆 5"/>
              <p:cNvPicPr/>
              <p:nvPr/>
            </p:nvPicPr>
            <p:blipFill>
              <a:blip r:embed="rId3"/>
              <a:stretch>
                <a:fillRect/>
              </a:stretch>
            </p:blipFill>
            <p:spPr>
              <a:xfrm>
                <a:off x="0" y="0"/>
                <a:ext cx="957072" cy="969264"/>
              </a:xfrm>
              <a:prstGeom prst="rect">
                <a:avLst/>
              </a:prstGeom>
              <a:noFill/>
              <a:ln w="9525">
                <a:noFill/>
              </a:ln>
            </p:spPr>
          </p:pic>
          <p:sp>
            <p:nvSpPr>
              <p:cNvPr id="221213" name="Text Box 51"/>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221211" name="燕尾形 6"/>
            <p:cNvSpPr/>
            <p:nvPr/>
          </p:nvSpPr>
          <p:spPr>
            <a:xfrm>
              <a:off x="356794" y="387301"/>
              <a:ext cx="429417" cy="428234"/>
            </a:xfrm>
            <a:prstGeom prst="chevron">
              <a:avLst>
                <a:gd name="adj" fmla="val 49998"/>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pic>
        <p:nvPicPr>
          <p:cNvPr id="221196" name="Picture 9" descr="COMML018"/>
          <p:cNvPicPr>
            <a:picLocks noChangeAspect="1"/>
          </p:cNvPicPr>
          <p:nvPr/>
        </p:nvPicPr>
        <p:blipFill>
          <a:blip r:embed="rId4"/>
          <a:stretch>
            <a:fillRect/>
          </a:stretch>
        </p:blipFill>
        <p:spPr>
          <a:xfrm>
            <a:off x="4025900" y="3503613"/>
            <a:ext cx="3840163" cy="1779587"/>
          </a:xfrm>
          <a:prstGeom prst="rect">
            <a:avLst/>
          </a:prstGeom>
          <a:noFill/>
          <a:ln w="9525">
            <a:noFill/>
          </a:ln>
        </p:spPr>
      </p:pic>
      <p:pic>
        <p:nvPicPr>
          <p:cNvPr id="221197" name="Picture 2" descr="COMML006"/>
          <p:cNvPicPr>
            <a:picLocks noChangeAspect="1"/>
          </p:cNvPicPr>
          <p:nvPr/>
        </p:nvPicPr>
        <p:blipFill>
          <a:blip r:embed="rId5"/>
          <a:stretch>
            <a:fillRect/>
          </a:stretch>
        </p:blipFill>
        <p:spPr>
          <a:xfrm>
            <a:off x="9923463" y="3716338"/>
            <a:ext cx="3629025" cy="1903412"/>
          </a:xfrm>
          <a:prstGeom prst="rect">
            <a:avLst/>
          </a:prstGeom>
          <a:noFill/>
          <a:ln w="9525">
            <a:noFill/>
          </a:ln>
        </p:spPr>
      </p:pic>
      <p:sp>
        <p:nvSpPr>
          <p:cNvPr id="221198" name="Text Box 41"/>
          <p:cNvSpPr txBox="1"/>
          <p:nvPr/>
        </p:nvSpPr>
        <p:spPr>
          <a:xfrm>
            <a:off x="4932363" y="6615113"/>
            <a:ext cx="2041525" cy="619125"/>
          </a:xfrm>
          <a:prstGeom prst="rect">
            <a:avLst/>
          </a:prstGeom>
          <a:noFill/>
          <a:ln w="9525">
            <a:noFill/>
          </a:ln>
        </p:spPr>
        <p:txBody>
          <a:bodyPr lIns="140717" tIns="70359" rIns="140717" bIns="70359">
            <a:spAutoFit/>
          </a:bodyPr>
          <a:p>
            <a:pPr>
              <a:spcBef>
                <a:spcPct val="50000"/>
              </a:spcBef>
            </a:pPr>
            <a:r>
              <a:rPr lang="zh-CN" altLang="en-US" sz="3100" b="1" dirty="0">
                <a:latin typeface="Arial" panose="020B0604020202020204" pitchFamily="34" charset="0"/>
                <a:ea typeface="楷体_GB2312" pitchFamily="49" charset="-122"/>
              </a:rPr>
              <a:t>发货人</a:t>
            </a:r>
            <a:endParaRPr lang="zh-CN" altLang="en-US" sz="3100" b="1" dirty="0">
              <a:latin typeface="Arial" panose="020B0604020202020204" pitchFamily="34" charset="0"/>
              <a:ea typeface="楷体_GB2312" pitchFamily="49" charset="-122"/>
            </a:endParaRPr>
          </a:p>
        </p:txBody>
      </p:sp>
      <p:sp>
        <p:nvSpPr>
          <p:cNvPr id="221199" name="Text Box 42"/>
          <p:cNvSpPr txBox="1"/>
          <p:nvPr/>
        </p:nvSpPr>
        <p:spPr>
          <a:xfrm>
            <a:off x="11056938" y="6400800"/>
            <a:ext cx="1587500" cy="619125"/>
          </a:xfrm>
          <a:prstGeom prst="rect">
            <a:avLst/>
          </a:prstGeom>
          <a:noFill/>
          <a:ln w="9525">
            <a:noFill/>
          </a:ln>
        </p:spPr>
        <p:txBody>
          <a:bodyPr lIns="140717" tIns="70359" rIns="140717" bIns="70359">
            <a:spAutoFit/>
          </a:bodyPr>
          <a:p>
            <a:pPr>
              <a:spcBef>
                <a:spcPct val="50000"/>
              </a:spcBef>
            </a:pPr>
            <a:r>
              <a:rPr lang="zh-CN" altLang="en-US" sz="3100" b="1" dirty="0">
                <a:latin typeface="Arial" panose="020B0604020202020204" pitchFamily="34" charset="0"/>
                <a:ea typeface="楷体_GB2312" pitchFamily="49" charset="-122"/>
              </a:rPr>
              <a:t>收货人</a:t>
            </a:r>
            <a:endParaRPr lang="zh-CN" altLang="en-US" sz="3100" b="1" dirty="0">
              <a:latin typeface="Arial" panose="020B0604020202020204" pitchFamily="34" charset="0"/>
              <a:ea typeface="楷体_GB2312" pitchFamily="49" charset="-122"/>
            </a:endParaRPr>
          </a:p>
        </p:txBody>
      </p:sp>
      <p:cxnSp>
        <p:nvCxnSpPr>
          <p:cNvPr id="221200" name="AutoShape 43"/>
          <p:cNvCxnSpPr>
            <a:stCxn id="221198" idx="2"/>
          </p:cNvCxnSpPr>
          <p:nvPr/>
        </p:nvCxnSpPr>
        <p:spPr>
          <a:xfrm rot="5400000" flipH="1" flipV="1">
            <a:off x="8864600" y="4135438"/>
            <a:ext cx="187325" cy="6010275"/>
          </a:xfrm>
          <a:prstGeom prst="bentConnector4">
            <a:avLst>
              <a:gd name="adj1" fmla="val -121361"/>
              <a:gd name="adj2" fmla="val 58486"/>
            </a:avLst>
          </a:prstGeom>
          <a:ln w="9525" cap="flat" cmpd="sng">
            <a:solidFill>
              <a:schemeClr val="tx1"/>
            </a:solidFill>
            <a:prstDash val="solid"/>
            <a:miter/>
            <a:headEnd type="none" w="med" len="med"/>
            <a:tailEnd type="triangle" w="med" len="med"/>
          </a:ln>
        </p:spPr>
      </p:cxnSp>
      <p:sp>
        <p:nvSpPr>
          <p:cNvPr id="221201" name="Text Box 44"/>
          <p:cNvSpPr txBox="1"/>
          <p:nvPr/>
        </p:nvSpPr>
        <p:spPr>
          <a:xfrm>
            <a:off x="4025900" y="7902575"/>
            <a:ext cx="1700213" cy="1096963"/>
          </a:xfrm>
          <a:prstGeom prst="rect">
            <a:avLst/>
          </a:prstGeom>
          <a:noFill/>
          <a:ln w="9525">
            <a:noFill/>
          </a:ln>
        </p:spPr>
        <p:txBody>
          <a:bodyPr lIns="140717" tIns="70359" rIns="140717" bIns="70359">
            <a:spAutoFit/>
          </a:bodyPr>
          <a:p>
            <a:pPr>
              <a:spcBef>
                <a:spcPct val="50000"/>
              </a:spcBef>
            </a:pPr>
            <a:r>
              <a:rPr lang="zh-CN" altLang="en-US" sz="3100" b="1" dirty="0">
                <a:latin typeface="Arial" panose="020B0604020202020204" pitchFamily="34" charset="0"/>
                <a:ea typeface="楷体_GB2312" pitchFamily="49" charset="-122"/>
              </a:rPr>
              <a:t>提单的签发</a:t>
            </a:r>
            <a:endParaRPr lang="zh-CN" altLang="en-US" sz="3100" b="1" dirty="0">
              <a:latin typeface="Arial" panose="020B0604020202020204" pitchFamily="34" charset="0"/>
              <a:ea typeface="楷体_GB2312" pitchFamily="49" charset="-122"/>
            </a:endParaRPr>
          </a:p>
        </p:txBody>
      </p:sp>
      <p:sp>
        <p:nvSpPr>
          <p:cNvPr id="221202" name="Text Box 45"/>
          <p:cNvSpPr txBox="1"/>
          <p:nvPr/>
        </p:nvSpPr>
        <p:spPr>
          <a:xfrm>
            <a:off x="10375900" y="8118475"/>
            <a:ext cx="3630613" cy="619125"/>
          </a:xfrm>
          <a:prstGeom prst="rect">
            <a:avLst/>
          </a:prstGeom>
          <a:noFill/>
          <a:ln w="9525">
            <a:noFill/>
          </a:ln>
        </p:spPr>
        <p:txBody>
          <a:bodyPr lIns="140717" tIns="70359" rIns="140717" bIns="70359">
            <a:spAutoFit/>
          </a:bodyPr>
          <a:p>
            <a:pPr>
              <a:spcBef>
                <a:spcPct val="50000"/>
              </a:spcBef>
            </a:pPr>
            <a:r>
              <a:rPr lang="zh-CN" altLang="en-US" sz="3100" b="1" dirty="0">
                <a:latin typeface="Arial" panose="020B0604020202020204" pitchFamily="34" charset="0"/>
                <a:ea typeface="楷体_GB2312" pitchFamily="49" charset="-122"/>
              </a:rPr>
              <a:t>提单的缴还与注销</a:t>
            </a:r>
            <a:endParaRPr lang="zh-CN" altLang="en-US" sz="3100" b="1" dirty="0">
              <a:latin typeface="Arial" panose="020B0604020202020204" pitchFamily="34" charset="0"/>
              <a:ea typeface="楷体_GB2312" pitchFamily="49" charset="-122"/>
            </a:endParaRPr>
          </a:p>
        </p:txBody>
      </p:sp>
      <p:sp>
        <p:nvSpPr>
          <p:cNvPr id="221203" name="AutoShape 47"/>
          <p:cNvSpPr/>
          <p:nvPr/>
        </p:nvSpPr>
        <p:spPr>
          <a:xfrm>
            <a:off x="7880350" y="4252913"/>
            <a:ext cx="1703388" cy="215900"/>
          </a:xfrm>
          <a:prstGeom prst="rightArrow">
            <a:avLst>
              <a:gd name="adj1" fmla="val 50000"/>
              <a:gd name="adj2" fmla="val 186723"/>
            </a:avLst>
          </a:prstGeom>
          <a:solidFill>
            <a:schemeClr val="accent1"/>
          </a:solidFill>
          <a:ln w="9525" cap="flat" cmpd="sng">
            <a:solidFill>
              <a:schemeClr val="tx1"/>
            </a:solidFill>
            <a:prstDash val="solid"/>
            <a:miter/>
            <a:headEnd type="none" w="med" len="med"/>
            <a:tailEnd type="none" w="med" len="med"/>
          </a:ln>
        </p:spPr>
        <p:txBody>
          <a:bodyPr wrap="none" lIns="140717" tIns="70359" rIns="140717" bIns="70359" anchor="ctr" anchorCtr="0"/>
          <a:p>
            <a:endParaRPr lang="zh-CN" altLang="en-US" dirty="0">
              <a:latin typeface="Arial" panose="020B0604020202020204" pitchFamily="34" charset="0"/>
            </a:endParaRPr>
          </a:p>
        </p:txBody>
      </p:sp>
      <p:sp>
        <p:nvSpPr>
          <p:cNvPr id="221204" name="Text Box 48"/>
          <p:cNvSpPr txBox="1"/>
          <p:nvPr/>
        </p:nvSpPr>
        <p:spPr>
          <a:xfrm>
            <a:off x="6180138" y="7902575"/>
            <a:ext cx="1928812" cy="1096963"/>
          </a:xfrm>
          <a:prstGeom prst="rect">
            <a:avLst/>
          </a:prstGeom>
          <a:noFill/>
          <a:ln w="9525">
            <a:noFill/>
          </a:ln>
        </p:spPr>
        <p:txBody>
          <a:bodyPr lIns="140717" tIns="70359" rIns="140717" bIns="70359">
            <a:spAutoFit/>
          </a:bodyPr>
          <a:p>
            <a:pPr>
              <a:spcBef>
                <a:spcPct val="50000"/>
              </a:spcBef>
            </a:pPr>
            <a:r>
              <a:rPr lang="zh-CN" altLang="en-US" sz="3100" b="1" dirty="0">
                <a:latin typeface="Arial" panose="020B0604020202020204" pitchFamily="34" charset="0"/>
                <a:ea typeface="楷体_GB2312" pitchFamily="49" charset="-122"/>
              </a:rPr>
              <a:t>提单的更正与补发</a:t>
            </a:r>
            <a:endParaRPr lang="zh-CN" altLang="en-US" sz="3100" b="1" dirty="0">
              <a:latin typeface="Arial" panose="020B0604020202020204" pitchFamily="34" charset="0"/>
              <a:ea typeface="楷体_GB2312" pitchFamily="49" charset="-122"/>
            </a:endParaRPr>
          </a:p>
        </p:txBody>
      </p:sp>
      <p:sp>
        <p:nvSpPr>
          <p:cNvPr id="221205" name="AutoShape 49"/>
          <p:cNvSpPr/>
          <p:nvPr/>
        </p:nvSpPr>
        <p:spPr>
          <a:xfrm>
            <a:off x="8108950" y="8440738"/>
            <a:ext cx="2266950" cy="214312"/>
          </a:xfrm>
          <a:prstGeom prst="rightArrow">
            <a:avLst>
              <a:gd name="adj1" fmla="val 50000"/>
              <a:gd name="adj2" fmla="val 250341"/>
            </a:avLst>
          </a:prstGeom>
          <a:solidFill>
            <a:schemeClr val="accent1"/>
          </a:solidFill>
          <a:ln w="9525" cap="flat" cmpd="sng">
            <a:solidFill>
              <a:schemeClr val="tx1"/>
            </a:solidFill>
            <a:prstDash val="solid"/>
            <a:miter/>
            <a:headEnd type="none" w="med" len="med"/>
            <a:tailEnd type="none" w="med" len="med"/>
          </a:ln>
        </p:spPr>
        <p:txBody>
          <a:bodyPr wrap="none" lIns="140717" tIns="70359" rIns="140717" bIns="70359" anchor="ctr" anchorCtr="0"/>
          <a:p>
            <a:endParaRPr lang="zh-CN" altLang="en-US" dirty="0">
              <a:latin typeface="Arial" panose="020B0604020202020204" pitchFamily="34" charset="0"/>
            </a:endParaRPr>
          </a:p>
        </p:txBody>
      </p:sp>
      <p:sp>
        <p:nvSpPr>
          <p:cNvPr id="221206" name="AutoShape 50"/>
          <p:cNvSpPr/>
          <p:nvPr/>
        </p:nvSpPr>
        <p:spPr>
          <a:xfrm>
            <a:off x="5500688" y="8440738"/>
            <a:ext cx="679450" cy="214312"/>
          </a:xfrm>
          <a:prstGeom prst="rightArrow">
            <a:avLst>
              <a:gd name="adj1" fmla="val 50000"/>
              <a:gd name="adj2" fmla="val 75032"/>
            </a:avLst>
          </a:prstGeom>
          <a:solidFill>
            <a:schemeClr val="accent1"/>
          </a:solidFill>
          <a:ln w="9525" cap="flat" cmpd="sng">
            <a:solidFill>
              <a:schemeClr val="tx1"/>
            </a:solidFill>
            <a:prstDash val="solid"/>
            <a:miter/>
            <a:headEnd type="none" w="med" len="med"/>
            <a:tailEnd type="none" w="med" len="med"/>
          </a:ln>
        </p:spPr>
        <p:txBody>
          <a:bodyPr wrap="none" lIns="140717" tIns="70359" rIns="140717" bIns="70359" anchor="ctr" anchorCtr="0"/>
          <a:p>
            <a:endParaRPr lang="zh-CN" altLang="en-US" dirty="0">
              <a:latin typeface="Arial" panose="020B0604020202020204" pitchFamily="34" charset="0"/>
            </a:endParaRPr>
          </a:p>
        </p:txBody>
      </p:sp>
      <p:sp>
        <p:nvSpPr>
          <p:cNvPr id="221207" name="Rectangle 3"/>
          <p:cNvSpPr/>
          <p:nvPr/>
        </p:nvSpPr>
        <p:spPr>
          <a:xfrm>
            <a:off x="3686175" y="7581900"/>
            <a:ext cx="4649788" cy="1824038"/>
          </a:xfrm>
          <a:prstGeom prst="rect">
            <a:avLst/>
          </a:prstGeom>
          <a:noFill/>
          <a:ln w="38100" cap="rnd" cmpd="sng">
            <a:solidFill>
              <a:srgbClr val="65A3FF"/>
            </a:solidFill>
            <a:prstDash val="sysDot"/>
            <a:miter/>
            <a:headEnd type="none" w="med" len="med"/>
            <a:tailEnd type="none" w="med" len="med"/>
          </a:ln>
        </p:spPr>
        <p:txBody>
          <a:bodyPr lIns="138738" tIns="72301" rIns="138738" bIns="72301"/>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a:buBlip>
                <a:blip r:embed="rId6"/>
              </a:buBlip>
            </a:pPr>
            <a:endParaRPr lang="en-US" altLang="zh-CN" sz="3700" b="1" dirty="0">
              <a:latin typeface="楷体_GB2312" pitchFamily="49" charset="-122"/>
              <a:ea typeface="楷体_GB2312" pitchFamily="49" charset="-122"/>
            </a:endParaRPr>
          </a:p>
          <a:p>
            <a:pPr marL="0" lvl="0" indent="0" algn="justLow">
              <a:buBlip>
                <a:blip r:embed="rId6"/>
              </a:buBlip>
            </a:pPr>
            <a:endParaRPr lang="en-US" altLang="zh-CN" sz="3700" b="1" dirty="0">
              <a:latin typeface="楷体_GB2312" pitchFamily="49" charset="-122"/>
              <a:ea typeface="楷体_GB2312" pitchFamily="49" charset="-122"/>
            </a:endParaRPr>
          </a:p>
          <a:p>
            <a:pPr marL="0" lvl="0" indent="0" algn="justLow">
              <a:buNone/>
            </a:pPr>
            <a:endParaRPr lang="en-US" altLang="zh-CN" sz="3700" b="1" dirty="0">
              <a:latin typeface="楷体_GB2312" pitchFamily="49" charset="-122"/>
              <a:ea typeface="楷体_GB2312" pitchFamily="49" charset="-122"/>
            </a:endParaRPr>
          </a:p>
        </p:txBody>
      </p:sp>
      <p:graphicFrame>
        <p:nvGraphicFramePr>
          <p:cNvPr id="221208" name="Object 52"/>
          <p:cNvGraphicFramePr>
            <a:graphicFrameLocks noChangeAspect="1"/>
          </p:cNvGraphicFramePr>
          <p:nvPr/>
        </p:nvGraphicFramePr>
        <p:xfrm>
          <a:off x="7769225" y="4768850"/>
          <a:ext cx="2022475" cy="2705100"/>
        </p:xfrm>
        <a:graphic>
          <a:graphicData uri="http://schemas.openxmlformats.org/presentationml/2006/ole">
            <mc:AlternateContent xmlns:mc="http://schemas.openxmlformats.org/markup-compatibility/2006">
              <mc:Choice xmlns:v="urn:schemas-microsoft-com:vml" Requires="v">
                <p:oleObj spid="_x0000_s3084" name="" r:id="rId7" imgW="5667375" imgH="8010525" progId="FoxitReader.Document">
                  <p:embed/>
                </p:oleObj>
              </mc:Choice>
              <mc:Fallback>
                <p:oleObj name="" r:id="rId7" imgW="5667375" imgH="8010525" progId="FoxitReader.Document">
                  <p:embed/>
                  <p:pic>
                    <p:nvPicPr>
                      <p:cNvPr id="0" name="图片 3083"/>
                      <p:cNvPicPr/>
                      <p:nvPr/>
                    </p:nvPicPr>
                    <p:blipFill>
                      <a:blip r:embed="rId8"/>
                      <a:stretch>
                        <a:fillRect/>
                      </a:stretch>
                    </p:blipFill>
                    <p:spPr>
                      <a:xfrm>
                        <a:off x="7769225" y="4768850"/>
                        <a:ext cx="2022475" cy="2705100"/>
                      </a:xfrm>
                      <a:prstGeom prst="rect">
                        <a:avLst/>
                      </a:prstGeom>
                      <a:noFill/>
                      <a:ln w="38100">
                        <a:noFill/>
                        <a:miter/>
                      </a:ln>
                    </p:spPr>
                  </p:pic>
                </p:oleObj>
              </mc:Fallback>
            </mc:AlternateContent>
          </a:graphicData>
        </a:graphic>
      </p:graphicFrame>
    </p:spTree>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2210" name="标题 1"/>
          <p:cNvSpPr>
            <a:spLocks noGrp="1"/>
          </p:cNvSpPr>
          <p:nvPr>
            <p:ph type="title" idx="4294967295"/>
          </p:nvPr>
        </p:nvSpPr>
        <p:spPr>
          <a:ln/>
        </p:spPr>
        <p:txBody>
          <a:bodyPr vert="horz" wrap="square" lIns="143986" tIns="71993" rIns="143986" bIns="71993" anchor="ctr" anchorCtr="0"/>
          <a:p>
            <a:pPr algn="ctr"/>
            <a:r>
              <a:rPr lang="zh-CN" altLang="en-US" sz="6000" b="1" dirty="0"/>
              <a:t>任务剖析</a:t>
            </a:r>
            <a:endParaRPr lang="zh-CN" altLang="en-US" sz="6000" b="1" dirty="0"/>
          </a:p>
        </p:txBody>
      </p:sp>
      <p:grpSp>
        <p:nvGrpSpPr>
          <p:cNvPr id="222211" name="组合 16"/>
          <p:cNvGrpSpPr/>
          <p:nvPr/>
        </p:nvGrpSpPr>
        <p:grpSpPr>
          <a:xfrm>
            <a:off x="396875" y="4040188"/>
            <a:ext cx="3906838" cy="5153025"/>
            <a:chOff x="0" y="0"/>
            <a:chExt cx="3333750" cy="4645025"/>
          </a:xfrm>
        </p:grpSpPr>
        <p:sp>
          <p:nvSpPr>
            <p:cNvPr id="222248" name="Freeform 25"/>
            <p:cNvSpPr>
              <a:spLocks noEditPoints="1"/>
            </p:cNvSpPr>
            <p:nvPr/>
          </p:nvSpPr>
          <p:spPr>
            <a:xfrm>
              <a:off x="2284412" y="749300"/>
              <a:ext cx="1049338" cy="1049338"/>
            </a:xfrm>
            <a:custGeom>
              <a:avLst/>
              <a:gdLst>
                <a:gd name="txL" fmla="*/ 0 w 227"/>
                <a:gd name="txT" fmla="*/ 0 h 227"/>
                <a:gd name="txR" fmla="*/ 227 w 227"/>
                <a:gd name="txB" fmla="*/ 227 h 22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27" h="227">
                  <a:moveTo>
                    <a:pt x="167" y="30"/>
                  </a:moveTo>
                  <a:cubicBezTo>
                    <a:pt x="213" y="60"/>
                    <a:pt x="227" y="122"/>
                    <a:pt x="197" y="169"/>
                  </a:cubicBezTo>
                  <a:cubicBezTo>
                    <a:pt x="170" y="211"/>
                    <a:pt x="116" y="227"/>
                    <a:pt x="71" y="207"/>
                  </a:cubicBezTo>
                  <a:cubicBezTo>
                    <a:pt x="75" y="202"/>
                    <a:pt x="75" y="202"/>
                    <a:pt x="75" y="202"/>
                  </a:cubicBezTo>
                  <a:cubicBezTo>
                    <a:pt x="78" y="197"/>
                    <a:pt x="77" y="191"/>
                    <a:pt x="74" y="189"/>
                  </a:cubicBezTo>
                  <a:cubicBezTo>
                    <a:pt x="61" y="181"/>
                    <a:pt x="61" y="181"/>
                    <a:pt x="61" y="181"/>
                  </a:cubicBezTo>
                  <a:cubicBezTo>
                    <a:pt x="57" y="178"/>
                    <a:pt x="52" y="181"/>
                    <a:pt x="49" y="185"/>
                  </a:cubicBezTo>
                  <a:cubicBezTo>
                    <a:pt x="46" y="190"/>
                    <a:pt x="46" y="190"/>
                    <a:pt x="46" y="190"/>
                  </a:cubicBezTo>
                  <a:cubicBezTo>
                    <a:pt x="9" y="158"/>
                    <a:pt x="0" y="103"/>
                    <a:pt x="28" y="60"/>
                  </a:cubicBezTo>
                  <a:cubicBezTo>
                    <a:pt x="58" y="14"/>
                    <a:pt x="120" y="0"/>
                    <a:pt x="167" y="30"/>
                  </a:cubicBezTo>
                  <a:close/>
                  <a:moveTo>
                    <a:pt x="169" y="151"/>
                  </a:moveTo>
                  <a:cubicBezTo>
                    <a:pt x="189" y="120"/>
                    <a:pt x="180" y="78"/>
                    <a:pt x="149" y="58"/>
                  </a:cubicBezTo>
                  <a:cubicBezTo>
                    <a:pt x="117" y="38"/>
                    <a:pt x="76" y="47"/>
                    <a:pt x="56" y="78"/>
                  </a:cubicBezTo>
                  <a:cubicBezTo>
                    <a:pt x="36" y="110"/>
                    <a:pt x="45" y="151"/>
                    <a:pt x="76" y="171"/>
                  </a:cubicBezTo>
                  <a:cubicBezTo>
                    <a:pt x="107" y="191"/>
                    <a:pt x="149" y="182"/>
                    <a:pt x="169" y="151"/>
                  </a:cubicBezTo>
                  <a:close/>
                </a:path>
              </a:pathLst>
            </a:custGeom>
            <a:solidFill>
              <a:srgbClr val="65A3FF">
                <a:alpha val="100000"/>
              </a:srgbClr>
            </a:solidFill>
            <a:ln w="9525">
              <a:noFill/>
            </a:ln>
          </p:spPr>
          <p:txBody>
            <a:bodyPr/>
            <a:p>
              <a:endParaRPr lang="zh-CN" altLang="en-US"/>
            </a:p>
          </p:txBody>
        </p:sp>
        <p:sp>
          <p:nvSpPr>
            <p:cNvPr id="222249" name="Freeform 26"/>
            <p:cNvSpPr/>
            <p:nvPr/>
          </p:nvSpPr>
          <p:spPr>
            <a:xfrm>
              <a:off x="2449512" y="923925"/>
              <a:ext cx="708025" cy="708025"/>
            </a:xfrm>
            <a:custGeom>
              <a:avLst/>
              <a:gdLst>
                <a:gd name="txL" fmla="*/ 0 w 153"/>
                <a:gd name="txT" fmla="*/ 0 h 153"/>
                <a:gd name="txR" fmla="*/ 153 w 153"/>
                <a:gd name="txB" fmla="*/ 153 h 153"/>
              </a:gdLst>
              <a:ahLst/>
              <a:cxnLst>
                <a:cxn ang="0">
                  <a:pos x="2147483647" y="2147483647"/>
                </a:cxn>
                <a:cxn ang="0">
                  <a:pos x="2147483647" y="2147483647"/>
                </a:cxn>
                <a:cxn ang="0">
                  <a:pos x="2147483647" y="2147483647"/>
                </a:cxn>
                <a:cxn ang="0">
                  <a:pos x="2147483647" y="2147483647"/>
                </a:cxn>
                <a:cxn ang="0">
                  <a:pos x="2147483647" y="2147483647"/>
                </a:cxn>
              </a:cxnLst>
              <a:rect l="txL" t="txT" r="txR" b="txB"/>
              <a:pathLst>
                <a:path w="153" h="153">
                  <a:moveTo>
                    <a:pt x="113" y="20"/>
                  </a:moveTo>
                  <a:cubicBezTo>
                    <a:pt x="144" y="40"/>
                    <a:pt x="153" y="82"/>
                    <a:pt x="133" y="113"/>
                  </a:cubicBezTo>
                  <a:cubicBezTo>
                    <a:pt x="113" y="144"/>
                    <a:pt x="71" y="153"/>
                    <a:pt x="40" y="133"/>
                  </a:cubicBezTo>
                  <a:cubicBezTo>
                    <a:pt x="9" y="113"/>
                    <a:pt x="0" y="72"/>
                    <a:pt x="20" y="40"/>
                  </a:cubicBezTo>
                  <a:cubicBezTo>
                    <a:pt x="40" y="9"/>
                    <a:pt x="81" y="0"/>
                    <a:pt x="113" y="20"/>
                  </a:cubicBezTo>
                  <a:close/>
                </a:path>
              </a:pathLst>
            </a:custGeom>
            <a:solidFill>
              <a:schemeClr val="bg1">
                <a:alpha val="100000"/>
              </a:schemeClr>
            </a:solidFill>
            <a:ln w="9525">
              <a:noFill/>
            </a:ln>
          </p:spPr>
          <p:txBody>
            <a:bodyPr/>
            <a:p>
              <a:endParaRPr lang="zh-CN" altLang="en-US"/>
            </a:p>
          </p:txBody>
        </p:sp>
        <p:sp>
          <p:nvSpPr>
            <p:cNvPr id="222250" name="Freeform 33"/>
            <p:cNvSpPr/>
            <p:nvPr/>
          </p:nvSpPr>
          <p:spPr>
            <a:xfrm>
              <a:off x="2497137" y="1571625"/>
              <a:ext cx="147638" cy="133350"/>
            </a:xfrm>
            <a:custGeom>
              <a:avLst/>
              <a:gdLst>
                <a:gd name="txL" fmla="*/ 0 w 32"/>
                <a:gd name="txT" fmla="*/ 0 h 29"/>
                <a:gd name="txR" fmla="*/ 32 w 32"/>
                <a:gd name="txB" fmla="*/ 29 h 29"/>
              </a:gdLst>
              <a:ahLst/>
              <a:cxnLst>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Lst>
              <a:rect l="txL" t="txT" r="txR" b="txB"/>
              <a:pathLst>
                <a:path w="32" h="29">
                  <a:moveTo>
                    <a:pt x="28" y="11"/>
                  </a:moveTo>
                  <a:cubicBezTo>
                    <a:pt x="31" y="13"/>
                    <a:pt x="32" y="19"/>
                    <a:pt x="29" y="24"/>
                  </a:cubicBezTo>
                  <a:cubicBezTo>
                    <a:pt x="25" y="29"/>
                    <a:pt x="25" y="29"/>
                    <a:pt x="25" y="29"/>
                  </a:cubicBezTo>
                  <a:cubicBezTo>
                    <a:pt x="21" y="27"/>
                    <a:pt x="16" y="24"/>
                    <a:pt x="12" y="21"/>
                  </a:cubicBezTo>
                  <a:cubicBezTo>
                    <a:pt x="8" y="19"/>
                    <a:pt x="4" y="16"/>
                    <a:pt x="0" y="12"/>
                  </a:cubicBezTo>
                  <a:cubicBezTo>
                    <a:pt x="3" y="7"/>
                    <a:pt x="3" y="7"/>
                    <a:pt x="3" y="7"/>
                  </a:cubicBezTo>
                  <a:cubicBezTo>
                    <a:pt x="6" y="3"/>
                    <a:pt x="11" y="0"/>
                    <a:pt x="15" y="3"/>
                  </a:cubicBezTo>
                  <a:lnTo>
                    <a:pt x="28" y="11"/>
                  </a:lnTo>
                  <a:close/>
                </a:path>
              </a:pathLst>
            </a:custGeom>
            <a:solidFill>
              <a:srgbClr val="65A3FF">
                <a:alpha val="100000"/>
              </a:srgbClr>
            </a:solidFill>
            <a:ln w="9525">
              <a:noFill/>
            </a:ln>
          </p:spPr>
          <p:txBody>
            <a:bodyPr/>
            <a:p>
              <a:endParaRPr lang="zh-CN" altLang="en-US"/>
            </a:p>
          </p:txBody>
        </p:sp>
        <p:sp>
          <p:nvSpPr>
            <p:cNvPr id="222251" name="Freeform 35"/>
            <p:cNvSpPr/>
            <p:nvPr/>
          </p:nvSpPr>
          <p:spPr>
            <a:xfrm>
              <a:off x="2449512" y="1627187"/>
              <a:ext cx="161925" cy="147638"/>
            </a:xfrm>
            <a:custGeom>
              <a:avLst/>
              <a:gdLst>
                <a:gd name="txL" fmla="*/ 0 w 35"/>
                <a:gd name="txT" fmla="*/ 0 h 32"/>
                <a:gd name="txR" fmla="*/ 35 w 35"/>
                <a:gd name="txB" fmla="*/ 32 h 32"/>
              </a:gdLst>
              <a:ahLst/>
              <a:cxnLst>
                <a:cxn ang="0">
                  <a:pos x="2147483647" y="2147483647"/>
                </a:cxn>
                <a:cxn ang="0">
                  <a:pos x="2147483647" y="2147483647"/>
                </a:cxn>
                <a:cxn ang="0">
                  <a:pos x="0" y="2147483647"/>
                </a:cxn>
                <a:cxn ang="0">
                  <a:pos x="2147483647" y="0"/>
                </a:cxn>
                <a:cxn ang="0">
                  <a:pos x="2147483647" y="2147483647"/>
                </a:cxn>
                <a:cxn ang="0">
                  <a:pos x="2147483647" y="2147483647"/>
                </a:cxn>
              </a:cxnLst>
              <a:rect l="txL" t="txT" r="txR" b="txB"/>
              <a:pathLst>
                <a:path w="35" h="32">
                  <a:moveTo>
                    <a:pt x="35" y="17"/>
                  </a:moveTo>
                  <a:cubicBezTo>
                    <a:pt x="26" y="32"/>
                    <a:pt x="26" y="32"/>
                    <a:pt x="26" y="32"/>
                  </a:cubicBezTo>
                  <a:cubicBezTo>
                    <a:pt x="0" y="15"/>
                    <a:pt x="0" y="15"/>
                    <a:pt x="0" y="15"/>
                  </a:cubicBezTo>
                  <a:cubicBezTo>
                    <a:pt x="10" y="0"/>
                    <a:pt x="10" y="0"/>
                    <a:pt x="10" y="0"/>
                  </a:cubicBezTo>
                  <a:cubicBezTo>
                    <a:pt x="14" y="4"/>
                    <a:pt x="18" y="7"/>
                    <a:pt x="22" y="9"/>
                  </a:cubicBezTo>
                  <a:cubicBezTo>
                    <a:pt x="26" y="12"/>
                    <a:pt x="31" y="15"/>
                    <a:pt x="35" y="17"/>
                  </a:cubicBezTo>
                  <a:close/>
                </a:path>
              </a:pathLst>
            </a:custGeom>
            <a:solidFill>
              <a:srgbClr val="65A3FF">
                <a:alpha val="100000"/>
              </a:srgbClr>
            </a:solidFill>
            <a:ln w="9525">
              <a:noFill/>
            </a:ln>
          </p:spPr>
          <p:txBody>
            <a:bodyPr/>
            <a:p>
              <a:endParaRPr lang="zh-CN" altLang="en-US"/>
            </a:p>
          </p:txBody>
        </p:sp>
        <p:sp>
          <p:nvSpPr>
            <p:cNvPr id="222252" name="Freeform 37"/>
            <p:cNvSpPr/>
            <p:nvPr/>
          </p:nvSpPr>
          <p:spPr>
            <a:xfrm>
              <a:off x="2144712" y="1798637"/>
              <a:ext cx="444500" cy="420688"/>
            </a:xfrm>
            <a:custGeom>
              <a:avLst/>
              <a:gdLst>
                <a:gd name="txL" fmla="*/ 0 w 96"/>
                <a:gd name="txT" fmla="*/ 0 h 91"/>
                <a:gd name="txR" fmla="*/ 96 w 96"/>
                <a:gd name="txB" fmla="*/ 91 h 9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txL" t="txT" r="txR" b="txB"/>
              <a:pathLst>
                <a:path w="96" h="91">
                  <a:moveTo>
                    <a:pt x="89" y="0"/>
                  </a:moveTo>
                  <a:cubicBezTo>
                    <a:pt x="95" y="7"/>
                    <a:pt x="96" y="17"/>
                    <a:pt x="91" y="25"/>
                  </a:cubicBezTo>
                  <a:cubicBezTo>
                    <a:pt x="56" y="79"/>
                    <a:pt x="56" y="79"/>
                    <a:pt x="56" y="79"/>
                  </a:cubicBezTo>
                  <a:cubicBezTo>
                    <a:pt x="50" y="89"/>
                    <a:pt x="37" y="91"/>
                    <a:pt x="27" y="85"/>
                  </a:cubicBezTo>
                  <a:cubicBezTo>
                    <a:pt x="11" y="75"/>
                    <a:pt x="11" y="75"/>
                    <a:pt x="11" y="75"/>
                  </a:cubicBezTo>
                  <a:cubicBezTo>
                    <a:pt x="3" y="69"/>
                    <a:pt x="0" y="59"/>
                    <a:pt x="3" y="51"/>
                  </a:cubicBezTo>
                  <a:cubicBezTo>
                    <a:pt x="34" y="51"/>
                    <a:pt x="61" y="51"/>
                    <a:pt x="61" y="51"/>
                  </a:cubicBezTo>
                  <a:cubicBezTo>
                    <a:pt x="63" y="30"/>
                    <a:pt x="63" y="30"/>
                    <a:pt x="63" y="30"/>
                  </a:cubicBezTo>
                  <a:cubicBezTo>
                    <a:pt x="67" y="30"/>
                    <a:pt x="71" y="28"/>
                    <a:pt x="73" y="24"/>
                  </a:cubicBezTo>
                  <a:lnTo>
                    <a:pt x="89" y="0"/>
                  </a:lnTo>
                  <a:close/>
                </a:path>
              </a:pathLst>
            </a:custGeom>
            <a:solidFill>
              <a:srgbClr val="65A3FF">
                <a:alpha val="100000"/>
              </a:srgbClr>
            </a:solidFill>
            <a:ln w="9525">
              <a:noFill/>
            </a:ln>
          </p:spPr>
          <p:txBody>
            <a:bodyPr/>
            <a:p>
              <a:endParaRPr lang="zh-CN" altLang="en-US"/>
            </a:p>
          </p:txBody>
        </p:sp>
        <p:sp>
          <p:nvSpPr>
            <p:cNvPr id="222253" name="Freeform 38"/>
            <p:cNvSpPr/>
            <p:nvPr/>
          </p:nvSpPr>
          <p:spPr>
            <a:xfrm>
              <a:off x="2366962" y="1719262"/>
              <a:ext cx="188913" cy="217488"/>
            </a:xfrm>
            <a:custGeom>
              <a:avLst/>
              <a:gdLst>
                <a:gd name="txL" fmla="*/ 0 w 41"/>
                <a:gd name="txT" fmla="*/ 0 h 47"/>
                <a:gd name="txR" fmla="*/ 41 w 41"/>
                <a:gd name="txB" fmla="*/ 47 h 47"/>
              </a:gdLst>
              <a:ahLst/>
              <a:cxnLst>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Lst>
              <a:rect l="txL" t="txT" r="txR" b="txB"/>
              <a:pathLst>
                <a:path w="41" h="47">
                  <a:moveTo>
                    <a:pt x="41" y="17"/>
                  </a:moveTo>
                  <a:cubicBezTo>
                    <a:pt x="25" y="41"/>
                    <a:pt x="25" y="41"/>
                    <a:pt x="25" y="41"/>
                  </a:cubicBezTo>
                  <a:cubicBezTo>
                    <a:pt x="23" y="45"/>
                    <a:pt x="19" y="47"/>
                    <a:pt x="15" y="47"/>
                  </a:cubicBezTo>
                  <a:cubicBezTo>
                    <a:pt x="18" y="26"/>
                    <a:pt x="18" y="26"/>
                    <a:pt x="18" y="26"/>
                  </a:cubicBezTo>
                  <a:cubicBezTo>
                    <a:pt x="0" y="24"/>
                    <a:pt x="0" y="24"/>
                    <a:pt x="0" y="24"/>
                  </a:cubicBezTo>
                  <a:cubicBezTo>
                    <a:pt x="15" y="0"/>
                    <a:pt x="15" y="0"/>
                    <a:pt x="15" y="0"/>
                  </a:cubicBezTo>
                  <a:cubicBezTo>
                    <a:pt x="17" y="1"/>
                    <a:pt x="18" y="2"/>
                    <a:pt x="20" y="3"/>
                  </a:cubicBezTo>
                  <a:cubicBezTo>
                    <a:pt x="36" y="13"/>
                    <a:pt x="36" y="13"/>
                    <a:pt x="36" y="13"/>
                  </a:cubicBezTo>
                  <a:cubicBezTo>
                    <a:pt x="38" y="14"/>
                    <a:pt x="39" y="15"/>
                    <a:pt x="41" y="17"/>
                  </a:cubicBezTo>
                  <a:close/>
                </a:path>
              </a:pathLst>
            </a:custGeom>
            <a:solidFill>
              <a:srgbClr val="65A3FF">
                <a:alpha val="100000"/>
              </a:srgbClr>
            </a:solidFill>
            <a:ln w="9525">
              <a:noFill/>
            </a:ln>
          </p:spPr>
          <p:txBody>
            <a:bodyPr/>
            <a:p>
              <a:endParaRPr lang="zh-CN" altLang="en-US"/>
            </a:p>
          </p:txBody>
        </p:sp>
        <p:sp>
          <p:nvSpPr>
            <p:cNvPr id="222254" name="Freeform 39"/>
            <p:cNvSpPr/>
            <p:nvPr/>
          </p:nvSpPr>
          <p:spPr>
            <a:xfrm>
              <a:off x="2347912" y="1830387"/>
              <a:ext cx="101600" cy="106363"/>
            </a:xfrm>
            <a:custGeom>
              <a:avLst/>
              <a:gdLst>
                <a:gd name="txL" fmla="*/ 0 w 22"/>
                <a:gd name="txT" fmla="*/ 0 h 23"/>
                <a:gd name="txR" fmla="*/ 22 w 22"/>
                <a:gd name="txB" fmla="*/ 23 h 23"/>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Lst>
              <a:rect l="txL" t="txT" r="txR" b="txB"/>
              <a:pathLst>
                <a:path w="22" h="23">
                  <a:moveTo>
                    <a:pt x="22" y="2"/>
                  </a:moveTo>
                  <a:cubicBezTo>
                    <a:pt x="19" y="23"/>
                    <a:pt x="19" y="23"/>
                    <a:pt x="19" y="23"/>
                  </a:cubicBezTo>
                  <a:cubicBezTo>
                    <a:pt x="19" y="22"/>
                    <a:pt x="18" y="22"/>
                    <a:pt x="17" y="22"/>
                  </a:cubicBezTo>
                  <a:cubicBezTo>
                    <a:pt x="4" y="13"/>
                    <a:pt x="4" y="13"/>
                    <a:pt x="4" y="13"/>
                  </a:cubicBezTo>
                  <a:cubicBezTo>
                    <a:pt x="1" y="11"/>
                    <a:pt x="0" y="5"/>
                    <a:pt x="3" y="1"/>
                  </a:cubicBezTo>
                  <a:cubicBezTo>
                    <a:pt x="4" y="0"/>
                    <a:pt x="4" y="0"/>
                    <a:pt x="4" y="0"/>
                  </a:cubicBezTo>
                  <a:lnTo>
                    <a:pt x="22" y="2"/>
                  </a:lnTo>
                  <a:close/>
                </a:path>
              </a:pathLst>
            </a:custGeom>
            <a:solidFill>
              <a:srgbClr val="65A3FF">
                <a:alpha val="100000"/>
              </a:srgbClr>
            </a:solidFill>
            <a:ln w="9525">
              <a:noFill/>
            </a:ln>
          </p:spPr>
          <p:txBody>
            <a:bodyPr/>
            <a:p>
              <a:endParaRPr lang="zh-CN" altLang="en-US"/>
            </a:p>
          </p:txBody>
        </p:sp>
        <p:sp>
          <p:nvSpPr>
            <p:cNvPr id="222255" name="Freeform 42"/>
            <p:cNvSpPr/>
            <p:nvPr/>
          </p:nvSpPr>
          <p:spPr>
            <a:xfrm>
              <a:off x="2159000" y="1820862"/>
              <a:ext cx="277813" cy="212725"/>
            </a:xfrm>
            <a:custGeom>
              <a:avLst/>
              <a:gdLst>
                <a:gd name="txL" fmla="*/ 0 w 60"/>
                <a:gd name="txT" fmla="*/ 0 h 46"/>
                <a:gd name="txR" fmla="*/ 60 w 60"/>
                <a:gd name="txB" fmla="*/ 46 h 46"/>
              </a:gdLst>
              <a:ahLst/>
              <a:cxnLst>
                <a:cxn ang="0">
                  <a:pos x="2147483647" y="2147483647"/>
                </a:cxn>
                <a:cxn ang="0">
                  <a:pos x="2147483647" y="2147483647"/>
                </a:cxn>
                <a:cxn ang="0">
                  <a:pos x="0"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Lst>
              <a:rect l="txL" t="txT" r="txR" b="txB"/>
              <a:pathLst>
                <a:path w="60" h="46">
                  <a:moveTo>
                    <a:pt x="60" y="25"/>
                  </a:moveTo>
                  <a:cubicBezTo>
                    <a:pt x="58" y="46"/>
                    <a:pt x="58" y="46"/>
                    <a:pt x="58" y="46"/>
                  </a:cubicBezTo>
                  <a:cubicBezTo>
                    <a:pt x="58" y="46"/>
                    <a:pt x="31" y="46"/>
                    <a:pt x="0" y="46"/>
                  </a:cubicBezTo>
                  <a:cubicBezTo>
                    <a:pt x="0" y="44"/>
                    <a:pt x="1" y="43"/>
                    <a:pt x="2" y="41"/>
                  </a:cubicBezTo>
                  <a:cubicBezTo>
                    <a:pt x="28" y="0"/>
                    <a:pt x="28" y="0"/>
                    <a:pt x="28" y="0"/>
                  </a:cubicBezTo>
                  <a:cubicBezTo>
                    <a:pt x="45" y="2"/>
                    <a:pt x="45" y="2"/>
                    <a:pt x="45" y="2"/>
                  </a:cubicBezTo>
                  <a:cubicBezTo>
                    <a:pt x="44" y="3"/>
                    <a:pt x="44" y="3"/>
                    <a:pt x="44" y="3"/>
                  </a:cubicBezTo>
                  <a:cubicBezTo>
                    <a:pt x="41" y="7"/>
                    <a:pt x="42" y="13"/>
                    <a:pt x="45" y="15"/>
                  </a:cubicBezTo>
                  <a:cubicBezTo>
                    <a:pt x="58" y="24"/>
                    <a:pt x="58" y="24"/>
                    <a:pt x="58" y="24"/>
                  </a:cubicBezTo>
                  <a:cubicBezTo>
                    <a:pt x="59" y="24"/>
                    <a:pt x="60" y="24"/>
                    <a:pt x="60" y="25"/>
                  </a:cubicBezTo>
                  <a:close/>
                </a:path>
              </a:pathLst>
            </a:custGeom>
            <a:solidFill>
              <a:srgbClr val="65A3FF">
                <a:alpha val="100000"/>
              </a:srgbClr>
            </a:solidFill>
            <a:ln w="9525">
              <a:noFill/>
            </a:ln>
          </p:spPr>
          <p:txBody>
            <a:bodyPr/>
            <a:p>
              <a:endParaRPr lang="zh-CN" altLang="en-US"/>
            </a:p>
          </p:txBody>
        </p:sp>
        <p:sp>
          <p:nvSpPr>
            <p:cNvPr id="222256" name="Freeform 43"/>
            <p:cNvSpPr/>
            <p:nvPr/>
          </p:nvSpPr>
          <p:spPr>
            <a:xfrm>
              <a:off x="2289175" y="1709737"/>
              <a:ext cx="147638" cy="120650"/>
            </a:xfrm>
            <a:custGeom>
              <a:avLst/>
              <a:gdLst>
                <a:gd name="txL" fmla="*/ 0 w 32"/>
                <a:gd name="txT" fmla="*/ 0 h 26"/>
                <a:gd name="txR" fmla="*/ 32 w 32"/>
                <a:gd name="txB" fmla="*/ 26 h 26"/>
              </a:gdLst>
              <a:ahLst/>
              <a:cxnLst>
                <a:cxn ang="0">
                  <a:pos x="2147483647" y="2147483647"/>
                </a:cxn>
                <a:cxn ang="0">
                  <a:pos x="2147483647" y="2147483647"/>
                </a:cxn>
                <a:cxn ang="0">
                  <a:pos x="0" y="2147483647"/>
                </a:cxn>
                <a:cxn ang="0">
                  <a:pos x="2147483647" y="2147483647"/>
                </a:cxn>
                <a:cxn ang="0">
                  <a:pos x="2147483647" y="2147483647"/>
                </a:cxn>
              </a:cxnLst>
              <a:rect l="txL" t="txT" r="txR" b="txB"/>
              <a:pathLst>
                <a:path w="32" h="26">
                  <a:moveTo>
                    <a:pt x="32" y="2"/>
                  </a:moveTo>
                  <a:cubicBezTo>
                    <a:pt x="17" y="26"/>
                    <a:pt x="17" y="26"/>
                    <a:pt x="17" y="26"/>
                  </a:cubicBezTo>
                  <a:cubicBezTo>
                    <a:pt x="0" y="24"/>
                    <a:pt x="0" y="24"/>
                    <a:pt x="0" y="24"/>
                  </a:cubicBezTo>
                  <a:cubicBezTo>
                    <a:pt x="9" y="11"/>
                    <a:pt x="9" y="11"/>
                    <a:pt x="9" y="11"/>
                  </a:cubicBezTo>
                  <a:cubicBezTo>
                    <a:pt x="14" y="3"/>
                    <a:pt x="23" y="0"/>
                    <a:pt x="32" y="2"/>
                  </a:cubicBezTo>
                  <a:close/>
                </a:path>
              </a:pathLst>
            </a:custGeom>
            <a:solidFill>
              <a:srgbClr val="65A3FF">
                <a:alpha val="100000"/>
              </a:srgbClr>
            </a:solidFill>
            <a:ln w="9525">
              <a:noFill/>
            </a:ln>
          </p:spPr>
          <p:txBody>
            <a:bodyPr/>
            <a:p>
              <a:endParaRPr lang="zh-CN" altLang="en-US"/>
            </a:p>
          </p:txBody>
        </p:sp>
        <p:sp>
          <p:nvSpPr>
            <p:cNvPr id="222257" name="Oval 44"/>
            <p:cNvSpPr/>
            <p:nvPr/>
          </p:nvSpPr>
          <p:spPr>
            <a:xfrm>
              <a:off x="763587" y="0"/>
              <a:ext cx="771525" cy="776288"/>
            </a:xfrm>
            <a:prstGeom prst="ellipse">
              <a:avLst/>
            </a:prstGeom>
            <a:solidFill>
              <a:srgbClr val="65A3FF"/>
            </a:solidFill>
            <a:ln w="9525">
              <a:noFill/>
            </a:ln>
          </p:spPr>
          <p:txBody>
            <a:bodyPr lIns="90170" tIns="46990" rIns="90170" bIns="4699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1800" dirty="0"/>
            </a:p>
          </p:txBody>
        </p:sp>
        <p:sp>
          <p:nvSpPr>
            <p:cNvPr id="222258" name="Freeform 45"/>
            <p:cNvSpPr/>
            <p:nvPr/>
          </p:nvSpPr>
          <p:spPr>
            <a:xfrm>
              <a:off x="836612" y="998537"/>
              <a:ext cx="300038" cy="1020763"/>
            </a:xfrm>
            <a:custGeom>
              <a:avLst/>
              <a:gdLst>
                <a:gd name="txL" fmla="*/ 0 w 189"/>
                <a:gd name="txT" fmla="*/ 0 h 643"/>
                <a:gd name="txR" fmla="*/ 189 w 189"/>
                <a:gd name="txB" fmla="*/ 643 h 643"/>
              </a:gdLst>
              <a:ahLst/>
              <a:cxnLst>
                <a:cxn ang="0">
                  <a:pos x="2147483647" y="0"/>
                </a:cxn>
                <a:cxn ang="0">
                  <a:pos x="2147483647" y="2147483647"/>
                </a:cxn>
                <a:cxn ang="0">
                  <a:pos x="2147483647" y="2147483647"/>
                </a:cxn>
                <a:cxn ang="0">
                  <a:pos x="0" y="2147483647"/>
                </a:cxn>
                <a:cxn ang="0">
                  <a:pos x="2147483647" y="0"/>
                </a:cxn>
              </a:cxnLst>
              <a:rect l="txL" t="txT" r="txR" b="txB"/>
              <a:pathLst>
                <a:path w="189" h="643">
                  <a:moveTo>
                    <a:pt x="131" y="0"/>
                  </a:moveTo>
                  <a:lnTo>
                    <a:pt x="189" y="524"/>
                  </a:lnTo>
                  <a:lnTo>
                    <a:pt x="82" y="643"/>
                  </a:lnTo>
                  <a:lnTo>
                    <a:pt x="0" y="501"/>
                  </a:lnTo>
                  <a:lnTo>
                    <a:pt x="131" y="0"/>
                  </a:lnTo>
                  <a:close/>
                </a:path>
              </a:pathLst>
            </a:custGeom>
            <a:solidFill>
              <a:schemeClr val="bg1">
                <a:alpha val="100000"/>
              </a:schemeClr>
            </a:solidFill>
            <a:ln w="9525">
              <a:noFill/>
            </a:ln>
          </p:spPr>
          <p:txBody>
            <a:bodyPr/>
            <a:p>
              <a:endParaRPr lang="zh-CN" altLang="en-US"/>
            </a:p>
          </p:txBody>
        </p:sp>
        <p:sp>
          <p:nvSpPr>
            <p:cNvPr id="222259" name="Freeform 46"/>
            <p:cNvSpPr/>
            <p:nvPr/>
          </p:nvSpPr>
          <p:spPr>
            <a:xfrm>
              <a:off x="0" y="804862"/>
              <a:ext cx="2251075" cy="3840163"/>
            </a:xfrm>
            <a:custGeom>
              <a:avLst/>
              <a:gdLst>
                <a:gd name="txL" fmla="*/ 0 w 487"/>
                <a:gd name="txT" fmla="*/ 0 h 831"/>
                <a:gd name="txR" fmla="*/ 487 w 487"/>
                <a:gd name="txB" fmla="*/ 831 h 83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0"/>
                </a:cxn>
              </a:cxnLst>
              <a:rect l="txL" t="txT" r="txR" b="txB"/>
              <a:pathLst>
                <a:path w="487" h="831">
                  <a:moveTo>
                    <a:pt x="173" y="0"/>
                  </a:moveTo>
                  <a:cubicBezTo>
                    <a:pt x="173" y="0"/>
                    <a:pt x="169" y="42"/>
                    <a:pt x="226" y="42"/>
                  </a:cubicBezTo>
                  <a:cubicBezTo>
                    <a:pt x="181" y="214"/>
                    <a:pt x="181" y="214"/>
                    <a:pt x="181" y="214"/>
                  </a:cubicBezTo>
                  <a:cubicBezTo>
                    <a:pt x="209" y="263"/>
                    <a:pt x="209" y="263"/>
                    <a:pt x="209" y="263"/>
                  </a:cubicBezTo>
                  <a:cubicBezTo>
                    <a:pt x="246" y="222"/>
                    <a:pt x="246" y="222"/>
                    <a:pt x="246" y="222"/>
                  </a:cubicBezTo>
                  <a:cubicBezTo>
                    <a:pt x="226" y="42"/>
                    <a:pt x="226" y="42"/>
                    <a:pt x="226" y="42"/>
                  </a:cubicBezTo>
                  <a:cubicBezTo>
                    <a:pt x="283" y="42"/>
                    <a:pt x="265" y="5"/>
                    <a:pt x="265" y="5"/>
                  </a:cubicBezTo>
                  <a:cubicBezTo>
                    <a:pt x="304" y="11"/>
                    <a:pt x="346" y="27"/>
                    <a:pt x="360" y="68"/>
                  </a:cubicBezTo>
                  <a:cubicBezTo>
                    <a:pt x="360" y="68"/>
                    <a:pt x="371" y="103"/>
                    <a:pt x="385" y="149"/>
                  </a:cubicBezTo>
                  <a:cubicBezTo>
                    <a:pt x="399" y="196"/>
                    <a:pt x="422" y="212"/>
                    <a:pt x="422" y="212"/>
                  </a:cubicBezTo>
                  <a:cubicBezTo>
                    <a:pt x="487" y="219"/>
                    <a:pt x="487" y="219"/>
                    <a:pt x="487" y="219"/>
                  </a:cubicBezTo>
                  <a:cubicBezTo>
                    <a:pt x="456" y="266"/>
                    <a:pt x="456" y="266"/>
                    <a:pt x="456" y="266"/>
                  </a:cubicBezTo>
                  <a:cubicBezTo>
                    <a:pt x="437" y="266"/>
                    <a:pt x="418" y="266"/>
                    <a:pt x="403" y="266"/>
                  </a:cubicBezTo>
                  <a:cubicBezTo>
                    <a:pt x="362" y="266"/>
                    <a:pt x="351" y="226"/>
                    <a:pt x="351" y="226"/>
                  </a:cubicBezTo>
                  <a:cubicBezTo>
                    <a:pt x="319" y="125"/>
                    <a:pt x="319" y="125"/>
                    <a:pt x="319" y="125"/>
                  </a:cubicBezTo>
                  <a:cubicBezTo>
                    <a:pt x="319" y="125"/>
                    <a:pt x="298" y="304"/>
                    <a:pt x="298" y="379"/>
                  </a:cubicBezTo>
                  <a:cubicBezTo>
                    <a:pt x="298" y="453"/>
                    <a:pt x="266" y="831"/>
                    <a:pt x="266" y="831"/>
                  </a:cubicBezTo>
                  <a:cubicBezTo>
                    <a:pt x="209" y="831"/>
                    <a:pt x="209" y="831"/>
                    <a:pt x="209" y="831"/>
                  </a:cubicBezTo>
                  <a:cubicBezTo>
                    <a:pt x="202" y="379"/>
                    <a:pt x="202" y="379"/>
                    <a:pt x="202" y="379"/>
                  </a:cubicBezTo>
                  <a:cubicBezTo>
                    <a:pt x="174" y="379"/>
                    <a:pt x="174" y="379"/>
                    <a:pt x="174" y="379"/>
                  </a:cubicBezTo>
                  <a:cubicBezTo>
                    <a:pt x="158" y="831"/>
                    <a:pt x="158" y="831"/>
                    <a:pt x="158" y="831"/>
                  </a:cubicBezTo>
                  <a:cubicBezTo>
                    <a:pt x="103" y="831"/>
                    <a:pt x="103" y="831"/>
                    <a:pt x="103" y="831"/>
                  </a:cubicBezTo>
                  <a:cubicBezTo>
                    <a:pt x="73" y="453"/>
                    <a:pt x="73" y="453"/>
                    <a:pt x="73" y="453"/>
                  </a:cubicBezTo>
                  <a:cubicBezTo>
                    <a:pt x="73" y="317"/>
                    <a:pt x="113" y="111"/>
                    <a:pt x="113" y="111"/>
                  </a:cubicBezTo>
                  <a:cubicBezTo>
                    <a:pt x="57" y="235"/>
                    <a:pt x="57" y="235"/>
                    <a:pt x="57" y="235"/>
                  </a:cubicBezTo>
                  <a:cubicBezTo>
                    <a:pt x="57" y="400"/>
                    <a:pt x="57" y="400"/>
                    <a:pt x="57" y="400"/>
                  </a:cubicBezTo>
                  <a:cubicBezTo>
                    <a:pt x="12" y="400"/>
                    <a:pt x="12" y="400"/>
                    <a:pt x="12" y="400"/>
                  </a:cubicBezTo>
                  <a:cubicBezTo>
                    <a:pt x="0" y="226"/>
                    <a:pt x="0" y="226"/>
                    <a:pt x="0" y="226"/>
                  </a:cubicBezTo>
                  <a:cubicBezTo>
                    <a:pt x="0" y="226"/>
                    <a:pt x="12" y="199"/>
                    <a:pt x="41" y="87"/>
                  </a:cubicBezTo>
                  <a:cubicBezTo>
                    <a:pt x="49" y="60"/>
                    <a:pt x="75" y="30"/>
                    <a:pt x="100" y="17"/>
                  </a:cubicBezTo>
                  <a:cubicBezTo>
                    <a:pt x="122" y="6"/>
                    <a:pt x="147" y="1"/>
                    <a:pt x="173" y="0"/>
                  </a:cubicBezTo>
                  <a:close/>
                </a:path>
              </a:pathLst>
            </a:custGeom>
            <a:solidFill>
              <a:srgbClr val="65A3FF">
                <a:alpha val="100000"/>
              </a:srgbClr>
            </a:solidFill>
            <a:ln w="9525">
              <a:noFill/>
            </a:ln>
          </p:spPr>
          <p:txBody>
            <a:bodyPr/>
            <a:p>
              <a:endParaRPr lang="zh-CN" altLang="en-US"/>
            </a:p>
          </p:txBody>
        </p:sp>
      </p:grpSp>
      <p:grpSp>
        <p:nvGrpSpPr>
          <p:cNvPr id="222212" name="组合 36"/>
          <p:cNvGrpSpPr/>
          <p:nvPr/>
        </p:nvGrpSpPr>
        <p:grpSpPr>
          <a:xfrm rot="-5100000">
            <a:off x="2127250" y="7981950"/>
            <a:ext cx="1069975" cy="1130300"/>
            <a:chOff x="0" y="0"/>
            <a:chExt cx="1509711" cy="1509711"/>
          </a:xfrm>
        </p:grpSpPr>
        <p:sp>
          <p:nvSpPr>
            <p:cNvPr id="222246" name="泪滴形 37"/>
            <p:cNvSpPr/>
            <p:nvPr/>
          </p:nvSpPr>
          <p:spPr>
            <a:xfrm rot="8067191">
              <a:off x="0" y="0"/>
              <a:ext cx="1509711" cy="1509711"/>
            </a:xfrm>
            <a:custGeom>
              <a:avLst/>
              <a:gdLst>
                <a:gd name="txL" fmla="*/ 221092 w 1509711"/>
                <a:gd name="txT" fmla="*/ 221092 h 1509711"/>
                <a:gd name="txR" fmla="*/ 1288619 w 1509711"/>
                <a:gd name="txB" fmla="*/ 1288619 h 1509711"/>
              </a:gdLst>
              <a:ahLst/>
              <a:cxnLst>
                <a:cxn ang="0">
                  <a:pos x="1509711" y="754856"/>
                </a:cxn>
                <a:cxn ang="5898240">
                  <a:pos x="1288619" y="1288619"/>
                </a:cxn>
                <a:cxn ang="5898240">
                  <a:pos x="754856" y="1509711"/>
                </a:cxn>
                <a:cxn ang="5898240">
                  <a:pos x="221092" y="1288619"/>
                </a:cxn>
                <a:cxn ang="11796480">
                  <a:pos x="0" y="754856"/>
                </a:cxn>
                <a:cxn ang="17694720">
                  <a:pos x="221092" y="221092"/>
                </a:cxn>
                <a:cxn ang="17694720">
                  <a:pos x="754856" y="0"/>
                </a:cxn>
                <a:cxn ang="17694720">
                  <a:pos x="1509711" y="0"/>
                </a:cxn>
              </a:cxnLst>
              <a:rect l="txL" t="txT" r="txR" b="txB"/>
              <a:pathLst>
                <a:path w="1509711" h="1509711">
                  <a:moveTo>
                    <a:pt x="0" y="754856"/>
                  </a:moveTo>
                  <a:lnTo>
                    <a:pt x="0" y="754856"/>
                  </a:lnTo>
                  <a:cubicBezTo>
                    <a:pt x="0" y="337960"/>
                    <a:pt x="337960" y="0"/>
                    <a:pt x="754856" y="1"/>
                  </a:cubicBezTo>
                  <a:cubicBezTo>
                    <a:pt x="754856" y="1"/>
                    <a:pt x="754856" y="1"/>
                    <a:pt x="754856" y="1"/>
                  </a:cubicBezTo>
                  <a:cubicBezTo>
                    <a:pt x="1006474" y="0"/>
                    <a:pt x="1258092" y="0"/>
                    <a:pt x="1509711" y="0"/>
                  </a:cubicBezTo>
                  <a:cubicBezTo>
                    <a:pt x="1509711" y="251619"/>
                    <a:pt x="1509711" y="503237"/>
                    <a:pt x="1509711" y="754856"/>
                  </a:cubicBezTo>
                  <a:cubicBezTo>
                    <a:pt x="1509711" y="1171751"/>
                    <a:pt x="1171750" y="1509711"/>
                    <a:pt x="754855" y="1509712"/>
                  </a:cubicBezTo>
                  <a:cubicBezTo>
                    <a:pt x="337959" y="1509712"/>
                    <a:pt x="-1" y="1171751"/>
                    <a:pt x="-1" y="754856"/>
                  </a:cubicBezTo>
                  <a:cubicBezTo>
                    <a:pt x="-2" y="754855"/>
                    <a:pt x="-1" y="754855"/>
                    <a:pt x="-1" y="754855"/>
                  </a:cubicBezTo>
                  <a:lnTo>
                    <a:pt x="0" y="754856"/>
                  </a:lnTo>
                  <a:close/>
                </a:path>
              </a:pathLst>
            </a:custGeom>
            <a:solidFill>
              <a:srgbClr val="9DC3E6">
                <a:alpha val="100000"/>
              </a:srgbClr>
            </a:solidFill>
            <a:ln w="9525">
              <a:noFill/>
            </a:ln>
          </p:spPr>
          <p:txBody>
            <a:bodyPr/>
            <a:p>
              <a:endParaRPr lang="zh-CN" altLang="en-US"/>
            </a:p>
          </p:txBody>
        </p:sp>
        <p:sp>
          <p:nvSpPr>
            <p:cNvPr id="222247" name="椭圆 38"/>
            <p:cNvSpPr/>
            <p:nvPr/>
          </p:nvSpPr>
          <p:spPr>
            <a:xfrm>
              <a:off x="76320" y="76755"/>
              <a:ext cx="1357073" cy="1357073"/>
            </a:xfrm>
            <a:prstGeom prst="ellipse">
              <a:avLst/>
            </a:prstGeom>
            <a:noFill/>
            <a:ln w="25400" cap="flat" cmpd="sng">
              <a:solidFill>
                <a:schemeClr val="bg1"/>
              </a:solidFill>
              <a:prstDash val="solid"/>
              <a:miter/>
              <a:headEnd type="none" w="med" len="med"/>
              <a:tailEnd type="none" w="med" len="med"/>
            </a:ln>
          </p:spPr>
          <p:txBody>
            <a:bodyPr vert="eaVert"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pic>
        <p:nvPicPr>
          <p:cNvPr id="222213" name="组合 90"/>
          <p:cNvPicPr/>
          <p:nvPr/>
        </p:nvPicPr>
        <p:blipFill>
          <a:blip r:embed="rId1"/>
          <a:stretch>
            <a:fillRect/>
          </a:stretch>
        </p:blipFill>
        <p:spPr>
          <a:xfrm>
            <a:off x="2209800" y="8224838"/>
            <a:ext cx="715963" cy="738187"/>
          </a:xfrm>
          <a:prstGeom prst="rect">
            <a:avLst/>
          </a:prstGeom>
          <a:noFill/>
          <a:ln w="9525">
            <a:noFill/>
          </a:ln>
        </p:spPr>
      </p:pic>
      <p:grpSp>
        <p:nvGrpSpPr>
          <p:cNvPr id="222214" name="组合 85"/>
          <p:cNvGrpSpPr/>
          <p:nvPr/>
        </p:nvGrpSpPr>
        <p:grpSpPr>
          <a:xfrm>
            <a:off x="5045075" y="7256463"/>
            <a:ext cx="682625" cy="646112"/>
            <a:chOff x="0" y="0"/>
            <a:chExt cx="479425" cy="479425"/>
          </a:xfrm>
        </p:grpSpPr>
        <p:sp>
          <p:nvSpPr>
            <p:cNvPr id="222244" name="Freeform 101"/>
            <p:cNvSpPr>
              <a:spLocks noEditPoints="1"/>
            </p:cNvSpPr>
            <p:nvPr/>
          </p:nvSpPr>
          <p:spPr>
            <a:xfrm>
              <a:off x="115887" y="115887"/>
              <a:ext cx="363538" cy="363538"/>
            </a:xfrm>
            <a:custGeom>
              <a:avLst/>
              <a:gdLst>
                <a:gd name="txL" fmla="*/ 0 w 170"/>
                <a:gd name="txT" fmla="*/ 0 h 170"/>
                <a:gd name="txR" fmla="*/ 170 w 170"/>
                <a:gd name="txB" fmla="*/ 170 h 17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70" h="170">
                  <a:moveTo>
                    <a:pt x="159" y="68"/>
                  </a:moveTo>
                  <a:cubicBezTo>
                    <a:pt x="151" y="68"/>
                    <a:pt x="151" y="68"/>
                    <a:pt x="151" y="68"/>
                  </a:cubicBezTo>
                  <a:cubicBezTo>
                    <a:pt x="149" y="68"/>
                    <a:pt x="146" y="66"/>
                    <a:pt x="146" y="64"/>
                  </a:cubicBezTo>
                  <a:cubicBezTo>
                    <a:pt x="145" y="61"/>
                    <a:pt x="144" y="59"/>
                    <a:pt x="143" y="57"/>
                  </a:cubicBezTo>
                  <a:cubicBezTo>
                    <a:pt x="142" y="55"/>
                    <a:pt x="142" y="52"/>
                    <a:pt x="144" y="50"/>
                  </a:cubicBezTo>
                  <a:cubicBezTo>
                    <a:pt x="150" y="44"/>
                    <a:pt x="150" y="44"/>
                    <a:pt x="150" y="44"/>
                  </a:cubicBezTo>
                  <a:cubicBezTo>
                    <a:pt x="154" y="40"/>
                    <a:pt x="154" y="34"/>
                    <a:pt x="150" y="30"/>
                  </a:cubicBezTo>
                  <a:cubicBezTo>
                    <a:pt x="140" y="20"/>
                    <a:pt x="140" y="20"/>
                    <a:pt x="140" y="20"/>
                  </a:cubicBezTo>
                  <a:cubicBezTo>
                    <a:pt x="138" y="18"/>
                    <a:pt x="136" y="17"/>
                    <a:pt x="133" y="17"/>
                  </a:cubicBezTo>
                  <a:cubicBezTo>
                    <a:pt x="130" y="17"/>
                    <a:pt x="127" y="18"/>
                    <a:pt x="125" y="20"/>
                  </a:cubicBezTo>
                  <a:cubicBezTo>
                    <a:pt x="120" y="26"/>
                    <a:pt x="120" y="26"/>
                    <a:pt x="120" y="26"/>
                  </a:cubicBezTo>
                  <a:cubicBezTo>
                    <a:pt x="119" y="27"/>
                    <a:pt x="117" y="28"/>
                    <a:pt x="116" y="28"/>
                  </a:cubicBezTo>
                  <a:cubicBezTo>
                    <a:pt x="115" y="28"/>
                    <a:pt x="114" y="27"/>
                    <a:pt x="113" y="27"/>
                  </a:cubicBezTo>
                  <a:cubicBezTo>
                    <a:pt x="111" y="26"/>
                    <a:pt x="108" y="25"/>
                    <a:pt x="106" y="24"/>
                  </a:cubicBezTo>
                  <a:cubicBezTo>
                    <a:pt x="104" y="23"/>
                    <a:pt x="102" y="21"/>
                    <a:pt x="102" y="19"/>
                  </a:cubicBezTo>
                  <a:cubicBezTo>
                    <a:pt x="102" y="10"/>
                    <a:pt x="102" y="10"/>
                    <a:pt x="102" y="10"/>
                  </a:cubicBezTo>
                  <a:cubicBezTo>
                    <a:pt x="102" y="5"/>
                    <a:pt x="97" y="0"/>
                    <a:pt x="92" y="0"/>
                  </a:cubicBezTo>
                  <a:cubicBezTo>
                    <a:pt x="78" y="0"/>
                    <a:pt x="78" y="0"/>
                    <a:pt x="78" y="0"/>
                  </a:cubicBezTo>
                  <a:cubicBezTo>
                    <a:pt x="73" y="0"/>
                    <a:pt x="68" y="5"/>
                    <a:pt x="68" y="10"/>
                  </a:cubicBezTo>
                  <a:cubicBezTo>
                    <a:pt x="68" y="19"/>
                    <a:pt x="68" y="19"/>
                    <a:pt x="68" y="19"/>
                  </a:cubicBezTo>
                  <a:cubicBezTo>
                    <a:pt x="68" y="21"/>
                    <a:pt x="66" y="23"/>
                    <a:pt x="64" y="24"/>
                  </a:cubicBezTo>
                  <a:cubicBezTo>
                    <a:pt x="61" y="25"/>
                    <a:pt x="59" y="26"/>
                    <a:pt x="57" y="27"/>
                  </a:cubicBezTo>
                  <a:cubicBezTo>
                    <a:pt x="56" y="27"/>
                    <a:pt x="55" y="28"/>
                    <a:pt x="54" y="28"/>
                  </a:cubicBezTo>
                  <a:cubicBezTo>
                    <a:pt x="53" y="28"/>
                    <a:pt x="51" y="27"/>
                    <a:pt x="50" y="26"/>
                  </a:cubicBezTo>
                  <a:cubicBezTo>
                    <a:pt x="44" y="20"/>
                    <a:pt x="44" y="20"/>
                    <a:pt x="44" y="20"/>
                  </a:cubicBezTo>
                  <a:cubicBezTo>
                    <a:pt x="42" y="18"/>
                    <a:pt x="40" y="17"/>
                    <a:pt x="37" y="17"/>
                  </a:cubicBezTo>
                  <a:cubicBezTo>
                    <a:pt x="34" y="17"/>
                    <a:pt x="32" y="18"/>
                    <a:pt x="30" y="20"/>
                  </a:cubicBezTo>
                  <a:cubicBezTo>
                    <a:pt x="20" y="30"/>
                    <a:pt x="20" y="30"/>
                    <a:pt x="20" y="30"/>
                  </a:cubicBezTo>
                  <a:cubicBezTo>
                    <a:pt x="18" y="32"/>
                    <a:pt x="17" y="34"/>
                    <a:pt x="17" y="37"/>
                  </a:cubicBezTo>
                  <a:cubicBezTo>
                    <a:pt x="17" y="40"/>
                    <a:pt x="18" y="42"/>
                    <a:pt x="20" y="44"/>
                  </a:cubicBezTo>
                  <a:cubicBezTo>
                    <a:pt x="26" y="50"/>
                    <a:pt x="26" y="50"/>
                    <a:pt x="26" y="50"/>
                  </a:cubicBezTo>
                  <a:cubicBezTo>
                    <a:pt x="28" y="52"/>
                    <a:pt x="28" y="55"/>
                    <a:pt x="27" y="57"/>
                  </a:cubicBezTo>
                  <a:cubicBezTo>
                    <a:pt x="26" y="59"/>
                    <a:pt x="25" y="61"/>
                    <a:pt x="24" y="64"/>
                  </a:cubicBezTo>
                  <a:cubicBezTo>
                    <a:pt x="23" y="66"/>
                    <a:pt x="21" y="68"/>
                    <a:pt x="19" y="68"/>
                  </a:cubicBezTo>
                  <a:cubicBezTo>
                    <a:pt x="11" y="68"/>
                    <a:pt x="11" y="68"/>
                    <a:pt x="11" y="68"/>
                  </a:cubicBezTo>
                  <a:cubicBezTo>
                    <a:pt x="5" y="68"/>
                    <a:pt x="0" y="73"/>
                    <a:pt x="0" y="78"/>
                  </a:cubicBezTo>
                  <a:cubicBezTo>
                    <a:pt x="0" y="92"/>
                    <a:pt x="0" y="92"/>
                    <a:pt x="0" y="92"/>
                  </a:cubicBezTo>
                  <a:cubicBezTo>
                    <a:pt x="0" y="97"/>
                    <a:pt x="5" y="102"/>
                    <a:pt x="11" y="102"/>
                  </a:cubicBezTo>
                  <a:cubicBezTo>
                    <a:pt x="19" y="102"/>
                    <a:pt x="19" y="102"/>
                    <a:pt x="19" y="102"/>
                  </a:cubicBezTo>
                  <a:cubicBezTo>
                    <a:pt x="21" y="102"/>
                    <a:pt x="23" y="104"/>
                    <a:pt x="24" y="106"/>
                  </a:cubicBezTo>
                  <a:cubicBezTo>
                    <a:pt x="25" y="108"/>
                    <a:pt x="26" y="111"/>
                    <a:pt x="27" y="113"/>
                  </a:cubicBezTo>
                  <a:cubicBezTo>
                    <a:pt x="28" y="115"/>
                    <a:pt x="28" y="118"/>
                    <a:pt x="26" y="120"/>
                  </a:cubicBezTo>
                  <a:cubicBezTo>
                    <a:pt x="20" y="125"/>
                    <a:pt x="20" y="125"/>
                    <a:pt x="20" y="125"/>
                  </a:cubicBezTo>
                  <a:cubicBezTo>
                    <a:pt x="16" y="129"/>
                    <a:pt x="16" y="136"/>
                    <a:pt x="20" y="140"/>
                  </a:cubicBezTo>
                  <a:cubicBezTo>
                    <a:pt x="30" y="149"/>
                    <a:pt x="30" y="149"/>
                    <a:pt x="30" y="149"/>
                  </a:cubicBezTo>
                  <a:cubicBezTo>
                    <a:pt x="32" y="151"/>
                    <a:pt x="34" y="153"/>
                    <a:pt x="37" y="153"/>
                  </a:cubicBezTo>
                  <a:cubicBezTo>
                    <a:pt x="40" y="153"/>
                    <a:pt x="42" y="151"/>
                    <a:pt x="44" y="149"/>
                  </a:cubicBezTo>
                  <a:cubicBezTo>
                    <a:pt x="50" y="144"/>
                    <a:pt x="50" y="144"/>
                    <a:pt x="50" y="144"/>
                  </a:cubicBezTo>
                  <a:cubicBezTo>
                    <a:pt x="51" y="143"/>
                    <a:pt x="53" y="142"/>
                    <a:pt x="54" y="142"/>
                  </a:cubicBezTo>
                  <a:cubicBezTo>
                    <a:pt x="55" y="142"/>
                    <a:pt x="56" y="142"/>
                    <a:pt x="57" y="143"/>
                  </a:cubicBezTo>
                  <a:cubicBezTo>
                    <a:pt x="59" y="144"/>
                    <a:pt x="61" y="145"/>
                    <a:pt x="64" y="146"/>
                  </a:cubicBezTo>
                  <a:cubicBezTo>
                    <a:pt x="66" y="146"/>
                    <a:pt x="68" y="149"/>
                    <a:pt x="68" y="151"/>
                  </a:cubicBezTo>
                  <a:cubicBezTo>
                    <a:pt x="68" y="159"/>
                    <a:pt x="68" y="159"/>
                    <a:pt x="68" y="159"/>
                  </a:cubicBezTo>
                  <a:cubicBezTo>
                    <a:pt x="68" y="165"/>
                    <a:pt x="73" y="170"/>
                    <a:pt x="78" y="170"/>
                  </a:cubicBezTo>
                  <a:cubicBezTo>
                    <a:pt x="92" y="170"/>
                    <a:pt x="92" y="170"/>
                    <a:pt x="92" y="170"/>
                  </a:cubicBezTo>
                  <a:cubicBezTo>
                    <a:pt x="97" y="170"/>
                    <a:pt x="102" y="165"/>
                    <a:pt x="102" y="159"/>
                  </a:cubicBezTo>
                  <a:cubicBezTo>
                    <a:pt x="102" y="151"/>
                    <a:pt x="102" y="151"/>
                    <a:pt x="102" y="151"/>
                  </a:cubicBezTo>
                  <a:cubicBezTo>
                    <a:pt x="102" y="149"/>
                    <a:pt x="104" y="146"/>
                    <a:pt x="106" y="146"/>
                  </a:cubicBezTo>
                  <a:cubicBezTo>
                    <a:pt x="108" y="145"/>
                    <a:pt x="111" y="144"/>
                    <a:pt x="113" y="143"/>
                  </a:cubicBezTo>
                  <a:cubicBezTo>
                    <a:pt x="114" y="142"/>
                    <a:pt x="115" y="142"/>
                    <a:pt x="116" y="142"/>
                  </a:cubicBezTo>
                  <a:cubicBezTo>
                    <a:pt x="117" y="142"/>
                    <a:pt x="119" y="143"/>
                    <a:pt x="120" y="144"/>
                  </a:cubicBezTo>
                  <a:cubicBezTo>
                    <a:pt x="125" y="149"/>
                    <a:pt x="125" y="149"/>
                    <a:pt x="125" y="149"/>
                  </a:cubicBezTo>
                  <a:cubicBezTo>
                    <a:pt x="127" y="151"/>
                    <a:pt x="130" y="153"/>
                    <a:pt x="133" y="153"/>
                  </a:cubicBezTo>
                  <a:cubicBezTo>
                    <a:pt x="136" y="153"/>
                    <a:pt x="138" y="151"/>
                    <a:pt x="140" y="149"/>
                  </a:cubicBezTo>
                  <a:cubicBezTo>
                    <a:pt x="150" y="140"/>
                    <a:pt x="150" y="140"/>
                    <a:pt x="150" y="140"/>
                  </a:cubicBezTo>
                  <a:cubicBezTo>
                    <a:pt x="154" y="136"/>
                    <a:pt x="154" y="129"/>
                    <a:pt x="150" y="125"/>
                  </a:cubicBezTo>
                  <a:cubicBezTo>
                    <a:pt x="144" y="120"/>
                    <a:pt x="144" y="120"/>
                    <a:pt x="144" y="120"/>
                  </a:cubicBezTo>
                  <a:cubicBezTo>
                    <a:pt x="142" y="118"/>
                    <a:pt x="142" y="115"/>
                    <a:pt x="143" y="113"/>
                  </a:cubicBezTo>
                  <a:cubicBezTo>
                    <a:pt x="144" y="111"/>
                    <a:pt x="145" y="108"/>
                    <a:pt x="146" y="106"/>
                  </a:cubicBezTo>
                  <a:cubicBezTo>
                    <a:pt x="146" y="104"/>
                    <a:pt x="149" y="102"/>
                    <a:pt x="151" y="102"/>
                  </a:cubicBezTo>
                  <a:cubicBezTo>
                    <a:pt x="159" y="102"/>
                    <a:pt x="159" y="102"/>
                    <a:pt x="159" y="102"/>
                  </a:cubicBezTo>
                  <a:cubicBezTo>
                    <a:pt x="165" y="102"/>
                    <a:pt x="170" y="97"/>
                    <a:pt x="170" y="92"/>
                  </a:cubicBezTo>
                  <a:cubicBezTo>
                    <a:pt x="170" y="78"/>
                    <a:pt x="170" y="78"/>
                    <a:pt x="170" y="78"/>
                  </a:cubicBezTo>
                  <a:cubicBezTo>
                    <a:pt x="170" y="73"/>
                    <a:pt x="165" y="68"/>
                    <a:pt x="159" y="68"/>
                  </a:cubicBezTo>
                  <a:moveTo>
                    <a:pt x="115" y="85"/>
                  </a:moveTo>
                  <a:cubicBezTo>
                    <a:pt x="115" y="102"/>
                    <a:pt x="102" y="115"/>
                    <a:pt x="85" y="115"/>
                  </a:cubicBezTo>
                  <a:cubicBezTo>
                    <a:pt x="68" y="115"/>
                    <a:pt x="55" y="102"/>
                    <a:pt x="55" y="85"/>
                  </a:cubicBezTo>
                  <a:cubicBezTo>
                    <a:pt x="55" y="68"/>
                    <a:pt x="68" y="54"/>
                    <a:pt x="85" y="54"/>
                  </a:cubicBezTo>
                  <a:cubicBezTo>
                    <a:pt x="102" y="54"/>
                    <a:pt x="115" y="68"/>
                    <a:pt x="115" y="85"/>
                  </a:cubicBezTo>
                </a:path>
              </a:pathLst>
            </a:custGeom>
            <a:solidFill>
              <a:schemeClr val="bg1">
                <a:alpha val="100000"/>
              </a:schemeClr>
            </a:solidFill>
            <a:ln w="9525">
              <a:noFill/>
            </a:ln>
          </p:spPr>
          <p:txBody>
            <a:bodyPr/>
            <a:p>
              <a:endParaRPr lang="zh-CN" altLang="en-US"/>
            </a:p>
          </p:txBody>
        </p:sp>
        <p:sp>
          <p:nvSpPr>
            <p:cNvPr id="222245" name="Freeform 102"/>
            <p:cNvSpPr>
              <a:spLocks noEditPoints="1"/>
            </p:cNvSpPr>
            <p:nvPr/>
          </p:nvSpPr>
          <p:spPr>
            <a:xfrm>
              <a:off x="0" y="0"/>
              <a:ext cx="188913" cy="187325"/>
            </a:xfrm>
            <a:custGeom>
              <a:avLst/>
              <a:gdLst>
                <a:gd name="txL" fmla="*/ 0 w 88"/>
                <a:gd name="txT" fmla="*/ 0 h 88"/>
                <a:gd name="txR" fmla="*/ 88 w 88"/>
                <a:gd name="txB" fmla="*/ 88 h 8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88" h="88">
                  <a:moveTo>
                    <a:pt x="76" y="55"/>
                  </a:moveTo>
                  <a:cubicBezTo>
                    <a:pt x="76" y="55"/>
                    <a:pt x="77" y="54"/>
                    <a:pt x="77" y="54"/>
                  </a:cubicBezTo>
                  <a:cubicBezTo>
                    <a:pt x="81" y="54"/>
                    <a:pt x="81" y="54"/>
                    <a:pt x="81" y="54"/>
                  </a:cubicBezTo>
                  <a:cubicBezTo>
                    <a:pt x="85" y="54"/>
                    <a:pt x="88" y="51"/>
                    <a:pt x="88" y="47"/>
                  </a:cubicBezTo>
                  <a:cubicBezTo>
                    <a:pt x="88" y="41"/>
                    <a:pt x="88" y="41"/>
                    <a:pt x="88" y="41"/>
                  </a:cubicBezTo>
                  <a:cubicBezTo>
                    <a:pt x="88" y="37"/>
                    <a:pt x="85" y="34"/>
                    <a:pt x="81" y="34"/>
                  </a:cubicBezTo>
                  <a:cubicBezTo>
                    <a:pt x="77" y="34"/>
                    <a:pt x="77" y="34"/>
                    <a:pt x="77" y="34"/>
                  </a:cubicBezTo>
                  <a:cubicBezTo>
                    <a:pt x="77" y="34"/>
                    <a:pt x="76" y="33"/>
                    <a:pt x="76" y="33"/>
                  </a:cubicBezTo>
                  <a:cubicBezTo>
                    <a:pt x="76" y="32"/>
                    <a:pt x="75" y="30"/>
                    <a:pt x="75" y="29"/>
                  </a:cubicBezTo>
                  <a:cubicBezTo>
                    <a:pt x="74" y="29"/>
                    <a:pt x="75" y="28"/>
                    <a:pt x="75" y="28"/>
                  </a:cubicBezTo>
                  <a:cubicBezTo>
                    <a:pt x="78" y="25"/>
                    <a:pt x="78" y="25"/>
                    <a:pt x="78" y="25"/>
                  </a:cubicBezTo>
                  <a:cubicBezTo>
                    <a:pt x="80" y="22"/>
                    <a:pt x="80" y="18"/>
                    <a:pt x="78" y="15"/>
                  </a:cubicBezTo>
                  <a:cubicBezTo>
                    <a:pt x="73" y="11"/>
                    <a:pt x="73" y="11"/>
                    <a:pt x="73" y="11"/>
                  </a:cubicBezTo>
                  <a:cubicBezTo>
                    <a:pt x="72" y="9"/>
                    <a:pt x="70" y="8"/>
                    <a:pt x="68" y="8"/>
                  </a:cubicBezTo>
                  <a:cubicBezTo>
                    <a:pt x="66" y="8"/>
                    <a:pt x="64" y="9"/>
                    <a:pt x="63" y="11"/>
                  </a:cubicBezTo>
                  <a:cubicBezTo>
                    <a:pt x="60" y="13"/>
                    <a:pt x="60" y="13"/>
                    <a:pt x="60" y="13"/>
                  </a:cubicBezTo>
                  <a:cubicBezTo>
                    <a:pt x="60" y="13"/>
                    <a:pt x="60" y="14"/>
                    <a:pt x="59" y="14"/>
                  </a:cubicBezTo>
                  <a:cubicBezTo>
                    <a:pt x="59" y="13"/>
                    <a:pt x="59" y="13"/>
                    <a:pt x="59" y="13"/>
                  </a:cubicBezTo>
                  <a:cubicBezTo>
                    <a:pt x="58" y="13"/>
                    <a:pt x="56" y="12"/>
                    <a:pt x="55" y="12"/>
                  </a:cubicBezTo>
                  <a:cubicBezTo>
                    <a:pt x="55" y="12"/>
                    <a:pt x="54" y="11"/>
                    <a:pt x="54" y="11"/>
                  </a:cubicBezTo>
                  <a:cubicBezTo>
                    <a:pt x="54" y="7"/>
                    <a:pt x="54" y="7"/>
                    <a:pt x="54" y="7"/>
                  </a:cubicBezTo>
                  <a:cubicBezTo>
                    <a:pt x="54" y="3"/>
                    <a:pt x="51" y="0"/>
                    <a:pt x="47" y="0"/>
                  </a:cubicBezTo>
                  <a:cubicBezTo>
                    <a:pt x="41" y="0"/>
                    <a:pt x="41" y="0"/>
                    <a:pt x="41" y="0"/>
                  </a:cubicBezTo>
                  <a:cubicBezTo>
                    <a:pt x="37" y="0"/>
                    <a:pt x="34" y="3"/>
                    <a:pt x="34" y="7"/>
                  </a:cubicBezTo>
                  <a:cubicBezTo>
                    <a:pt x="34" y="11"/>
                    <a:pt x="34" y="11"/>
                    <a:pt x="34" y="11"/>
                  </a:cubicBezTo>
                  <a:cubicBezTo>
                    <a:pt x="34" y="11"/>
                    <a:pt x="33" y="12"/>
                    <a:pt x="33" y="12"/>
                  </a:cubicBezTo>
                  <a:cubicBezTo>
                    <a:pt x="32" y="12"/>
                    <a:pt x="31" y="13"/>
                    <a:pt x="29" y="13"/>
                  </a:cubicBezTo>
                  <a:cubicBezTo>
                    <a:pt x="29" y="14"/>
                    <a:pt x="29" y="14"/>
                    <a:pt x="29" y="14"/>
                  </a:cubicBezTo>
                  <a:cubicBezTo>
                    <a:pt x="28" y="14"/>
                    <a:pt x="28" y="13"/>
                    <a:pt x="28" y="13"/>
                  </a:cubicBezTo>
                  <a:cubicBezTo>
                    <a:pt x="25" y="11"/>
                    <a:pt x="25" y="11"/>
                    <a:pt x="25" y="11"/>
                  </a:cubicBezTo>
                  <a:cubicBezTo>
                    <a:pt x="24" y="9"/>
                    <a:pt x="22" y="8"/>
                    <a:pt x="20" y="8"/>
                  </a:cubicBezTo>
                  <a:cubicBezTo>
                    <a:pt x="18" y="8"/>
                    <a:pt x="17" y="9"/>
                    <a:pt x="15" y="11"/>
                  </a:cubicBezTo>
                  <a:cubicBezTo>
                    <a:pt x="11" y="15"/>
                    <a:pt x="11" y="15"/>
                    <a:pt x="11" y="15"/>
                  </a:cubicBezTo>
                  <a:cubicBezTo>
                    <a:pt x="8" y="18"/>
                    <a:pt x="8" y="22"/>
                    <a:pt x="11" y="25"/>
                  </a:cubicBezTo>
                  <a:cubicBezTo>
                    <a:pt x="13" y="28"/>
                    <a:pt x="13" y="28"/>
                    <a:pt x="13" y="28"/>
                  </a:cubicBezTo>
                  <a:cubicBezTo>
                    <a:pt x="14" y="28"/>
                    <a:pt x="14" y="29"/>
                    <a:pt x="14" y="29"/>
                  </a:cubicBezTo>
                  <a:cubicBezTo>
                    <a:pt x="13" y="30"/>
                    <a:pt x="13" y="32"/>
                    <a:pt x="12" y="33"/>
                  </a:cubicBezTo>
                  <a:cubicBezTo>
                    <a:pt x="12" y="33"/>
                    <a:pt x="11" y="34"/>
                    <a:pt x="11" y="34"/>
                  </a:cubicBezTo>
                  <a:cubicBezTo>
                    <a:pt x="7" y="34"/>
                    <a:pt x="7" y="34"/>
                    <a:pt x="7" y="34"/>
                  </a:cubicBezTo>
                  <a:cubicBezTo>
                    <a:pt x="3" y="34"/>
                    <a:pt x="0" y="37"/>
                    <a:pt x="0" y="41"/>
                  </a:cubicBezTo>
                  <a:cubicBezTo>
                    <a:pt x="0" y="47"/>
                    <a:pt x="0" y="47"/>
                    <a:pt x="0" y="47"/>
                  </a:cubicBezTo>
                  <a:cubicBezTo>
                    <a:pt x="0" y="51"/>
                    <a:pt x="3" y="54"/>
                    <a:pt x="7" y="54"/>
                  </a:cubicBezTo>
                  <a:cubicBezTo>
                    <a:pt x="11" y="54"/>
                    <a:pt x="11" y="54"/>
                    <a:pt x="11" y="54"/>
                  </a:cubicBezTo>
                  <a:cubicBezTo>
                    <a:pt x="11" y="54"/>
                    <a:pt x="12" y="55"/>
                    <a:pt x="12" y="55"/>
                  </a:cubicBezTo>
                  <a:cubicBezTo>
                    <a:pt x="13" y="56"/>
                    <a:pt x="13" y="58"/>
                    <a:pt x="14" y="59"/>
                  </a:cubicBezTo>
                  <a:cubicBezTo>
                    <a:pt x="14" y="59"/>
                    <a:pt x="14" y="60"/>
                    <a:pt x="13" y="60"/>
                  </a:cubicBezTo>
                  <a:cubicBezTo>
                    <a:pt x="11" y="63"/>
                    <a:pt x="11" y="63"/>
                    <a:pt x="11" y="63"/>
                  </a:cubicBezTo>
                  <a:cubicBezTo>
                    <a:pt x="9" y="64"/>
                    <a:pt x="9" y="66"/>
                    <a:pt x="9" y="68"/>
                  </a:cubicBezTo>
                  <a:cubicBezTo>
                    <a:pt x="9" y="70"/>
                    <a:pt x="9" y="72"/>
                    <a:pt x="11" y="73"/>
                  </a:cubicBezTo>
                  <a:cubicBezTo>
                    <a:pt x="15" y="78"/>
                    <a:pt x="15" y="78"/>
                    <a:pt x="15" y="78"/>
                  </a:cubicBezTo>
                  <a:cubicBezTo>
                    <a:pt x="17" y="79"/>
                    <a:pt x="18" y="80"/>
                    <a:pt x="20" y="80"/>
                  </a:cubicBezTo>
                  <a:cubicBezTo>
                    <a:pt x="22" y="80"/>
                    <a:pt x="24" y="79"/>
                    <a:pt x="25" y="78"/>
                  </a:cubicBezTo>
                  <a:cubicBezTo>
                    <a:pt x="28" y="75"/>
                    <a:pt x="28" y="75"/>
                    <a:pt x="28" y="75"/>
                  </a:cubicBezTo>
                  <a:cubicBezTo>
                    <a:pt x="28" y="75"/>
                    <a:pt x="28" y="74"/>
                    <a:pt x="29" y="74"/>
                  </a:cubicBezTo>
                  <a:cubicBezTo>
                    <a:pt x="29" y="75"/>
                    <a:pt x="29" y="75"/>
                    <a:pt x="29" y="75"/>
                  </a:cubicBezTo>
                  <a:cubicBezTo>
                    <a:pt x="31" y="75"/>
                    <a:pt x="32" y="76"/>
                    <a:pt x="33" y="76"/>
                  </a:cubicBezTo>
                  <a:cubicBezTo>
                    <a:pt x="33" y="76"/>
                    <a:pt x="34" y="77"/>
                    <a:pt x="34" y="77"/>
                  </a:cubicBezTo>
                  <a:cubicBezTo>
                    <a:pt x="34" y="81"/>
                    <a:pt x="34" y="81"/>
                    <a:pt x="34" y="81"/>
                  </a:cubicBezTo>
                  <a:cubicBezTo>
                    <a:pt x="34" y="85"/>
                    <a:pt x="37" y="88"/>
                    <a:pt x="41" y="88"/>
                  </a:cubicBezTo>
                  <a:cubicBezTo>
                    <a:pt x="47" y="88"/>
                    <a:pt x="47" y="88"/>
                    <a:pt x="47" y="88"/>
                  </a:cubicBezTo>
                  <a:cubicBezTo>
                    <a:pt x="51" y="88"/>
                    <a:pt x="54" y="85"/>
                    <a:pt x="54" y="81"/>
                  </a:cubicBezTo>
                  <a:cubicBezTo>
                    <a:pt x="54" y="77"/>
                    <a:pt x="54" y="77"/>
                    <a:pt x="54" y="77"/>
                  </a:cubicBezTo>
                  <a:cubicBezTo>
                    <a:pt x="54" y="77"/>
                    <a:pt x="55" y="76"/>
                    <a:pt x="55" y="76"/>
                  </a:cubicBezTo>
                  <a:cubicBezTo>
                    <a:pt x="56" y="76"/>
                    <a:pt x="58" y="75"/>
                    <a:pt x="59" y="75"/>
                  </a:cubicBezTo>
                  <a:cubicBezTo>
                    <a:pt x="59" y="74"/>
                    <a:pt x="59" y="74"/>
                    <a:pt x="59" y="74"/>
                  </a:cubicBezTo>
                  <a:cubicBezTo>
                    <a:pt x="60" y="74"/>
                    <a:pt x="60" y="75"/>
                    <a:pt x="60" y="75"/>
                  </a:cubicBezTo>
                  <a:cubicBezTo>
                    <a:pt x="63" y="78"/>
                    <a:pt x="63" y="78"/>
                    <a:pt x="63" y="78"/>
                  </a:cubicBezTo>
                  <a:cubicBezTo>
                    <a:pt x="64" y="79"/>
                    <a:pt x="66" y="80"/>
                    <a:pt x="68" y="80"/>
                  </a:cubicBezTo>
                  <a:cubicBezTo>
                    <a:pt x="70" y="80"/>
                    <a:pt x="72" y="79"/>
                    <a:pt x="73" y="78"/>
                  </a:cubicBezTo>
                  <a:cubicBezTo>
                    <a:pt x="78" y="73"/>
                    <a:pt x="78" y="73"/>
                    <a:pt x="78" y="73"/>
                  </a:cubicBezTo>
                  <a:cubicBezTo>
                    <a:pt x="80" y="70"/>
                    <a:pt x="80" y="66"/>
                    <a:pt x="78" y="63"/>
                  </a:cubicBezTo>
                  <a:cubicBezTo>
                    <a:pt x="75" y="60"/>
                    <a:pt x="75" y="60"/>
                    <a:pt x="75" y="60"/>
                  </a:cubicBezTo>
                  <a:cubicBezTo>
                    <a:pt x="75" y="60"/>
                    <a:pt x="74" y="59"/>
                    <a:pt x="75" y="59"/>
                  </a:cubicBezTo>
                  <a:cubicBezTo>
                    <a:pt x="75" y="58"/>
                    <a:pt x="76" y="56"/>
                    <a:pt x="76" y="55"/>
                  </a:cubicBezTo>
                  <a:close/>
                  <a:moveTo>
                    <a:pt x="58" y="44"/>
                  </a:moveTo>
                  <a:cubicBezTo>
                    <a:pt x="58" y="51"/>
                    <a:pt x="52" y="58"/>
                    <a:pt x="44" y="58"/>
                  </a:cubicBezTo>
                  <a:cubicBezTo>
                    <a:pt x="37" y="58"/>
                    <a:pt x="31" y="51"/>
                    <a:pt x="31" y="44"/>
                  </a:cubicBezTo>
                  <a:cubicBezTo>
                    <a:pt x="31" y="37"/>
                    <a:pt x="37" y="31"/>
                    <a:pt x="44" y="31"/>
                  </a:cubicBezTo>
                  <a:cubicBezTo>
                    <a:pt x="52" y="31"/>
                    <a:pt x="58" y="37"/>
                    <a:pt x="58" y="44"/>
                  </a:cubicBezTo>
                  <a:close/>
                </a:path>
              </a:pathLst>
            </a:custGeom>
            <a:solidFill>
              <a:schemeClr val="bg1">
                <a:alpha val="100000"/>
              </a:schemeClr>
            </a:solidFill>
            <a:ln w="9525">
              <a:noFill/>
            </a:ln>
          </p:spPr>
          <p:txBody>
            <a:bodyPr/>
            <a:p>
              <a:endParaRPr lang="zh-CN" altLang="en-US"/>
            </a:p>
          </p:txBody>
        </p:sp>
      </p:grpSp>
      <p:sp>
        <p:nvSpPr>
          <p:cNvPr id="222215" name="直角三角形 83"/>
          <p:cNvSpPr/>
          <p:nvPr/>
        </p:nvSpPr>
        <p:spPr>
          <a:xfrm>
            <a:off x="0" y="9266238"/>
            <a:ext cx="5095875" cy="958850"/>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22216" name="直角三角形 84"/>
          <p:cNvSpPr/>
          <p:nvPr/>
        </p:nvSpPr>
        <p:spPr>
          <a:xfrm flipH="1">
            <a:off x="9356725" y="9299575"/>
            <a:ext cx="5067300" cy="960438"/>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nvGrpSpPr>
          <p:cNvPr id="222217" name="组合 33"/>
          <p:cNvGrpSpPr/>
          <p:nvPr/>
        </p:nvGrpSpPr>
        <p:grpSpPr>
          <a:xfrm>
            <a:off x="7996238" y="603250"/>
            <a:ext cx="8008937" cy="11068050"/>
            <a:chOff x="0" y="0"/>
            <a:chExt cx="5084620" cy="7422945"/>
          </a:xfrm>
        </p:grpSpPr>
        <p:sp>
          <p:nvSpPr>
            <p:cNvPr id="222240" name="矩形 34"/>
            <p:cNvSpPr/>
            <p:nvPr/>
          </p:nvSpPr>
          <p:spPr>
            <a:xfrm rot="2678193">
              <a:off x="1144437" y="3854428"/>
              <a:ext cx="3940183" cy="3268984"/>
            </a:xfrm>
            <a:prstGeom prst="rect">
              <a:avLst/>
            </a:prstGeom>
            <a:solidFill>
              <a:srgbClr val="9DC3E6">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22241" name="矩形 35"/>
            <p:cNvSpPr/>
            <p:nvPr/>
          </p:nvSpPr>
          <p:spPr>
            <a:xfrm rot="2735885">
              <a:off x="0" y="6088818"/>
              <a:ext cx="1334125" cy="1334125"/>
            </a:xfrm>
            <a:prstGeom prst="rect">
              <a:avLst/>
            </a:prstGeom>
            <a:solidFill>
              <a:srgbClr val="F2F2F2">
                <a:alpha val="8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22242" name="矩形 36"/>
            <p:cNvSpPr/>
            <p:nvPr/>
          </p:nvSpPr>
          <p:spPr>
            <a:xfrm rot="2575587">
              <a:off x="2757313" y="194571"/>
              <a:ext cx="714427" cy="714427"/>
            </a:xfrm>
            <a:prstGeom prst="rect">
              <a:avLst/>
            </a:prstGeom>
            <a:solidFill>
              <a:srgbClr val="2E75B6">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22243" name="矩形 37"/>
            <p:cNvSpPr/>
            <p:nvPr/>
          </p:nvSpPr>
          <p:spPr>
            <a:xfrm rot="2575587">
              <a:off x="2123007" y="0"/>
              <a:ext cx="178029" cy="178029"/>
            </a:xfrm>
            <a:prstGeom prst="rect">
              <a:avLst/>
            </a:prstGeom>
            <a:solidFill>
              <a:srgbClr val="BDD7EE">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sp>
        <p:nvSpPr>
          <p:cNvPr id="222218" name="内容占位符 2"/>
          <p:cNvSpPr/>
          <p:nvPr/>
        </p:nvSpPr>
        <p:spPr>
          <a:xfrm>
            <a:off x="4478338" y="1890713"/>
            <a:ext cx="7258050" cy="1065212"/>
          </a:xfrm>
          <a:prstGeom prst="rect">
            <a:avLst/>
          </a:prstGeom>
          <a:noFill/>
          <a:ln w="9525">
            <a:noFill/>
          </a:ln>
        </p:spPr>
        <p:txBody>
          <a:bodyPr lIns="140692" tIns="70346" rIns="140692" bIns="70346"/>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nSpc>
                <a:spcPct val="120000"/>
              </a:lnSpc>
              <a:buNone/>
            </a:pPr>
            <a:r>
              <a:rPr lang="zh-CN" altLang="en-US" sz="4300" b="1" dirty="0">
                <a:latin typeface="黑体" panose="02010609060101010101" pitchFamily="49" charset="-122"/>
              </a:rPr>
              <a:t>提单流转过程三</a:t>
            </a:r>
            <a:endParaRPr lang="en-US" altLang="zh-CN" sz="4300" b="1" dirty="0">
              <a:solidFill>
                <a:srgbClr val="FF0000"/>
              </a:solidFill>
              <a:latin typeface="楷体_GB2312" pitchFamily="49" charset="-122"/>
              <a:ea typeface="楷体_GB2312" pitchFamily="49" charset="-122"/>
            </a:endParaRPr>
          </a:p>
        </p:txBody>
      </p:sp>
      <p:grpSp>
        <p:nvGrpSpPr>
          <p:cNvPr id="222219" name="组合 7"/>
          <p:cNvGrpSpPr/>
          <p:nvPr/>
        </p:nvGrpSpPr>
        <p:grpSpPr>
          <a:xfrm>
            <a:off x="3232150" y="2106613"/>
            <a:ext cx="906463" cy="858837"/>
            <a:chOff x="0" y="0"/>
            <a:chExt cx="1143008" cy="1143007"/>
          </a:xfrm>
        </p:grpSpPr>
        <p:grpSp>
          <p:nvGrpSpPr>
            <p:cNvPr id="222233" name="椭圆 4"/>
            <p:cNvGrpSpPr/>
            <p:nvPr/>
          </p:nvGrpSpPr>
          <p:grpSpPr>
            <a:xfrm>
              <a:off x="-419104" y="-172649"/>
              <a:ext cx="1713859" cy="1713857"/>
              <a:chOff x="0" y="0"/>
              <a:chExt cx="1499616" cy="1499616"/>
            </a:xfrm>
          </p:grpSpPr>
          <p:pic>
            <p:nvPicPr>
              <p:cNvPr id="222238" name="椭圆 4"/>
              <p:cNvPicPr/>
              <p:nvPr/>
            </p:nvPicPr>
            <p:blipFill>
              <a:blip r:embed="rId2"/>
              <a:stretch>
                <a:fillRect/>
              </a:stretch>
            </p:blipFill>
            <p:spPr>
              <a:xfrm>
                <a:off x="0" y="0"/>
                <a:ext cx="1499616" cy="1499616"/>
              </a:xfrm>
              <a:prstGeom prst="rect">
                <a:avLst/>
              </a:prstGeom>
              <a:noFill/>
              <a:ln w="9525">
                <a:noFill/>
              </a:ln>
            </p:spPr>
          </p:pic>
          <p:sp>
            <p:nvSpPr>
              <p:cNvPr id="222239" name="Text Box 48"/>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22234" name="椭圆 5"/>
            <p:cNvGrpSpPr/>
            <p:nvPr/>
          </p:nvGrpSpPr>
          <p:grpSpPr>
            <a:xfrm>
              <a:off x="-8056" y="36358"/>
              <a:ext cx="1093804" cy="1107737"/>
              <a:chOff x="0" y="0"/>
              <a:chExt cx="957072" cy="969264"/>
            </a:xfrm>
          </p:grpSpPr>
          <p:pic>
            <p:nvPicPr>
              <p:cNvPr id="222236" name="椭圆 5"/>
              <p:cNvPicPr/>
              <p:nvPr/>
            </p:nvPicPr>
            <p:blipFill>
              <a:blip r:embed="rId3"/>
              <a:stretch>
                <a:fillRect/>
              </a:stretch>
            </p:blipFill>
            <p:spPr>
              <a:xfrm>
                <a:off x="0" y="0"/>
                <a:ext cx="957072" cy="969264"/>
              </a:xfrm>
              <a:prstGeom prst="rect">
                <a:avLst/>
              </a:prstGeom>
              <a:noFill/>
              <a:ln w="9525">
                <a:noFill/>
              </a:ln>
            </p:spPr>
          </p:pic>
          <p:sp>
            <p:nvSpPr>
              <p:cNvPr id="222237" name="Text Box 51"/>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222235" name="燕尾形 6"/>
            <p:cNvSpPr/>
            <p:nvPr/>
          </p:nvSpPr>
          <p:spPr>
            <a:xfrm>
              <a:off x="356794" y="387301"/>
              <a:ext cx="429417" cy="428234"/>
            </a:xfrm>
            <a:prstGeom prst="chevron">
              <a:avLst>
                <a:gd name="adj" fmla="val 49998"/>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pic>
        <p:nvPicPr>
          <p:cNvPr id="222220" name="Picture 9" descr="COMML018"/>
          <p:cNvPicPr>
            <a:picLocks noChangeAspect="1"/>
          </p:cNvPicPr>
          <p:nvPr/>
        </p:nvPicPr>
        <p:blipFill>
          <a:blip r:embed="rId4"/>
          <a:stretch>
            <a:fillRect/>
          </a:stretch>
        </p:blipFill>
        <p:spPr>
          <a:xfrm>
            <a:off x="4025900" y="3716338"/>
            <a:ext cx="3840163" cy="1779587"/>
          </a:xfrm>
          <a:prstGeom prst="rect">
            <a:avLst/>
          </a:prstGeom>
          <a:noFill/>
          <a:ln w="9525">
            <a:noFill/>
          </a:ln>
        </p:spPr>
      </p:pic>
      <p:pic>
        <p:nvPicPr>
          <p:cNvPr id="222221" name="Picture 2" descr="COMML006"/>
          <p:cNvPicPr>
            <a:picLocks noChangeAspect="1"/>
          </p:cNvPicPr>
          <p:nvPr/>
        </p:nvPicPr>
        <p:blipFill>
          <a:blip r:embed="rId5"/>
          <a:stretch>
            <a:fillRect/>
          </a:stretch>
        </p:blipFill>
        <p:spPr>
          <a:xfrm>
            <a:off x="9923463" y="3932238"/>
            <a:ext cx="3629025" cy="1901825"/>
          </a:xfrm>
          <a:prstGeom prst="rect">
            <a:avLst/>
          </a:prstGeom>
          <a:noFill/>
          <a:ln w="9525">
            <a:noFill/>
          </a:ln>
        </p:spPr>
      </p:pic>
      <p:sp>
        <p:nvSpPr>
          <p:cNvPr id="222222" name="Text Box 41"/>
          <p:cNvSpPr txBox="1"/>
          <p:nvPr/>
        </p:nvSpPr>
        <p:spPr>
          <a:xfrm>
            <a:off x="4932363" y="6615113"/>
            <a:ext cx="2041525" cy="619125"/>
          </a:xfrm>
          <a:prstGeom prst="rect">
            <a:avLst/>
          </a:prstGeom>
          <a:noFill/>
          <a:ln w="9525">
            <a:noFill/>
          </a:ln>
        </p:spPr>
        <p:txBody>
          <a:bodyPr lIns="140717" tIns="70359" rIns="140717" bIns="70359">
            <a:spAutoFit/>
          </a:bodyPr>
          <a:p>
            <a:pPr>
              <a:spcBef>
                <a:spcPct val="50000"/>
              </a:spcBef>
            </a:pPr>
            <a:r>
              <a:rPr lang="zh-CN" altLang="en-US" sz="3100" b="1" dirty="0">
                <a:latin typeface="Arial" panose="020B0604020202020204" pitchFamily="34" charset="0"/>
                <a:ea typeface="楷体_GB2312" pitchFamily="49" charset="-122"/>
              </a:rPr>
              <a:t>发货人</a:t>
            </a:r>
            <a:endParaRPr lang="zh-CN" altLang="en-US" sz="3100" b="1" dirty="0">
              <a:latin typeface="Arial" panose="020B0604020202020204" pitchFamily="34" charset="0"/>
              <a:ea typeface="楷体_GB2312" pitchFamily="49" charset="-122"/>
            </a:endParaRPr>
          </a:p>
        </p:txBody>
      </p:sp>
      <p:sp>
        <p:nvSpPr>
          <p:cNvPr id="222223" name="Text Box 42"/>
          <p:cNvSpPr txBox="1"/>
          <p:nvPr/>
        </p:nvSpPr>
        <p:spPr>
          <a:xfrm>
            <a:off x="11056938" y="6508750"/>
            <a:ext cx="1587500" cy="619125"/>
          </a:xfrm>
          <a:prstGeom prst="rect">
            <a:avLst/>
          </a:prstGeom>
          <a:noFill/>
          <a:ln w="9525">
            <a:noFill/>
          </a:ln>
        </p:spPr>
        <p:txBody>
          <a:bodyPr lIns="140717" tIns="70359" rIns="140717" bIns="70359">
            <a:spAutoFit/>
          </a:bodyPr>
          <a:p>
            <a:pPr>
              <a:spcBef>
                <a:spcPct val="50000"/>
              </a:spcBef>
            </a:pPr>
            <a:r>
              <a:rPr lang="zh-CN" altLang="en-US" sz="3100" b="1" dirty="0">
                <a:latin typeface="Arial" panose="020B0604020202020204" pitchFamily="34" charset="0"/>
                <a:ea typeface="楷体_GB2312" pitchFamily="49" charset="-122"/>
              </a:rPr>
              <a:t>收货人</a:t>
            </a:r>
            <a:endParaRPr lang="zh-CN" altLang="en-US" sz="3100" b="1" dirty="0">
              <a:latin typeface="Arial" panose="020B0604020202020204" pitchFamily="34" charset="0"/>
              <a:ea typeface="楷体_GB2312" pitchFamily="49" charset="-122"/>
            </a:endParaRPr>
          </a:p>
        </p:txBody>
      </p:sp>
      <p:cxnSp>
        <p:nvCxnSpPr>
          <p:cNvPr id="222224" name="AutoShape 43"/>
          <p:cNvCxnSpPr>
            <a:stCxn id="222222" idx="2"/>
          </p:cNvCxnSpPr>
          <p:nvPr/>
        </p:nvCxnSpPr>
        <p:spPr>
          <a:xfrm rot="5400000" flipH="1" flipV="1">
            <a:off x="8864600" y="4135438"/>
            <a:ext cx="187325" cy="6010275"/>
          </a:xfrm>
          <a:prstGeom prst="bentConnector4">
            <a:avLst>
              <a:gd name="adj1" fmla="val -121361"/>
              <a:gd name="adj2" fmla="val 58486"/>
            </a:avLst>
          </a:prstGeom>
          <a:ln w="9525" cap="flat" cmpd="sng">
            <a:solidFill>
              <a:schemeClr val="tx1"/>
            </a:solidFill>
            <a:prstDash val="solid"/>
            <a:miter/>
            <a:headEnd type="none" w="med" len="med"/>
            <a:tailEnd type="triangle" w="med" len="med"/>
          </a:ln>
        </p:spPr>
      </p:cxnSp>
      <p:sp>
        <p:nvSpPr>
          <p:cNvPr id="222225" name="Text Box 44"/>
          <p:cNvSpPr txBox="1"/>
          <p:nvPr/>
        </p:nvSpPr>
        <p:spPr>
          <a:xfrm>
            <a:off x="4025900" y="7902575"/>
            <a:ext cx="1587500" cy="1096963"/>
          </a:xfrm>
          <a:prstGeom prst="rect">
            <a:avLst/>
          </a:prstGeom>
          <a:noFill/>
          <a:ln w="9525">
            <a:noFill/>
          </a:ln>
        </p:spPr>
        <p:txBody>
          <a:bodyPr lIns="140717" tIns="70359" rIns="140717" bIns="70359">
            <a:spAutoFit/>
          </a:bodyPr>
          <a:p>
            <a:pPr>
              <a:spcBef>
                <a:spcPct val="50000"/>
              </a:spcBef>
            </a:pPr>
            <a:r>
              <a:rPr lang="zh-CN" altLang="en-US" sz="3100" b="1" dirty="0">
                <a:latin typeface="Arial" panose="020B0604020202020204" pitchFamily="34" charset="0"/>
                <a:ea typeface="楷体_GB2312" pitchFamily="49" charset="-122"/>
              </a:rPr>
              <a:t>提单的签发</a:t>
            </a:r>
            <a:endParaRPr lang="zh-CN" altLang="en-US" sz="3100" b="1" dirty="0">
              <a:latin typeface="Arial" panose="020B0604020202020204" pitchFamily="34" charset="0"/>
              <a:ea typeface="楷体_GB2312" pitchFamily="49" charset="-122"/>
            </a:endParaRPr>
          </a:p>
        </p:txBody>
      </p:sp>
      <p:sp>
        <p:nvSpPr>
          <p:cNvPr id="222226" name="Text Box 45"/>
          <p:cNvSpPr txBox="1"/>
          <p:nvPr/>
        </p:nvSpPr>
        <p:spPr>
          <a:xfrm>
            <a:off x="10488613" y="8224838"/>
            <a:ext cx="3630612" cy="619125"/>
          </a:xfrm>
          <a:prstGeom prst="rect">
            <a:avLst/>
          </a:prstGeom>
          <a:noFill/>
          <a:ln w="9525">
            <a:noFill/>
          </a:ln>
        </p:spPr>
        <p:txBody>
          <a:bodyPr lIns="140717" tIns="70359" rIns="140717" bIns="70359">
            <a:spAutoFit/>
          </a:bodyPr>
          <a:p>
            <a:pPr>
              <a:spcBef>
                <a:spcPct val="50000"/>
              </a:spcBef>
            </a:pPr>
            <a:r>
              <a:rPr lang="zh-CN" altLang="en-US" sz="3100" b="1" dirty="0">
                <a:latin typeface="Arial" panose="020B0604020202020204" pitchFamily="34" charset="0"/>
                <a:ea typeface="楷体_GB2312" pitchFamily="49" charset="-122"/>
              </a:rPr>
              <a:t>提单的缴还与注销</a:t>
            </a:r>
            <a:endParaRPr lang="zh-CN" altLang="en-US" sz="3100" b="1" dirty="0">
              <a:latin typeface="Arial" panose="020B0604020202020204" pitchFamily="34" charset="0"/>
              <a:ea typeface="楷体_GB2312" pitchFamily="49" charset="-122"/>
            </a:endParaRPr>
          </a:p>
        </p:txBody>
      </p:sp>
      <p:sp>
        <p:nvSpPr>
          <p:cNvPr id="222227" name="AutoShape 46"/>
          <p:cNvSpPr/>
          <p:nvPr/>
        </p:nvSpPr>
        <p:spPr>
          <a:xfrm>
            <a:off x="7880350" y="8440738"/>
            <a:ext cx="2495550" cy="214312"/>
          </a:xfrm>
          <a:prstGeom prst="rightArrow">
            <a:avLst>
              <a:gd name="adj1" fmla="val 50000"/>
              <a:gd name="adj2" fmla="val 275585"/>
            </a:avLst>
          </a:prstGeom>
          <a:solidFill>
            <a:schemeClr val="accent1"/>
          </a:solidFill>
          <a:ln w="9525" cap="flat" cmpd="sng">
            <a:solidFill>
              <a:schemeClr val="tx1"/>
            </a:solidFill>
            <a:prstDash val="solid"/>
            <a:miter/>
            <a:headEnd type="none" w="med" len="med"/>
            <a:tailEnd type="none" w="med" len="med"/>
          </a:ln>
        </p:spPr>
        <p:txBody>
          <a:bodyPr wrap="none" lIns="140717" tIns="70359" rIns="140717" bIns="70359" anchor="ctr" anchorCtr="0"/>
          <a:p>
            <a:endParaRPr lang="zh-CN" altLang="en-US" dirty="0">
              <a:latin typeface="Arial" panose="020B0604020202020204" pitchFamily="34" charset="0"/>
            </a:endParaRPr>
          </a:p>
        </p:txBody>
      </p:sp>
      <p:sp>
        <p:nvSpPr>
          <p:cNvPr id="222228" name="AutoShape 47"/>
          <p:cNvSpPr/>
          <p:nvPr/>
        </p:nvSpPr>
        <p:spPr>
          <a:xfrm>
            <a:off x="7880350" y="4468813"/>
            <a:ext cx="1703388" cy="215900"/>
          </a:xfrm>
          <a:prstGeom prst="rightArrow">
            <a:avLst>
              <a:gd name="adj1" fmla="val 50000"/>
              <a:gd name="adj2" fmla="val 186723"/>
            </a:avLst>
          </a:prstGeom>
          <a:solidFill>
            <a:schemeClr val="accent1"/>
          </a:solidFill>
          <a:ln w="9525" cap="flat" cmpd="sng">
            <a:solidFill>
              <a:schemeClr val="tx1"/>
            </a:solidFill>
            <a:prstDash val="solid"/>
            <a:miter/>
            <a:headEnd type="none" w="med" len="med"/>
            <a:tailEnd type="none" w="med" len="med"/>
          </a:ln>
        </p:spPr>
        <p:txBody>
          <a:bodyPr wrap="none" lIns="140717" tIns="70359" rIns="140717" bIns="70359" anchor="ctr" anchorCtr="0"/>
          <a:p>
            <a:endParaRPr lang="zh-CN" altLang="en-US" dirty="0">
              <a:latin typeface="Arial" panose="020B0604020202020204" pitchFamily="34" charset="0"/>
            </a:endParaRPr>
          </a:p>
        </p:txBody>
      </p:sp>
      <p:sp>
        <p:nvSpPr>
          <p:cNvPr id="222229" name="Text Box 48"/>
          <p:cNvSpPr txBox="1"/>
          <p:nvPr/>
        </p:nvSpPr>
        <p:spPr>
          <a:xfrm>
            <a:off x="6292850" y="7931150"/>
            <a:ext cx="1587500" cy="1096963"/>
          </a:xfrm>
          <a:prstGeom prst="rect">
            <a:avLst/>
          </a:prstGeom>
          <a:noFill/>
          <a:ln w="9525">
            <a:noFill/>
          </a:ln>
        </p:spPr>
        <p:txBody>
          <a:bodyPr lIns="140717" tIns="70359" rIns="140717" bIns="70359">
            <a:spAutoFit/>
          </a:bodyPr>
          <a:p>
            <a:pPr>
              <a:spcBef>
                <a:spcPct val="50000"/>
              </a:spcBef>
            </a:pPr>
            <a:r>
              <a:rPr lang="zh-CN" altLang="en-US" sz="3100" b="1" dirty="0">
                <a:latin typeface="Arial" panose="020B0604020202020204" pitchFamily="34" charset="0"/>
                <a:ea typeface="楷体_GB2312" pitchFamily="49" charset="-122"/>
              </a:rPr>
              <a:t>提单的背书</a:t>
            </a:r>
            <a:endParaRPr lang="zh-CN" altLang="en-US" sz="3100" b="1" dirty="0">
              <a:latin typeface="Arial" panose="020B0604020202020204" pitchFamily="34" charset="0"/>
              <a:ea typeface="楷体_GB2312" pitchFamily="49" charset="-122"/>
            </a:endParaRPr>
          </a:p>
        </p:txBody>
      </p:sp>
      <p:sp>
        <p:nvSpPr>
          <p:cNvPr id="222230" name="AutoShape 49"/>
          <p:cNvSpPr/>
          <p:nvPr/>
        </p:nvSpPr>
        <p:spPr>
          <a:xfrm>
            <a:off x="5386388" y="8440738"/>
            <a:ext cx="1019175" cy="214312"/>
          </a:xfrm>
          <a:prstGeom prst="rightArrow">
            <a:avLst>
              <a:gd name="adj1" fmla="val 50000"/>
              <a:gd name="adj2" fmla="val 112548"/>
            </a:avLst>
          </a:prstGeom>
          <a:solidFill>
            <a:schemeClr val="accent1"/>
          </a:solidFill>
          <a:ln w="9525" cap="flat" cmpd="sng">
            <a:solidFill>
              <a:schemeClr val="tx1"/>
            </a:solidFill>
            <a:prstDash val="solid"/>
            <a:miter/>
            <a:headEnd type="none" w="med" len="med"/>
            <a:tailEnd type="none" w="med" len="med"/>
          </a:ln>
        </p:spPr>
        <p:txBody>
          <a:bodyPr wrap="none" lIns="140717" tIns="70359" rIns="140717" bIns="70359" anchor="ctr" anchorCtr="0"/>
          <a:p>
            <a:endParaRPr lang="zh-CN" altLang="en-US" dirty="0">
              <a:latin typeface="Arial" panose="020B0604020202020204" pitchFamily="34" charset="0"/>
            </a:endParaRPr>
          </a:p>
        </p:txBody>
      </p:sp>
      <p:sp>
        <p:nvSpPr>
          <p:cNvPr id="222231" name="Rectangle 3"/>
          <p:cNvSpPr/>
          <p:nvPr/>
        </p:nvSpPr>
        <p:spPr>
          <a:xfrm>
            <a:off x="3686175" y="7581900"/>
            <a:ext cx="4649788" cy="1824038"/>
          </a:xfrm>
          <a:prstGeom prst="rect">
            <a:avLst/>
          </a:prstGeom>
          <a:noFill/>
          <a:ln w="38100" cap="rnd" cmpd="sng">
            <a:solidFill>
              <a:srgbClr val="65A3FF"/>
            </a:solidFill>
            <a:prstDash val="sysDot"/>
            <a:miter/>
            <a:headEnd type="none" w="med" len="med"/>
            <a:tailEnd type="none" w="med" len="med"/>
          </a:ln>
        </p:spPr>
        <p:txBody>
          <a:bodyPr lIns="138738" tIns="72301" rIns="138738" bIns="72301"/>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a:buBlip>
                <a:blip r:embed="rId6"/>
              </a:buBlip>
            </a:pPr>
            <a:endParaRPr lang="en-US" altLang="zh-CN" sz="3700" b="1" dirty="0">
              <a:latin typeface="楷体_GB2312" pitchFamily="49" charset="-122"/>
              <a:ea typeface="楷体_GB2312" pitchFamily="49" charset="-122"/>
            </a:endParaRPr>
          </a:p>
          <a:p>
            <a:pPr marL="0" lvl="0" indent="0" algn="justLow">
              <a:buBlip>
                <a:blip r:embed="rId6"/>
              </a:buBlip>
            </a:pPr>
            <a:endParaRPr lang="en-US" altLang="zh-CN" sz="3700" b="1" dirty="0">
              <a:latin typeface="楷体_GB2312" pitchFamily="49" charset="-122"/>
              <a:ea typeface="楷体_GB2312" pitchFamily="49" charset="-122"/>
            </a:endParaRPr>
          </a:p>
          <a:p>
            <a:pPr marL="0" lvl="0" indent="0" algn="justLow">
              <a:buNone/>
            </a:pPr>
            <a:endParaRPr lang="en-US" altLang="zh-CN" sz="3700" b="1" dirty="0">
              <a:latin typeface="楷体_GB2312" pitchFamily="49" charset="-122"/>
              <a:ea typeface="楷体_GB2312" pitchFamily="49" charset="-122"/>
            </a:endParaRPr>
          </a:p>
        </p:txBody>
      </p:sp>
      <p:graphicFrame>
        <p:nvGraphicFramePr>
          <p:cNvPr id="222232" name="Object 51"/>
          <p:cNvGraphicFramePr>
            <a:graphicFrameLocks noChangeAspect="1"/>
          </p:cNvGraphicFramePr>
          <p:nvPr/>
        </p:nvGraphicFramePr>
        <p:xfrm>
          <a:off x="7769225" y="4768850"/>
          <a:ext cx="2022475" cy="2705100"/>
        </p:xfrm>
        <a:graphic>
          <a:graphicData uri="http://schemas.openxmlformats.org/presentationml/2006/ole">
            <mc:AlternateContent xmlns:mc="http://schemas.openxmlformats.org/markup-compatibility/2006">
              <mc:Choice xmlns:v="urn:schemas-microsoft-com:vml" Requires="v">
                <p:oleObj spid="_x0000_s3085" name="" r:id="rId7" imgW="5667375" imgH="8010525" progId="FoxitReader.Document">
                  <p:embed/>
                </p:oleObj>
              </mc:Choice>
              <mc:Fallback>
                <p:oleObj name="" r:id="rId7" imgW="5667375" imgH="8010525" progId="FoxitReader.Document">
                  <p:embed/>
                  <p:pic>
                    <p:nvPicPr>
                      <p:cNvPr id="0" name="图片 3084"/>
                      <p:cNvPicPr/>
                      <p:nvPr/>
                    </p:nvPicPr>
                    <p:blipFill>
                      <a:blip r:embed="rId8"/>
                      <a:stretch>
                        <a:fillRect/>
                      </a:stretch>
                    </p:blipFill>
                    <p:spPr>
                      <a:xfrm>
                        <a:off x="7769225" y="4768850"/>
                        <a:ext cx="2022475" cy="2705100"/>
                      </a:xfrm>
                      <a:prstGeom prst="rect">
                        <a:avLst/>
                      </a:prstGeom>
                      <a:noFill/>
                      <a:ln w="38100">
                        <a:noFill/>
                        <a:miter/>
                      </a:ln>
                    </p:spPr>
                  </p:pic>
                </p:oleObj>
              </mc:Fallback>
            </mc:AlternateContent>
          </a:graphicData>
        </a:graphic>
      </p:graphicFrame>
    </p:spTree>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3234" name="标题 1"/>
          <p:cNvSpPr>
            <a:spLocks noGrp="1"/>
          </p:cNvSpPr>
          <p:nvPr>
            <p:ph type="title" idx="4294967295"/>
          </p:nvPr>
        </p:nvSpPr>
        <p:spPr>
          <a:ln/>
        </p:spPr>
        <p:txBody>
          <a:bodyPr vert="horz" wrap="square" lIns="143986" tIns="71993" rIns="143986" bIns="71993" anchor="ctr" anchorCtr="0"/>
          <a:p>
            <a:pPr algn="ctr"/>
            <a:r>
              <a:rPr lang="zh-CN" altLang="en-US" sz="6000" b="1" dirty="0"/>
              <a:t>任务剖析</a:t>
            </a:r>
            <a:endParaRPr lang="zh-CN" altLang="en-US" sz="6000" b="1" dirty="0"/>
          </a:p>
        </p:txBody>
      </p:sp>
      <p:grpSp>
        <p:nvGrpSpPr>
          <p:cNvPr id="223235" name="组合 16"/>
          <p:cNvGrpSpPr/>
          <p:nvPr/>
        </p:nvGrpSpPr>
        <p:grpSpPr>
          <a:xfrm>
            <a:off x="396875" y="4040188"/>
            <a:ext cx="3906838" cy="5153025"/>
            <a:chOff x="0" y="0"/>
            <a:chExt cx="3333750" cy="4645025"/>
          </a:xfrm>
        </p:grpSpPr>
        <p:sp>
          <p:nvSpPr>
            <p:cNvPr id="223274" name="Freeform 25"/>
            <p:cNvSpPr>
              <a:spLocks noEditPoints="1"/>
            </p:cNvSpPr>
            <p:nvPr/>
          </p:nvSpPr>
          <p:spPr>
            <a:xfrm>
              <a:off x="2284412" y="749300"/>
              <a:ext cx="1049338" cy="1049338"/>
            </a:xfrm>
            <a:custGeom>
              <a:avLst/>
              <a:gdLst>
                <a:gd name="txL" fmla="*/ 0 w 227"/>
                <a:gd name="txT" fmla="*/ 0 h 227"/>
                <a:gd name="txR" fmla="*/ 227 w 227"/>
                <a:gd name="txB" fmla="*/ 227 h 22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27" h="227">
                  <a:moveTo>
                    <a:pt x="167" y="30"/>
                  </a:moveTo>
                  <a:cubicBezTo>
                    <a:pt x="213" y="60"/>
                    <a:pt x="227" y="122"/>
                    <a:pt x="197" y="169"/>
                  </a:cubicBezTo>
                  <a:cubicBezTo>
                    <a:pt x="170" y="211"/>
                    <a:pt x="116" y="227"/>
                    <a:pt x="71" y="207"/>
                  </a:cubicBezTo>
                  <a:cubicBezTo>
                    <a:pt x="75" y="202"/>
                    <a:pt x="75" y="202"/>
                    <a:pt x="75" y="202"/>
                  </a:cubicBezTo>
                  <a:cubicBezTo>
                    <a:pt x="78" y="197"/>
                    <a:pt x="77" y="191"/>
                    <a:pt x="74" y="189"/>
                  </a:cubicBezTo>
                  <a:cubicBezTo>
                    <a:pt x="61" y="181"/>
                    <a:pt x="61" y="181"/>
                    <a:pt x="61" y="181"/>
                  </a:cubicBezTo>
                  <a:cubicBezTo>
                    <a:pt x="57" y="178"/>
                    <a:pt x="52" y="181"/>
                    <a:pt x="49" y="185"/>
                  </a:cubicBezTo>
                  <a:cubicBezTo>
                    <a:pt x="46" y="190"/>
                    <a:pt x="46" y="190"/>
                    <a:pt x="46" y="190"/>
                  </a:cubicBezTo>
                  <a:cubicBezTo>
                    <a:pt x="9" y="158"/>
                    <a:pt x="0" y="103"/>
                    <a:pt x="28" y="60"/>
                  </a:cubicBezTo>
                  <a:cubicBezTo>
                    <a:pt x="58" y="14"/>
                    <a:pt x="120" y="0"/>
                    <a:pt x="167" y="30"/>
                  </a:cubicBezTo>
                  <a:close/>
                  <a:moveTo>
                    <a:pt x="169" y="151"/>
                  </a:moveTo>
                  <a:cubicBezTo>
                    <a:pt x="189" y="120"/>
                    <a:pt x="180" y="78"/>
                    <a:pt x="149" y="58"/>
                  </a:cubicBezTo>
                  <a:cubicBezTo>
                    <a:pt x="117" y="38"/>
                    <a:pt x="76" y="47"/>
                    <a:pt x="56" y="78"/>
                  </a:cubicBezTo>
                  <a:cubicBezTo>
                    <a:pt x="36" y="110"/>
                    <a:pt x="45" y="151"/>
                    <a:pt x="76" y="171"/>
                  </a:cubicBezTo>
                  <a:cubicBezTo>
                    <a:pt x="107" y="191"/>
                    <a:pt x="149" y="182"/>
                    <a:pt x="169" y="151"/>
                  </a:cubicBezTo>
                  <a:close/>
                </a:path>
              </a:pathLst>
            </a:custGeom>
            <a:solidFill>
              <a:srgbClr val="65A3FF">
                <a:alpha val="100000"/>
              </a:srgbClr>
            </a:solidFill>
            <a:ln w="9525">
              <a:noFill/>
            </a:ln>
          </p:spPr>
          <p:txBody>
            <a:bodyPr/>
            <a:p>
              <a:endParaRPr lang="zh-CN" altLang="en-US"/>
            </a:p>
          </p:txBody>
        </p:sp>
        <p:sp>
          <p:nvSpPr>
            <p:cNvPr id="223275" name="Freeform 26"/>
            <p:cNvSpPr/>
            <p:nvPr/>
          </p:nvSpPr>
          <p:spPr>
            <a:xfrm>
              <a:off x="2449512" y="923925"/>
              <a:ext cx="708025" cy="708025"/>
            </a:xfrm>
            <a:custGeom>
              <a:avLst/>
              <a:gdLst>
                <a:gd name="txL" fmla="*/ 0 w 153"/>
                <a:gd name="txT" fmla="*/ 0 h 153"/>
                <a:gd name="txR" fmla="*/ 153 w 153"/>
                <a:gd name="txB" fmla="*/ 153 h 153"/>
              </a:gdLst>
              <a:ahLst/>
              <a:cxnLst>
                <a:cxn ang="0">
                  <a:pos x="2147483647" y="2147483647"/>
                </a:cxn>
                <a:cxn ang="0">
                  <a:pos x="2147483647" y="2147483647"/>
                </a:cxn>
                <a:cxn ang="0">
                  <a:pos x="2147483647" y="2147483647"/>
                </a:cxn>
                <a:cxn ang="0">
                  <a:pos x="2147483647" y="2147483647"/>
                </a:cxn>
                <a:cxn ang="0">
                  <a:pos x="2147483647" y="2147483647"/>
                </a:cxn>
              </a:cxnLst>
              <a:rect l="txL" t="txT" r="txR" b="txB"/>
              <a:pathLst>
                <a:path w="153" h="153">
                  <a:moveTo>
                    <a:pt x="113" y="20"/>
                  </a:moveTo>
                  <a:cubicBezTo>
                    <a:pt x="144" y="40"/>
                    <a:pt x="153" y="82"/>
                    <a:pt x="133" y="113"/>
                  </a:cubicBezTo>
                  <a:cubicBezTo>
                    <a:pt x="113" y="144"/>
                    <a:pt x="71" y="153"/>
                    <a:pt x="40" y="133"/>
                  </a:cubicBezTo>
                  <a:cubicBezTo>
                    <a:pt x="9" y="113"/>
                    <a:pt x="0" y="72"/>
                    <a:pt x="20" y="40"/>
                  </a:cubicBezTo>
                  <a:cubicBezTo>
                    <a:pt x="40" y="9"/>
                    <a:pt x="81" y="0"/>
                    <a:pt x="113" y="20"/>
                  </a:cubicBezTo>
                  <a:close/>
                </a:path>
              </a:pathLst>
            </a:custGeom>
            <a:solidFill>
              <a:schemeClr val="bg1">
                <a:alpha val="100000"/>
              </a:schemeClr>
            </a:solidFill>
            <a:ln w="9525">
              <a:noFill/>
            </a:ln>
          </p:spPr>
          <p:txBody>
            <a:bodyPr/>
            <a:p>
              <a:endParaRPr lang="zh-CN" altLang="en-US"/>
            </a:p>
          </p:txBody>
        </p:sp>
        <p:sp>
          <p:nvSpPr>
            <p:cNvPr id="223276" name="Freeform 33"/>
            <p:cNvSpPr/>
            <p:nvPr/>
          </p:nvSpPr>
          <p:spPr>
            <a:xfrm>
              <a:off x="2497137" y="1571625"/>
              <a:ext cx="147638" cy="133350"/>
            </a:xfrm>
            <a:custGeom>
              <a:avLst/>
              <a:gdLst>
                <a:gd name="txL" fmla="*/ 0 w 32"/>
                <a:gd name="txT" fmla="*/ 0 h 29"/>
                <a:gd name="txR" fmla="*/ 32 w 32"/>
                <a:gd name="txB" fmla="*/ 29 h 29"/>
              </a:gdLst>
              <a:ahLst/>
              <a:cxnLst>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Lst>
              <a:rect l="txL" t="txT" r="txR" b="txB"/>
              <a:pathLst>
                <a:path w="32" h="29">
                  <a:moveTo>
                    <a:pt x="28" y="11"/>
                  </a:moveTo>
                  <a:cubicBezTo>
                    <a:pt x="31" y="13"/>
                    <a:pt x="32" y="19"/>
                    <a:pt x="29" y="24"/>
                  </a:cubicBezTo>
                  <a:cubicBezTo>
                    <a:pt x="25" y="29"/>
                    <a:pt x="25" y="29"/>
                    <a:pt x="25" y="29"/>
                  </a:cubicBezTo>
                  <a:cubicBezTo>
                    <a:pt x="21" y="27"/>
                    <a:pt x="16" y="24"/>
                    <a:pt x="12" y="21"/>
                  </a:cubicBezTo>
                  <a:cubicBezTo>
                    <a:pt x="8" y="19"/>
                    <a:pt x="4" y="16"/>
                    <a:pt x="0" y="12"/>
                  </a:cubicBezTo>
                  <a:cubicBezTo>
                    <a:pt x="3" y="7"/>
                    <a:pt x="3" y="7"/>
                    <a:pt x="3" y="7"/>
                  </a:cubicBezTo>
                  <a:cubicBezTo>
                    <a:pt x="6" y="3"/>
                    <a:pt x="11" y="0"/>
                    <a:pt x="15" y="3"/>
                  </a:cubicBezTo>
                  <a:lnTo>
                    <a:pt x="28" y="11"/>
                  </a:lnTo>
                  <a:close/>
                </a:path>
              </a:pathLst>
            </a:custGeom>
            <a:solidFill>
              <a:srgbClr val="65A3FF">
                <a:alpha val="100000"/>
              </a:srgbClr>
            </a:solidFill>
            <a:ln w="9525">
              <a:noFill/>
            </a:ln>
          </p:spPr>
          <p:txBody>
            <a:bodyPr/>
            <a:p>
              <a:endParaRPr lang="zh-CN" altLang="en-US"/>
            </a:p>
          </p:txBody>
        </p:sp>
        <p:sp>
          <p:nvSpPr>
            <p:cNvPr id="223277" name="Freeform 35"/>
            <p:cNvSpPr/>
            <p:nvPr/>
          </p:nvSpPr>
          <p:spPr>
            <a:xfrm>
              <a:off x="2449512" y="1627187"/>
              <a:ext cx="161925" cy="147638"/>
            </a:xfrm>
            <a:custGeom>
              <a:avLst/>
              <a:gdLst>
                <a:gd name="txL" fmla="*/ 0 w 35"/>
                <a:gd name="txT" fmla="*/ 0 h 32"/>
                <a:gd name="txR" fmla="*/ 35 w 35"/>
                <a:gd name="txB" fmla="*/ 32 h 32"/>
              </a:gdLst>
              <a:ahLst/>
              <a:cxnLst>
                <a:cxn ang="0">
                  <a:pos x="2147483647" y="2147483647"/>
                </a:cxn>
                <a:cxn ang="0">
                  <a:pos x="2147483647" y="2147483647"/>
                </a:cxn>
                <a:cxn ang="0">
                  <a:pos x="0" y="2147483647"/>
                </a:cxn>
                <a:cxn ang="0">
                  <a:pos x="2147483647" y="0"/>
                </a:cxn>
                <a:cxn ang="0">
                  <a:pos x="2147483647" y="2147483647"/>
                </a:cxn>
                <a:cxn ang="0">
                  <a:pos x="2147483647" y="2147483647"/>
                </a:cxn>
              </a:cxnLst>
              <a:rect l="txL" t="txT" r="txR" b="txB"/>
              <a:pathLst>
                <a:path w="35" h="32">
                  <a:moveTo>
                    <a:pt x="35" y="17"/>
                  </a:moveTo>
                  <a:cubicBezTo>
                    <a:pt x="26" y="32"/>
                    <a:pt x="26" y="32"/>
                    <a:pt x="26" y="32"/>
                  </a:cubicBezTo>
                  <a:cubicBezTo>
                    <a:pt x="0" y="15"/>
                    <a:pt x="0" y="15"/>
                    <a:pt x="0" y="15"/>
                  </a:cubicBezTo>
                  <a:cubicBezTo>
                    <a:pt x="10" y="0"/>
                    <a:pt x="10" y="0"/>
                    <a:pt x="10" y="0"/>
                  </a:cubicBezTo>
                  <a:cubicBezTo>
                    <a:pt x="14" y="4"/>
                    <a:pt x="18" y="7"/>
                    <a:pt x="22" y="9"/>
                  </a:cubicBezTo>
                  <a:cubicBezTo>
                    <a:pt x="26" y="12"/>
                    <a:pt x="31" y="15"/>
                    <a:pt x="35" y="17"/>
                  </a:cubicBezTo>
                  <a:close/>
                </a:path>
              </a:pathLst>
            </a:custGeom>
            <a:solidFill>
              <a:srgbClr val="65A3FF">
                <a:alpha val="100000"/>
              </a:srgbClr>
            </a:solidFill>
            <a:ln w="9525">
              <a:noFill/>
            </a:ln>
          </p:spPr>
          <p:txBody>
            <a:bodyPr/>
            <a:p>
              <a:endParaRPr lang="zh-CN" altLang="en-US"/>
            </a:p>
          </p:txBody>
        </p:sp>
        <p:sp>
          <p:nvSpPr>
            <p:cNvPr id="223278" name="Freeform 37"/>
            <p:cNvSpPr/>
            <p:nvPr/>
          </p:nvSpPr>
          <p:spPr>
            <a:xfrm>
              <a:off x="2144712" y="1798637"/>
              <a:ext cx="444500" cy="420688"/>
            </a:xfrm>
            <a:custGeom>
              <a:avLst/>
              <a:gdLst>
                <a:gd name="txL" fmla="*/ 0 w 96"/>
                <a:gd name="txT" fmla="*/ 0 h 91"/>
                <a:gd name="txR" fmla="*/ 96 w 96"/>
                <a:gd name="txB" fmla="*/ 91 h 9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txL" t="txT" r="txR" b="txB"/>
              <a:pathLst>
                <a:path w="96" h="91">
                  <a:moveTo>
                    <a:pt x="89" y="0"/>
                  </a:moveTo>
                  <a:cubicBezTo>
                    <a:pt x="95" y="7"/>
                    <a:pt x="96" y="17"/>
                    <a:pt x="91" y="25"/>
                  </a:cubicBezTo>
                  <a:cubicBezTo>
                    <a:pt x="56" y="79"/>
                    <a:pt x="56" y="79"/>
                    <a:pt x="56" y="79"/>
                  </a:cubicBezTo>
                  <a:cubicBezTo>
                    <a:pt x="50" y="89"/>
                    <a:pt x="37" y="91"/>
                    <a:pt x="27" y="85"/>
                  </a:cubicBezTo>
                  <a:cubicBezTo>
                    <a:pt x="11" y="75"/>
                    <a:pt x="11" y="75"/>
                    <a:pt x="11" y="75"/>
                  </a:cubicBezTo>
                  <a:cubicBezTo>
                    <a:pt x="3" y="69"/>
                    <a:pt x="0" y="59"/>
                    <a:pt x="3" y="51"/>
                  </a:cubicBezTo>
                  <a:cubicBezTo>
                    <a:pt x="34" y="51"/>
                    <a:pt x="61" y="51"/>
                    <a:pt x="61" y="51"/>
                  </a:cubicBezTo>
                  <a:cubicBezTo>
                    <a:pt x="63" y="30"/>
                    <a:pt x="63" y="30"/>
                    <a:pt x="63" y="30"/>
                  </a:cubicBezTo>
                  <a:cubicBezTo>
                    <a:pt x="67" y="30"/>
                    <a:pt x="71" y="28"/>
                    <a:pt x="73" y="24"/>
                  </a:cubicBezTo>
                  <a:lnTo>
                    <a:pt x="89" y="0"/>
                  </a:lnTo>
                  <a:close/>
                </a:path>
              </a:pathLst>
            </a:custGeom>
            <a:solidFill>
              <a:srgbClr val="65A3FF">
                <a:alpha val="100000"/>
              </a:srgbClr>
            </a:solidFill>
            <a:ln w="9525">
              <a:noFill/>
            </a:ln>
          </p:spPr>
          <p:txBody>
            <a:bodyPr/>
            <a:p>
              <a:endParaRPr lang="zh-CN" altLang="en-US"/>
            </a:p>
          </p:txBody>
        </p:sp>
        <p:sp>
          <p:nvSpPr>
            <p:cNvPr id="223279" name="Freeform 38"/>
            <p:cNvSpPr/>
            <p:nvPr/>
          </p:nvSpPr>
          <p:spPr>
            <a:xfrm>
              <a:off x="2366962" y="1719262"/>
              <a:ext cx="188913" cy="217488"/>
            </a:xfrm>
            <a:custGeom>
              <a:avLst/>
              <a:gdLst>
                <a:gd name="txL" fmla="*/ 0 w 41"/>
                <a:gd name="txT" fmla="*/ 0 h 47"/>
                <a:gd name="txR" fmla="*/ 41 w 41"/>
                <a:gd name="txB" fmla="*/ 47 h 47"/>
              </a:gdLst>
              <a:ahLst/>
              <a:cxnLst>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Lst>
              <a:rect l="txL" t="txT" r="txR" b="txB"/>
              <a:pathLst>
                <a:path w="41" h="47">
                  <a:moveTo>
                    <a:pt x="41" y="17"/>
                  </a:moveTo>
                  <a:cubicBezTo>
                    <a:pt x="25" y="41"/>
                    <a:pt x="25" y="41"/>
                    <a:pt x="25" y="41"/>
                  </a:cubicBezTo>
                  <a:cubicBezTo>
                    <a:pt x="23" y="45"/>
                    <a:pt x="19" y="47"/>
                    <a:pt x="15" y="47"/>
                  </a:cubicBezTo>
                  <a:cubicBezTo>
                    <a:pt x="18" y="26"/>
                    <a:pt x="18" y="26"/>
                    <a:pt x="18" y="26"/>
                  </a:cubicBezTo>
                  <a:cubicBezTo>
                    <a:pt x="0" y="24"/>
                    <a:pt x="0" y="24"/>
                    <a:pt x="0" y="24"/>
                  </a:cubicBezTo>
                  <a:cubicBezTo>
                    <a:pt x="15" y="0"/>
                    <a:pt x="15" y="0"/>
                    <a:pt x="15" y="0"/>
                  </a:cubicBezTo>
                  <a:cubicBezTo>
                    <a:pt x="17" y="1"/>
                    <a:pt x="18" y="2"/>
                    <a:pt x="20" y="3"/>
                  </a:cubicBezTo>
                  <a:cubicBezTo>
                    <a:pt x="36" y="13"/>
                    <a:pt x="36" y="13"/>
                    <a:pt x="36" y="13"/>
                  </a:cubicBezTo>
                  <a:cubicBezTo>
                    <a:pt x="38" y="14"/>
                    <a:pt x="39" y="15"/>
                    <a:pt x="41" y="17"/>
                  </a:cubicBezTo>
                  <a:close/>
                </a:path>
              </a:pathLst>
            </a:custGeom>
            <a:solidFill>
              <a:srgbClr val="65A3FF">
                <a:alpha val="100000"/>
              </a:srgbClr>
            </a:solidFill>
            <a:ln w="9525">
              <a:noFill/>
            </a:ln>
          </p:spPr>
          <p:txBody>
            <a:bodyPr/>
            <a:p>
              <a:endParaRPr lang="zh-CN" altLang="en-US"/>
            </a:p>
          </p:txBody>
        </p:sp>
        <p:sp>
          <p:nvSpPr>
            <p:cNvPr id="223280" name="Freeform 39"/>
            <p:cNvSpPr/>
            <p:nvPr/>
          </p:nvSpPr>
          <p:spPr>
            <a:xfrm>
              <a:off x="2347912" y="1830387"/>
              <a:ext cx="101600" cy="106363"/>
            </a:xfrm>
            <a:custGeom>
              <a:avLst/>
              <a:gdLst>
                <a:gd name="txL" fmla="*/ 0 w 22"/>
                <a:gd name="txT" fmla="*/ 0 h 23"/>
                <a:gd name="txR" fmla="*/ 22 w 22"/>
                <a:gd name="txB" fmla="*/ 23 h 23"/>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Lst>
              <a:rect l="txL" t="txT" r="txR" b="txB"/>
              <a:pathLst>
                <a:path w="22" h="23">
                  <a:moveTo>
                    <a:pt x="22" y="2"/>
                  </a:moveTo>
                  <a:cubicBezTo>
                    <a:pt x="19" y="23"/>
                    <a:pt x="19" y="23"/>
                    <a:pt x="19" y="23"/>
                  </a:cubicBezTo>
                  <a:cubicBezTo>
                    <a:pt x="19" y="22"/>
                    <a:pt x="18" y="22"/>
                    <a:pt x="17" y="22"/>
                  </a:cubicBezTo>
                  <a:cubicBezTo>
                    <a:pt x="4" y="13"/>
                    <a:pt x="4" y="13"/>
                    <a:pt x="4" y="13"/>
                  </a:cubicBezTo>
                  <a:cubicBezTo>
                    <a:pt x="1" y="11"/>
                    <a:pt x="0" y="5"/>
                    <a:pt x="3" y="1"/>
                  </a:cubicBezTo>
                  <a:cubicBezTo>
                    <a:pt x="4" y="0"/>
                    <a:pt x="4" y="0"/>
                    <a:pt x="4" y="0"/>
                  </a:cubicBezTo>
                  <a:lnTo>
                    <a:pt x="22" y="2"/>
                  </a:lnTo>
                  <a:close/>
                </a:path>
              </a:pathLst>
            </a:custGeom>
            <a:solidFill>
              <a:srgbClr val="65A3FF">
                <a:alpha val="100000"/>
              </a:srgbClr>
            </a:solidFill>
            <a:ln w="9525">
              <a:noFill/>
            </a:ln>
          </p:spPr>
          <p:txBody>
            <a:bodyPr/>
            <a:p>
              <a:endParaRPr lang="zh-CN" altLang="en-US"/>
            </a:p>
          </p:txBody>
        </p:sp>
        <p:sp>
          <p:nvSpPr>
            <p:cNvPr id="223281" name="Freeform 42"/>
            <p:cNvSpPr/>
            <p:nvPr/>
          </p:nvSpPr>
          <p:spPr>
            <a:xfrm>
              <a:off x="2159000" y="1820862"/>
              <a:ext cx="277813" cy="212725"/>
            </a:xfrm>
            <a:custGeom>
              <a:avLst/>
              <a:gdLst>
                <a:gd name="txL" fmla="*/ 0 w 60"/>
                <a:gd name="txT" fmla="*/ 0 h 46"/>
                <a:gd name="txR" fmla="*/ 60 w 60"/>
                <a:gd name="txB" fmla="*/ 46 h 46"/>
              </a:gdLst>
              <a:ahLst/>
              <a:cxnLst>
                <a:cxn ang="0">
                  <a:pos x="2147483647" y="2147483647"/>
                </a:cxn>
                <a:cxn ang="0">
                  <a:pos x="2147483647" y="2147483647"/>
                </a:cxn>
                <a:cxn ang="0">
                  <a:pos x="0"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Lst>
              <a:rect l="txL" t="txT" r="txR" b="txB"/>
              <a:pathLst>
                <a:path w="60" h="46">
                  <a:moveTo>
                    <a:pt x="60" y="25"/>
                  </a:moveTo>
                  <a:cubicBezTo>
                    <a:pt x="58" y="46"/>
                    <a:pt x="58" y="46"/>
                    <a:pt x="58" y="46"/>
                  </a:cubicBezTo>
                  <a:cubicBezTo>
                    <a:pt x="58" y="46"/>
                    <a:pt x="31" y="46"/>
                    <a:pt x="0" y="46"/>
                  </a:cubicBezTo>
                  <a:cubicBezTo>
                    <a:pt x="0" y="44"/>
                    <a:pt x="1" y="43"/>
                    <a:pt x="2" y="41"/>
                  </a:cubicBezTo>
                  <a:cubicBezTo>
                    <a:pt x="28" y="0"/>
                    <a:pt x="28" y="0"/>
                    <a:pt x="28" y="0"/>
                  </a:cubicBezTo>
                  <a:cubicBezTo>
                    <a:pt x="45" y="2"/>
                    <a:pt x="45" y="2"/>
                    <a:pt x="45" y="2"/>
                  </a:cubicBezTo>
                  <a:cubicBezTo>
                    <a:pt x="44" y="3"/>
                    <a:pt x="44" y="3"/>
                    <a:pt x="44" y="3"/>
                  </a:cubicBezTo>
                  <a:cubicBezTo>
                    <a:pt x="41" y="7"/>
                    <a:pt x="42" y="13"/>
                    <a:pt x="45" y="15"/>
                  </a:cubicBezTo>
                  <a:cubicBezTo>
                    <a:pt x="58" y="24"/>
                    <a:pt x="58" y="24"/>
                    <a:pt x="58" y="24"/>
                  </a:cubicBezTo>
                  <a:cubicBezTo>
                    <a:pt x="59" y="24"/>
                    <a:pt x="60" y="24"/>
                    <a:pt x="60" y="25"/>
                  </a:cubicBezTo>
                  <a:close/>
                </a:path>
              </a:pathLst>
            </a:custGeom>
            <a:solidFill>
              <a:srgbClr val="65A3FF">
                <a:alpha val="100000"/>
              </a:srgbClr>
            </a:solidFill>
            <a:ln w="9525">
              <a:noFill/>
            </a:ln>
          </p:spPr>
          <p:txBody>
            <a:bodyPr/>
            <a:p>
              <a:endParaRPr lang="zh-CN" altLang="en-US"/>
            </a:p>
          </p:txBody>
        </p:sp>
        <p:sp>
          <p:nvSpPr>
            <p:cNvPr id="223282" name="Freeform 43"/>
            <p:cNvSpPr/>
            <p:nvPr/>
          </p:nvSpPr>
          <p:spPr>
            <a:xfrm>
              <a:off x="2289175" y="1709737"/>
              <a:ext cx="147638" cy="120650"/>
            </a:xfrm>
            <a:custGeom>
              <a:avLst/>
              <a:gdLst>
                <a:gd name="txL" fmla="*/ 0 w 32"/>
                <a:gd name="txT" fmla="*/ 0 h 26"/>
                <a:gd name="txR" fmla="*/ 32 w 32"/>
                <a:gd name="txB" fmla="*/ 26 h 26"/>
              </a:gdLst>
              <a:ahLst/>
              <a:cxnLst>
                <a:cxn ang="0">
                  <a:pos x="2147483647" y="2147483647"/>
                </a:cxn>
                <a:cxn ang="0">
                  <a:pos x="2147483647" y="2147483647"/>
                </a:cxn>
                <a:cxn ang="0">
                  <a:pos x="0" y="2147483647"/>
                </a:cxn>
                <a:cxn ang="0">
                  <a:pos x="2147483647" y="2147483647"/>
                </a:cxn>
                <a:cxn ang="0">
                  <a:pos x="2147483647" y="2147483647"/>
                </a:cxn>
              </a:cxnLst>
              <a:rect l="txL" t="txT" r="txR" b="txB"/>
              <a:pathLst>
                <a:path w="32" h="26">
                  <a:moveTo>
                    <a:pt x="32" y="2"/>
                  </a:moveTo>
                  <a:cubicBezTo>
                    <a:pt x="17" y="26"/>
                    <a:pt x="17" y="26"/>
                    <a:pt x="17" y="26"/>
                  </a:cubicBezTo>
                  <a:cubicBezTo>
                    <a:pt x="0" y="24"/>
                    <a:pt x="0" y="24"/>
                    <a:pt x="0" y="24"/>
                  </a:cubicBezTo>
                  <a:cubicBezTo>
                    <a:pt x="9" y="11"/>
                    <a:pt x="9" y="11"/>
                    <a:pt x="9" y="11"/>
                  </a:cubicBezTo>
                  <a:cubicBezTo>
                    <a:pt x="14" y="3"/>
                    <a:pt x="23" y="0"/>
                    <a:pt x="32" y="2"/>
                  </a:cubicBezTo>
                  <a:close/>
                </a:path>
              </a:pathLst>
            </a:custGeom>
            <a:solidFill>
              <a:srgbClr val="65A3FF">
                <a:alpha val="100000"/>
              </a:srgbClr>
            </a:solidFill>
            <a:ln w="9525">
              <a:noFill/>
            </a:ln>
          </p:spPr>
          <p:txBody>
            <a:bodyPr/>
            <a:p>
              <a:endParaRPr lang="zh-CN" altLang="en-US"/>
            </a:p>
          </p:txBody>
        </p:sp>
        <p:sp>
          <p:nvSpPr>
            <p:cNvPr id="223283" name="Oval 44"/>
            <p:cNvSpPr/>
            <p:nvPr/>
          </p:nvSpPr>
          <p:spPr>
            <a:xfrm>
              <a:off x="763587" y="0"/>
              <a:ext cx="771525" cy="776288"/>
            </a:xfrm>
            <a:prstGeom prst="ellipse">
              <a:avLst/>
            </a:prstGeom>
            <a:solidFill>
              <a:srgbClr val="65A3FF"/>
            </a:solidFill>
            <a:ln w="9525">
              <a:noFill/>
            </a:ln>
          </p:spPr>
          <p:txBody>
            <a:bodyPr lIns="90170" tIns="46990" rIns="90170" bIns="4699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1800" dirty="0"/>
            </a:p>
          </p:txBody>
        </p:sp>
        <p:sp>
          <p:nvSpPr>
            <p:cNvPr id="223284" name="Freeform 45"/>
            <p:cNvSpPr/>
            <p:nvPr/>
          </p:nvSpPr>
          <p:spPr>
            <a:xfrm>
              <a:off x="836612" y="998537"/>
              <a:ext cx="300038" cy="1020763"/>
            </a:xfrm>
            <a:custGeom>
              <a:avLst/>
              <a:gdLst>
                <a:gd name="txL" fmla="*/ 0 w 189"/>
                <a:gd name="txT" fmla="*/ 0 h 643"/>
                <a:gd name="txR" fmla="*/ 189 w 189"/>
                <a:gd name="txB" fmla="*/ 643 h 643"/>
              </a:gdLst>
              <a:ahLst/>
              <a:cxnLst>
                <a:cxn ang="0">
                  <a:pos x="2147483647" y="0"/>
                </a:cxn>
                <a:cxn ang="0">
                  <a:pos x="2147483647" y="2147483647"/>
                </a:cxn>
                <a:cxn ang="0">
                  <a:pos x="2147483647" y="2147483647"/>
                </a:cxn>
                <a:cxn ang="0">
                  <a:pos x="0" y="2147483647"/>
                </a:cxn>
                <a:cxn ang="0">
                  <a:pos x="2147483647" y="0"/>
                </a:cxn>
              </a:cxnLst>
              <a:rect l="txL" t="txT" r="txR" b="txB"/>
              <a:pathLst>
                <a:path w="189" h="643">
                  <a:moveTo>
                    <a:pt x="131" y="0"/>
                  </a:moveTo>
                  <a:lnTo>
                    <a:pt x="189" y="524"/>
                  </a:lnTo>
                  <a:lnTo>
                    <a:pt x="82" y="643"/>
                  </a:lnTo>
                  <a:lnTo>
                    <a:pt x="0" y="501"/>
                  </a:lnTo>
                  <a:lnTo>
                    <a:pt x="131" y="0"/>
                  </a:lnTo>
                  <a:close/>
                </a:path>
              </a:pathLst>
            </a:custGeom>
            <a:solidFill>
              <a:schemeClr val="bg1">
                <a:alpha val="100000"/>
              </a:schemeClr>
            </a:solidFill>
            <a:ln w="9525">
              <a:noFill/>
            </a:ln>
          </p:spPr>
          <p:txBody>
            <a:bodyPr/>
            <a:p>
              <a:endParaRPr lang="zh-CN" altLang="en-US"/>
            </a:p>
          </p:txBody>
        </p:sp>
        <p:sp>
          <p:nvSpPr>
            <p:cNvPr id="223285" name="Freeform 46"/>
            <p:cNvSpPr/>
            <p:nvPr/>
          </p:nvSpPr>
          <p:spPr>
            <a:xfrm>
              <a:off x="0" y="804862"/>
              <a:ext cx="2251075" cy="3840163"/>
            </a:xfrm>
            <a:custGeom>
              <a:avLst/>
              <a:gdLst>
                <a:gd name="txL" fmla="*/ 0 w 487"/>
                <a:gd name="txT" fmla="*/ 0 h 831"/>
                <a:gd name="txR" fmla="*/ 487 w 487"/>
                <a:gd name="txB" fmla="*/ 831 h 83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0"/>
                </a:cxn>
              </a:cxnLst>
              <a:rect l="txL" t="txT" r="txR" b="txB"/>
              <a:pathLst>
                <a:path w="487" h="831">
                  <a:moveTo>
                    <a:pt x="173" y="0"/>
                  </a:moveTo>
                  <a:cubicBezTo>
                    <a:pt x="173" y="0"/>
                    <a:pt x="169" y="42"/>
                    <a:pt x="226" y="42"/>
                  </a:cubicBezTo>
                  <a:cubicBezTo>
                    <a:pt x="181" y="214"/>
                    <a:pt x="181" y="214"/>
                    <a:pt x="181" y="214"/>
                  </a:cubicBezTo>
                  <a:cubicBezTo>
                    <a:pt x="209" y="263"/>
                    <a:pt x="209" y="263"/>
                    <a:pt x="209" y="263"/>
                  </a:cubicBezTo>
                  <a:cubicBezTo>
                    <a:pt x="246" y="222"/>
                    <a:pt x="246" y="222"/>
                    <a:pt x="246" y="222"/>
                  </a:cubicBezTo>
                  <a:cubicBezTo>
                    <a:pt x="226" y="42"/>
                    <a:pt x="226" y="42"/>
                    <a:pt x="226" y="42"/>
                  </a:cubicBezTo>
                  <a:cubicBezTo>
                    <a:pt x="283" y="42"/>
                    <a:pt x="265" y="5"/>
                    <a:pt x="265" y="5"/>
                  </a:cubicBezTo>
                  <a:cubicBezTo>
                    <a:pt x="304" y="11"/>
                    <a:pt x="346" y="27"/>
                    <a:pt x="360" y="68"/>
                  </a:cubicBezTo>
                  <a:cubicBezTo>
                    <a:pt x="360" y="68"/>
                    <a:pt x="371" y="103"/>
                    <a:pt x="385" y="149"/>
                  </a:cubicBezTo>
                  <a:cubicBezTo>
                    <a:pt x="399" y="196"/>
                    <a:pt x="422" y="212"/>
                    <a:pt x="422" y="212"/>
                  </a:cubicBezTo>
                  <a:cubicBezTo>
                    <a:pt x="487" y="219"/>
                    <a:pt x="487" y="219"/>
                    <a:pt x="487" y="219"/>
                  </a:cubicBezTo>
                  <a:cubicBezTo>
                    <a:pt x="456" y="266"/>
                    <a:pt x="456" y="266"/>
                    <a:pt x="456" y="266"/>
                  </a:cubicBezTo>
                  <a:cubicBezTo>
                    <a:pt x="437" y="266"/>
                    <a:pt x="418" y="266"/>
                    <a:pt x="403" y="266"/>
                  </a:cubicBezTo>
                  <a:cubicBezTo>
                    <a:pt x="362" y="266"/>
                    <a:pt x="351" y="226"/>
                    <a:pt x="351" y="226"/>
                  </a:cubicBezTo>
                  <a:cubicBezTo>
                    <a:pt x="319" y="125"/>
                    <a:pt x="319" y="125"/>
                    <a:pt x="319" y="125"/>
                  </a:cubicBezTo>
                  <a:cubicBezTo>
                    <a:pt x="319" y="125"/>
                    <a:pt x="298" y="304"/>
                    <a:pt x="298" y="379"/>
                  </a:cubicBezTo>
                  <a:cubicBezTo>
                    <a:pt x="298" y="453"/>
                    <a:pt x="266" y="831"/>
                    <a:pt x="266" y="831"/>
                  </a:cubicBezTo>
                  <a:cubicBezTo>
                    <a:pt x="209" y="831"/>
                    <a:pt x="209" y="831"/>
                    <a:pt x="209" y="831"/>
                  </a:cubicBezTo>
                  <a:cubicBezTo>
                    <a:pt x="202" y="379"/>
                    <a:pt x="202" y="379"/>
                    <a:pt x="202" y="379"/>
                  </a:cubicBezTo>
                  <a:cubicBezTo>
                    <a:pt x="174" y="379"/>
                    <a:pt x="174" y="379"/>
                    <a:pt x="174" y="379"/>
                  </a:cubicBezTo>
                  <a:cubicBezTo>
                    <a:pt x="158" y="831"/>
                    <a:pt x="158" y="831"/>
                    <a:pt x="158" y="831"/>
                  </a:cubicBezTo>
                  <a:cubicBezTo>
                    <a:pt x="103" y="831"/>
                    <a:pt x="103" y="831"/>
                    <a:pt x="103" y="831"/>
                  </a:cubicBezTo>
                  <a:cubicBezTo>
                    <a:pt x="73" y="453"/>
                    <a:pt x="73" y="453"/>
                    <a:pt x="73" y="453"/>
                  </a:cubicBezTo>
                  <a:cubicBezTo>
                    <a:pt x="73" y="317"/>
                    <a:pt x="113" y="111"/>
                    <a:pt x="113" y="111"/>
                  </a:cubicBezTo>
                  <a:cubicBezTo>
                    <a:pt x="57" y="235"/>
                    <a:pt x="57" y="235"/>
                    <a:pt x="57" y="235"/>
                  </a:cubicBezTo>
                  <a:cubicBezTo>
                    <a:pt x="57" y="400"/>
                    <a:pt x="57" y="400"/>
                    <a:pt x="57" y="400"/>
                  </a:cubicBezTo>
                  <a:cubicBezTo>
                    <a:pt x="12" y="400"/>
                    <a:pt x="12" y="400"/>
                    <a:pt x="12" y="400"/>
                  </a:cubicBezTo>
                  <a:cubicBezTo>
                    <a:pt x="0" y="226"/>
                    <a:pt x="0" y="226"/>
                    <a:pt x="0" y="226"/>
                  </a:cubicBezTo>
                  <a:cubicBezTo>
                    <a:pt x="0" y="226"/>
                    <a:pt x="12" y="199"/>
                    <a:pt x="41" y="87"/>
                  </a:cubicBezTo>
                  <a:cubicBezTo>
                    <a:pt x="49" y="60"/>
                    <a:pt x="75" y="30"/>
                    <a:pt x="100" y="17"/>
                  </a:cubicBezTo>
                  <a:cubicBezTo>
                    <a:pt x="122" y="6"/>
                    <a:pt x="147" y="1"/>
                    <a:pt x="173" y="0"/>
                  </a:cubicBezTo>
                  <a:close/>
                </a:path>
              </a:pathLst>
            </a:custGeom>
            <a:solidFill>
              <a:srgbClr val="65A3FF">
                <a:alpha val="100000"/>
              </a:srgbClr>
            </a:solidFill>
            <a:ln w="9525">
              <a:noFill/>
            </a:ln>
          </p:spPr>
          <p:txBody>
            <a:bodyPr/>
            <a:p>
              <a:endParaRPr lang="zh-CN" altLang="en-US"/>
            </a:p>
          </p:txBody>
        </p:sp>
      </p:grpSp>
      <p:grpSp>
        <p:nvGrpSpPr>
          <p:cNvPr id="223236" name="组合 36"/>
          <p:cNvGrpSpPr/>
          <p:nvPr/>
        </p:nvGrpSpPr>
        <p:grpSpPr>
          <a:xfrm rot="-5100000">
            <a:off x="1673225" y="8624888"/>
            <a:ext cx="1069975" cy="1130300"/>
            <a:chOff x="0" y="0"/>
            <a:chExt cx="1509711" cy="1509711"/>
          </a:xfrm>
        </p:grpSpPr>
        <p:sp>
          <p:nvSpPr>
            <p:cNvPr id="223272" name="泪滴形 37"/>
            <p:cNvSpPr/>
            <p:nvPr/>
          </p:nvSpPr>
          <p:spPr>
            <a:xfrm rot="8067191">
              <a:off x="0" y="0"/>
              <a:ext cx="1509711" cy="1509711"/>
            </a:xfrm>
            <a:custGeom>
              <a:avLst/>
              <a:gdLst>
                <a:gd name="txL" fmla="*/ 221092 w 1509711"/>
                <a:gd name="txT" fmla="*/ 221092 h 1509711"/>
                <a:gd name="txR" fmla="*/ 1288619 w 1509711"/>
                <a:gd name="txB" fmla="*/ 1288619 h 1509711"/>
              </a:gdLst>
              <a:ahLst/>
              <a:cxnLst>
                <a:cxn ang="0">
                  <a:pos x="1509711" y="754856"/>
                </a:cxn>
                <a:cxn ang="5898240">
                  <a:pos x="1288619" y="1288619"/>
                </a:cxn>
                <a:cxn ang="5898240">
                  <a:pos x="754856" y="1509711"/>
                </a:cxn>
                <a:cxn ang="5898240">
                  <a:pos x="221092" y="1288619"/>
                </a:cxn>
                <a:cxn ang="11796480">
                  <a:pos x="0" y="754856"/>
                </a:cxn>
                <a:cxn ang="17694720">
                  <a:pos x="221092" y="221092"/>
                </a:cxn>
                <a:cxn ang="17694720">
                  <a:pos x="754856" y="0"/>
                </a:cxn>
                <a:cxn ang="17694720">
                  <a:pos x="1509711" y="0"/>
                </a:cxn>
              </a:cxnLst>
              <a:rect l="txL" t="txT" r="txR" b="txB"/>
              <a:pathLst>
                <a:path w="1509711" h="1509711">
                  <a:moveTo>
                    <a:pt x="0" y="754856"/>
                  </a:moveTo>
                  <a:lnTo>
                    <a:pt x="0" y="754856"/>
                  </a:lnTo>
                  <a:cubicBezTo>
                    <a:pt x="0" y="337960"/>
                    <a:pt x="337960" y="0"/>
                    <a:pt x="754856" y="1"/>
                  </a:cubicBezTo>
                  <a:cubicBezTo>
                    <a:pt x="754856" y="1"/>
                    <a:pt x="754856" y="1"/>
                    <a:pt x="754856" y="1"/>
                  </a:cubicBezTo>
                  <a:cubicBezTo>
                    <a:pt x="1006474" y="0"/>
                    <a:pt x="1258092" y="0"/>
                    <a:pt x="1509711" y="0"/>
                  </a:cubicBezTo>
                  <a:cubicBezTo>
                    <a:pt x="1509711" y="251619"/>
                    <a:pt x="1509711" y="503237"/>
                    <a:pt x="1509711" y="754856"/>
                  </a:cubicBezTo>
                  <a:cubicBezTo>
                    <a:pt x="1509711" y="1171751"/>
                    <a:pt x="1171750" y="1509711"/>
                    <a:pt x="754855" y="1509712"/>
                  </a:cubicBezTo>
                  <a:cubicBezTo>
                    <a:pt x="337959" y="1509712"/>
                    <a:pt x="-1" y="1171751"/>
                    <a:pt x="-1" y="754856"/>
                  </a:cubicBezTo>
                  <a:cubicBezTo>
                    <a:pt x="-2" y="754855"/>
                    <a:pt x="-1" y="754855"/>
                    <a:pt x="-1" y="754855"/>
                  </a:cubicBezTo>
                  <a:lnTo>
                    <a:pt x="0" y="754856"/>
                  </a:lnTo>
                  <a:close/>
                </a:path>
              </a:pathLst>
            </a:custGeom>
            <a:solidFill>
              <a:srgbClr val="9DC3E6">
                <a:alpha val="100000"/>
              </a:srgbClr>
            </a:solidFill>
            <a:ln w="9525">
              <a:noFill/>
            </a:ln>
          </p:spPr>
          <p:txBody>
            <a:bodyPr/>
            <a:p>
              <a:endParaRPr lang="zh-CN" altLang="en-US"/>
            </a:p>
          </p:txBody>
        </p:sp>
        <p:sp>
          <p:nvSpPr>
            <p:cNvPr id="223273" name="椭圆 38"/>
            <p:cNvSpPr/>
            <p:nvPr/>
          </p:nvSpPr>
          <p:spPr>
            <a:xfrm>
              <a:off x="76320" y="76755"/>
              <a:ext cx="1357073" cy="1357073"/>
            </a:xfrm>
            <a:prstGeom prst="ellipse">
              <a:avLst/>
            </a:prstGeom>
            <a:noFill/>
            <a:ln w="25400" cap="flat" cmpd="sng">
              <a:solidFill>
                <a:schemeClr val="bg1"/>
              </a:solidFill>
              <a:prstDash val="solid"/>
              <a:miter/>
              <a:headEnd type="none" w="med" len="med"/>
              <a:tailEnd type="none" w="med" len="med"/>
            </a:ln>
          </p:spPr>
          <p:txBody>
            <a:bodyPr vert="eaVert"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pic>
        <p:nvPicPr>
          <p:cNvPr id="223237" name="组合 90"/>
          <p:cNvPicPr/>
          <p:nvPr/>
        </p:nvPicPr>
        <p:blipFill>
          <a:blip r:embed="rId1"/>
          <a:stretch>
            <a:fillRect/>
          </a:stretch>
        </p:blipFill>
        <p:spPr>
          <a:xfrm>
            <a:off x="1870075" y="8870950"/>
            <a:ext cx="715963" cy="738188"/>
          </a:xfrm>
          <a:prstGeom prst="rect">
            <a:avLst/>
          </a:prstGeom>
          <a:noFill/>
          <a:ln w="9525">
            <a:noFill/>
          </a:ln>
        </p:spPr>
      </p:pic>
      <p:grpSp>
        <p:nvGrpSpPr>
          <p:cNvPr id="223238" name="组合 85"/>
          <p:cNvGrpSpPr/>
          <p:nvPr/>
        </p:nvGrpSpPr>
        <p:grpSpPr>
          <a:xfrm>
            <a:off x="5045075" y="7256463"/>
            <a:ext cx="682625" cy="646112"/>
            <a:chOff x="0" y="0"/>
            <a:chExt cx="479425" cy="479425"/>
          </a:xfrm>
        </p:grpSpPr>
        <p:sp>
          <p:nvSpPr>
            <p:cNvPr id="223270" name="Freeform 101"/>
            <p:cNvSpPr>
              <a:spLocks noEditPoints="1"/>
            </p:cNvSpPr>
            <p:nvPr/>
          </p:nvSpPr>
          <p:spPr>
            <a:xfrm>
              <a:off x="115887" y="115887"/>
              <a:ext cx="363538" cy="363538"/>
            </a:xfrm>
            <a:custGeom>
              <a:avLst/>
              <a:gdLst>
                <a:gd name="txL" fmla="*/ 0 w 170"/>
                <a:gd name="txT" fmla="*/ 0 h 170"/>
                <a:gd name="txR" fmla="*/ 170 w 170"/>
                <a:gd name="txB" fmla="*/ 170 h 17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70" h="170">
                  <a:moveTo>
                    <a:pt x="159" y="68"/>
                  </a:moveTo>
                  <a:cubicBezTo>
                    <a:pt x="151" y="68"/>
                    <a:pt x="151" y="68"/>
                    <a:pt x="151" y="68"/>
                  </a:cubicBezTo>
                  <a:cubicBezTo>
                    <a:pt x="149" y="68"/>
                    <a:pt x="146" y="66"/>
                    <a:pt x="146" y="64"/>
                  </a:cubicBezTo>
                  <a:cubicBezTo>
                    <a:pt x="145" y="61"/>
                    <a:pt x="144" y="59"/>
                    <a:pt x="143" y="57"/>
                  </a:cubicBezTo>
                  <a:cubicBezTo>
                    <a:pt x="142" y="55"/>
                    <a:pt x="142" y="52"/>
                    <a:pt x="144" y="50"/>
                  </a:cubicBezTo>
                  <a:cubicBezTo>
                    <a:pt x="150" y="44"/>
                    <a:pt x="150" y="44"/>
                    <a:pt x="150" y="44"/>
                  </a:cubicBezTo>
                  <a:cubicBezTo>
                    <a:pt x="154" y="40"/>
                    <a:pt x="154" y="34"/>
                    <a:pt x="150" y="30"/>
                  </a:cubicBezTo>
                  <a:cubicBezTo>
                    <a:pt x="140" y="20"/>
                    <a:pt x="140" y="20"/>
                    <a:pt x="140" y="20"/>
                  </a:cubicBezTo>
                  <a:cubicBezTo>
                    <a:pt x="138" y="18"/>
                    <a:pt x="136" y="17"/>
                    <a:pt x="133" y="17"/>
                  </a:cubicBezTo>
                  <a:cubicBezTo>
                    <a:pt x="130" y="17"/>
                    <a:pt x="127" y="18"/>
                    <a:pt x="125" y="20"/>
                  </a:cubicBezTo>
                  <a:cubicBezTo>
                    <a:pt x="120" y="26"/>
                    <a:pt x="120" y="26"/>
                    <a:pt x="120" y="26"/>
                  </a:cubicBezTo>
                  <a:cubicBezTo>
                    <a:pt x="119" y="27"/>
                    <a:pt x="117" y="28"/>
                    <a:pt x="116" y="28"/>
                  </a:cubicBezTo>
                  <a:cubicBezTo>
                    <a:pt x="115" y="28"/>
                    <a:pt x="114" y="27"/>
                    <a:pt x="113" y="27"/>
                  </a:cubicBezTo>
                  <a:cubicBezTo>
                    <a:pt x="111" y="26"/>
                    <a:pt x="108" y="25"/>
                    <a:pt x="106" y="24"/>
                  </a:cubicBezTo>
                  <a:cubicBezTo>
                    <a:pt x="104" y="23"/>
                    <a:pt x="102" y="21"/>
                    <a:pt x="102" y="19"/>
                  </a:cubicBezTo>
                  <a:cubicBezTo>
                    <a:pt x="102" y="10"/>
                    <a:pt x="102" y="10"/>
                    <a:pt x="102" y="10"/>
                  </a:cubicBezTo>
                  <a:cubicBezTo>
                    <a:pt x="102" y="5"/>
                    <a:pt x="97" y="0"/>
                    <a:pt x="92" y="0"/>
                  </a:cubicBezTo>
                  <a:cubicBezTo>
                    <a:pt x="78" y="0"/>
                    <a:pt x="78" y="0"/>
                    <a:pt x="78" y="0"/>
                  </a:cubicBezTo>
                  <a:cubicBezTo>
                    <a:pt x="73" y="0"/>
                    <a:pt x="68" y="5"/>
                    <a:pt x="68" y="10"/>
                  </a:cubicBezTo>
                  <a:cubicBezTo>
                    <a:pt x="68" y="19"/>
                    <a:pt x="68" y="19"/>
                    <a:pt x="68" y="19"/>
                  </a:cubicBezTo>
                  <a:cubicBezTo>
                    <a:pt x="68" y="21"/>
                    <a:pt x="66" y="23"/>
                    <a:pt x="64" y="24"/>
                  </a:cubicBezTo>
                  <a:cubicBezTo>
                    <a:pt x="61" y="25"/>
                    <a:pt x="59" y="26"/>
                    <a:pt x="57" y="27"/>
                  </a:cubicBezTo>
                  <a:cubicBezTo>
                    <a:pt x="56" y="27"/>
                    <a:pt x="55" y="28"/>
                    <a:pt x="54" y="28"/>
                  </a:cubicBezTo>
                  <a:cubicBezTo>
                    <a:pt x="53" y="28"/>
                    <a:pt x="51" y="27"/>
                    <a:pt x="50" y="26"/>
                  </a:cubicBezTo>
                  <a:cubicBezTo>
                    <a:pt x="44" y="20"/>
                    <a:pt x="44" y="20"/>
                    <a:pt x="44" y="20"/>
                  </a:cubicBezTo>
                  <a:cubicBezTo>
                    <a:pt x="42" y="18"/>
                    <a:pt x="40" y="17"/>
                    <a:pt x="37" y="17"/>
                  </a:cubicBezTo>
                  <a:cubicBezTo>
                    <a:pt x="34" y="17"/>
                    <a:pt x="32" y="18"/>
                    <a:pt x="30" y="20"/>
                  </a:cubicBezTo>
                  <a:cubicBezTo>
                    <a:pt x="20" y="30"/>
                    <a:pt x="20" y="30"/>
                    <a:pt x="20" y="30"/>
                  </a:cubicBezTo>
                  <a:cubicBezTo>
                    <a:pt x="18" y="32"/>
                    <a:pt x="17" y="34"/>
                    <a:pt x="17" y="37"/>
                  </a:cubicBezTo>
                  <a:cubicBezTo>
                    <a:pt x="17" y="40"/>
                    <a:pt x="18" y="42"/>
                    <a:pt x="20" y="44"/>
                  </a:cubicBezTo>
                  <a:cubicBezTo>
                    <a:pt x="26" y="50"/>
                    <a:pt x="26" y="50"/>
                    <a:pt x="26" y="50"/>
                  </a:cubicBezTo>
                  <a:cubicBezTo>
                    <a:pt x="28" y="52"/>
                    <a:pt x="28" y="55"/>
                    <a:pt x="27" y="57"/>
                  </a:cubicBezTo>
                  <a:cubicBezTo>
                    <a:pt x="26" y="59"/>
                    <a:pt x="25" y="61"/>
                    <a:pt x="24" y="64"/>
                  </a:cubicBezTo>
                  <a:cubicBezTo>
                    <a:pt x="23" y="66"/>
                    <a:pt x="21" y="68"/>
                    <a:pt x="19" y="68"/>
                  </a:cubicBezTo>
                  <a:cubicBezTo>
                    <a:pt x="11" y="68"/>
                    <a:pt x="11" y="68"/>
                    <a:pt x="11" y="68"/>
                  </a:cubicBezTo>
                  <a:cubicBezTo>
                    <a:pt x="5" y="68"/>
                    <a:pt x="0" y="73"/>
                    <a:pt x="0" y="78"/>
                  </a:cubicBezTo>
                  <a:cubicBezTo>
                    <a:pt x="0" y="92"/>
                    <a:pt x="0" y="92"/>
                    <a:pt x="0" y="92"/>
                  </a:cubicBezTo>
                  <a:cubicBezTo>
                    <a:pt x="0" y="97"/>
                    <a:pt x="5" y="102"/>
                    <a:pt x="11" y="102"/>
                  </a:cubicBezTo>
                  <a:cubicBezTo>
                    <a:pt x="19" y="102"/>
                    <a:pt x="19" y="102"/>
                    <a:pt x="19" y="102"/>
                  </a:cubicBezTo>
                  <a:cubicBezTo>
                    <a:pt x="21" y="102"/>
                    <a:pt x="23" y="104"/>
                    <a:pt x="24" y="106"/>
                  </a:cubicBezTo>
                  <a:cubicBezTo>
                    <a:pt x="25" y="108"/>
                    <a:pt x="26" y="111"/>
                    <a:pt x="27" y="113"/>
                  </a:cubicBezTo>
                  <a:cubicBezTo>
                    <a:pt x="28" y="115"/>
                    <a:pt x="28" y="118"/>
                    <a:pt x="26" y="120"/>
                  </a:cubicBezTo>
                  <a:cubicBezTo>
                    <a:pt x="20" y="125"/>
                    <a:pt x="20" y="125"/>
                    <a:pt x="20" y="125"/>
                  </a:cubicBezTo>
                  <a:cubicBezTo>
                    <a:pt x="16" y="129"/>
                    <a:pt x="16" y="136"/>
                    <a:pt x="20" y="140"/>
                  </a:cubicBezTo>
                  <a:cubicBezTo>
                    <a:pt x="30" y="149"/>
                    <a:pt x="30" y="149"/>
                    <a:pt x="30" y="149"/>
                  </a:cubicBezTo>
                  <a:cubicBezTo>
                    <a:pt x="32" y="151"/>
                    <a:pt x="34" y="153"/>
                    <a:pt x="37" y="153"/>
                  </a:cubicBezTo>
                  <a:cubicBezTo>
                    <a:pt x="40" y="153"/>
                    <a:pt x="42" y="151"/>
                    <a:pt x="44" y="149"/>
                  </a:cubicBezTo>
                  <a:cubicBezTo>
                    <a:pt x="50" y="144"/>
                    <a:pt x="50" y="144"/>
                    <a:pt x="50" y="144"/>
                  </a:cubicBezTo>
                  <a:cubicBezTo>
                    <a:pt x="51" y="143"/>
                    <a:pt x="53" y="142"/>
                    <a:pt x="54" y="142"/>
                  </a:cubicBezTo>
                  <a:cubicBezTo>
                    <a:pt x="55" y="142"/>
                    <a:pt x="56" y="142"/>
                    <a:pt x="57" y="143"/>
                  </a:cubicBezTo>
                  <a:cubicBezTo>
                    <a:pt x="59" y="144"/>
                    <a:pt x="61" y="145"/>
                    <a:pt x="64" y="146"/>
                  </a:cubicBezTo>
                  <a:cubicBezTo>
                    <a:pt x="66" y="146"/>
                    <a:pt x="68" y="149"/>
                    <a:pt x="68" y="151"/>
                  </a:cubicBezTo>
                  <a:cubicBezTo>
                    <a:pt x="68" y="159"/>
                    <a:pt x="68" y="159"/>
                    <a:pt x="68" y="159"/>
                  </a:cubicBezTo>
                  <a:cubicBezTo>
                    <a:pt x="68" y="165"/>
                    <a:pt x="73" y="170"/>
                    <a:pt x="78" y="170"/>
                  </a:cubicBezTo>
                  <a:cubicBezTo>
                    <a:pt x="92" y="170"/>
                    <a:pt x="92" y="170"/>
                    <a:pt x="92" y="170"/>
                  </a:cubicBezTo>
                  <a:cubicBezTo>
                    <a:pt x="97" y="170"/>
                    <a:pt x="102" y="165"/>
                    <a:pt x="102" y="159"/>
                  </a:cubicBezTo>
                  <a:cubicBezTo>
                    <a:pt x="102" y="151"/>
                    <a:pt x="102" y="151"/>
                    <a:pt x="102" y="151"/>
                  </a:cubicBezTo>
                  <a:cubicBezTo>
                    <a:pt x="102" y="149"/>
                    <a:pt x="104" y="146"/>
                    <a:pt x="106" y="146"/>
                  </a:cubicBezTo>
                  <a:cubicBezTo>
                    <a:pt x="108" y="145"/>
                    <a:pt x="111" y="144"/>
                    <a:pt x="113" y="143"/>
                  </a:cubicBezTo>
                  <a:cubicBezTo>
                    <a:pt x="114" y="142"/>
                    <a:pt x="115" y="142"/>
                    <a:pt x="116" y="142"/>
                  </a:cubicBezTo>
                  <a:cubicBezTo>
                    <a:pt x="117" y="142"/>
                    <a:pt x="119" y="143"/>
                    <a:pt x="120" y="144"/>
                  </a:cubicBezTo>
                  <a:cubicBezTo>
                    <a:pt x="125" y="149"/>
                    <a:pt x="125" y="149"/>
                    <a:pt x="125" y="149"/>
                  </a:cubicBezTo>
                  <a:cubicBezTo>
                    <a:pt x="127" y="151"/>
                    <a:pt x="130" y="153"/>
                    <a:pt x="133" y="153"/>
                  </a:cubicBezTo>
                  <a:cubicBezTo>
                    <a:pt x="136" y="153"/>
                    <a:pt x="138" y="151"/>
                    <a:pt x="140" y="149"/>
                  </a:cubicBezTo>
                  <a:cubicBezTo>
                    <a:pt x="150" y="140"/>
                    <a:pt x="150" y="140"/>
                    <a:pt x="150" y="140"/>
                  </a:cubicBezTo>
                  <a:cubicBezTo>
                    <a:pt x="154" y="136"/>
                    <a:pt x="154" y="129"/>
                    <a:pt x="150" y="125"/>
                  </a:cubicBezTo>
                  <a:cubicBezTo>
                    <a:pt x="144" y="120"/>
                    <a:pt x="144" y="120"/>
                    <a:pt x="144" y="120"/>
                  </a:cubicBezTo>
                  <a:cubicBezTo>
                    <a:pt x="142" y="118"/>
                    <a:pt x="142" y="115"/>
                    <a:pt x="143" y="113"/>
                  </a:cubicBezTo>
                  <a:cubicBezTo>
                    <a:pt x="144" y="111"/>
                    <a:pt x="145" y="108"/>
                    <a:pt x="146" y="106"/>
                  </a:cubicBezTo>
                  <a:cubicBezTo>
                    <a:pt x="146" y="104"/>
                    <a:pt x="149" y="102"/>
                    <a:pt x="151" y="102"/>
                  </a:cubicBezTo>
                  <a:cubicBezTo>
                    <a:pt x="159" y="102"/>
                    <a:pt x="159" y="102"/>
                    <a:pt x="159" y="102"/>
                  </a:cubicBezTo>
                  <a:cubicBezTo>
                    <a:pt x="165" y="102"/>
                    <a:pt x="170" y="97"/>
                    <a:pt x="170" y="92"/>
                  </a:cubicBezTo>
                  <a:cubicBezTo>
                    <a:pt x="170" y="78"/>
                    <a:pt x="170" y="78"/>
                    <a:pt x="170" y="78"/>
                  </a:cubicBezTo>
                  <a:cubicBezTo>
                    <a:pt x="170" y="73"/>
                    <a:pt x="165" y="68"/>
                    <a:pt x="159" y="68"/>
                  </a:cubicBezTo>
                  <a:moveTo>
                    <a:pt x="115" y="85"/>
                  </a:moveTo>
                  <a:cubicBezTo>
                    <a:pt x="115" y="102"/>
                    <a:pt x="102" y="115"/>
                    <a:pt x="85" y="115"/>
                  </a:cubicBezTo>
                  <a:cubicBezTo>
                    <a:pt x="68" y="115"/>
                    <a:pt x="55" y="102"/>
                    <a:pt x="55" y="85"/>
                  </a:cubicBezTo>
                  <a:cubicBezTo>
                    <a:pt x="55" y="68"/>
                    <a:pt x="68" y="54"/>
                    <a:pt x="85" y="54"/>
                  </a:cubicBezTo>
                  <a:cubicBezTo>
                    <a:pt x="102" y="54"/>
                    <a:pt x="115" y="68"/>
                    <a:pt x="115" y="85"/>
                  </a:cubicBezTo>
                </a:path>
              </a:pathLst>
            </a:custGeom>
            <a:solidFill>
              <a:schemeClr val="bg1">
                <a:alpha val="100000"/>
              </a:schemeClr>
            </a:solidFill>
            <a:ln w="9525">
              <a:noFill/>
            </a:ln>
          </p:spPr>
          <p:txBody>
            <a:bodyPr/>
            <a:p>
              <a:endParaRPr lang="zh-CN" altLang="en-US"/>
            </a:p>
          </p:txBody>
        </p:sp>
        <p:sp>
          <p:nvSpPr>
            <p:cNvPr id="223271" name="Freeform 102"/>
            <p:cNvSpPr>
              <a:spLocks noEditPoints="1"/>
            </p:cNvSpPr>
            <p:nvPr/>
          </p:nvSpPr>
          <p:spPr>
            <a:xfrm>
              <a:off x="0" y="0"/>
              <a:ext cx="188913" cy="187325"/>
            </a:xfrm>
            <a:custGeom>
              <a:avLst/>
              <a:gdLst>
                <a:gd name="txL" fmla="*/ 0 w 88"/>
                <a:gd name="txT" fmla="*/ 0 h 88"/>
                <a:gd name="txR" fmla="*/ 88 w 88"/>
                <a:gd name="txB" fmla="*/ 88 h 88"/>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88" h="88">
                  <a:moveTo>
                    <a:pt x="76" y="55"/>
                  </a:moveTo>
                  <a:cubicBezTo>
                    <a:pt x="76" y="55"/>
                    <a:pt x="77" y="54"/>
                    <a:pt x="77" y="54"/>
                  </a:cubicBezTo>
                  <a:cubicBezTo>
                    <a:pt x="81" y="54"/>
                    <a:pt x="81" y="54"/>
                    <a:pt x="81" y="54"/>
                  </a:cubicBezTo>
                  <a:cubicBezTo>
                    <a:pt x="85" y="54"/>
                    <a:pt x="88" y="51"/>
                    <a:pt x="88" y="47"/>
                  </a:cubicBezTo>
                  <a:cubicBezTo>
                    <a:pt x="88" y="41"/>
                    <a:pt x="88" y="41"/>
                    <a:pt x="88" y="41"/>
                  </a:cubicBezTo>
                  <a:cubicBezTo>
                    <a:pt x="88" y="37"/>
                    <a:pt x="85" y="34"/>
                    <a:pt x="81" y="34"/>
                  </a:cubicBezTo>
                  <a:cubicBezTo>
                    <a:pt x="77" y="34"/>
                    <a:pt x="77" y="34"/>
                    <a:pt x="77" y="34"/>
                  </a:cubicBezTo>
                  <a:cubicBezTo>
                    <a:pt x="77" y="34"/>
                    <a:pt x="76" y="33"/>
                    <a:pt x="76" y="33"/>
                  </a:cubicBezTo>
                  <a:cubicBezTo>
                    <a:pt x="76" y="32"/>
                    <a:pt x="75" y="30"/>
                    <a:pt x="75" y="29"/>
                  </a:cubicBezTo>
                  <a:cubicBezTo>
                    <a:pt x="74" y="29"/>
                    <a:pt x="75" y="28"/>
                    <a:pt x="75" y="28"/>
                  </a:cubicBezTo>
                  <a:cubicBezTo>
                    <a:pt x="78" y="25"/>
                    <a:pt x="78" y="25"/>
                    <a:pt x="78" y="25"/>
                  </a:cubicBezTo>
                  <a:cubicBezTo>
                    <a:pt x="80" y="22"/>
                    <a:pt x="80" y="18"/>
                    <a:pt x="78" y="15"/>
                  </a:cubicBezTo>
                  <a:cubicBezTo>
                    <a:pt x="73" y="11"/>
                    <a:pt x="73" y="11"/>
                    <a:pt x="73" y="11"/>
                  </a:cubicBezTo>
                  <a:cubicBezTo>
                    <a:pt x="72" y="9"/>
                    <a:pt x="70" y="8"/>
                    <a:pt x="68" y="8"/>
                  </a:cubicBezTo>
                  <a:cubicBezTo>
                    <a:pt x="66" y="8"/>
                    <a:pt x="64" y="9"/>
                    <a:pt x="63" y="11"/>
                  </a:cubicBezTo>
                  <a:cubicBezTo>
                    <a:pt x="60" y="13"/>
                    <a:pt x="60" y="13"/>
                    <a:pt x="60" y="13"/>
                  </a:cubicBezTo>
                  <a:cubicBezTo>
                    <a:pt x="60" y="13"/>
                    <a:pt x="60" y="14"/>
                    <a:pt x="59" y="14"/>
                  </a:cubicBezTo>
                  <a:cubicBezTo>
                    <a:pt x="59" y="13"/>
                    <a:pt x="59" y="13"/>
                    <a:pt x="59" y="13"/>
                  </a:cubicBezTo>
                  <a:cubicBezTo>
                    <a:pt x="58" y="13"/>
                    <a:pt x="56" y="12"/>
                    <a:pt x="55" y="12"/>
                  </a:cubicBezTo>
                  <a:cubicBezTo>
                    <a:pt x="55" y="12"/>
                    <a:pt x="54" y="11"/>
                    <a:pt x="54" y="11"/>
                  </a:cubicBezTo>
                  <a:cubicBezTo>
                    <a:pt x="54" y="7"/>
                    <a:pt x="54" y="7"/>
                    <a:pt x="54" y="7"/>
                  </a:cubicBezTo>
                  <a:cubicBezTo>
                    <a:pt x="54" y="3"/>
                    <a:pt x="51" y="0"/>
                    <a:pt x="47" y="0"/>
                  </a:cubicBezTo>
                  <a:cubicBezTo>
                    <a:pt x="41" y="0"/>
                    <a:pt x="41" y="0"/>
                    <a:pt x="41" y="0"/>
                  </a:cubicBezTo>
                  <a:cubicBezTo>
                    <a:pt x="37" y="0"/>
                    <a:pt x="34" y="3"/>
                    <a:pt x="34" y="7"/>
                  </a:cubicBezTo>
                  <a:cubicBezTo>
                    <a:pt x="34" y="11"/>
                    <a:pt x="34" y="11"/>
                    <a:pt x="34" y="11"/>
                  </a:cubicBezTo>
                  <a:cubicBezTo>
                    <a:pt x="34" y="11"/>
                    <a:pt x="33" y="12"/>
                    <a:pt x="33" y="12"/>
                  </a:cubicBezTo>
                  <a:cubicBezTo>
                    <a:pt x="32" y="12"/>
                    <a:pt x="31" y="13"/>
                    <a:pt x="29" y="13"/>
                  </a:cubicBezTo>
                  <a:cubicBezTo>
                    <a:pt x="29" y="14"/>
                    <a:pt x="29" y="14"/>
                    <a:pt x="29" y="14"/>
                  </a:cubicBezTo>
                  <a:cubicBezTo>
                    <a:pt x="28" y="14"/>
                    <a:pt x="28" y="13"/>
                    <a:pt x="28" y="13"/>
                  </a:cubicBezTo>
                  <a:cubicBezTo>
                    <a:pt x="25" y="11"/>
                    <a:pt x="25" y="11"/>
                    <a:pt x="25" y="11"/>
                  </a:cubicBezTo>
                  <a:cubicBezTo>
                    <a:pt x="24" y="9"/>
                    <a:pt x="22" y="8"/>
                    <a:pt x="20" y="8"/>
                  </a:cubicBezTo>
                  <a:cubicBezTo>
                    <a:pt x="18" y="8"/>
                    <a:pt x="17" y="9"/>
                    <a:pt x="15" y="11"/>
                  </a:cubicBezTo>
                  <a:cubicBezTo>
                    <a:pt x="11" y="15"/>
                    <a:pt x="11" y="15"/>
                    <a:pt x="11" y="15"/>
                  </a:cubicBezTo>
                  <a:cubicBezTo>
                    <a:pt x="8" y="18"/>
                    <a:pt x="8" y="22"/>
                    <a:pt x="11" y="25"/>
                  </a:cubicBezTo>
                  <a:cubicBezTo>
                    <a:pt x="13" y="28"/>
                    <a:pt x="13" y="28"/>
                    <a:pt x="13" y="28"/>
                  </a:cubicBezTo>
                  <a:cubicBezTo>
                    <a:pt x="14" y="28"/>
                    <a:pt x="14" y="29"/>
                    <a:pt x="14" y="29"/>
                  </a:cubicBezTo>
                  <a:cubicBezTo>
                    <a:pt x="13" y="30"/>
                    <a:pt x="13" y="32"/>
                    <a:pt x="12" y="33"/>
                  </a:cubicBezTo>
                  <a:cubicBezTo>
                    <a:pt x="12" y="33"/>
                    <a:pt x="11" y="34"/>
                    <a:pt x="11" y="34"/>
                  </a:cubicBezTo>
                  <a:cubicBezTo>
                    <a:pt x="7" y="34"/>
                    <a:pt x="7" y="34"/>
                    <a:pt x="7" y="34"/>
                  </a:cubicBezTo>
                  <a:cubicBezTo>
                    <a:pt x="3" y="34"/>
                    <a:pt x="0" y="37"/>
                    <a:pt x="0" y="41"/>
                  </a:cubicBezTo>
                  <a:cubicBezTo>
                    <a:pt x="0" y="47"/>
                    <a:pt x="0" y="47"/>
                    <a:pt x="0" y="47"/>
                  </a:cubicBezTo>
                  <a:cubicBezTo>
                    <a:pt x="0" y="51"/>
                    <a:pt x="3" y="54"/>
                    <a:pt x="7" y="54"/>
                  </a:cubicBezTo>
                  <a:cubicBezTo>
                    <a:pt x="11" y="54"/>
                    <a:pt x="11" y="54"/>
                    <a:pt x="11" y="54"/>
                  </a:cubicBezTo>
                  <a:cubicBezTo>
                    <a:pt x="11" y="54"/>
                    <a:pt x="12" y="55"/>
                    <a:pt x="12" y="55"/>
                  </a:cubicBezTo>
                  <a:cubicBezTo>
                    <a:pt x="13" y="56"/>
                    <a:pt x="13" y="58"/>
                    <a:pt x="14" y="59"/>
                  </a:cubicBezTo>
                  <a:cubicBezTo>
                    <a:pt x="14" y="59"/>
                    <a:pt x="14" y="60"/>
                    <a:pt x="13" y="60"/>
                  </a:cubicBezTo>
                  <a:cubicBezTo>
                    <a:pt x="11" y="63"/>
                    <a:pt x="11" y="63"/>
                    <a:pt x="11" y="63"/>
                  </a:cubicBezTo>
                  <a:cubicBezTo>
                    <a:pt x="9" y="64"/>
                    <a:pt x="9" y="66"/>
                    <a:pt x="9" y="68"/>
                  </a:cubicBezTo>
                  <a:cubicBezTo>
                    <a:pt x="9" y="70"/>
                    <a:pt x="9" y="72"/>
                    <a:pt x="11" y="73"/>
                  </a:cubicBezTo>
                  <a:cubicBezTo>
                    <a:pt x="15" y="78"/>
                    <a:pt x="15" y="78"/>
                    <a:pt x="15" y="78"/>
                  </a:cubicBezTo>
                  <a:cubicBezTo>
                    <a:pt x="17" y="79"/>
                    <a:pt x="18" y="80"/>
                    <a:pt x="20" y="80"/>
                  </a:cubicBezTo>
                  <a:cubicBezTo>
                    <a:pt x="22" y="80"/>
                    <a:pt x="24" y="79"/>
                    <a:pt x="25" y="78"/>
                  </a:cubicBezTo>
                  <a:cubicBezTo>
                    <a:pt x="28" y="75"/>
                    <a:pt x="28" y="75"/>
                    <a:pt x="28" y="75"/>
                  </a:cubicBezTo>
                  <a:cubicBezTo>
                    <a:pt x="28" y="75"/>
                    <a:pt x="28" y="74"/>
                    <a:pt x="29" y="74"/>
                  </a:cubicBezTo>
                  <a:cubicBezTo>
                    <a:pt x="29" y="75"/>
                    <a:pt x="29" y="75"/>
                    <a:pt x="29" y="75"/>
                  </a:cubicBezTo>
                  <a:cubicBezTo>
                    <a:pt x="31" y="75"/>
                    <a:pt x="32" y="76"/>
                    <a:pt x="33" y="76"/>
                  </a:cubicBezTo>
                  <a:cubicBezTo>
                    <a:pt x="33" y="76"/>
                    <a:pt x="34" y="77"/>
                    <a:pt x="34" y="77"/>
                  </a:cubicBezTo>
                  <a:cubicBezTo>
                    <a:pt x="34" y="81"/>
                    <a:pt x="34" y="81"/>
                    <a:pt x="34" y="81"/>
                  </a:cubicBezTo>
                  <a:cubicBezTo>
                    <a:pt x="34" y="85"/>
                    <a:pt x="37" y="88"/>
                    <a:pt x="41" y="88"/>
                  </a:cubicBezTo>
                  <a:cubicBezTo>
                    <a:pt x="47" y="88"/>
                    <a:pt x="47" y="88"/>
                    <a:pt x="47" y="88"/>
                  </a:cubicBezTo>
                  <a:cubicBezTo>
                    <a:pt x="51" y="88"/>
                    <a:pt x="54" y="85"/>
                    <a:pt x="54" y="81"/>
                  </a:cubicBezTo>
                  <a:cubicBezTo>
                    <a:pt x="54" y="77"/>
                    <a:pt x="54" y="77"/>
                    <a:pt x="54" y="77"/>
                  </a:cubicBezTo>
                  <a:cubicBezTo>
                    <a:pt x="54" y="77"/>
                    <a:pt x="55" y="76"/>
                    <a:pt x="55" y="76"/>
                  </a:cubicBezTo>
                  <a:cubicBezTo>
                    <a:pt x="56" y="76"/>
                    <a:pt x="58" y="75"/>
                    <a:pt x="59" y="75"/>
                  </a:cubicBezTo>
                  <a:cubicBezTo>
                    <a:pt x="59" y="74"/>
                    <a:pt x="59" y="74"/>
                    <a:pt x="59" y="74"/>
                  </a:cubicBezTo>
                  <a:cubicBezTo>
                    <a:pt x="60" y="74"/>
                    <a:pt x="60" y="75"/>
                    <a:pt x="60" y="75"/>
                  </a:cubicBezTo>
                  <a:cubicBezTo>
                    <a:pt x="63" y="78"/>
                    <a:pt x="63" y="78"/>
                    <a:pt x="63" y="78"/>
                  </a:cubicBezTo>
                  <a:cubicBezTo>
                    <a:pt x="64" y="79"/>
                    <a:pt x="66" y="80"/>
                    <a:pt x="68" y="80"/>
                  </a:cubicBezTo>
                  <a:cubicBezTo>
                    <a:pt x="70" y="80"/>
                    <a:pt x="72" y="79"/>
                    <a:pt x="73" y="78"/>
                  </a:cubicBezTo>
                  <a:cubicBezTo>
                    <a:pt x="78" y="73"/>
                    <a:pt x="78" y="73"/>
                    <a:pt x="78" y="73"/>
                  </a:cubicBezTo>
                  <a:cubicBezTo>
                    <a:pt x="80" y="70"/>
                    <a:pt x="80" y="66"/>
                    <a:pt x="78" y="63"/>
                  </a:cubicBezTo>
                  <a:cubicBezTo>
                    <a:pt x="75" y="60"/>
                    <a:pt x="75" y="60"/>
                    <a:pt x="75" y="60"/>
                  </a:cubicBezTo>
                  <a:cubicBezTo>
                    <a:pt x="75" y="60"/>
                    <a:pt x="74" y="59"/>
                    <a:pt x="75" y="59"/>
                  </a:cubicBezTo>
                  <a:cubicBezTo>
                    <a:pt x="75" y="58"/>
                    <a:pt x="76" y="56"/>
                    <a:pt x="76" y="55"/>
                  </a:cubicBezTo>
                  <a:close/>
                  <a:moveTo>
                    <a:pt x="58" y="44"/>
                  </a:moveTo>
                  <a:cubicBezTo>
                    <a:pt x="58" y="51"/>
                    <a:pt x="52" y="58"/>
                    <a:pt x="44" y="58"/>
                  </a:cubicBezTo>
                  <a:cubicBezTo>
                    <a:pt x="37" y="58"/>
                    <a:pt x="31" y="51"/>
                    <a:pt x="31" y="44"/>
                  </a:cubicBezTo>
                  <a:cubicBezTo>
                    <a:pt x="31" y="37"/>
                    <a:pt x="37" y="31"/>
                    <a:pt x="44" y="31"/>
                  </a:cubicBezTo>
                  <a:cubicBezTo>
                    <a:pt x="52" y="31"/>
                    <a:pt x="58" y="37"/>
                    <a:pt x="58" y="44"/>
                  </a:cubicBezTo>
                  <a:close/>
                </a:path>
              </a:pathLst>
            </a:custGeom>
            <a:solidFill>
              <a:schemeClr val="bg1">
                <a:alpha val="100000"/>
              </a:schemeClr>
            </a:solidFill>
            <a:ln w="9525">
              <a:noFill/>
            </a:ln>
          </p:spPr>
          <p:txBody>
            <a:bodyPr/>
            <a:p>
              <a:endParaRPr lang="zh-CN" altLang="en-US"/>
            </a:p>
          </p:txBody>
        </p:sp>
      </p:grpSp>
      <p:sp>
        <p:nvSpPr>
          <p:cNvPr id="223239" name="直角三角形 83"/>
          <p:cNvSpPr/>
          <p:nvPr/>
        </p:nvSpPr>
        <p:spPr>
          <a:xfrm>
            <a:off x="0" y="9266238"/>
            <a:ext cx="5095875" cy="958850"/>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23240" name="直角三角形 84"/>
          <p:cNvSpPr/>
          <p:nvPr/>
        </p:nvSpPr>
        <p:spPr>
          <a:xfrm flipH="1">
            <a:off x="9356725" y="9299575"/>
            <a:ext cx="5067300" cy="960438"/>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nvGrpSpPr>
          <p:cNvPr id="223241" name="组合 33"/>
          <p:cNvGrpSpPr/>
          <p:nvPr/>
        </p:nvGrpSpPr>
        <p:grpSpPr>
          <a:xfrm>
            <a:off x="7996238" y="603250"/>
            <a:ext cx="8008937" cy="11068050"/>
            <a:chOff x="0" y="0"/>
            <a:chExt cx="5084620" cy="7422945"/>
          </a:xfrm>
        </p:grpSpPr>
        <p:sp>
          <p:nvSpPr>
            <p:cNvPr id="223266" name="矩形 34"/>
            <p:cNvSpPr/>
            <p:nvPr/>
          </p:nvSpPr>
          <p:spPr>
            <a:xfrm rot="2678193">
              <a:off x="1144437" y="3854428"/>
              <a:ext cx="3940183" cy="3268984"/>
            </a:xfrm>
            <a:prstGeom prst="rect">
              <a:avLst/>
            </a:prstGeom>
            <a:solidFill>
              <a:srgbClr val="9DC3E6">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23267" name="矩形 35"/>
            <p:cNvSpPr/>
            <p:nvPr/>
          </p:nvSpPr>
          <p:spPr>
            <a:xfrm rot="2735885">
              <a:off x="0" y="6088818"/>
              <a:ext cx="1334125" cy="1334125"/>
            </a:xfrm>
            <a:prstGeom prst="rect">
              <a:avLst/>
            </a:prstGeom>
            <a:solidFill>
              <a:srgbClr val="F2F2F2">
                <a:alpha val="8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23268" name="矩形 36"/>
            <p:cNvSpPr/>
            <p:nvPr/>
          </p:nvSpPr>
          <p:spPr>
            <a:xfrm rot="2575587">
              <a:off x="2757313" y="194571"/>
              <a:ext cx="714427" cy="714427"/>
            </a:xfrm>
            <a:prstGeom prst="rect">
              <a:avLst/>
            </a:prstGeom>
            <a:solidFill>
              <a:srgbClr val="2E75B6">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23269" name="矩形 37"/>
            <p:cNvSpPr/>
            <p:nvPr/>
          </p:nvSpPr>
          <p:spPr>
            <a:xfrm rot="2575587">
              <a:off x="2123007" y="0"/>
              <a:ext cx="178029" cy="178029"/>
            </a:xfrm>
            <a:prstGeom prst="rect">
              <a:avLst/>
            </a:prstGeom>
            <a:solidFill>
              <a:srgbClr val="BDD7EE">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sp>
        <p:nvSpPr>
          <p:cNvPr id="223242" name="内容占位符 2"/>
          <p:cNvSpPr/>
          <p:nvPr/>
        </p:nvSpPr>
        <p:spPr>
          <a:xfrm>
            <a:off x="4652963" y="1890713"/>
            <a:ext cx="6518275" cy="1065212"/>
          </a:xfrm>
          <a:prstGeom prst="rect">
            <a:avLst/>
          </a:prstGeom>
          <a:noFill/>
          <a:ln w="9525">
            <a:noFill/>
          </a:ln>
        </p:spPr>
        <p:txBody>
          <a:bodyPr lIns="140692" tIns="70346" rIns="140692" bIns="70346"/>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nSpc>
                <a:spcPct val="120000"/>
              </a:lnSpc>
              <a:buNone/>
            </a:pPr>
            <a:r>
              <a:rPr lang="zh-CN" altLang="en-US" sz="4300" b="1" dirty="0">
                <a:latin typeface="黑体" panose="02010609060101010101" pitchFamily="49" charset="-122"/>
              </a:rPr>
              <a:t>提单流转过程四</a:t>
            </a:r>
            <a:endParaRPr lang="en-US" altLang="zh-CN" sz="4300" b="1" dirty="0">
              <a:solidFill>
                <a:srgbClr val="FF0000"/>
              </a:solidFill>
              <a:latin typeface="楷体_GB2312" pitchFamily="49" charset="-122"/>
              <a:ea typeface="楷体_GB2312" pitchFamily="49" charset="-122"/>
            </a:endParaRPr>
          </a:p>
        </p:txBody>
      </p:sp>
      <p:grpSp>
        <p:nvGrpSpPr>
          <p:cNvPr id="223243" name="组合 7"/>
          <p:cNvGrpSpPr/>
          <p:nvPr/>
        </p:nvGrpSpPr>
        <p:grpSpPr>
          <a:xfrm>
            <a:off x="3348038" y="2106613"/>
            <a:ext cx="904875" cy="858837"/>
            <a:chOff x="0" y="0"/>
            <a:chExt cx="1143008" cy="1143007"/>
          </a:xfrm>
        </p:grpSpPr>
        <p:grpSp>
          <p:nvGrpSpPr>
            <p:cNvPr id="223259" name="椭圆 4"/>
            <p:cNvGrpSpPr/>
            <p:nvPr/>
          </p:nvGrpSpPr>
          <p:grpSpPr>
            <a:xfrm>
              <a:off x="-419104" y="-172649"/>
              <a:ext cx="1713859" cy="1713857"/>
              <a:chOff x="0" y="0"/>
              <a:chExt cx="1499616" cy="1499616"/>
            </a:xfrm>
          </p:grpSpPr>
          <p:pic>
            <p:nvPicPr>
              <p:cNvPr id="223264" name="椭圆 4"/>
              <p:cNvPicPr/>
              <p:nvPr/>
            </p:nvPicPr>
            <p:blipFill>
              <a:blip r:embed="rId2"/>
              <a:stretch>
                <a:fillRect/>
              </a:stretch>
            </p:blipFill>
            <p:spPr>
              <a:xfrm>
                <a:off x="0" y="0"/>
                <a:ext cx="1499616" cy="1499616"/>
              </a:xfrm>
              <a:prstGeom prst="rect">
                <a:avLst/>
              </a:prstGeom>
              <a:noFill/>
              <a:ln w="9525">
                <a:noFill/>
              </a:ln>
            </p:spPr>
          </p:pic>
          <p:sp>
            <p:nvSpPr>
              <p:cNvPr id="223265" name="Text Box 48"/>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23260" name="椭圆 5"/>
            <p:cNvGrpSpPr/>
            <p:nvPr/>
          </p:nvGrpSpPr>
          <p:grpSpPr>
            <a:xfrm>
              <a:off x="-8056" y="36358"/>
              <a:ext cx="1093804" cy="1107737"/>
              <a:chOff x="0" y="0"/>
              <a:chExt cx="957072" cy="969264"/>
            </a:xfrm>
          </p:grpSpPr>
          <p:pic>
            <p:nvPicPr>
              <p:cNvPr id="223262" name="椭圆 5"/>
              <p:cNvPicPr/>
              <p:nvPr/>
            </p:nvPicPr>
            <p:blipFill>
              <a:blip r:embed="rId3"/>
              <a:stretch>
                <a:fillRect/>
              </a:stretch>
            </p:blipFill>
            <p:spPr>
              <a:xfrm>
                <a:off x="0" y="0"/>
                <a:ext cx="957072" cy="969264"/>
              </a:xfrm>
              <a:prstGeom prst="rect">
                <a:avLst/>
              </a:prstGeom>
              <a:noFill/>
              <a:ln w="9525">
                <a:noFill/>
              </a:ln>
            </p:spPr>
          </p:pic>
          <p:sp>
            <p:nvSpPr>
              <p:cNvPr id="223263" name="Text Box 51"/>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223261" name="燕尾形 6"/>
            <p:cNvSpPr/>
            <p:nvPr/>
          </p:nvSpPr>
          <p:spPr>
            <a:xfrm>
              <a:off x="356794" y="387301"/>
              <a:ext cx="429417" cy="428234"/>
            </a:xfrm>
            <a:prstGeom prst="chevron">
              <a:avLst>
                <a:gd name="adj" fmla="val 49998"/>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pic>
        <p:nvPicPr>
          <p:cNvPr id="223244" name="Picture 9" descr="COMML018"/>
          <p:cNvPicPr>
            <a:picLocks noChangeAspect="1"/>
          </p:cNvPicPr>
          <p:nvPr/>
        </p:nvPicPr>
        <p:blipFill>
          <a:blip r:embed="rId4"/>
          <a:stretch>
            <a:fillRect/>
          </a:stretch>
        </p:blipFill>
        <p:spPr>
          <a:xfrm>
            <a:off x="4025900" y="3503613"/>
            <a:ext cx="3840163" cy="1779587"/>
          </a:xfrm>
          <a:prstGeom prst="rect">
            <a:avLst/>
          </a:prstGeom>
          <a:noFill/>
          <a:ln w="9525">
            <a:noFill/>
          </a:ln>
        </p:spPr>
      </p:pic>
      <p:pic>
        <p:nvPicPr>
          <p:cNvPr id="223245" name="Picture 2" descr="COMML006"/>
          <p:cNvPicPr>
            <a:picLocks noChangeAspect="1"/>
          </p:cNvPicPr>
          <p:nvPr/>
        </p:nvPicPr>
        <p:blipFill>
          <a:blip r:embed="rId5"/>
          <a:stretch>
            <a:fillRect/>
          </a:stretch>
        </p:blipFill>
        <p:spPr>
          <a:xfrm>
            <a:off x="9923463" y="3824288"/>
            <a:ext cx="3629025" cy="1903412"/>
          </a:xfrm>
          <a:prstGeom prst="rect">
            <a:avLst/>
          </a:prstGeom>
          <a:noFill/>
          <a:ln w="9525">
            <a:noFill/>
          </a:ln>
        </p:spPr>
      </p:pic>
      <p:sp>
        <p:nvSpPr>
          <p:cNvPr id="223246" name="Text Box 41"/>
          <p:cNvSpPr txBox="1"/>
          <p:nvPr/>
        </p:nvSpPr>
        <p:spPr>
          <a:xfrm>
            <a:off x="4932363" y="6615113"/>
            <a:ext cx="2041525" cy="619125"/>
          </a:xfrm>
          <a:prstGeom prst="rect">
            <a:avLst/>
          </a:prstGeom>
          <a:noFill/>
          <a:ln w="9525">
            <a:noFill/>
          </a:ln>
        </p:spPr>
        <p:txBody>
          <a:bodyPr lIns="140717" tIns="70359" rIns="140717" bIns="70359">
            <a:spAutoFit/>
          </a:bodyPr>
          <a:p>
            <a:pPr>
              <a:spcBef>
                <a:spcPct val="50000"/>
              </a:spcBef>
            </a:pPr>
            <a:r>
              <a:rPr lang="zh-CN" altLang="en-US" sz="3100" b="1" dirty="0">
                <a:latin typeface="Arial" panose="020B0604020202020204" pitchFamily="34" charset="0"/>
                <a:ea typeface="楷体_GB2312" pitchFamily="49" charset="-122"/>
              </a:rPr>
              <a:t>发货人</a:t>
            </a:r>
            <a:endParaRPr lang="zh-CN" altLang="en-US" sz="3100" b="1" dirty="0">
              <a:latin typeface="Arial" panose="020B0604020202020204" pitchFamily="34" charset="0"/>
              <a:ea typeface="楷体_GB2312" pitchFamily="49" charset="-122"/>
            </a:endParaRPr>
          </a:p>
        </p:txBody>
      </p:sp>
      <p:sp>
        <p:nvSpPr>
          <p:cNvPr id="223247" name="Text Box 42"/>
          <p:cNvSpPr txBox="1"/>
          <p:nvPr/>
        </p:nvSpPr>
        <p:spPr>
          <a:xfrm>
            <a:off x="11056938" y="6508750"/>
            <a:ext cx="1587500" cy="619125"/>
          </a:xfrm>
          <a:prstGeom prst="rect">
            <a:avLst/>
          </a:prstGeom>
          <a:noFill/>
          <a:ln w="9525">
            <a:noFill/>
          </a:ln>
        </p:spPr>
        <p:txBody>
          <a:bodyPr lIns="140717" tIns="70359" rIns="140717" bIns="70359">
            <a:spAutoFit/>
          </a:bodyPr>
          <a:p>
            <a:pPr>
              <a:spcBef>
                <a:spcPct val="50000"/>
              </a:spcBef>
            </a:pPr>
            <a:r>
              <a:rPr lang="zh-CN" altLang="en-US" sz="3100" b="1" dirty="0">
                <a:latin typeface="Arial" panose="020B0604020202020204" pitchFamily="34" charset="0"/>
                <a:ea typeface="楷体_GB2312" pitchFamily="49" charset="-122"/>
              </a:rPr>
              <a:t>收货人</a:t>
            </a:r>
            <a:endParaRPr lang="zh-CN" altLang="en-US" sz="3100" b="1" dirty="0">
              <a:latin typeface="Arial" panose="020B0604020202020204" pitchFamily="34" charset="0"/>
              <a:ea typeface="楷体_GB2312" pitchFamily="49" charset="-122"/>
            </a:endParaRPr>
          </a:p>
        </p:txBody>
      </p:sp>
      <p:cxnSp>
        <p:nvCxnSpPr>
          <p:cNvPr id="223248" name="AutoShape 43"/>
          <p:cNvCxnSpPr>
            <a:stCxn id="223246" idx="2"/>
          </p:cNvCxnSpPr>
          <p:nvPr/>
        </p:nvCxnSpPr>
        <p:spPr>
          <a:xfrm rot="5400000" flipH="1" flipV="1">
            <a:off x="8864600" y="4135438"/>
            <a:ext cx="187325" cy="6010275"/>
          </a:xfrm>
          <a:prstGeom prst="bentConnector4">
            <a:avLst>
              <a:gd name="adj1" fmla="val -121361"/>
              <a:gd name="adj2" fmla="val 58486"/>
            </a:avLst>
          </a:prstGeom>
          <a:ln w="9525" cap="flat" cmpd="sng">
            <a:solidFill>
              <a:schemeClr val="tx1"/>
            </a:solidFill>
            <a:prstDash val="solid"/>
            <a:miter/>
            <a:headEnd type="none" w="med" len="med"/>
            <a:tailEnd type="triangle" w="med" len="med"/>
          </a:ln>
        </p:spPr>
      </p:cxnSp>
      <p:sp>
        <p:nvSpPr>
          <p:cNvPr id="223249" name="Text Box 44"/>
          <p:cNvSpPr txBox="1"/>
          <p:nvPr/>
        </p:nvSpPr>
        <p:spPr>
          <a:xfrm>
            <a:off x="2890838" y="7902575"/>
            <a:ext cx="1587500" cy="1096963"/>
          </a:xfrm>
          <a:prstGeom prst="rect">
            <a:avLst/>
          </a:prstGeom>
          <a:noFill/>
          <a:ln w="9525">
            <a:noFill/>
          </a:ln>
        </p:spPr>
        <p:txBody>
          <a:bodyPr lIns="140717" tIns="70359" rIns="140717" bIns="70359">
            <a:spAutoFit/>
          </a:bodyPr>
          <a:p>
            <a:pPr>
              <a:spcBef>
                <a:spcPct val="50000"/>
              </a:spcBef>
            </a:pPr>
            <a:r>
              <a:rPr lang="zh-CN" altLang="en-US" sz="3100" b="1" dirty="0">
                <a:latin typeface="Arial" panose="020B0604020202020204" pitchFamily="34" charset="0"/>
                <a:ea typeface="楷体_GB2312" pitchFamily="49" charset="-122"/>
              </a:rPr>
              <a:t>提单的签发</a:t>
            </a:r>
            <a:endParaRPr lang="zh-CN" altLang="en-US" sz="3100" b="1" dirty="0">
              <a:latin typeface="Arial" panose="020B0604020202020204" pitchFamily="34" charset="0"/>
              <a:ea typeface="楷体_GB2312" pitchFamily="49" charset="-122"/>
            </a:endParaRPr>
          </a:p>
        </p:txBody>
      </p:sp>
      <p:sp>
        <p:nvSpPr>
          <p:cNvPr id="223250" name="Text Box 45"/>
          <p:cNvSpPr txBox="1"/>
          <p:nvPr/>
        </p:nvSpPr>
        <p:spPr>
          <a:xfrm>
            <a:off x="10715625" y="8224838"/>
            <a:ext cx="3630613" cy="619125"/>
          </a:xfrm>
          <a:prstGeom prst="rect">
            <a:avLst/>
          </a:prstGeom>
          <a:noFill/>
          <a:ln w="9525">
            <a:noFill/>
          </a:ln>
        </p:spPr>
        <p:txBody>
          <a:bodyPr lIns="140717" tIns="70359" rIns="140717" bIns="70359">
            <a:spAutoFit/>
          </a:bodyPr>
          <a:p>
            <a:pPr>
              <a:spcBef>
                <a:spcPct val="50000"/>
              </a:spcBef>
            </a:pPr>
            <a:r>
              <a:rPr lang="zh-CN" altLang="en-US" sz="3100" b="1" dirty="0">
                <a:latin typeface="Arial" panose="020B0604020202020204" pitchFamily="34" charset="0"/>
                <a:ea typeface="楷体_GB2312" pitchFamily="49" charset="-122"/>
              </a:rPr>
              <a:t>提单的缴还与注销</a:t>
            </a:r>
            <a:endParaRPr lang="zh-CN" altLang="en-US" sz="3100" b="1" dirty="0">
              <a:latin typeface="Arial" panose="020B0604020202020204" pitchFamily="34" charset="0"/>
              <a:ea typeface="楷体_GB2312" pitchFamily="49" charset="-122"/>
            </a:endParaRPr>
          </a:p>
        </p:txBody>
      </p:sp>
      <p:sp>
        <p:nvSpPr>
          <p:cNvPr id="223251" name="AutoShape 46"/>
          <p:cNvSpPr/>
          <p:nvPr/>
        </p:nvSpPr>
        <p:spPr>
          <a:xfrm>
            <a:off x="8335963" y="8440738"/>
            <a:ext cx="2495550" cy="214312"/>
          </a:xfrm>
          <a:prstGeom prst="rightArrow">
            <a:avLst>
              <a:gd name="adj1" fmla="val 50000"/>
              <a:gd name="adj2" fmla="val 275585"/>
            </a:avLst>
          </a:prstGeom>
          <a:solidFill>
            <a:schemeClr val="accent1"/>
          </a:solidFill>
          <a:ln w="9525" cap="flat" cmpd="sng">
            <a:solidFill>
              <a:schemeClr val="tx1"/>
            </a:solidFill>
            <a:prstDash val="solid"/>
            <a:miter/>
            <a:headEnd type="none" w="med" len="med"/>
            <a:tailEnd type="none" w="med" len="med"/>
          </a:ln>
        </p:spPr>
        <p:txBody>
          <a:bodyPr wrap="none" lIns="140717" tIns="70359" rIns="140717" bIns="70359" anchor="ctr" anchorCtr="0"/>
          <a:p>
            <a:endParaRPr lang="zh-CN" altLang="en-US" dirty="0">
              <a:latin typeface="Arial" panose="020B0604020202020204" pitchFamily="34" charset="0"/>
            </a:endParaRPr>
          </a:p>
        </p:txBody>
      </p:sp>
      <p:sp>
        <p:nvSpPr>
          <p:cNvPr id="223252" name="AutoShape 47"/>
          <p:cNvSpPr/>
          <p:nvPr/>
        </p:nvSpPr>
        <p:spPr>
          <a:xfrm>
            <a:off x="7880350" y="4359275"/>
            <a:ext cx="1703388" cy="215900"/>
          </a:xfrm>
          <a:prstGeom prst="rightArrow">
            <a:avLst>
              <a:gd name="adj1" fmla="val 50000"/>
              <a:gd name="adj2" fmla="val 186723"/>
            </a:avLst>
          </a:prstGeom>
          <a:solidFill>
            <a:schemeClr val="accent1"/>
          </a:solidFill>
          <a:ln w="9525" cap="flat" cmpd="sng">
            <a:solidFill>
              <a:schemeClr val="tx1"/>
            </a:solidFill>
            <a:prstDash val="solid"/>
            <a:miter/>
            <a:headEnd type="none" w="med" len="med"/>
            <a:tailEnd type="none" w="med" len="med"/>
          </a:ln>
        </p:spPr>
        <p:txBody>
          <a:bodyPr wrap="none" lIns="140717" tIns="70359" rIns="140717" bIns="70359" anchor="ctr" anchorCtr="0"/>
          <a:p>
            <a:endParaRPr lang="zh-CN" altLang="en-US" dirty="0">
              <a:latin typeface="Arial" panose="020B0604020202020204" pitchFamily="34" charset="0"/>
            </a:endParaRPr>
          </a:p>
        </p:txBody>
      </p:sp>
      <p:sp>
        <p:nvSpPr>
          <p:cNvPr id="223253" name="Text Box 48"/>
          <p:cNvSpPr txBox="1"/>
          <p:nvPr/>
        </p:nvSpPr>
        <p:spPr>
          <a:xfrm>
            <a:off x="7088188" y="7902575"/>
            <a:ext cx="1587500" cy="1096963"/>
          </a:xfrm>
          <a:prstGeom prst="rect">
            <a:avLst/>
          </a:prstGeom>
          <a:noFill/>
          <a:ln w="9525">
            <a:noFill/>
          </a:ln>
        </p:spPr>
        <p:txBody>
          <a:bodyPr lIns="140717" tIns="70359" rIns="140717" bIns="70359">
            <a:spAutoFit/>
          </a:bodyPr>
          <a:p>
            <a:pPr>
              <a:spcBef>
                <a:spcPct val="50000"/>
              </a:spcBef>
            </a:pPr>
            <a:r>
              <a:rPr lang="zh-CN" altLang="en-US" sz="3100" b="1" dirty="0">
                <a:latin typeface="Arial" panose="020B0604020202020204" pitchFamily="34" charset="0"/>
                <a:ea typeface="楷体_GB2312" pitchFamily="49" charset="-122"/>
              </a:rPr>
              <a:t>提单的背书</a:t>
            </a:r>
            <a:endParaRPr lang="zh-CN" altLang="en-US" sz="3100" b="1" dirty="0">
              <a:latin typeface="Arial" panose="020B0604020202020204" pitchFamily="34" charset="0"/>
              <a:ea typeface="楷体_GB2312" pitchFamily="49" charset="-122"/>
            </a:endParaRPr>
          </a:p>
        </p:txBody>
      </p:sp>
      <p:sp>
        <p:nvSpPr>
          <p:cNvPr id="223254" name="AutoShape 49"/>
          <p:cNvSpPr/>
          <p:nvPr/>
        </p:nvSpPr>
        <p:spPr>
          <a:xfrm>
            <a:off x="6518275" y="8334375"/>
            <a:ext cx="795338" cy="214313"/>
          </a:xfrm>
          <a:prstGeom prst="rightArrow">
            <a:avLst>
              <a:gd name="adj1" fmla="val 50000"/>
              <a:gd name="adj2" fmla="val 87829"/>
            </a:avLst>
          </a:prstGeom>
          <a:solidFill>
            <a:schemeClr val="accent1"/>
          </a:solidFill>
          <a:ln w="9525" cap="flat" cmpd="sng">
            <a:solidFill>
              <a:schemeClr val="tx1"/>
            </a:solidFill>
            <a:prstDash val="solid"/>
            <a:miter/>
            <a:headEnd type="none" w="med" len="med"/>
            <a:tailEnd type="none" w="med" len="med"/>
          </a:ln>
        </p:spPr>
        <p:txBody>
          <a:bodyPr wrap="none" lIns="140717" tIns="70359" rIns="140717" bIns="70359" anchor="ctr" anchorCtr="0"/>
          <a:p>
            <a:endParaRPr lang="zh-CN" altLang="en-US" dirty="0">
              <a:latin typeface="Arial" panose="020B0604020202020204" pitchFamily="34" charset="0"/>
            </a:endParaRPr>
          </a:p>
        </p:txBody>
      </p:sp>
      <p:sp>
        <p:nvSpPr>
          <p:cNvPr id="223255" name="Rectangle 3"/>
          <p:cNvSpPr/>
          <p:nvPr/>
        </p:nvSpPr>
        <p:spPr>
          <a:xfrm>
            <a:off x="2890838" y="7581900"/>
            <a:ext cx="6465887" cy="1824038"/>
          </a:xfrm>
          <a:prstGeom prst="rect">
            <a:avLst/>
          </a:prstGeom>
          <a:noFill/>
          <a:ln w="38100" cap="rnd" cmpd="sng">
            <a:solidFill>
              <a:srgbClr val="65A3FF"/>
            </a:solidFill>
            <a:prstDash val="sysDot"/>
            <a:miter/>
            <a:headEnd type="none" w="med" len="med"/>
            <a:tailEnd type="none" w="med" len="med"/>
          </a:ln>
        </p:spPr>
        <p:txBody>
          <a:bodyPr lIns="138738" tIns="72301" rIns="138738" bIns="72301"/>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a:buBlip>
                <a:blip r:embed="rId6"/>
              </a:buBlip>
            </a:pPr>
            <a:endParaRPr lang="en-US" altLang="zh-CN" sz="3700" b="1" dirty="0">
              <a:latin typeface="楷体_GB2312" pitchFamily="49" charset="-122"/>
              <a:ea typeface="楷体_GB2312" pitchFamily="49" charset="-122"/>
            </a:endParaRPr>
          </a:p>
          <a:p>
            <a:pPr marL="0" lvl="0" indent="0" algn="justLow">
              <a:buBlip>
                <a:blip r:embed="rId6"/>
              </a:buBlip>
            </a:pPr>
            <a:endParaRPr lang="en-US" altLang="zh-CN" sz="3700" b="1" dirty="0">
              <a:latin typeface="楷体_GB2312" pitchFamily="49" charset="-122"/>
              <a:ea typeface="楷体_GB2312" pitchFamily="49" charset="-122"/>
            </a:endParaRPr>
          </a:p>
          <a:p>
            <a:pPr marL="0" lvl="0" indent="0" algn="justLow">
              <a:buNone/>
            </a:pPr>
            <a:endParaRPr lang="en-US" altLang="zh-CN" sz="3700" b="1" dirty="0">
              <a:latin typeface="楷体_GB2312" pitchFamily="49" charset="-122"/>
              <a:ea typeface="楷体_GB2312" pitchFamily="49" charset="-122"/>
            </a:endParaRPr>
          </a:p>
        </p:txBody>
      </p:sp>
      <p:sp>
        <p:nvSpPr>
          <p:cNvPr id="223256" name="Text Box 51"/>
          <p:cNvSpPr txBox="1"/>
          <p:nvPr/>
        </p:nvSpPr>
        <p:spPr>
          <a:xfrm>
            <a:off x="4705350" y="7902575"/>
            <a:ext cx="1927225" cy="1096963"/>
          </a:xfrm>
          <a:prstGeom prst="rect">
            <a:avLst/>
          </a:prstGeom>
          <a:noFill/>
          <a:ln w="9525">
            <a:noFill/>
          </a:ln>
        </p:spPr>
        <p:txBody>
          <a:bodyPr lIns="140717" tIns="70359" rIns="140717" bIns="70359">
            <a:spAutoFit/>
          </a:bodyPr>
          <a:p>
            <a:pPr>
              <a:spcBef>
                <a:spcPct val="50000"/>
              </a:spcBef>
            </a:pPr>
            <a:r>
              <a:rPr lang="zh-CN" altLang="en-US" sz="3100" b="1" dirty="0">
                <a:latin typeface="Arial" panose="020B0604020202020204" pitchFamily="34" charset="0"/>
                <a:ea typeface="楷体_GB2312" pitchFamily="49" charset="-122"/>
              </a:rPr>
              <a:t>提单的更正与补发</a:t>
            </a:r>
            <a:endParaRPr lang="zh-CN" altLang="en-US" sz="3100" b="1" dirty="0">
              <a:latin typeface="Arial" panose="020B0604020202020204" pitchFamily="34" charset="0"/>
              <a:ea typeface="楷体_GB2312" pitchFamily="49" charset="-122"/>
            </a:endParaRPr>
          </a:p>
        </p:txBody>
      </p:sp>
      <p:sp>
        <p:nvSpPr>
          <p:cNvPr id="223257" name="AutoShape 52"/>
          <p:cNvSpPr/>
          <p:nvPr/>
        </p:nvSpPr>
        <p:spPr>
          <a:xfrm>
            <a:off x="4022725" y="8334375"/>
            <a:ext cx="795338" cy="212725"/>
          </a:xfrm>
          <a:prstGeom prst="rightArrow">
            <a:avLst>
              <a:gd name="adj1" fmla="val 50000"/>
              <a:gd name="adj2" fmla="val 88485"/>
            </a:avLst>
          </a:prstGeom>
          <a:solidFill>
            <a:schemeClr val="accent1"/>
          </a:solidFill>
          <a:ln w="9525" cap="flat" cmpd="sng">
            <a:solidFill>
              <a:schemeClr val="tx1"/>
            </a:solidFill>
            <a:prstDash val="solid"/>
            <a:miter/>
            <a:headEnd type="none" w="med" len="med"/>
            <a:tailEnd type="none" w="med" len="med"/>
          </a:ln>
        </p:spPr>
        <p:txBody>
          <a:bodyPr wrap="none" lIns="140717" tIns="70359" rIns="140717" bIns="70359" anchor="ctr" anchorCtr="0"/>
          <a:p>
            <a:endParaRPr lang="zh-CN" altLang="en-US" dirty="0">
              <a:latin typeface="Arial" panose="020B0604020202020204" pitchFamily="34" charset="0"/>
            </a:endParaRPr>
          </a:p>
        </p:txBody>
      </p:sp>
      <p:graphicFrame>
        <p:nvGraphicFramePr>
          <p:cNvPr id="223258" name="Object 53"/>
          <p:cNvGraphicFramePr>
            <a:graphicFrameLocks noChangeAspect="1"/>
          </p:cNvGraphicFramePr>
          <p:nvPr/>
        </p:nvGraphicFramePr>
        <p:xfrm>
          <a:off x="7769225" y="4791075"/>
          <a:ext cx="2022475" cy="2705100"/>
        </p:xfrm>
        <a:graphic>
          <a:graphicData uri="http://schemas.openxmlformats.org/presentationml/2006/ole">
            <mc:AlternateContent xmlns:mc="http://schemas.openxmlformats.org/markup-compatibility/2006">
              <mc:Choice xmlns:v="urn:schemas-microsoft-com:vml" Requires="v">
                <p:oleObj spid="_x0000_s3081" name="" r:id="rId7" imgW="5667375" imgH="8010525" progId="FoxitReader.Document">
                  <p:embed/>
                </p:oleObj>
              </mc:Choice>
              <mc:Fallback>
                <p:oleObj name="" r:id="rId7" imgW="5667375" imgH="8010525" progId="FoxitReader.Document">
                  <p:embed/>
                  <p:pic>
                    <p:nvPicPr>
                      <p:cNvPr id="0" name="图片 3080"/>
                      <p:cNvPicPr/>
                      <p:nvPr/>
                    </p:nvPicPr>
                    <p:blipFill>
                      <a:blip r:embed="rId8"/>
                      <a:stretch>
                        <a:fillRect/>
                      </a:stretch>
                    </p:blipFill>
                    <p:spPr>
                      <a:xfrm>
                        <a:off x="7769225" y="4791075"/>
                        <a:ext cx="2022475" cy="2705100"/>
                      </a:xfrm>
                      <a:prstGeom prst="rect">
                        <a:avLst/>
                      </a:prstGeom>
                      <a:noFill/>
                      <a:ln w="38100">
                        <a:noFill/>
                        <a:miter/>
                      </a:ln>
                    </p:spPr>
                  </p:pic>
                </p:oleObj>
              </mc:Fallback>
            </mc:AlternateContent>
          </a:graphicData>
        </a:graphic>
      </p:graphicFrame>
    </p:spTree>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1304925" y="409575"/>
            <a:ext cx="7710488" cy="838200"/>
          </a:xfrm>
        </p:spPr>
        <p:txBody>
          <a:bodyPr vert="horz" wrap="square" lIns="140692" tIns="70346" rIns="140692" bIns="70346"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224259" name="Rectangle 3"/>
          <p:cNvSpPr>
            <a:spLocks noGrp="1"/>
          </p:cNvSpPr>
          <p:nvPr>
            <p:ph type="body" idx="4294967295"/>
          </p:nvPr>
        </p:nvSpPr>
        <p:spPr>
          <a:xfrm>
            <a:off x="395288" y="3716338"/>
            <a:ext cx="3290887" cy="5905500"/>
          </a:xfrm>
          <a:ln w="38100" cap="rnd">
            <a:solidFill>
              <a:srgbClr val="65A3FF">
                <a:alpha val="100000"/>
              </a:srgbClr>
            </a:solidFill>
            <a:prstDash val="sysDot"/>
            <a:miter lim="800000"/>
          </a:ln>
        </p:spPr>
        <p:txBody>
          <a:bodyPr vert="horz" wrap="square" lIns="138738" tIns="72301" rIns="138738" bIns="72301" anchor="t" anchorCtr="0"/>
          <a:p>
            <a:pPr marL="0" indent="0" algn="justLow">
              <a:buBlip>
                <a:blip r:embed="rId1"/>
              </a:buBlip>
            </a:pPr>
            <a:endParaRPr lang="en-US" altLang="zh-CN" sz="3700" b="1" dirty="0">
              <a:latin typeface="楷体_GB2312" pitchFamily="49" charset="-122"/>
              <a:ea typeface="楷体_GB2312" pitchFamily="49" charset="-122"/>
            </a:endParaRPr>
          </a:p>
          <a:p>
            <a:pPr marL="0" indent="0" algn="justLow">
              <a:buBlip>
                <a:blip r:embed="rId1"/>
              </a:buBlip>
            </a:pPr>
            <a:endParaRPr lang="en-US" altLang="zh-CN" sz="3700" b="1" dirty="0">
              <a:latin typeface="楷体_GB2312" pitchFamily="49" charset="-122"/>
              <a:ea typeface="楷体_GB2312" pitchFamily="49" charset="-122"/>
            </a:endParaRPr>
          </a:p>
          <a:p>
            <a:pPr marL="0" indent="0" algn="justLow">
              <a:buNone/>
            </a:pPr>
            <a:endParaRPr lang="en-US" altLang="zh-CN" sz="3700" b="1" dirty="0">
              <a:latin typeface="楷体_GB2312" pitchFamily="49" charset="-122"/>
              <a:ea typeface="楷体_GB2312" pitchFamily="49" charset="-122"/>
            </a:endParaRPr>
          </a:p>
        </p:txBody>
      </p:sp>
      <p:sp>
        <p:nvSpPr>
          <p:cNvPr id="224260" name="矩形 5"/>
          <p:cNvSpPr/>
          <p:nvPr/>
        </p:nvSpPr>
        <p:spPr>
          <a:xfrm>
            <a:off x="57150" y="9836150"/>
            <a:ext cx="8618538" cy="149225"/>
          </a:xfrm>
          <a:prstGeom prst="rect">
            <a:avLst/>
          </a:prstGeom>
          <a:solidFill>
            <a:schemeClr val="accent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4261" name="矩形 32"/>
          <p:cNvSpPr/>
          <p:nvPr/>
        </p:nvSpPr>
        <p:spPr>
          <a:xfrm>
            <a:off x="169863" y="3287713"/>
            <a:ext cx="13949362" cy="215900"/>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224262" name="矩形 1"/>
          <p:cNvSpPr/>
          <p:nvPr/>
        </p:nvSpPr>
        <p:spPr>
          <a:xfrm>
            <a:off x="169863" y="2752725"/>
            <a:ext cx="13949362" cy="428625"/>
          </a:xfrm>
          <a:prstGeom prst="rect">
            <a:avLst/>
          </a:prstGeom>
          <a:solidFill>
            <a:srgbClr val="2E75B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b="1" dirty="0">
              <a:solidFill>
                <a:schemeClr val="bg1"/>
              </a:solidFill>
              <a:latin typeface="Segoe UI Emoji" panose="020B0502040204020203" pitchFamily="34" charset="0"/>
              <a:ea typeface="宋体" panose="02010600030101010101" pitchFamily="2" charset="-122"/>
            </a:endParaRPr>
          </a:p>
        </p:txBody>
      </p:sp>
      <p:grpSp>
        <p:nvGrpSpPr>
          <p:cNvPr id="224263" name="组合 10"/>
          <p:cNvGrpSpPr/>
          <p:nvPr/>
        </p:nvGrpSpPr>
        <p:grpSpPr>
          <a:xfrm flipV="1">
            <a:off x="9696450" y="-39687"/>
            <a:ext cx="4735513" cy="1501775"/>
            <a:chOff x="0" y="0"/>
            <a:chExt cx="7110389" cy="2443343"/>
          </a:xfrm>
        </p:grpSpPr>
        <p:grpSp>
          <p:nvGrpSpPr>
            <p:cNvPr id="224308" name="组合 1"/>
            <p:cNvGrpSpPr/>
            <p:nvPr/>
          </p:nvGrpSpPr>
          <p:grpSpPr>
            <a:xfrm>
              <a:off x="1583972" y="0"/>
              <a:ext cx="3528130" cy="2443343"/>
              <a:chOff x="0" y="0"/>
              <a:chExt cx="3182548" cy="2036641"/>
            </a:xfrm>
          </p:grpSpPr>
          <p:sp>
            <p:nvSpPr>
              <p:cNvPr id="224315"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4316"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24309" name="组合 4"/>
            <p:cNvGrpSpPr/>
            <p:nvPr/>
          </p:nvGrpSpPr>
          <p:grpSpPr>
            <a:xfrm>
              <a:off x="3568070" y="27383"/>
              <a:ext cx="3542319" cy="1708211"/>
              <a:chOff x="0" y="0"/>
              <a:chExt cx="4223383" cy="2036640"/>
            </a:xfrm>
          </p:grpSpPr>
          <p:sp>
            <p:nvSpPr>
              <p:cNvPr id="224313"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4314"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24310" name="组合 7"/>
            <p:cNvGrpSpPr/>
            <p:nvPr/>
          </p:nvGrpSpPr>
          <p:grpSpPr>
            <a:xfrm>
              <a:off x="0" y="53826"/>
              <a:ext cx="3027130" cy="1839448"/>
              <a:chOff x="0" y="0"/>
              <a:chExt cx="2451714" cy="1534624"/>
            </a:xfrm>
          </p:grpSpPr>
          <p:sp>
            <p:nvSpPr>
              <p:cNvPr id="224311"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4312"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224264" name="Rectangle 3"/>
          <p:cNvSpPr txBox="1"/>
          <p:nvPr/>
        </p:nvSpPr>
        <p:spPr>
          <a:xfrm>
            <a:off x="7427913" y="3716338"/>
            <a:ext cx="3060700" cy="5905500"/>
          </a:xfrm>
          <a:prstGeom prst="rect">
            <a:avLst/>
          </a:prstGeom>
          <a:noFill/>
          <a:ln w="38100" cap="rnd" cmpd="sng">
            <a:solidFill>
              <a:srgbClr val="65A3FF"/>
            </a:solidFill>
            <a:prstDash val="sysDot"/>
            <a:miter/>
            <a:headEnd type="none" w="med" len="med"/>
            <a:tailEnd type="none" w="med" len="med"/>
          </a:ln>
        </p:spPr>
        <p:txBody>
          <a:bodyPr lIns="138738" tIns="72301" rIns="138738" bIns="72301"/>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a:buNone/>
            </a:pPr>
            <a:endParaRPr lang="zh-CN" altLang="en-US" sz="3100" b="1" dirty="0">
              <a:latin typeface="楷体_GB2312" pitchFamily="49" charset="-122"/>
              <a:ea typeface="楷体_GB2312" pitchFamily="49" charset="-122"/>
            </a:endParaRPr>
          </a:p>
        </p:txBody>
      </p:sp>
      <p:sp>
        <p:nvSpPr>
          <p:cNvPr id="224265" name="TextBox 18"/>
          <p:cNvSpPr txBox="1"/>
          <p:nvPr/>
        </p:nvSpPr>
        <p:spPr>
          <a:xfrm>
            <a:off x="4365625" y="1784350"/>
            <a:ext cx="6805613" cy="936625"/>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nSpc>
                <a:spcPct val="120000"/>
              </a:lnSpc>
              <a:buNone/>
            </a:pPr>
            <a:r>
              <a:rPr lang="zh-CN" altLang="en-US" sz="4300" b="1" dirty="0"/>
              <a:t>总结：提单的流转过程</a:t>
            </a:r>
            <a:endParaRPr lang="zh-CN" altLang="en-US" sz="4300" b="1" dirty="0"/>
          </a:p>
        </p:txBody>
      </p:sp>
      <p:sp>
        <p:nvSpPr>
          <p:cNvPr id="224266" name="Rectangle 3"/>
          <p:cNvSpPr/>
          <p:nvPr/>
        </p:nvSpPr>
        <p:spPr>
          <a:xfrm>
            <a:off x="3913188" y="3716338"/>
            <a:ext cx="3287712" cy="5905500"/>
          </a:xfrm>
          <a:prstGeom prst="rect">
            <a:avLst/>
          </a:prstGeom>
          <a:noFill/>
          <a:ln w="38100" cap="rnd" cmpd="sng">
            <a:solidFill>
              <a:srgbClr val="65A3FF"/>
            </a:solidFill>
            <a:prstDash val="sysDot"/>
            <a:miter/>
            <a:headEnd type="none" w="med" len="med"/>
            <a:tailEnd type="none" w="med" len="med"/>
          </a:ln>
        </p:spPr>
        <p:txBody>
          <a:bodyPr lIns="138738" tIns="72301" rIns="138738" bIns="72301"/>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a:buBlip>
                <a:blip r:embed="rId1"/>
              </a:buBlip>
            </a:pPr>
            <a:endParaRPr lang="zh-CN" altLang="en-US" sz="3400" b="1" dirty="0">
              <a:latin typeface="楷体_GB2312" pitchFamily="49" charset="-122"/>
              <a:ea typeface="楷体_GB2312" pitchFamily="49" charset="-122"/>
            </a:endParaRPr>
          </a:p>
        </p:txBody>
      </p:sp>
      <p:grpSp>
        <p:nvGrpSpPr>
          <p:cNvPr id="224267" name="Group 69"/>
          <p:cNvGrpSpPr/>
          <p:nvPr/>
        </p:nvGrpSpPr>
        <p:grpSpPr>
          <a:xfrm>
            <a:off x="962025" y="3716338"/>
            <a:ext cx="13044488" cy="5799137"/>
            <a:chOff x="385" y="1570"/>
            <a:chExt cx="5217" cy="2450"/>
          </a:xfrm>
        </p:grpSpPr>
        <p:sp>
          <p:nvSpPr>
            <p:cNvPr id="224271" name="Rectangle 3"/>
            <p:cNvSpPr/>
            <p:nvPr/>
          </p:nvSpPr>
          <p:spPr>
            <a:xfrm>
              <a:off x="4286" y="1570"/>
              <a:ext cx="1316" cy="2450"/>
            </a:xfrm>
            <a:prstGeom prst="rect">
              <a:avLst/>
            </a:prstGeom>
            <a:noFill/>
            <a:ln w="38100" cap="rnd" cmpd="sng">
              <a:solidFill>
                <a:srgbClr val="65A3FF"/>
              </a:solidFill>
              <a:prstDash val="sysDot"/>
              <a:miter/>
              <a:headEnd type="none" w="med" len="med"/>
              <a:tailEnd type="none" w="med" len="med"/>
            </a:ln>
          </p:spPr>
          <p:txBody>
            <a:bodyPr lIns="90154" tIns="46982" rIns="90154" bIns="46982"/>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a:buBlip>
                  <a:blip r:embed="rId1"/>
                </a:buBlip>
              </a:pPr>
              <a:endParaRPr lang="zh-CN" altLang="en-US" sz="3400" b="1" dirty="0">
                <a:latin typeface="楷体_GB2312" pitchFamily="49" charset="-122"/>
                <a:ea typeface="楷体_GB2312" pitchFamily="49" charset="-122"/>
              </a:endParaRPr>
            </a:p>
          </p:txBody>
        </p:sp>
        <p:sp>
          <p:nvSpPr>
            <p:cNvPr id="224272" name="Rectangle 21"/>
            <p:cNvSpPr/>
            <p:nvPr/>
          </p:nvSpPr>
          <p:spPr>
            <a:xfrm>
              <a:off x="385" y="1752"/>
              <a:ext cx="771" cy="227"/>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en-US" dirty="0">
                  <a:latin typeface="Arial" panose="020B0604020202020204" pitchFamily="34" charset="0"/>
                </a:rPr>
                <a:t>提单的签发</a:t>
              </a:r>
              <a:endParaRPr lang="zh-CN" altLang="en-US" dirty="0">
                <a:latin typeface="Arial" panose="020B0604020202020204" pitchFamily="34" charset="0"/>
              </a:endParaRPr>
            </a:p>
          </p:txBody>
        </p:sp>
        <p:sp>
          <p:nvSpPr>
            <p:cNvPr id="224273" name="Rectangle 22"/>
            <p:cNvSpPr/>
            <p:nvPr/>
          </p:nvSpPr>
          <p:spPr>
            <a:xfrm>
              <a:off x="1610" y="1752"/>
              <a:ext cx="1179" cy="227"/>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en-US" dirty="0">
                  <a:latin typeface="Arial" panose="020B0604020202020204" pitchFamily="34" charset="0"/>
                </a:rPr>
                <a:t>提单的更正与补发</a:t>
              </a:r>
              <a:endParaRPr lang="zh-CN" altLang="en-US" dirty="0">
                <a:latin typeface="Arial" panose="020B0604020202020204" pitchFamily="34" charset="0"/>
              </a:endParaRPr>
            </a:p>
          </p:txBody>
        </p:sp>
        <p:sp>
          <p:nvSpPr>
            <p:cNvPr id="224274" name="Rectangle 23"/>
            <p:cNvSpPr/>
            <p:nvPr/>
          </p:nvSpPr>
          <p:spPr>
            <a:xfrm>
              <a:off x="3198" y="1752"/>
              <a:ext cx="771" cy="227"/>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en-US" dirty="0">
                  <a:latin typeface="Arial" panose="020B0604020202020204" pitchFamily="34" charset="0"/>
                </a:rPr>
                <a:t>提单的背书</a:t>
              </a:r>
              <a:endParaRPr lang="zh-CN" altLang="en-US" dirty="0">
                <a:latin typeface="Arial" panose="020B0604020202020204" pitchFamily="34" charset="0"/>
              </a:endParaRPr>
            </a:p>
          </p:txBody>
        </p:sp>
        <p:sp>
          <p:nvSpPr>
            <p:cNvPr id="224275" name="Rectangle 24"/>
            <p:cNvSpPr/>
            <p:nvPr/>
          </p:nvSpPr>
          <p:spPr>
            <a:xfrm>
              <a:off x="4377" y="1752"/>
              <a:ext cx="1180" cy="227"/>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en-US" dirty="0">
                  <a:latin typeface="Arial" panose="020B0604020202020204" pitchFamily="34" charset="0"/>
                </a:rPr>
                <a:t>提单的缴还与注销</a:t>
              </a:r>
              <a:endParaRPr lang="zh-CN" altLang="en-US" dirty="0">
                <a:latin typeface="Arial" panose="020B0604020202020204" pitchFamily="34" charset="0"/>
              </a:endParaRPr>
            </a:p>
          </p:txBody>
        </p:sp>
        <p:sp>
          <p:nvSpPr>
            <p:cNvPr id="224276" name="Line 25"/>
            <p:cNvSpPr/>
            <p:nvPr/>
          </p:nvSpPr>
          <p:spPr>
            <a:xfrm>
              <a:off x="476" y="1979"/>
              <a:ext cx="0" cy="1814"/>
            </a:xfrm>
            <a:prstGeom prst="line">
              <a:avLst/>
            </a:prstGeom>
            <a:ln w="9525" cap="flat" cmpd="sng">
              <a:solidFill>
                <a:schemeClr val="tx1"/>
              </a:solidFill>
              <a:prstDash val="solid"/>
              <a:headEnd type="none" w="med" len="med"/>
              <a:tailEnd type="none" w="med" len="med"/>
            </a:ln>
          </p:spPr>
        </p:sp>
        <p:sp>
          <p:nvSpPr>
            <p:cNvPr id="224277" name="Line 26"/>
            <p:cNvSpPr/>
            <p:nvPr/>
          </p:nvSpPr>
          <p:spPr>
            <a:xfrm>
              <a:off x="476" y="2614"/>
              <a:ext cx="182" cy="0"/>
            </a:xfrm>
            <a:prstGeom prst="line">
              <a:avLst/>
            </a:prstGeom>
            <a:ln w="9525" cap="flat" cmpd="sng">
              <a:solidFill>
                <a:schemeClr val="tx1"/>
              </a:solidFill>
              <a:prstDash val="solid"/>
              <a:headEnd type="none" w="med" len="med"/>
              <a:tailEnd type="triangle" w="med" len="med"/>
            </a:ln>
          </p:spPr>
        </p:sp>
        <p:sp>
          <p:nvSpPr>
            <p:cNvPr id="224278" name="Line 27"/>
            <p:cNvSpPr/>
            <p:nvPr/>
          </p:nvSpPr>
          <p:spPr>
            <a:xfrm>
              <a:off x="476" y="3385"/>
              <a:ext cx="182" cy="0"/>
            </a:xfrm>
            <a:prstGeom prst="line">
              <a:avLst/>
            </a:prstGeom>
            <a:ln w="9525" cap="flat" cmpd="sng">
              <a:solidFill>
                <a:schemeClr val="tx1"/>
              </a:solidFill>
              <a:prstDash val="solid"/>
              <a:headEnd type="none" w="med" len="med"/>
              <a:tailEnd type="triangle" w="med" len="med"/>
            </a:ln>
          </p:spPr>
        </p:sp>
        <p:sp>
          <p:nvSpPr>
            <p:cNvPr id="224279" name="Line 29"/>
            <p:cNvSpPr/>
            <p:nvPr/>
          </p:nvSpPr>
          <p:spPr>
            <a:xfrm>
              <a:off x="476" y="2976"/>
              <a:ext cx="182" cy="0"/>
            </a:xfrm>
            <a:prstGeom prst="line">
              <a:avLst/>
            </a:prstGeom>
            <a:ln w="9525" cap="flat" cmpd="sng">
              <a:solidFill>
                <a:schemeClr val="tx1"/>
              </a:solidFill>
              <a:prstDash val="solid"/>
              <a:headEnd type="none" w="med" len="med"/>
              <a:tailEnd type="triangle" w="med" len="med"/>
            </a:ln>
          </p:spPr>
        </p:sp>
        <p:sp>
          <p:nvSpPr>
            <p:cNvPr id="224280" name="Line 30"/>
            <p:cNvSpPr/>
            <p:nvPr/>
          </p:nvSpPr>
          <p:spPr>
            <a:xfrm>
              <a:off x="476" y="3793"/>
              <a:ext cx="182" cy="0"/>
            </a:xfrm>
            <a:prstGeom prst="line">
              <a:avLst/>
            </a:prstGeom>
            <a:ln w="9525" cap="flat" cmpd="sng">
              <a:solidFill>
                <a:schemeClr val="tx1"/>
              </a:solidFill>
              <a:prstDash val="solid"/>
              <a:headEnd type="none" w="med" len="med"/>
              <a:tailEnd type="triangle" w="med" len="med"/>
            </a:ln>
          </p:spPr>
        </p:sp>
        <p:sp>
          <p:nvSpPr>
            <p:cNvPr id="224281" name="Rectangle 31"/>
            <p:cNvSpPr/>
            <p:nvPr/>
          </p:nvSpPr>
          <p:spPr>
            <a:xfrm>
              <a:off x="657" y="2523"/>
              <a:ext cx="680" cy="227"/>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en-US" dirty="0">
                  <a:latin typeface="Arial" panose="020B0604020202020204" pitchFamily="34" charset="0"/>
                </a:rPr>
                <a:t>签发人</a:t>
              </a:r>
              <a:endParaRPr lang="zh-CN" altLang="en-US" dirty="0">
                <a:latin typeface="Arial" panose="020B0604020202020204" pitchFamily="34" charset="0"/>
              </a:endParaRPr>
            </a:p>
          </p:txBody>
        </p:sp>
        <p:sp>
          <p:nvSpPr>
            <p:cNvPr id="224282" name="Rectangle 32"/>
            <p:cNvSpPr/>
            <p:nvPr/>
          </p:nvSpPr>
          <p:spPr>
            <a:xfrm>
              <a:off x="657" y="2931"/>
              <a:ext cx="726" cy="227"/>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en-US" dirty="0">
                  <a:latin typeface="Arial" panose="020B0604020202020204" pitchFamily="34" charset="0"/>
                </a:rPr>
                <a:t>签发对象</a:t>
              </a:r>
              <a:endParaRPr lang="zh-CN" altLang="en-US" dirty="0">
                <a:latin typeface="Arial" panose="020B0604020202020204" pitchFamily="34" charset="0"/>
              </a:endParaRPr>
            </a:p>
          </p:txBody>
        </p:sp>
        <p:sp>
          <p:nvSpPr>
            <p:cNvPr id="224283" name="Rectangle 33"/>
            <p:cNvSpPr/>
            <p:nvPr/>
          </p:nvSpPr>
          <p:spPr>
            <a:xfrm>
              <a:off x="657" y="3339"/>
              <a:ext cx="726" cy="227"/>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en-US" dirty="0">
                  <a:latin typeface="Arial" panose="020B0604020202020204" pitchFamily="34" charset="0"/>
                </a:rPr>
                <a:t>签发时间</a:t>
              </a:r>
              <a:endParaRPr lang="zh-CN" altLang="en-US" dirty="0">
                <a:latin typeface="Arial" panose="020B0604020202020204" pitchFamily="34" charset="0"/>
              </a:endParaRPr>
            </a:p>
          </p:txBody>
        </p:sp>
        <p:sp>
          <p:nvSpPr>
            <p:cNvPr id="224284" name="Rectangle 34"/>
            <p:cNvSpPr/>
            <p:nvPr/>
          </p:nvSpPr>
          <p:spPr>
            <a:xfrm>
              <a:off x="657" y="3747"/>
              <a:ext cx="725" cy="227"/>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en-US" dirty="0">
                  <a:latin typeface="Arial" panose="020B0604020202020204" pitchFamily="34" charset="0"/>
                </a:rPr>
                <a:t>签发地点</a:t>
              </a:r>
              <a:endParaRPr lang="zh-CN" altLang="en-US" dirty="0">
                <a:latin typeface="Arial" panose="020B0604020202020204" pitchFamily="34" charset="0"/>
              </a:endParaRPr>
            </a:p>
          </p:txBody>
        </p:sp>
        <p:sp>
          <p:nvSpPr>
            <p:cNvPr id="224285" name="Line 35"/>
            <p:cNvSpPr/>
            <p:nvPr/>
          </p:nvSpPr>
          <p:spPr>
            <a:xfrm>
              <a:off x="4513" y="1979"/>
              <a:ext cx="0" cy="1814"/>
            </a:xfrm>
            <a:prstGeom prst="line">
              <a:avLst/>
            </a:prstGeom>
            <a:ln w="9525" cap="flat" cmpd="sng">
              <a:solidFill>
                <a:schemeClr val="tx1"/>
              </a:solidFill>
              <a:prstDash val="solid"/>
              <a:headEnd type="none" w="med" len="med"/>
              <a:tailEnd type="none" w="med" len="med"/>
            </a:ln>
          </p:spPr>
        </p:sp>
        <p:sp>
          <p:nvSpPr>
            <p:cNvPr id="224286" name="Line 36"/>
            <p:cNvSpPr/>
            <p:nvPr/>
          </p:nvSpPr>
          <p:spPr>
            <a:xfrm>
              <a:off x="3243" y="1979"/>
              <a:ext cx="0" cy="1814"/>
            </a:xfrm>
            <a:prstGeom prst="line">
              <a:avLst/>
            </a:prstGeom>
            <a:ln w="9525" cap="flat" cmpd="sng">
              <a:solidFill>
                <a:schemeClr val="tx1"/>
              </a:solidFill>
              <a:prstDash val="solid"/>
              <a:headEnd type="none" w="med" len="med"/>
              <a:tailEnd type="none" w="med" len="med"/>
            </a:ln>
          </p:spPr>
        </p:sp>
        <p:sp>
          <p:nvSpPr>
            <p:cNvPr id="224287" name="Line 37"/>
            <p:cNvSpPr/>
            <p:nvPr/>
          </p:nvSpPr>
          <p:spPr>
            <a:xfrm>
              <a:off x="1746" y="1979"/>
              <a:ext cx="0" cy="1814"/>
            </a:xfrm>
            <a:prstGeom prst="line">
              <a:avLst/>
            </a:prstGeom>
            <a:ln w="9525" cap="flat" cmpd="sng">
              <a:solidFill>
                <a:schemeClr val="tx1"/>
              </a:solidFill>
              <a:prstDash val="solid"/>
              <a:headEnd type="none" w="med" len="med"/>
              <a:tailEnd type="none" w="med" len="med"/>
            </a:ln>
          </p:spPr>
        </p:sp>
        <p:sp>
          <p:nvSpPr>
            <p:cNvPr id="224288" name="Line 38"/>
            <p:cNvSpPr/>
            <p:nvPr/>
          </p:nvSpPr>
          <p:spPr>
            <a:xfrm>
              <a:off x="1746" y="2568"/>
              <a:ext cx="182" cy="0"/>
            </a:xfrm>
            <a:prstGeom prst="line">
              <a:avLst/>
            </a:prstGeom>
            <a:ln w="9525" cap="flat" cmpd="sng">
              <a:solidFill>
                <a:schemeClr val="tx1"/>
              </a:solidFill>
              <a:prstDash val="solid"/>
              <a:headEnd type="none" w="med" len="med"/>
              <a:tailEnd type="triangle" w="med" len="med"/>
            </a:ln>
          </p:spPr>
        </p:sp>
        <p:sp>
          <p:nvSpPr>
            <p:cNvPr id="224289" name="Line 39"/>
            <p:cNvSpPr/>
            <p:nvPr/>
          </p:nvSpPr>
          <p:spPr>
            <a:xfrm>
              <a:off x="1746" y="3158"/>
              <a:ext cx="182" cy="0"/>
            </a:xfrm>
            <a:prstGeom prst="line">
              <a:avLst/>
            </a:prstGeom>
            <a:ln w="9525" cap="flat" cmpd="sng">
              <a:solidFill>
                <a:schemeClr val="tx1"/>
              </a:solidFill>
              <a:prstDash val="solid"/>
              <a:headEnd type="none" w="med" len="med"/>
              <a:tailEnd type="triangle" w="med" len="med"/>
            </a:ln>
          </p:spPr>
        </p:sp>
        <p:sp>
          <p:nvSpPr>
            <p:cNvPr id="224290" name="Line 40"/>
            <p:cNvSpPr/>
            <p:nvPr/>
          </p:nvSpPr>
          <p:spPr>
            <a:xfrm>
              <a:off x="1746" y="3793"/>
              <a:ext cx="182" cy="0"/>
            </a:xfrm>
            <a:prstGeom prst="line">
              <a:avLst/>
            </a:prstGeom>
            <a:ln w="9525" cap="flat" cmpd="sng">
              <a:solidFill>
                <a:schemeClr val="tx1"/>
              </a:solidFill>
              <a:prstDash val="solid"/>
              <a:headEnd type="none" w="med" len="med"/>
              <a:tailEnd type="triangle" w="med" len="med"/>
            </a:ln>
          </p:spPr>
        </p:sp>
        <p:sp>
          <p:nvSpPr>
            <p:cNvPr id="224291" name="Rectangle 41"/>
            <p:cNvSpPr/>
            <p:nvPr/>
          </p:nvSpPr>
          <p:spPr>
            <a:xfrm>
              <a:off x="1927" y="2478"/>
              <a:ext cx="816" cy="408"/>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en-US" sz="2500" dirty="0">
                  <a:latin typeface="Arial" panose="020B0604020202020204" pitchFamily="34" charset="0"/>
                </a:rPr>
                <a:t>船舶开航前</a:t>
              </a:r>
              <a:endParaRPr lang="zh-CN" altLang="en-US" sz="2500" dirty="0">
                <a:latin typeface="Arial" panose="020B0604020202020204" pitchFamily="34" charset="0"/>
              </a:endParaRPr>
            </a:p>
            <a:p>
              <a:pPr algn="ctr"/>
              <a:r>
                <a:rPr lang="zh-CN" altLang="en-US" sz="2500" dirty="0">
                  <a:latin typeface="Arial" panose="020B0604020202020204" pitchFamily="34" charset="0"/>
                </a:rPr>
                <a:t>的更改</a:t>
              </a:r>
              <a:endParaRPr lang="zh-CN" altLang="en-US" sz="2500" dirty="0">
                <a:latin typeface="Arial" panose="020B0604020202020204" pitchFamily="34" charset="0"/>
              </a:endParaRPr>
            </a:p>
          </p:txBody>
        </p:sp>
        <p:sp>
          <p:nvSpPr>
            <p:cNvPr id="224292" name="Rectangle 42"/>
            <p:cNvSpPr/>
            <p:nvPr/>
          </p:nvSpPr>
          <p:spPr>
            <a:xfrm>
              <a:off x="1927" y="3657"/>
              <a:ext cx="862" cy="317"/>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en-US" sz="2500" dirty="0">
                  <a:latin typeface="Arial" panose="020B0604020202020204" pitchFamily="34" charset="0"/>
                </a:rPr>
                <a:t>提单补发程序</a:t>
              </a:r>
              <a:endParaRPr lang="zh-CN" altLang="en-US" sz="2500" dirty="0">
                <a:latin typeface="Arial" panose="020B0604020202020204" pitchFamily="34" charset="0"/>
              </a:endParaRPr>
            </a:p>
            <a:p>
              <a:pPr algn="ctr"/>
              <a:r>
                <a:rPr lang="zh-CN" altLang="en-US" sz="2500" dirty="0">
                  <a:latin typeface="Arial" panose="020B0604020202020204" pitchFamily="34" charset="0"/>
                </a:rPr>
                <a:t>和条件</a:t>
              </a:r>
              <a:endParaRPr lang="zh-CN" altLang="en-US" sz="2500" dirty="0">
                <a:latin typeface="Arial" panose="020B0604020202020204" pitchFamily="34" charset="0"/>
              </a:endParaRPr>
            </a:p>
          </p:txBody>
        </p:sp>
        <p:sp>
          <p:nvSpPr>
            <p:cNvPr id="224293" name="Rectangle 43"/>
            <p:cNvSpPr/>
            <p:nvPr/>
          </p:nvSpPr>
          <p:spPr>
            <a:xfrm>
              <a:off x="1927" y="3067"/>
              <a:ext cx="816" cy="408"/>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en-US" sz="2500" dirty="0">
                  <a:latin typeface="Arial" panose="020B0604020202020204" pitchFamily="34" charset="0"/>
                </a:rPr>
                <a:t>船舶开航后</a:t>
              </a:r>
              <a:endParaRPr lang="zh-CN" altLang="en-US" sz="2500" dirty="0">
                <a:latin typeface="Arial" panose="020B0604020202020204" pitchFamily="34" charset="0"/>
              </a:endParaRPr>
            </a:p>
            <a:p>
              <a:pPr algn="ctr"/>
              <a:r>
                <a:rPr lang="zh-CN" altLang="en-US" sz="2500" dirty="0">
                  <a:latin typeface="Arial" panose="020B0604020202020204" pitchFamily="34" charset="0"/>
                </a:rPr>
                <a:t>的更改</a:t>
              </a:r>
              <a:endParaRPr lang="zh-CN" altLang="en-US" sz="2500" dirty="0">
                <a:latin typeface="Arial" panose="020B0604020202020204" pitchFamily="34" charset="0"/>
              </a:endParaRPr>
            </a:p>
          </p:txBody>
        </p:sp>
        <p:sp>
          <p:nvSpPr>
            <p:cNvPr id="224294" name="Line 44"/>
            <p:cNvSpPr/>
            <p:nvPr/>
          </p:nvSpPr>
          <p:spPr>
            <a:xfrm>
              <a:off x="3243" y="2614"/>
              <a:ext cx="182" cy="0"/>
            </a:xfrm>
            <a:prstGeom prst="line">
              <a:avLst/>
            </a:prstGeom>
            <a:ln w="9525" cap="flat" cmpd="sng">
              <a:solidFill>
                <a:schemeClr val="tx1"/>
              </a:solidFill>
              <a:prstDash val="solid"/>
              <a:headEnd type="none" w="med" len="med"/>
              <a:tailEnd type="triangle" w="med" len="med"/>
            </a:ln>
          </p:spPr>
        </p:sp>
        <p:sp>
          <p:nvSpPr>
            <p:cNvPr id="224295" name="Line 45"/>
            <p:cNvSpPr/>
            <p:nvPr/>
          </p:nvSpPr>
          <p:spPr>
            <a:xfrm>
              <a:off x="4513" y="2614"/>
              <a:ext cx="182" cy="0"/>
            </a:xfrm>
            <a:prstGeom prst="line">
              <a:avLst/>
            </a:prstGeom>
            <a:ln w="9525" cap="flat" cmpd="sng">
              <a:solidFill>
                <a:schemeClr val="tx1"/>
              </a:solidFill>
              <a:prstDash val="solid"/>
              <a:headEnd type="none" w="med" len="med"/>
              <a:tailEnd type="triangle" w="med" len="med"/>
            </a:ln>
          </p:spPr>
        </p:sp>
        <p:sp>
          <p:nvSpPr>
            <p:cNvPr id="224296" name="Line 46"/>
            <p:cNvSpPr/>
            <p:nvPr/>
          </p:nvSpPr>
          <p:spPr>
            <a:xfrm>
              <a:off x="3243" y="3793"/>
              <a:ext cx="182" cy="0"/>
            </a:xfrm>
            <a:prstGeom prst="line">
              <a:avLst/>
            </a:prstGeom>
            <a:ln w="9525" cap="flat" cmpd="sng">
              <a:solidFill>
                <a:schemeClr val="tx1"/>
              </a:solidFill>
              <a:prstDash val="solid"/>
              <a:headEnd type="none" w="med" len="med"/>
              <a:tailEnd type="triangle" w="med" len="med"/>
            </a:ln>
          </p:spPr>
        </p:sp>
        <p:sp>
          <p:nvSpPr>
            <p:cNvPr id="224297" name="Line 47"/>
            <p:cNvSpPr/>
            <p:nvPr/>
          </p:nvSpPr>
          <p:spPr>
            <a:xfrm>
              <a:off x="4513" y="3022"/>
              <a:ext cx="182" cy="0"/>
            </a:xfrm>
            <a:prstGeom prst="line">
              <a:avLst/>
            </a:prstGeom>
            <a:ln w="9525" cap="flat" cmpd="sng">
              <a:solidFill>
                <a:schemeClr val="tx1"/>
              </a:solidFill>
              <a:prstDash val="solid"/>
              <a:headEnd type="none" w="med" len="med"/>
              <a:tailEnd type="triangle" w="med" len="med"/>
            </a:ln>
          </p:spPr>
        </p:sp>
        <p:sp>
          <p:nvSpPr>
            <p:cNvPr id="224298" name="Line 48"/>
            <p:cNvSpPr/>
            <p:nvPr/>
          </p:nvSpPr>
          <p:spPr>
            <a:xfrm>
              <a:off x="4513" y="3430"/>
              <a:ext cx="182" cy="0"/>
            </a:xfrm>
            <a:prstGeom prst="line">
              <a:avLst/>
            </a:prstGeom>
            <a:ln w="9525" cap="flat" cmpd="sng">
              <a:solidFill>
                <a:schemeClr val="tx1"/>
              </a:solidFill>
              <a:prstDash val="solid"/>
              <a:headEnd type="none" w="med" len="med"/>
              <a:tailEnd type="triangle" w="med" len="med"/>
            </a:ln>
          </p:spPr>
        </p:sp>
        <p:sp>
          <p:nvSpPr>
            <p:cNvPr id="224299" name="Line 49"/>
            <p:cNvSpPr/>
            <p:nvPr/>
          </p:nvSpPr>
          <p:spPr>
            <a:xfrm>
              <a:off x="4513" y="3793"/>
              <a:ext cx="182" cy="0"/>
            </a:xfrm>
            <a:prstGeom prst="line">
              <a:avLst/>
            </a:prstGeom>
            <a:ln w="9525" cap="flat" cmpd="sng">
              <a:solidFill>
                <a:schemeClr val="tx1"/>
              </a:solidFill>
              <a:prstDash val="solid"/>
              <a:headEnd type="none" w="med" len="med"/>
              <a:tailEnd type="triangle" w="med" len="med"/>
            </a:ln>
          </p:spPr>
        </p:sp>
        <p:sp>
          <p:nvSpPr>
            <p:cNvPr id="224300" name="Rectangle 50"/>
            <p:cNvSpPr/>
            <p:nvPr/>
          </p:nvSpPr>
          <p:spPr>
            <a:xfrm>
              <a:off x="3424" y="3339"/>
              <a:ext cx="681" cy="545"/>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en-US" sz="2500" dirty="0">
                  <a:latin typeface="Arial" panose="020B0604020202020204" pitchFamily="34" charset="0"/>
                </a:rPr>
                <a:t>提单</a:t>
              </a:r>
              <a:endParaRPr lang="zh-CN" altLang="en-US" sz="2500" dirty="0">
                <a:latin typeface="Arial" panose="020B0604020202020204" pitchFamily="34" charset="0"/>
              </a:endParaRPr>
            </a:p>
            <a:p>
              <a:pPr algn="ctr"/>
              <a:r>
                <a:rPr lang="zh-CN" altLang="en-US" sz="2500" dirty="0">
                  <a:latin typeface="Arial" panose="020B0604020202020204" pitchFamily="34" charset="0"/>
                </a:rPr>
                <a:t>背书表达</a:t>
              </a:r>
              <a:endParaRPr lang="zh-CN" altLang="en-US" sz="2500" dirty="0">
                <a:latin typeface="Arial" panose="020B0604020202020204" pitchFamily="34" charset="0"/>
              </a:endParaRPr>
            </a:p>
          </p:txBody>
        </p:sp>
        <p:sp>
          <p:nvSpPr>
            <p:cNvPr id="224301" name="Rectangle 51"/>
            <p:cNvSpPr/>
            <p:nvPr/>
          </p:nvSpPr>
          <p:spPr>
            <a:xfrm>
              <a:off x="3424" y="2432"/>
              <a:ext cx="635" cy="59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en-US" sz="2500" dirty="0">
                  <a:latin typeface="Arial" panose="020B0604020202020204" pitchFamily="34" charset="0"/>
                </a:rPr>
                <a:t>提单</a:t>
              </a:r>
              <a:endParaRPr lang="zh-CN" altLang="en-US" sz="2500" dirty="0">
                <a:latin typeface="Arial" panose="020B0604020202020204" pitchFamily="34" charset="0"/>
              </a:endParaRPr>
            </a:p>
            <a:p>
              <a:pPr algn="ctr"/>
              <a:r>
                <a:rPr lang="zh-CN" altLang="en-US" sz="2500" dirty="0">
                  <a:latin typeface="Arial" panose="020B0604020202020204" pitchFamily="34" charset="0"/>
                </a:rPr>
                <a:t>背书方式</a:t>
              </a:r>
              <a:endParaRPr lang="zh-CN" altLang="en-US" sz="2500" dirty="0">
                <a:latin typeface="Arial" panose="020B0604020202020204" pitchFamily="34" charset="0"/>
              </a:endParaRPr>
            </a:p>
          </p:txBody>
        </p:sp>
        <p:sp>
          <p:nvSpPr>
            <p:cNvPr id="224302" name="Rectangle 52"/>
            <p:cNvSpPr/>
            <p:nvPr/>
          </p:nvSpPr>
          <p:spPr>
            <a:xfrm>
              <a:off x="4694" y="3702"/>
              <a:ext cx="726" cy="227"/>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en-US" dirty="0">
                  <a:latin typeface="Arial" panose="020B0604020202020204" pitchFamily="34" charset="0"/>
                </a:rPr>
                <a:t>提单注销</a:t>
              </a:r>
              <a:endParaRPr lang="zh-CN" altLang="en-US" dirty="0">
                <a:latin typeface="Arial" panose="020B0604020202020204" pitchFamily="34" charset="0"/>
              </a:endParaRPr>
            </a:p>
          </p:txBody>
        </p:sp>
        <p:sp>
          <p:nvSpPr>
            <p:cNvPr id="224303" name="Rectangle 53"/>
            <p:cNvSpPr/>
            <p:nvPr/>
          </p:nvSpPr>
          <p:spPr>
            <a:xfrm>
              <a:off x="4694" y="3339"/>
              <a:ext cx="771" cy="227"/>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en-US" dirty="0">
                  <a:latin typeface="Arial" panose="020B0604020202020204" pitchFamily="34" charset="0"/>
                </a:rPr>
                <a:t>凭保函放货</a:t>
              </a:r>
              <a:endParaRPr lang="zh-CN" altLang="en-US" dirty="0">
                <a:latin typeface="Arial" panose="020B0604020202020204" pitchFamily="34" charset="0"/>
              </a:endParaRPr>
            </a:p>
          </p:txBody>
        </p:sp>
        <p:sp>
          <p:nvSpPr>
            <p:cNvPr id="224304" name="Rectangle 54"/>
            <p:cNvSpPr/>
            <p:nvPr/>
          </p:nvSpPr>
          <p:spPr>
            <a:xfrm>
              <a:off x="4694" y="2931"/>
              <a:ext cx="726" cy="227"/>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en-US" dirty="0">
                  <a:latin typeface="Arial" panose="020B0604020202020204" pitchFamily="34" charset="0"/>
                </a:rPr>
                <a:t>电放</a:t>
              </a:r>
              <a:endParaRPr lang="zh-CN" altLang="en-US" dirty="0">
                <a:latin typeface="Arial" panose="020B0604020202020204" pitchFamily="34" charset="0"/>
              </a:endParaRPr>
            </a:p>
          </p:txBody>
        </p:sp>
        <p:sp>
          <p:nvSpPr>
            <p:cNvPr id="224305" name="Rectangle 55"/>
            <p:cNvSpPr/>
            <p:nvPr/>
          </p:nvSpPr>
          <p:spPr>
            <a:xfrm>
              <a:off x="4694" y="2523"/>
              <a:ext cx="726" cy="227"/>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en-US" dirty="0">
                  <a:latin typeface="Arial" panose="020B0604020202020204" pitchFamily="34" charset="0"/>
                </a:rPr>
                <a:t>放货原则</a:t>
              </a:r>
              <a:endParaRPr lang="zh-CN" altLang="en-US" dirty="0">
                <a:latin typeface="Arial" panose="020B0604020202020204" pitchFamily="34" charset="0"/>
              </a:endParaRPr>
            </a:p>
          </p:txBody>
        </p:sp>
        <p:cxnSp>
          <p:nvCxnSpPr>
            <p:cNvPr id="224306" name="AutoShape 60"/>
            <p:cNvCxnSpPr/>
            <p:nvPr/>
          </p:nvCxnSpPr>
          <p:spPr>
            <a:xfrm rot="5400000" flipV="1">
              <a:off x="2096" y="358"/>
              <a:ext cx="1" cy="2788"/>
            </a:xfrm>
            <a:prstGeom prst="bentConnector4">
              <a:avLst>
                <a:gd name="adj1" fmla="val -14400000"/>
                <a:gd name="adj2" fmla="val 99856"/>
              </a:avLst>
            </a:prstGeom>
            <a:ln w="9525" cap="flat" cmpd="sng">
              <a:solidFill>
                <a:schemeClr val="tx1"/>
              </a:solidFill>
              <a:prstDash val="solid"/>
              <a:miter/>
              <a:headEnd type="none" w="med" len="med"/>
              <a:tailEnd type="triangle" w="med" len="med"/>
            </a:ln>
          </p:spPr>
        </p:cxnSp>
        <p:cxnSp>
          <p:nvCxnSpPr>
            <p:cNvPr id="224307" name="AutoShape 62"/>
            <p:cNvCxnSpPr/>
            <p:nvPr/>
          </p:nvCxnSpPr>
          <p:spPr>
            <a:xfrm rot="5400000" flipV="1">
              <a:off x="2681" y="-454"/>
              <a:ext cx="103" cy="4423"/>
            </a:xfrm>
            <a:prstGeom prst="bentConnector4">
              <a:avLst>
                <a:gd name="adj1" fmla="val -128157"/>
                <a:gd name="adj2" fmla="val 100000"/>
              </a:avLst>
            </a:prstGeom>
            <a:ln w="9525" cap="flat" cmpd="sng">
              <a:solidFill>
                <a:schemeClr val="tx1"/>
              </a:solidFill>
              <a:prstDash val="solid"/>
              <a:miter/>
              <a:headEnd type="none" w="med" len="med"/>
              <a:tailEnd type="triangle" w="med" len="med"/>
            </a:ln>
          </p:spPr>
        </p:cxnSp>
      </p:grpSp>
      <p:sp>
        <p:nvSpPr>
          <p:cNvPr id="224268" name="AutoShape 64"/>
          <p:cNvSpPr/>
          <p:nvPr/>
        </p:nvSpPr>
        <p:spPr>
          <a:xfrm>
            <a:off x="3005138" y="4359275"/>
            <a:ext cx="908050" cy="109538"/>
          </a:xfrm>
          <a:prstGeom prst="rightArrow">
            <a:avLst>
              <a:gd name="adj1" fmla="val 50000"/>
              <a:gd name="adj2" fmla="val 196192"/>
            </a:avLst>
          </a:prstGeom>
          <a:solidFill>
            <a:schemeClr val="accent1"/>
          </a:solidFill>
          <a:ln w="9525" cap="flat" cmpd="sng">
            <a:solidFill>
              <a:schemeClr val="tx1"/>
            </a:solidFill>
            <a:prstDash val="solid"/>
            <a:miter/>
            <a:headEnd type="none" w="med" len="med"/>
            <a:tailEnd type="none" w="med" len="med"/>
          </a:ln>
        </p:spPr>
        <p:txBody>
          <a:bodyPr wrap="none" lIns="140717" tIns="70359" rIns="140717" bIns="70359" anchor="ctr" anchorCtr="0"/>
          <a:p>
            <a:endParaRPr lang="zh-CN" altLang="en-US" dirty="0">
              <a:latin typeface="Arial" panose="020B0604020202020204" pitchFamily="34" charset="0"/>
            </a:endParaRPr>
          </a:p>
        </p:txBody>
      </p:sp>
      <p:sp>
        <p:nvSpPr>
          <p:cNvPr id="224269" name="AutoShape 67"/>
          <p:cNvSpPr/>
          <p:nvPr/>
        </p:nvSpPr>
        <p:spPr>
          <a:xfrm>
            <a:off x="9923463" y="4359275"/>
            <a:ext cx="908050" cy="109538"/>
          </a:xfrm>
          <a:prstGeom prst="rightArrow">
            <a:avLst>
              <a:gd name="adj1" fmla="val 50000"/>
              <a:gd name="adj2" fmla="val 196192"/>
            </a:avLst>
          </a:prstGeom>
          <a:solidFill>
            <a:schemeClr val="accent1"/>
          </a:solidFill>
          <a:ln w="9525" cap="flat" cmpd="sng">
            <a:solidFill>
              <a:schemeClr val="tx1"/>
            </a:solidFill>
            <a:prstDash val="solid"/>
            <a:miter/>
            <a:headEnd type="none" w="med" len="med"/>
            <a:tailEnd type="none" w="med" len="med"/>
          </a:ln>
        </p:spPr>
        <p:txBody>
          <a:bodyPr wrap="none" lIns="140717" tIns="70359" rIns="140717" bIns="70359" anchor="ctr" anchorCtr="0"/>
          <a:p>
            <a:endParaRPr lang="zh-CN" altLang="en-US" dirty="0">
              <a:latin typeface="Arial" panose="020B0604020202020204" pitchFamily="34" charset="0"/>
            </a:endParaRPr>
          </a:p>
        </p:txBody>
      </p:sp>
      <p:sp>
        <p:nvSpPr>
          <p:cNvPr id="224270" name="AutoShape 68"/>
          <p:cNvSpPr/>
          <p:nvPr/>
        </p:nvSpPr>
        <p:spPr>
          <a:xfrm>
            <a:off x="6973888" y="4359275"/>
            <a:ext cx="906462" cy="109538"/>
          </a:xfrm>
          <a:prstGeom prst="rightArrow">
            <a:avLst>
              <a:gd name="adj1" fmla="val 50000"/>
              <a:gd name="adj2" fmla="val 195849"/>
            </a:avLst>
          </a:prstGeom>
          <a:solidFill>
            <a:schemeClr val="accent1"/>
          </a:solidFill>
          <a:ln w="9525" cap="flat" cmpd="sng">
            <a:solidFill>
              <a:schemeClr val="tx1"/>
            </a:solidFill>
            <a:prstDash val="solid"/>
            <a:miter/>
            <a:headEnd type="none" w="med" len="med"/>
            <a:tailEnd type="none" w="med" len="med"/>
          </a:ln>
        </p:spPr>
        <p:txBody>
          <a:bodyPr wrap="none" lIns="140717" tIns="70359" rIns="140717" bIns="70359" anchor="ctr" anchorCtr="0"/>
          <a:p>
            <a:endParaRPr lang="zh-CN" altLang="en-US" dirty="0">
              <a:latin typeface="Arial" panose="020B0604020202020204" pitchFamily="34" charset="0"/>
            </a:endParaRPr>
          </a:p>
        </p:txBody>
      </p:sp>
    </p:spTree>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a:spLocks noGrp="1" noChangeArrowheads="1"/>
          </p:cNvSpPr>
          <p:nvPr>
            <p:ph type="title" idx="4294967295"/>
          </p:nvPr>
        </p:nvSpPr>
        <p:spPr/>
        <p:txBody>
          <a:bodyPr vert="horz" wrap="square" lIns="140692" tIns="70346" rIns="140692" bIns="70346"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结  论  </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25283" name="Rectangle 3"/>
          <p:cNvSpPr>
            <a:spLocks noGrp="1"/>
          </p:cNvSpPr>
          <p:nvPr>
            <p:ph type="body" idx="4294967295"/>
          </p:nvPr>
        </p:nvSpPr>
        <p:spPr>
          <a:xfrm>
            <a:off x="1304925" y="3181350"/>
            <a:ext cx="5783263" cy="1438275"/>
          </a:xfrm>
          <a:ln/>
        </p:spPr>
        <p:txBody>
          <a:bodyPr vert="horz" wrap="square" lIns="140692" tIns="70346" rIns="140692" bIns="70346" anchor="t" anchorCtr="0"/>
          <a:p>
            <a:pPr marL="0" indent="0">
              <a:buNone/>
            </a:pPr>
            <a:r>
              <a:rPr lang="zh-CN" altLang="en-US" sz="4300" b="1" dirty="0"/>
              <a:t>熟练的货代单证人员应该知道：</a:t>
            </a:r>
            <a:endParaRPr lang="zh-CN" altLang="en-US" sz="4300" b="1" dirty="0"/>
          </a:p>
          <a:p>
            <a:pPr marL="0" indent="0">
              <a:buNone/>
            </a:pPr>
            <a:endParaRPr lang="en-US" altLang="zh-CN" sz="4300" dirty="0"/>
          </a:p>
          <a:p>
            <a:pPr marL="0" indent="0">
              <a:buNone/>
            </a:pPr>
            <a:endParaRPr lang="en-US" altLang="zh-CN" sz="4300" dirty="0"/>
          </a:p>
          <a:p>
            <a:pPr marL="0" indent="0">
              <a:buNone/>
            </a:pPr>
            <a:endParaRPr lang="zh-CN" altLang="en-US" sz="2200" dirty="0"/>
          </a:p>
        </p:txBody>
      </p:sp>
      <p:sp>
        <p:nvSpPr>
          <p:cNvPr id="225284" name="任意多边形 59"/>
          <p:cNvSpPr/>
          <p:nvPr/>
        </p:nvSpPr>
        <p:spPr>
          <a:xfrm rot="2680233">
            <a:off x="4365625" y="4578350"/>
            <a:ext cx="9636125" cy="8337550"/>
          </a:xfrm>
          <a:custGeom>
            <a:avLst/>
            <a:gdLst>
              <a:gd name="txL" fmla="*/ 0 w 5393410"/>
              <a:gd name="txT" fmla="*/ 0 h 4749253"/>
              <a:gd name="txR" fmla="*/ 5393410 w 5393410"/>
              <a:gd name="txB" fmla="*/ 4749253 h 4749253"/>
            </a:gdLst>
            <a:ahLst/>
            <a:cxnLst>
              <a:cxn ang="0">
                <a:pos x="0" y="0"/>
              </a:cxn>
              <a:cxn ang="0">
                <a:pos x="47206730" y="0"/>
              </a:cxn>
              <a:cxn ang="0">
                <a:pos x="57782203" y="12236761"/>
              </a:cxn>
              <a:cxn ang="0">
                <a:pos x="17134195" y="58200625"/>
              </a:cxn>
              <a:cxn ang="0">
                <a:pos x="0" y="58200625"/>
              </a:cxn>
            </a:cxnLst>
            <a:rect l="txL" t="txT" r="txR" b="txB"/>
            <a:pathLst>
              <a:path w="5393410" h="4749253">
                <a:moveTo>
                  <a:pt x="0" y="0"/>
                </a:moveTo>
                <a:lnTo>
                  <a:pt x="4406292" y="0"/>
                </a:lnTo>
                <a:lnTo>
                  <a:pt x="5393410" y="998536"/>
                </a:lnTo>
                <a:lnTo>
                  <a:pt x="1599309" y="4749253"/>
                </a:lnTo>
                <a:lnTo>
                  <a:pt x="0" y="4749253"/>
                </a:lnTo>
                <a:lnTo>
                  <a:pt x="0" y="0"/>
                </a:lnTo>
                <a:close/>
              </a:path>
            </a:pathLst>
          </a:custGeom>
          <a:solidFill>
            <a:srgbClr val="2E75B6">
              <a:alpha val="89803"/>
            </a:srgbClr>
          </a:solidFill>
          <a:ln w="9525">
            <a:noFill/>
          </a:ln>
        </p:spPr>
        <p:txBody>
          <a:bodyPr/>
          <a:p>
            <a:endParaRPr lang="zh-CN" altLang="en-US"/>
          </a:p>
        </p:txBody>
      </p:sp>
      <p:cxnSp>
        <p:nvCxnSpPr>
          <p:cNvPr id="225285" name="AutoShape 5"/>
          <p:cNvCxnSpPr/>
          <p:nvPr/>
        </p:nvCxnSpPr>
        <p:spPr>
          <a:xfrm flipH="1">
            <a:off x="3117850" y="3287713"/>
            <a:ext cx="5722938" cy="4956175"/>
          </a:xfrm>
          <a:prstGeom prst="straightConnector1">
            <a:avLst/>
          </a:prstGeom>
          <a:ln w="19050" cap="flat" cmpd="sng">
            <a:solidFill>
              <a:schemeClr val="bg1"/>
            </a:solidFill>
            <a:prstDash val="dash"/>
            <a:miter/>
            <a:headEnd type="none" w="med" len="med"/>
            <a:tailEnd type="none" w="med" len="med"/>
          </a:ln>
        </p:spPr>
      </p:cxnSp>
      <p:cxnSp>
        <p:nvCxnSpPr>
          <p:cNvPr id="225286" name="AutoShape 6"/>
          <p:cNvCxnSpPr/>
          <p:nvPr/>
        </p:nvCxnSpPr>
        <p:spPr>
          <a:xfrm>
            <a:off x="8901113" y="3287713"/>
            <a:ext cx="5556250" cy="5861050"/>
          </a:xfrm>
          <a:prstGeom prst="straightConnector1">
            <a:avLst/>
          </a:prstGeom>
          <a:ln w="19050" cap="flat" cmpd="sng">
            <a:solidFill>
              <a:schemeClr val="bg1"/>
            </a:solidFill>
            <a:prstDash val="dash"/>
            <a:miter/>
            <a:headEnd type="none" w="med" len="med"/>
            <a:tailEnd type="none" w="med" len="med"/>
          </a:ln>
        </p:spPr>
      </p:cxnSp>
      <p:cxnSp>
        <p:nvCxnSpPr>
          <p:cNvPr id="225287" name="AutoShape 7"/>
          <p:cNvCxnSpPr>
            <a:stCxn id="225284" idx="4"/>
          </p:cNvCxnSpPr>
          <p:nvPr/>
        </p:nvCxnSpPr>
        <p:spPr>
          <a:xfrm>
            <a:off x="2660650" y="8504238"/>
            <a:ext cx="6648450" cy="4762500"/>
          </a:xfrm>
          <a:prstGeom prst="straightConnector1">
            <a:avLst/>
          </a:prstGeom>
          <a:ln w="19050" cap="flat" cmpd="sng">
            <a:solidFill>
              <a:schemeClr val="bg1"/>
            </a:solidFill>
            <a:prstDash val="dash"/>
            <a:miter/>
            <a:headEnd type="none" w="med" len="med"/>
            <a:tailEnd type="none" w="med" len="med"/>
          </a:ln>
        </p:spPr>
      </p:cxnSp>
      <p:sp>
        <p:nvSpPr>
          <p:cNvPr id="225288" name="Text Box 8"/>
          <p:cNvSpPr txBox="1"/>
          <p:nvPr/>
        </p:nvSpPr>
        <p:spPr>
          <a:xfrm>
            <a:off x="6292850" y="5434013"/>
            <a:ext cx="4765675" cy="2419350"/>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Blip>
                <a:blip r:embed="rId1"/>
              </a:buBlip>
            </a:pPr>
            <a:r>
              <a:rPr lang="zh-CN" altLang="en-US" sz="3700" b="1" dirty="0">
                <a:solidFill>
                  <a:schemeClr val="bg1"/>
                </a:solidFill>
                <a:ea typeface="楷体_GB2312" pitchFamily="49" charset="-122"/>
              </a:rPr>
              <a:t>提单的流转过程</a:t>
            </a:r>
            <a:endParaRPr lang="zh-CN" altLang="en-US" sz="3700" b="1" dirty="0">
              <a:solidFill>
                <a:schemeClr val="bg1"/>
              </a:solidFill>
              <a:ea typeface="楷体_GB2312" pitchFamily="49" charset="-122"/>
            </a:endParaRPr>
          </a:p>
          <a:p>
            <a:pPr marL="0" lvl="0" indent="0" eaLnBrk="1" hangingPunct="1">
              <a:spcBef>
                <a:spcPct val="0"/>
              </a:spcBef>
              <a:buNone/>
            </a:pPr>
            <a:endParaRPr lang="zh-CN" altLang="en-US" sz="3700" b="1" dirty="0">
              <a:solidFill>
                <a:schemeClr val="bg1"/>
              </a:solidFill>
              <a:ea typeface="楷体_GB2312" pitchFamily="49" charset="-122"/>
            </a:endParaRPr>
          </a:p>
          <a:p>
            <a:pPr marL="0" lvl="0" indent="0" eaLnBrk="1" hangingPunct="1">
              <a:spcBef>
                <a:spcPct val="0"/>
              </a:spcBef>
              <a:buBlip>
                <a:blip r:embed="rId1"/>
              </a:buBlip>
            </a:pPr>
            <a:r>
              <a:rPr lang="zh-CN" altLang="en-US" sz="3700" b="1" dirty="0">
                <a:solidFill>
                  <a:schemeClr val="bg1"/>
                </a:solidFill>
                <a:ea typeface="楷体_GB2312" pitchFamily="49" charset="-122"/>
              </a:rPr>
              <a:t>正确使用提单</a:t>
            </a:r>
            <a:endParaRPr lang="zh-CN" altLang="en-US" sz="3700" b="1" dirty="0">
              <a:solidFill>
                <a:schemeClr val="bg1"/>
              </a:solidFill>
              <a:ea typeface="楷体_GB2312" pitchFamily="49" charset="-122"/>
            </a:endParaRPr>
          </a:p>
          <a:p>
            <a:pPr marL="0" lvl="0" indent="0" eaLnBrk="1" hangingPunct="1">
              <a:spcBef>
                <a:spcPct val="0"/>
              </a:spcBef>
              <a:buNone/>
            </a:pPr>
            <a:endParaRPr lang="zh-CN" altLang="en-US" sz="3700" b="1" dirty="0">
              <a:solidFill>
                <a:schemeClr val="bg1"/>
              </a:solidFill>
              <a:ea typeface="楷体_GB2312" pitchFamily="49" charset="-122"/>
            </a:endParaRPr>
          </a:p>
        </p:txBody>
      </p:sp>
      <p:graphicFrame>
        <p:nvGraphicFramePr>
          <p:cNvPr id="225289" name="图表 58"/>
          <p:cNvGraphicFramePr/>
          <p:nvPr/>
        </p:nvGraphicFramePr>
        <p:xfrm>
          <a:off x="-396875" y="5865813"/>
          <a:ext cx="5102225" cy="4645025"/>
        </p:xfrm>
        <a:graphic>
          <a:graphicData uri="http://schemas.openxmlformats.org/presentationml/2006/ole">
            <mc:AlternateContent xmlns:mc="http://schemas.openxmlformats.org/markup-compatibility/2006">
              <mc:Choice xmlns:v="urn:schemas-microsoft-com:vml" Requires="v">
                <p:oleObj spid="_x0000_s3086" name="" r:id="rId2" imgW="5236210" imgH="5041265" progId="Excel.Chart.8">
                  <p:embed/>
                </p:oleObj>
              </mc:Choice>
              <mc:Fallback>
                <p:oleObj name="" r:id="rId2" imgW="5236210" imgH="5041265" progId="Excel.Chart.8">
                  <p:embed/>
                  <p:pic>
                    <p:nvPicPr>
                      <p:cNvPr id="0" name="图片 3085"/>
                      <p:cNvPicPr/>
                      <p:nvPr/>
                    </p:nvPicPr>
                    <p:blipFill>
                      <a:blip r:embed="rId3"/>
                      <a:stretch>
                        <a:fillRect/>
                      </a:stretch>
                    </p:blipFill>
                    <p:spPr>
                      <a:xfrm>
                        <a:off x="-396875" y="5865813"/>
                        <a:ext cx="5102225" cy="4645025"/>
                      </a:xfrm>
                      <a:prstGeom prst="rect">
                        <a:avLst/>
                      </a:prstGeom>
                      <a:noFill/>
                      <a:ln w="38100">
                        <a:noFill/>
                        <a:miter/>
                      </a:ln>
                    </p:spPr>
                  </p:pic>
                </p:oleObj>
              </mc:Fallback>
            </mc:AlternateContent>
          </a:graphicData>
        </a:graphic>
      </p:graphicFrame>
      <p:grpSp>
        <p:nvGrpSpPr>
          <p:cNvPr id="225290" name="组合 10"/>
          <p:cNvGrpSpPr/>
          <p:nvPr/>
        </p:nvGrpSpPr>
        <p:grpSpPr>
          <a:xfrm flipV="1">
            <a:off x="9696450" y="-39687"/>
            <a:ext cx="4735513" cy="1501775"/>
            <a:chOff x="0" y="0"/>
            <a:chExt cx="7110389" cy="2443343"/>
          </a:xfrm>
        </p:grpSpPr>
        <p:grpSp>
          <p:nvGrpSpPr>
            <p:cNvPr id="225308" name="组合 1"/>
            <p:cNvGrpSpPr/>
            <p:nvPr/>
          </p:nvGrpSpPr>
          <p:grpSpPr>
            <a:xfrm>
              <a:off x="1583972" y="0"/>
              <a:ext cx="3528130" cy="2443343"/>
              <a:chOff x="0" y="0"/>
              <a:chExt cx="3182548" cy="2036641"/>
            </a:xfrm>
          </p:grpSpPr>
          <p:sp>
            <p:nvSpPr>
              <p:cNvPr id="225315"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5316"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25309" name="组合 4"/>
            <p:cNvGrpSpPr/>
            <p:nvPr/>
          </p:nvGrpSpPr>
          <p:grpSpPr>
            <a:xfrm>
              <a:off x="3568070" y="27383"/>
              <a:ext cx="3542319" cy="1708211"/>
              <a:chOff x="0" y="0"/>
              <a:chExt cx="4223383" cy="2036640"/>
            </a:xfrm>
          </p:grpSpPr>
          <p:sp>
            <p:nvSpPr>
              <p:cNvPr id="225313"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5314"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25310" name="组合 7"/>
            <p:cNvGrpSpPr/>
            <p:nvPr/>
          </p:nvGrpSpPr>
          <p:grpSpPr>
            <a:xfrm>
              <a:off x="0" y="53826"/>
              <a:ext cx="3027130" cy="1839448"/>
              <a:chOff x="0" y="0"/>
              <a:chExt cx="2451714" cy="1534624"/>
            </a:xfrm>
          </p:grpSpPr>
          <p:sp>
            <p:nvSpPr>
              <p:cNvPr id="225311"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5312"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225291" name="矩形 45"/>
          <p:cNvSpPr/>
          <p:nvPr/>
        </p:nvSpPr>
        <p:spPr>
          <a:xfrm rot="2685974">
            <a:off x="13666788" y="4362450"/>
            <a:ext cx="520700" cy="492125"/>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5292" name="矩形 46"/>
          <p:cNvSpPr/>
          <p:nvPr/>
        </p:nvSpPr>
        <p:spPr>
          <a:xfrm rot="-8202817">
            <a:off x="10831513" y="2428875"/>
            <a:ext cx="757237" cy="604838"/>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5293" name="矩形 47"/>
          <p:cNvSpPr/>
          <p:nvPr/>
        </p:nvSpPr>
        <p:spPr>
          <a:xfrm rot="-8174026">
            <a:off x="9488488" y="1927225"/>
            <a:ext cx="403225" cy="381000"/>
          </a:xfrm>
          <a:prstGeom prst="rect">
            <a:avLst/>
          </a:prstGeom>
          <a:solidFill>
            <a:srgbClr val="DEEBF7"/>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5294" name="矩形 48"/>
          <p:cNvSpPr/>
          <p:nvPr/>
        </p:nvSpPr>
        <p:spPr>
          <a:xfrm rot="-8174026">
            <a:off x="9453563" y="1254125"/>
            <a:ext cx="196850" cy="185738"/>
          </a:xfrm>
          <a:prstGeom prst="rect">
            <a:avLst/>
          </a:prstGeom>
          <a:solidFill>
            <a:srgbClr val="DEEBF7">
              <a:alpha val="50195"/>
            </a:srgbClr>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5295" name="矩形 50"/>
          <p:cNvSpPr/>
          <p:nvPr/>
        </p:nvSpPr>
        <p:spPr>
          <a:xfrm rot="2685974">
            <a:off x="15987713" y="4786313"/>
            <a:ext cx="193675" cy="184150"/>
          </a:xfrm>
          <a:prstGeom prst="rect">
            <a:avLst/>
          </a:prstGeom>
          <a:solidFill>
            <a:srgbClr val="DEEBF7">
              <a:alpha val="50195"/>
            </a:srgbClr>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5296" name="矩形 51"/>
          <p:cNvSpPr/>
          <p:nvPr/>
        </p:nvSpPr>
        <p:spPr>
          <a:xfrm rot="-8128233">
            <a:off x="11206163" y="3182938"/>
            <a:ext cx="1250950" cy="1200150"/>
          </a:xfrm>
          <a:prstGeom prst="rect">
            <a:avLst/>
          </a:prstGeom>
          <a:solidFill>
            <a:srgbClr val="478FD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5297" name="矩形 52"/>
          <p:cNvSpPr/>
          <p:nvPr/>
        </p:nvSpPr>
        <p:spPr>
          <a:xfrm rot="-8174026">
            <a:off x="10552113" y="3987800"/>
            <a:ext cx="519112" cy="492125"/>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5298" name="矩形 53"/>
          <p:cNvSpPr/>
          <p:nvPr/>
        </p:nvSpPr>
        <p:spPr>
          <a:xfrm rot="-8174026">
            <a:off x="10096500" y="4141788"/>
            <a:ext cx="195263" cy="184150"/>
          </a:xfrm>
          <a:prstGeom prst="rect">
            <a:avLst/>
          </a:prstGeom>
          <a:solidFill>
            <a:srgbClr val="DEEBF7">
              <a:alpha val="50195"/>
            </a:srgbClr>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5299" name="矩形 51"/>
          <p:cNvSpPr/>
          <p:nvPr/>
        </p:nvSpPr>
        <p:spPr>
          <a:xfrm rot="-8128233">
            <a:off x="11404600" y="3373438"/>
            <a:ext cx="1249363" cy="1200150"/>
          </a:xfrm>
          <a:prstGeom prst="rect">
            <a:avLst/>
          </a:prstGeom>
          <a:solidFill>
            <a:srgbClr val="478FD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grpSp>
        <p:nvGrpSpPr>
          <p:cNvPr id="225300" name="组合 7"/>
          <p:cNvGrpSpPr/>
          <p:nvPr/>
        </p:nvGrpSpPr>
        <p:grpSpPr>
          <a:xfrm>
            <a:off x="396875" y="3181350"/>
            <a:ext cx="906463" cy="857250"/>
            <a:chOff x="0" y="0"/>
            <a:chExt cx="1143008" cy="1143007"/>
          </a:xfrm>
        </p:grpSpPr>
        <p:grpSp>
          <p:nvGrpSpPr>
            <p:cNvPr id="225301" name="椭圆 4"/>
            <p:cNvGrpSpPr/>
            <p:nvPr/>
          </p:nvGrpSpPr>
          <p:grpSpPr>
            <a:xfrm>
              <a:off x="-419104" y="-172649"/>
              <a:ext cx="1713859" cy="1713857"/>
              <a:chOff x="0" y="0"/>
              <a:chExt cx="1499616" cy="1499616"/>
            </a:xfrm>
          </p:grpSpPr>
          <p:pic>
            <p:nvPicPr>
              <p:cNvPr id="225306" name="椭圆 4"/>
              <p:cNvPicPr/>
              <p:nvPr/>
            </p:nvPicPr>
            <p:blipFill>
              <a:blip r:embed="rId4"/>
              <a:stretch>
                <a:fillRect/>
              </a:stretch>
            </p:blipFill>
            <p:spPr>
              <a:xfrm>
                <a:off x="0" y="0"/>
                <a:ext cx="1499616" cy="1499616"/>
              </a:xfrm>
              <a:prstGeom prst="rect">
                <a:avLst/>
              </a:prstGeom>
              <a:noFill/>
              <a:ln w="9525">
                <a:noFill/>
              </a:ln>
            </p:spPr>
          </p:pic>
          <p:sp>
            <p:nvSpPr>
              <p:cNvPr id="225307" name="Text Box 32"/>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25302" name="椭圆 5"/>
            <p:cNvGrpSpPr/>
            <p:nvPr/>
          </p:nvGrpSpPr>
          <p:grpSpPr>
            <a:xfrm>
              <a:off x="-8056" y="36358"/>
              <a:ext cx="1093804" cy="1107737"/>
              <a:chOff x="0" y="0"/>
              <a:chExt cx="957072" cy="969264"/>
            </a:xfrm>
          </p:grpSpPr>
          <p:pic>
            <p:nvPicPr>
              <p:cNvPr id="225304" name="椭圆 5"/>
              <p:cNvPicPr/>
              <p:nvPr/>
            </p:nvPicPr>
            <p:blipFill>
              <a:blip r:embed="rId5"/>
              <a:stretch>
                <a:fillRect/>
              </a:stretch>
            </p:blipFill>
            <p:spPr>
              <a:xfrm>
                <a:off x="0" y="0"/>
                <a:ext cx="957072" cy="969264"/>
              </a:xfrm>
              <a:prstGeom prst="rect">
                <a:avLst/>
              </a:prstGeom>
              <a:noFill/>
              <a:ln w="9525">
                <a:noFill/>
              </a:ln>
            </p:spPr>
          </p:pic>
          <p:sp>
            <p:nvSpPr>
              <p:cNvPr id="225305" name="Text Box 35"/>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225303" name="燕尾形 6"/>
            <p:cNvSpPr/>
            <p:nvPr/>
          </p:nvSpPr>
          <p:spPr>
            <a:xfrm>
              <a:off x="356794" y="388371"/>
              <a:ext cx="429417" cy="429417"/>
            </a:xfrm>
            <a:prstGeom prst="chevron">
              <a:avLst>
                <a:gd name="adj" fmla="val 50000"/>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spTree>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6306" name="Rectangle 2"/>
          <p:cNvSpPr/>
          <p:nvPr/>
        </p:nvSpPr>
        <p:spPr>
          <a:xfrm>
            <a:off x="720725" y="341313"/>
            <a:ext cx="12960350" cy="1293812"/>
          </a:xfrm>
          <a:prstGeom prst="rect">
            <a:avLst/>
          </a:prstGeom>
          <a:noFill/>
          <a:ln w="9525">
            <a:noFill/>
          </a:ln>
        </p:spPr>
        <p:txBody>
          <a:bodyPr lIns="141694" tIns="70848" rIns="141694" bIns="70848"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6000" b="1" dirty="0">
                <a:solidFill>
                  <a:schemeClr val="bg1"/>
                </a:solidFill>
              </a:rPr>
              <a:t>（五）善后与客服</a:t>
            </a:r>
            <a:endParaRPr lang="zh-CN" altLang="en-US" sz="6000" b="1" dirty="0">
              <a:solidFill>
                <a:schemeClr val="bg1"/>
              </a:solidFill>
            </a:endParaRPr>
          </a:p>
        </p:txBody>
      </p:sp>
      <p:grpSp>
        <p:nvGrpSpPr>
          <p:cNvPr id="226307" name="Group 5"/>
          <p:cNvGrpSpPr/>
          <p:nvPr/>
        </p:nvGrpSpPr>
        <p:grpSpPr>
          <a:xfrm>
            <a:off x="1303338" y="5005388"/>
            <a:ext cx="11701462" cy="4427537"/>
            <a:chOff x="517" y="2103"/>
            <a:chExt cx="4680" cy="1870"/>
          </a:xfrm>
        </p:grpSpPr>
        <p:pic>
          <p:nvPicPr>
            <p:cNvPr id="226319" name="Picture 3"/>
            <p:cNvPicPr/>
            <p:nvPr/>
          </p:nvPicPr>
          <p:blipFill>
            <a:blip r:embed="rId1"/>
            <a:stretch>
              <a:fillRect/>
            </a:stretch>
          </p:blipFill>
          <p:spPr>
            <a:xfrm>
              <a:off x="517" y="2103"/>
              <a:ext cx="4680" cy="1870"/>
            </a:xfrm>
            <a:prstGeom prst="rect">
              <a:avLst/>
            </a:prstGeom>
            <a:noFill/>
            <a:ln w="9525">
              <a:noFill/>
            </a:ln>
          </p:spPr>
        </p:pic>
        <p:sp>
          <p:nvSpPr>
            <p:cNvPr id="226320" name="Rectangle 4"/>
            <p:cNvSpPr/>
            <p:nvPr/>
          </p:nvSpPr>
          <p:spPr>
            <a:xfrm>
              <a:off x="583" y="3340"/>
              <a:ext cx="4540" cy="117"/>
            </a:xfrm>
            <a:prstGeom prst="rect">
              <a:avLst/>
            </a:prstGeom>
            <a:noFill/>
            <a:ln w="9525">
              <a:noFill/>
            </a:ln>
          </p:spPr>
          <p:txBody>
            <a:bodyPr lIns="0" tIns="0" rIns="0" bIns="0" anchor="ctr" anchorCtr="0">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zh-CN" sz="1800" dirty="0">
                <a:latin typeface="微软雅黑" panose="020B0503020204020204" charset="-122"/>
                <a:ea typeface="微软雅黑" panose="020B0503020204020204" charset="-122"/>
              </a:endParaRPr>
            </a:p>
          </p:txBody>
        </p:sp>
      </p:grpSp>
      <p:sp>
        <p:nvSpPr>
          <p:cNvPr id="226308" name="Rectangle 6"/>
          <p:cNvSpPr/>
          <p:nvPr/>
        </p:nvSpPr>
        <p:spPr>
          <a:xfrm>
            <a:off x="1365250" y="6800850"/>
            <a:ext cx="3838575" cy="2493963"/>
          </a:xfrm>
          <a:prstGeom prst="rect">
            <a:avLst/>
          </a:prstGeom>
          <a:solidFill>
            <a:schemeClr val="hlink">
              <a:alpha val="50195"/>
            </a:schemeClr>
          </a:solidFill>
          <a:ln w="12700" cap="flat" cmpd="sng">
            <a:solidFill>
              <a:srgbClr val="FFFFFF"/>
            </a:solidFill>
            <a:prstDash val="solid"/>
            <a:miter/>
            <a:headEnd type="none" w="med" len="med"/>
            <a:tailEnd type="none" w="med" len="med"/>
          </a:ln>
        </p:spPr>
        <p:txBody>
          <a:bodyPr wrap="none" lIns="141694" tIns="70848" rIns="141694" bIns="70848"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zh-CN" sz="1800" dirty="0">
              <a:latin typeface="微软雅黑" panose="020B0503020204020204" charset="-122"/>
              <a:ea typeface="微软雅黑" panose="020B0503020204020204" charset="-122"/>
            </a:endParaRPr>
          </a:p>
        </p:txBody>
      </p:sp>
      <p:sp>
        <p:nvSpPr>
          <p:cNvPr id="226309" name="Rectangle 7"/>
          <p:cNvSpPr/>
          <p:nvPr/>
        </p:nvSpPr>
        <p:spPr>
          <a:xfrm>
            <a:off x="5218113" y="6800850"/>
            <a:ext cx="3838575" cy="2493963"/>
          </a:xfrm>
          <a:prstGeom prst="rect">
            <a:avLst/>
          </a:prstGeom>
          <a:solidFill>
            <a:schemeClr val="accent2">
              <a:alpha val="50195"/>
            </a:schemeClr>
          </a:solidFill>
          <a:ln w="12700" cap="flat" cmpd="sng">
            <a:solidFill>
              <a:srgbClr val="FFFFFF"/>
            </a:solidFill>
            <a:prstDash val="solid"/>
            <a:miter/>
            <a:headEnd type="none" w="med" len="med"/>
            <a:tailEnd type="none" w="med" len="med"/>
          </a:ln>
        </p:spPr>
        <p:txBody>
          <a:bodyPr wrap="none" lIns="141694" tIns="70848" rIns="141694" bIns="70848"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zh-CN" sz="1800" dirty="0">
              <a:latin typeface="微软雅黑" panose="020B0503020204020204" charset="-122"/>
              <a:ea typeface="微软雅黑" panose="020B0503020204020204" charset="-122"/>
            </a:endParaRPr>
          </a:p>
        </p:txBody>
      </p:sp>
      <p:sp>
        <p:nvSpPr>
          <p:cNvPr id="226310" name="Rectangle 8"/>
          <p:cNvSpPr/>
          <p:nvPr/>
        </p:nvSpPr>
        <p:spPr>
          <a:xfrm>
            <a:off x="9058275" y="6800850"/>
            <a:ext cx="3838575" cy="2489200"/>
          </a:xfrm>
          <a:prstGeom prst="rect">
            <a:avLst/>
          </a:prstGeom>
          <a:solidFill>
            <a:schemeClr val="folHlink">
              <a:alpha val="50195"/>
            </a:schemeClr>
          </a:solidFill>
          <a:ln w="12700" cap="flat" cmpd="sng">
            <a:solidFill>
              <a:srgbClr val="FFFFFF"/>
            </a:solidFill>
            <a:prstDash val="solid"/>
            <a:miter/>
            <a:headEnd type="none" w="med" len="med"/>
            <a:tailEnd type="none" w="med" len="med"/>
          </a:ln>
        </p:spPr>
        <p:txBody>
          <a:bodyPr wrap="none" lIns="141694" tIns="70848" rIns="141694" bIns="70848"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zh-CN" sz="1800" dirty="0">
              <a:latin typeface="微软雅黑" panose="020B0503020204020204" charset="-122"/>
              <a:ea typeface="微软雅黑" panose="020B0503020204020204" charset="-122"/>
            </a:endParaRPr>
          </a:p>
        </p:txBody>
      </p:sp>
      <p:sp>
        <p:nvSpPr>
          <p:cNvPr id="226311" name="Rectangle 9"/>
          <p:cNvSpPr/>
          <p:nvPr/>
        </p:nvSpPr>
        <p:spPr>
          <a:xfrm>
            <a:off x="1365250" y="7708900"/>
            <a:ext cx="3830638" cy="896938"/>
          </a:xfrm>
          <a:prstGeom prst="rect">
            <a:avLst/>
          </a:prstGeom>
          <a:noFill/>
          <a:ln w="9525">
            <a:noFill/>
          </a:ln>
        </p:spPr>
        <p:txBody>
          <a:bodyPr lIns="141694" tIns="70848" rIns="141694" bIns="70848">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4900" dirty="0">
                <a:solidFill>
                  <a:srgbClr val="000000"/>
                </a:solidFill>
                <a:latin typeface="楷体_GB2312" pitchFamily="49" charset="-122"/>
                <a:ea typeface="楷体_GB2312" pitchFamily="49" charset="-122"/>
              </a:rPr>
              <a:t>海运费</a:t>
            </a:r>
            <a:endParaRPr lang="zh-CN" altLang="en-US" sz="4900" dirty="0">
              <a:solidFill>
                <a:srgbClr val="000000"/>
              </a:solidFill>
              <a:latin typeface="楷体_GB2312" pitchFamily="49" charset="-122"/>
              <a:ea typeface="楷体_GB2312" pitchFamily="49" charset="-122"/>
            </a:endParaRPr>
          </a:p>
        </p:txBody>
      </p:sp>
      <p:sp>
        <p:nvSpPr>
          <p:cNvPr id="226312" name="Rectangle 10"/>
          <p:cNvSpPr/>
          <p:nvPr/>
        </p:nvSpPr>
        <p:spPr>
          <a:xfrm>
            <a:off x="5218113" y="7708900"/>
            <a:ext cx="3830637" cy="896938"/>
          </a:xfrm>
          <a:prstGeom prst="rect">
            <a:avLst/>
          </a:prstGeom>
          <a:noFill/>
          <a:ln w="9525">
            <a:noFill/>
          </a:ln>
        </p:spPr>
        <p:txBody>
          <a:bodyPr lIns="141694" tIns="70848" rIns="141694" bIns="70848">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4900" dirty="0">
                <a:solidFill>
                  <a:srgbClr val="000000"/>
                </a:solidFill>
                <a:latin typeface="楷体_GB2312" pitchFamily="49" charset="-122"/>
                <a:ea typeface="楷体_GB2312" pitchFamily="49" charset="-122"/>
              </a:rPr>
              <a:t>转运费</a:t>
            </a:r>
            <a:endParaRPr lang="zh-CN" altLang="en-US" sz="4900" dirty="0">
              <a:solidFill>
                <a:srgbClr val="000000"/>
              </a:solidFill>
              <a:latin typeface="楷体_GB2312" pitchFamily="49" charset="-122"/>
              <a:ea typeface="楷体_GB2312" pitchFamily="49" charset="-122"/>
            </a:endParaRPr>
          </a:p>
        </p:txBody>
      </p:sp>
      <p:sp>
        <p:nvSpPr>
          <p:cNvPr id="226313" name="Rectangle 11"/>
          <p:cNvSpPr/>
          <p:nvPr/>
        </p:nvSpPr>
        <p:spPr>
          <a:xfrm>
            <a:off x="9088438" y="7708900"/>
            <a:ext cx="3830637" cy="896938"/>
          </a:xfrm>
          <a:prstGeom prst="rect">
            <a:avLst/>
          </a:prstGeom>
          <a:noFill/>
          <a:ln w="9525">
            <a:noFill/>
          </a:ln>
        </p:spPr>
        <p:txBody>
          <a:bodyPr lIns="141694" tIns="70848" rIns="141694" bIns="70848">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4900" dirty="0">
                <a:solidFill>
                  <a:srgbClr val="000000"/>
                </a:solidFill>
                <a:latin typeface="楷体_GB2312" pitchFamily="49" charset="-122"/>
                <a:ea typeface="楷体_GB2312" pitchFamily="49" charset="-122"/>
              </a:rPr>
              <a:t>其他费用</a:t>
            </a:r>
            <a:endParaRPr lang="zh-CN" altLang="en-US" sz="4900" dirty="0">
              <a:solidFill>
                <a:srgbClr val="000000"/>
              </a:solidFill>
              <a:latin typeface="楷体_GB2312" pitchFamily="49" charset="-122"/>
              <a:ea typeface="楷体_GB2312" pitchFamily="49" charset="-122"/>
            </a:endParaRPr>
          </a:p>
        </p:txBody>
      </p:sp>
      <p:pic>
        <p:nvPicPr>
          <p:cNvPr id="226314" name="Picture 15"/>
          <p:cNvPicPr/>
          <p:nvPr/>
        </p:nvPicPr>
        <p:blipFill>
          <a:blip r:embed="rId2"/>
          <a:stretch>
            <a:fillRect/>
          </a:stretch>
        </p:blipFill>
        <p:spPr>
          <a:xfrm>
            <a:off x="7769225" y="3932238"/>
            <a:ext cx="2170113" cy="2333625"/>
          </a:xfrm>
          <a:prstGeom prst="rect">
            <a:avLst/>
          </a:prstGeom>
          <a:noFill/>
          <a:ln w="9525">
            <a:noFill/>
          </a:ln>
        </p:spPr>
      </p:pic>
      <p:pic>
        <p:nvPicPr>
          <p:cNvPr id="226315" name="Picture 20"/>
          <p:cNvPicPr/>
          <p:nvPr/>
        </p:nvPicPr>
        <p:blipFill>
          <a:blip r:embed="rId3"/>
          <a:stretch>
            <a:fillRect/>
          </a:stretch>
        </p:blipFill>
        <p:spPr>
          <a:xfrm>
            <a:off x="6292850" y="3716338"/>
            <a:ext cx="2335213" cy="2208212"/>
          </a:xfrm>
          <a:prstGeom prst="rect">
            <a:avLst/>
          </a:prstGeom>
          <a:noFill/>
          <a:ln w="9525">
            <a:noFill/>
          </a:ln>
        </p:spPr>
      </p:pic>
      <p:pic>
        <p:nvPicPr>
          <p:cNvPr id="226316" name="Picture 21"/>
          <p:cNvPicPr/>
          <p:nvPr/>
        </p:nvPicPr>
        <p:blipFill>
          <a:blip r:embed="rId4"/>
          <a:stretch>
            <a:fillRect/>
          </a:stretch>
        </p:blipFill>
        <p:spPr>
          <a:xfrm>
            <a:off x="4252913" y="4146550"/>
            <a:ext cx="2552700" cy="2119313"/>
          </a:xfrm>
          <a:prstGeom prst="rect">
            <a:avLst/>
          </a:prstGeom>
          <a:noFill/>
          <a:ln w="9525">
            <a:noFill/>
          </a:ln>
        </p:spPr>
      </p:pic>
      <p:sp>
        <p:nvSpPr>
          <p:cNvPr id="226317" name="Rectangle 22"/>
          <p:cNvSpPr/>
          <p:nvPr/>
        </p:nvSpPr>
        <p:spPr>
          <a:xfrm>
            <a:off x="2438400" y="2406650"/>
            <a:ext cx="6802438" cy="804863"/>
          </a:xfrm>
          <a:prstGeom prst="rect">
            <a:avLst/>
          </a:prstGeom>
          <a:noFill/>
          <a:ln w="9525">
            <a:noFill/>
          </a:ln>
        </p:spPr>
        <p:txBody>
          <a:bodyPr lIns="141694" tIns="70848" rIns="141694" bIns="70848">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r>
              <a:rPr lang="zh-CN" altLang="en-US" sz="4300" dirty="0">
                <a:solidFill>
                  <a:srgbClr val="FF0000"/>
                </a:solidFill>
              </a:rPr>
              <a:t>货代业务相关费用</a:t>
            </a:r>
            <a:r>
              <a:rPr lang="zh-CN" altLang="en-US" sz="4300" dirty="0">
                <a:solidFill>
                  <a:srgbClr val="FF0000"/>
                </a:solidFill>
                <a:latin typeface="微软雅黑" panose="020B0503020204020204" charset="-122"/>
              </a:rPr>
              <a:t>：</a:t>
            </a:r>
            <a:endParaRPr lang="zh-CN" altLang="en-US" sz="4300" dirty="0">
              <a:solidFill>
                <a:srgbClr val="FF0000"/>
              </a:solidFill>
              <a:latin typeface="微软雅黑" panose="020B0503020204020204" charset="-122"/>
            </a:endParaRPr>
          </a:p>
        </p:txBody>
      </p:sp>
      <p:pic>
        <p:nvPicPr>
          <p:cNvPr id="226318" name="Picture 25"/>
          <p:cNvPicPr>
            <a:picLocks noChangeAspect="1"/>
          </p:cNvPicPr>
          <p:nvPr/>
        </p:nvPicPr>
        <p:blipFill>
          <a:blip r:embed="rId5"/>
          <a:stretch>
            <a:fillRect/>
          </a:stretch>
        </p:blipFill>
        <p:spPr>
          <a:xfrm>
            <a:off x="962025" y="2000250"/>
            <a:ext cx="1141413" cy="1504950"/>
          </a:xfrm>
          <a:prstGeom prst="rect">
            <a:avLst/>
          </a:prstGeom>
          <a:noFill/>
          <a:ln w="12700">
            <a:noFill/>
          </a:ln>
        </p:spPr>
      </p:pic>
    </p:spTree>
  </p:cSld>
  <p:clrMapOvr>
    <a:masterClrMapping/>
  </p:clrMapOvr>
  <p:transition>
    <p:checke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1304925" y="409575"/>
            <a:ext cx="7710488" cy="838200"/>
          </a:xfrm>
        </p:spPr>
        <p:txBody>
          <a:bodyPr vert="horz" wrap="square" lIns="140692" tIns="70346" rIns="140692" bIns="70346"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227331" name="Rectangle 3"/>
          <p:cNvSpPr>
            <a:spLocks noGrp="1"/>
          </p:cNvSpPr>
          <p:nvPr>
            <p:ph type="body" idx="4294967295"/>
          </p:nvPr>
        </p:nvSpPr>
        <p:spPr>
          <a:xfrm>
            <a:off x="395288" y="3824288"/>
            <a:ext cx="4422775" cy="4403725"/>
          </a:xfrm>
          <a:ln w="38100" cap="rnd">
            <a:solidFill>
              <a:srgbClr val="65A3FF">
                <a:alpha val="100000"/>
              </a:srgbClr>
            </a:solidFill>
            <a:prstDash val="sysDot"/>
            <a:miter lim="800000"/>
          </a:ln>
        </p:spPr>
        <p:txBody>
          <a:bodyPr vert="horz" wrap="square" lIns="138738" tIns="72301" rIns="138738" bIns="72301" anchor="t" anchorCtr="0"/>
          <a:p>
            <a:pPr marL="0" indent="0" algn="justLow">
              <a:buBlip>
                <a:blip r:embed="rId1"/>
              </a:buBlip>
            </a:pPr>
            <a:r>
              <a:rPr lang="zh-CN" altLang="en-US" sz="3700" b="1" dirty="0">
                <a:solidFill>
                  <a:srgbClr val="FF0000"/>
                </a:solidFill>
                <a:latin typeface="楷体_GB2312" pitchFamily="49" charset="-122"/>
                <a:ea typeface="楷体_GB2312" pitchFamily="49" charset="-122"/>
              </a:rPr>
              <a:t>海运费</a:t>
            </a:r>
            <a:endParaRPr lang="zh-CN" altLang="en-US" sz="3700" b="1" dirty="0">
              <a:solidFill>
                <a:srgbClr val="FF0000"/>
              </a:solidFill>
              <a:latin typeface="楷体_GB2312" pitchFamily="49" charset="-122"/>
              <a:ea typeface="楷体_GB2312" pitchFamily="49" charset="-122"/>
            </a:endParaRPr>
          </a:p>
          <a:p>
            <a:pPr lvl="1" algn="justLow">
              <a:buBlip>
                <a:blip r:embed="rId1"/>
              </a:buBlip>
            </a:pPr>
            <a:r>
              <a:rPr lang="zh-CN" altLang="en-US" sz="3700" b="1" dirty="0">
                <a:latin typeface="楷体_GB2312" pitchFamily="49" charset="-122"/>
                <a:ea typeface="楷体_GB2312" pitchFamily="49" charset="-122"/>
              </a:rPr>
              <a:t>基本运费</a:t>
            </a:r>
            <a:endParaRPr lang="zh-CN" altLang="en-US" sz="3700" b="1" dirty="0">
              <a:latin typeface="楷体_GB2312" pitchFamily="49" charset="-122"/>
              <a:ea typeface="楷体_GB2312" pitchFamily="49" charset="-122"/>
            </a:endParaRPr>
          </a:p>
          <a:p>
            <a:pPr lvl="1" algn="justLow">
              <a:buBlip>
                <a:blip r:embed="rId1"/>
              </a:buBlip>
            </a:pPr>
            <a:r>
              <a:rPr lang="zh-CN" altLang="en-US" sz="3700" b="1" dirty="0">
                <a:latin typeface="楷体_GB2312" pitchFamily="49" charset="-122"/>
                <a:ea typeface="楷体_GB2312" pitchFamily="49" charset="-122"/>
              </a:rPr>
              <a:t>各项附加费</a:t>
            </a:r>
            <a:endParaRPr lang="zh-CN" altLang="en-US" sz="3700" b="1" dirty="0">
              <a:latin typeface="楷体_GB2312" pitchFamily="49" charset="-122"/>
              <a:ea typeface="楷体_GB2312" pitchFamily="49" charset="-122"/>
            </a:endParaRPr>
          </a:p>
          <a:p>
            <a:pPr marL="0" indent="0" algn="justLow">
              <a:buNone/>
            </a:pPr>
            <a:endParaRPr lang="en-US" altLang="zh-CN" sz="3700" b="1" dirty="0">
              <a:latin typeface="楷体_GB2312" pitchFamily="49" charset="-122"/>
              <a:ea typeface="楷体_GB2312" pitchFamily="49" charset="-122"/>
            </a:endParaRPr>
          </a:p>
        </p:txBody>
      </p:sp>
      <p:sp>
        <p:nvSpPr>
          <p:cNvPr id="227332" name="矩形 5"/>
          <p:cNvSpPr/>
          <p:nvPr/>
        </p:nvSpPr>
        <p:spPr>
          <a:xfrm>
            <a:off x="57150" y="9836150"/>
            <a:ext cx="8618538" cy="149225"/>
          </a:xfrm>
          <a:prstGeom prst="rect">
            <a:avLst/>
          </a:prstGeom>
          <a:solidFill>
            <a:schemeClr val="accent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7333" name="矩形 32"/>
          <p:cNvSpPr/>
          <p:nvPr/>
        </p:nvSpPr>
        <p:spPr>
          <a:xfrm>
            <a:off x="169863" y="3287713"/>
            <a:ext cx="13949362" cy="215900"/>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227334" name="矩形 1"/>
          <p:cNvSpPr/>
          <p:nvPr/>
        </p:nvSpPr>
        <p:spPr>
          <a:xfrm>
            <a:off x="169863" y="2752725"/>
            <a:ext cx="13949362" cy="428625"/>
          </a:xfrm>
          <a:prstGeom prst="rect">
            <a:avLst/>
          </a:prstGeom>
          <a:solidFill>
            <a:srgbClr val="2E75B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dirty="0">
              <a:solidFill>
                <a:schemeClr val="bg1"/>
              </a:solidFill>
              <a:latin typeface="Segoe UI Emoji" panose="020B0502040204020203" pitchFamily="34" charset="0"/>
              <a:ea typeface="宋体" panose="02010600030101010101" pitchFamily="2" charset="-122"/>
            </a:endParaRPr>
          </a:p>
        </p:txBody>
      </p:sp>
      <p:grpSp>
        <p:nvGrpSpPr>
          <p:cNvPr id="227335" name="组合 10"/>
          <p:cNvGrpSpPr/>
          <p:nvPr/>
        </p:nvGrpSpPr>
        <p:grpSpPr>
          <a:xfrm flipV="1">
            <a:off x="9696450" y="-39687"/>
            <a:ext cx="4735513" cy="1501775"/>
            <a:chOff x="0" y="0"/>
            <a:chExt cx="7110389" cy="2443343"/>
          </a:xfrm>
        </p:grpSpPr>
        <p:grpSp>
          <p:nvGrpSpPr>
            <p:cNvPr id="227339" name="组合 1"/>
            <p:cNvGrpSpPr/>
            <p:nvPr/>
          </p:nvGrpSpPr>
          <p:grpSpPr>
            <a:xfrm>
              <a:off x="1583972" y="0"/>
              <a:ext cx="3528130" cy="2443343"/>
              <a:chOff x="0" y="0"/>
              <a:chExt cx="3182548" cy="2036641"/>
            </a:xfrm>
          </p:grpSpPr>
          <p:sp>
            <p:nvSpPr>
              <p:cNvPr id="227346"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7347"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27340" name="组合 4"/>
            <p:cNvGrpSpPr/>
            <p:nvPr/>
          </p:nvGrpSpPr>
          <p:grpSpPr>
            <a:xfrm>
              <a:off x="3568070" y="27383"/>
              <a:ext cx="3542319" cy="1708211"/>
              <a:chOff x="0" y="0"/>
              <a:chExt cx="4223383" cy="2036640"/>
            </a:xfrm>
          </p:grpSpPr>
          <p:sp>
            <p:nvSpPr>
              <p:cNvPr id="227344"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7345"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27341" name="组合 7"/>
            <p:cNvGrpSpPr/>
            <p:nvPr/>
          </p:nvGrpSpPr>
          <p:grpSpPr>
            <a:xfrm>
              <a:off x="0" y="53826"/>
              <a:ext cx="3027130" cy="1839448"/>
              <a:chOff x="0" y="0"/>
              <a:chExt cx="2451714" cy="1534624"/>
            </a:xfrm>
          </p:grpSpPr>
          <p:sp>
            <p:nvSpPr>
              <p:cNvPr id="227342"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7343"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227336" name="Rectangle 3"/>
          <p:cNvSpPr txBox="1"/>
          <p:nvPr/>
        </p:nvSpPr>
        <p:spPr>
          <a:xfrm>
            <a:off x="9696450" y="3725863"/>
            <a:ext cx="4310063" cy="6110287"/>
          </a:xfrm>
          <a:prstGeom prst="rect">
            <a:avLst/>
          </a:prstGeom>
          <a:noFill/>
          <a:ln w="38100" cap="rnd" cmpd="sng">
            <a:solidFill>
              <a:srgbClr val="65A3FF"/>
            </a:solidFill>
            <a:prstDash val="sysDot"/>
            <a:miter/>
            <a:headEnd type="none" w="med" len="med"/>
            <a:tailEnd type="none" w="med" len="med"/>
          </a:ln>
        </p:spPr>
        <p:txBody>
          <a:bodyPr lIns="138738" tIns="72301" rIns="138738" bIns="72301"/>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a:buBlip>
                <a:blip r:embed="rId1"/>
              </a:buBlip>
            </a:pPr>
            <a:r>
              <a:rPr lang="zh-CN" altLang="en-US" sz="3700" dirty="0">
                <a:solidFill>
                  <a:srgbClr val="FF0000"/>
                </a:solidFill>
                <a:latin typeface="楷体_GB2312" pitchFamily="49" charset="-122"/>
                <a:ea typeface="楷体_GB2312" pitchFamily="49" charset="-122"/>
              </a:rPr>
              <a:t>其他费用</a:t>
            </a:r>
            <a:endParaRPr lang="zh-CN" altLang="en-US" sz="3700" dirty="0">
              <a:solidFill>
                <a:srgbClr val="FF0000"/>
              </a:solidFill>
              <a:latin typeface="楷体_GB2312" pitchFamily="49" charset="-122"/>
              <a:ea typeface="楷体_GB2312" pitchFamily="49" charset="-122"/>
            </a:endParaRPr>
          </a:p>
          <a:p>
            <a:pPr marL="742950" lvl="1" indent="-285750" algn="justLow">
              <a:buBlip>
                <a:blip r:embed="rId1"/>
              </a:buBlip>
            </a:pPr>
            <a:r>
              <a:rPr lang="zh-CN" altLang="en-US" sz="3700" dirty="0">
                <a:latin typeface="楷体_GB2312" pitchFamily="49" charset="-122"/>
                <a:ea typeface="楷体_GB2312" pitchFamily="49" charset="-122"/>
              </a:rPr>
              <a:t>订舱费</a:t>
            </a:r>
            <a:endParaRPr lang="zh-CN" altLang="en-US" sz="3700" dirty="0">
              <a:latin typeface="楷体_GB2312" pitchFamily="49" charset="-122"/>
              <a:ea typeface="楷体_GB2312" pitchFamily="49" charset="-122"/>
            </a:endParaRPr>
          </a:p>
          <a:p>
            <a:pPr marL="742950" lvl="1" indent="-285750" algn="justLow">
              <a:buBlip>
                <a:blip r:embed="rId1"/>
              </a:buBlip>
            </a:pPr>
            <a:r>
              <a:rPr lang="zh-CN" altLang="en-US" sz="3700" dirty="0">
                <a:latin typeface="楷体_GB2312" pitchFamily="49" charset="-122"/>
                <a:ea typeface="楷体_GB2312" pitchFamily="49" charset="-122"/>
              </a:rPr>
              <a:t>报检报关费</a:t>
            </a:r>
            <a:endParaRPr lang="zh-CN" altLang="en-US" sz="3700" dirty="0">
              <a:latin typeface="楷体_GB2312" pitchFamily="49" charset="-122"/>
              <a:ea typeface="楷体_GB2312" pitchFamily="49" charset="-122"/>
            </a:endParaRPr>
          </a:p>
          <a:p>
            <a:pPr marL="742950" lvl="1" indent="-285750" algn="justLow">
              <a:buBlip>
                <a:blip r:embed="rId1"/>
              </a:buBlip>
            </a:pPr>
            <a:r>
              <a:rPr lang="zh-CN" altLang="en-US" sz="3700" dirty="0">
                <a:latin typeface="楷体_GB2312" pitchFamily="49" charset="-122"/>
                <a:ea typeface="楷体_GB2312" pitchFamily="49" charset="-122"/>
              </a:rPr>
              <a:t>做箱费</a:t>
            </a:r>
            <a:endParaRPr lang="zh-CN" altLang="en-US" sz="3700" dirty="0">
              <a:latin typeface="楷体_GB2312" pitchFamily="49" charset="-122"/>
              <a:ea typeface="楷体_GB2312" pitchFamily="49" charset="-122"/>
            </a:endParaRPr>
          </a:p>
          <a:p>
            <a:pPr marL="742950" lvl="1" indent="-285750" algn="justLow">
              <a:buBlip>
                <a:blip r:embed="rId1"/>
              </a:buBlip>
            </a:pPr>
            <a:r>
              <a:rPr lang="zh-CN" altLang="en-US" sz="3700" dirty="0">
                <a:latin typeface="楷体_GB2312" pitchFamily="49" charset="-122"/>
                <a:ea typeface="楷体_GB2312" pitchFamily="49" charset="-122"/>
              </a:rPr>
              <a:t>改单费</a:t>
            </a:r>
            <a:endParaRPr lang="zh-CN" altLang="en-US" sz="3700" dirty="0">
              <a:latin typeface="楷体_GB2312" pitchFamily="49" charset="-122"/>
              <a:ea typeface="楷体_GB2312" pitchFamily="49" charset="-122"/>
            </a:endParaRPr>
          </a:p>
          <a:p>
            <a:pPr marL="0" lvl="0" indent="0" algn="justLow">
              <a:buNone/>
            </a:pPr>
            <a:endParaRPr lang="zh-CN" altLang="en-US" sz="3700" dirty="0">
              <a:latin typeface="楷体_GB2312" pitchFamily="49" charset="-122"/>
              <a:ea typeface="楷体_GB2312" pitchFamily="49" charset="-122"/>
            </a:endParaRPr>
          </a:p>
        </p:txBody>
      </p:sp>
      <p:sp>
        <p:nvSpPr>
          <p:cNvPr id="227337" name="Rectangle 3"/>
          <p:cNvSpPr/>
          <p:nvPr/>
        </p:nvSpPr>
        <p:spPr>
          <a:xfrm>
            <a:off x="5045075" y="3716338"/>
            <a:ext cx="4311650" cy="5476875"/>
          </a:xfrm>
          <a:prstGeom prst="rect">
            <a:avLst/>
          </a:prstGeom>
          <a:noFill/>
          <a:ln w="38100" cap="rnd" cmpd="sng">
            <a:solidFill>
              <a:srgbClr val="65A3FF"/>
            </a:solidFill>
            <a:prstDash val="sysDot"/>
            <a:miter/>
            <a:headEnd type="none" w="med" len="med"/>
            <a:tailEnd type="none" w="med" len="med"/>
          </a:ln>
        </p:spPr>
        <p:txBody>
          <a:bodyPr lIns="138738" tIns="72301" rIns="138738" bIns="72301"/>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a:buBlip>
                <a:blip r:embed="rId1"/>
              </a:buBlip>
            </a:pPr>
            <a:r>
              <a:rPr lang="zh-CN" altLang="en-US" sz="3700" dirty="0">
                <a:solidFill>
                  <a:srgbClr val="FF0000"/>
                </a:solidFill>
                <a:latin typeface="楷体_GB2312" pitchFamily="49" charset="-122"/>
                <a:ea typeface="楷体_GB2312" pitchFamily="49" charset="-122"/>
              </a:rPr>
              <a:t>转运费</a:t>
            </a:r>
            <a:endParaRPr lang="zh-CN" altLang="en-US" sz="3700" dirty="0">
              <a:solidFill>
                <a:srgbClr val="FF0000"/>
              </a:solidFill>
              <a:latin typeface="楷体_GB2312" pitchFamily="49" charset="-122"/>
              <a:ea typeface="楷体_GB2312" pitchFamily="49" charset="-122"/>
            </a:endParaRPr>
          </a:p>
          <a:p>
            <a:pPr marL="742950" lvl="1" indent="-285750" algn="justLow">
              <a:buBlip>
                <a:blip r:embed="rId1"/>
              </a:buBlip>
            </a:pPr>
            <a:r>
              <a:rPr lang="zh-CN" altLang="en-US" sz="3700" dirty="0">
                <a:latin typeface="楷体_GB2312" pitchFamily="49" charset="-122"/>
                <a:ea typeface="楷体_GB2312" pitchFamily="49" charset="-122"/>
              </a:rPr>
              <a:t>集散运输费</a:t>
            </a:r>
            <a:endParaRPr lang="zh-CN" altLang="en-US" sz="3700" dirty="0">
              <a:latin typeface="楷体_GB2312" pitchFamily="49" charset="-122"/>
              <a:ea typeface="楷体_GB2312" pitchFamily="49" charset="-122"/>
            </a:endParaRPr>
          </a:p>
          <a:p>
            <a:pPr marL="742950" lvl="1" indent="-285750" algn="justLow">
              <a:buBlip>
                <a:blip r:embed="rId1"/>
              </a:buBlip>
            </a:pPr>
            <a:r>
              <a:rPr lang="zh-CN" altLang="en-US" sz="3700" dirty="0">
                <a:latin typeface="楷体_GB2312" pitchFamily="49" charset="-122"/>
                <a:ea typeface="楷体_GB2312" pitchFamily="49" charset="-122"/>
              </a:rPr>
              <a:t>内陆运输费</a:t>
            </a:r>
            <a:endParaRPr lang="zh-CN" altLang="en-US" sz="3700" dirty="0">
              <a:latin typeface="楷体_GB2312" pitchFamily="49" charset="-122"/>
              <a:ea typeface="楷体_GB2312" pitchFamily="49" charset="-122"/>
            </a:endParaRPr>
          </a:p>
        </p:txBody>
      </p:sp>
      <p:sp>
        <p:nvSpPr>
          <p:cNvPr id="227338" name="Rectangle 22"/>
          <p:cNvSpPr/>
          <p:nvPr/>
        </p:nvSpPr>
        <p:spPr>
          <a:xfrm>
            <a:off x="4365625" y="1784350"/>
            <a:ext cx="4875213" cy="804863"/>
          </a:xfrm>
          <a:prstGeom prst="rect">
            <a:avLst/>
          </a:prstGeom>
          <a:noFill/>
          <a:ln w="9525">
            <a:noFill/>
          </a:ln>
        </p:spPr>
        <p:txBody>
          <a:bodyPr lIns="141694" tIns="70848" rIns="141694" bIns="70848">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r>
              <a:rPr lang="zh-CN" altLang="en-US" sz="4300" dirty="0"/>
              <a:t>货代业务相关费用</a:t>
            </a:r>
            <a:endParaRPr lang="zh-CN" altLang="en-US" sz="4300" dirty="0">
              <a:latin typeface="微软雅黑" panose="020B0503020204020204" charset="-122"/>
            </a:endParaRPr>
          </a:p>
        </p:txBody>
      </p:sp>
    </p:spTree>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1303338" y="409575"/>
            <a:ext cx="7710488" cy="838200"/>
          </a:xfrm>
        </p:spPr>
        <p:txBody>
          <a:bodyPr vert="horz" wrap="square" lIns="140692" tIns="70346" rIns="140692" bIns="70346"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228355" name="Rectangle 3"/>
          <p:cNvSpPr>
            <a:spLocks noGrp="1"/>
          </p:cNvSpPr>
          <p:nvPr>
            <p:ph type="body" idx="4294967295"/>
          </p:nvPr>
        </p:nvSpPr>
        <p:spPr>
          <a:xfrm>
            <a:off x="622300" y="3716338"/>
            <a:ext cx="6238875" cy="5905500"/>
          </a:xfrm>
          <a:ln w="38100" cap="rnd">
            <a:solidFill>
              <a:srgbClr val="65A3FF">
                <a:alpha val="100000"/>
              </a:srgbClr>
            </a:solidFill>
            <a:prstDash val="sysDot"/>
            <a:miter lim="800000"/>
          </a:ln>
        </p:spPr>
        <p:txBody>
          <a:bodyPr vert="horz" wrap="square" lIns="138738" tIns="72301" rIns="138738" bIns="72301" anchor="t" anchorCtr="0"/>
          <a:p>
            <a:pPr marL="0" indent="0" algn="justLow">
              <a:lnSpc>
                <a:spcPct val="90000"/>
              </a:lnSpc>
              <a:buBlip>
                <a:blip r:embed="rId1"/>
              </a:buBlip>
            </a:pPr>
            <a:r>
              <a:rPr lang="zh-CN" altLang="en-US" sz="3700" b="1" dirty="0">
                <a:solidFill>
                  <a:srgbClr val="FF0000"/>
                </a:solidFill>
                <a:latin typeface="楷体_GB2312" pitchFamily="49" charset="-122"/>
                <a:ea typeface="楷体_GB2312" pitchFamily="49" charset="-122"/>
              </a:rPr>
              <a:t>票结</a:t>
            </a:r>
            <a:endParaRPr lang="zh-CN" altLang="en-US" sz="3700" b="1" dirty="0">
              <a:solidFill>
                <a:srgbClr val="FF0000"/>
              </a:solidFill>
              <a:latin typeface="楷体_GB2312" pitchFamily="49" charset="-122"/>
              <a:ea typeface="楷体_GB2312" pitchFamily="49" charset="-122"/>
            </a:endParaRPr>
          </a:p>
          <a:p>
            <a:pPr lvl="1" algn="justLow">
              <a:lnSpc>
                <a:spcPct val="90000"/>
              </a:lnSpc>
              <a:buBlip>
                <a:blip r:embed="rId1"/>
              </a:buBlip>
            </a:pPr>
            <a:r>
              <a:rPr lang="zh-CN" altLang="en-US" sz="3100" b="1" dirty="0">
                <a:ea typeface="楷体_GB2312" pitchFamily="49" charset="-122"/>
              </a:rPr>
              <a:t>每票货物结算一次</a:t>
            </a:r>
            <a:endParaRPr lang="zh-CN" altLang="en-US" sz="3100" b="1" dirty="0">
              <a:latin typeface="楷体_GB2312" pitchFamily="49" charset="-122"/>
              <a:ea typeface="楷体_GB2312" pitchFamily="49" charset="-122"/>
            </a:endParaRPr>
          </a:p>
          <a:p>
            <a:pPr lvl="1" algn="justLow">
              <a:lnSpc>
                <a:spcPct val="90000"/>
              </a:lnSpc>
              <a:buBlip>
                <a:blip r:embed="rId1"/>
              </a:buBlip>
            </a:pPr>
            <a:r>
              <a:rPr lang="zh-CN" altLang="en-US" sz="3100" b="1" dirty="0">
                <a:ea typeface="楷体_GB2312" pitchFamily="49" charset="-122"/>
              </a:rPr>
              <a:t>货主在国际货代公司操作开始前，将空白支票或现金交货代公司；货代公司从该支票或现金直接支取费用；不足部分由货主及时补齐</a:t>
            </a:r>
            <a:endParaRPr lang="zh-CN" altLang="en-US" sz="3100" b="1" dirty="0">
              <a:ea typeface="楷体_GB2312" pitchFamily="49" charset="-122"/>
            </a:endParaRPr>
          </a:p>
          <a:p>
            <a:pPr lvl="1" algn="justLow">
              <a:lnSpc>
                <a:spcPct val="90000"/>
              </a:lnSpc>
              <a:buBlip>
                <a:blip r:embed="rId1"/>
              </a:buBlip>
            </a:pPr>
            <a:r>
              <a:rPr lang="zh-CN" altLang="en-US" sz="3100" b="1" dirty="0">
                <a:ea typeface="楷体_GB2312" pitchFamily="49" charset="-122"/>
              </a:rPr>
              <a:t>货代先垫付费用，货主在业务完成后付款买单（将货代费用支付后，可获得提单）。</a:t>
            </a:r>
            <a:endParaRPr lang="zh-CN" altLang="en-US" sz="3100" b="1" dirty="0">
              <a:latin typeface="楷体_GB2312" pitchFamily="49" charset="-122"/>
              <a:ea typeface="楷体_GB2312" pitchFamily="49" charset="-122"/>
            </a:endParaRPr>
          </a:p>
          <a:p>
            <a:pPr marL="0" indent="0" algn="justLow">
              <a:lnSpc>
                <a:spcPct val="90000"/>
              </a:lnSpc>
              <a:buNone/>
            </a:pPr>
            <a:endParaRPr lang="en-US" altLang="zh-CN" sz="3100" b="1" dirty="0">
              <a:latin typeface="楷体_GB2312" pitchFamily="49" charset="-122"/>
              <a:ea typeface="楷体_GB2312" pitchFamily="49" charset="-122"/>
            </a:endParaRPr>
          </a:p>
        </p:txBody>
      </p:sp>
      <p:sp>
        <p:nvSpPr>
          <p:cNvPr id="228356" name="矩形 5"/>
          <p:cNvSpPr/>
          <p:nvPr/>
        </p:nvSpPr>
        <p:spPr>
          <a:xfrm>
            <a:off x="57150" y="9836150"/>
            <a:ext cx="8618538" cy="149225"/>
          </a:xfrm>
          <a:prstGeom prst="rect">
            <a:avLst/>
          </a:prstGeom>
          <a:solidFill>
            <a:schemeClr val="accent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8357" name="矩形 32"/>
          <p:cNvSpPr/>
          <p:nvPr/>
        </p:nvSpPr>
        <p:spPr>
          <a:xfrm>
            <a:off x="169863" y="3287713"/>
            <a:ext cx="13949362" cy="215900"/>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228358" name="矩形 1"/>
          <p:cNvSpPr/>
          <p:nvPr/>
        </p:nvSpPr>
        <p:spPr>
          <a:xfrm>
            <a:off x="169863" y="2752725"/>
            <a:ext cx="13949362" cy="428625"/>
          </a:xfrm>
          <a:prstGeom prst="rect">
            <a:avLst/>
          </a:prstGeom>
          <a:solidFill>
            <a:srgbClr val="2E75B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dirty="0">
              <a:solidFill>
                <a:schemeClr val="bg1"/>
              </a:solidFill>
              <a:latin typeface="Segoe UI Emoji" panose="020B0502040204020203" pitchFamily="34" charset="0"/>
              <a:ea typeface="宋体" panose="02010600030101010101" pitchFamily="2" charset="-122"/>
            </a:endParaRPr>
          </a:p>
        </p:txBody>
      </p:sp>
      <p:grpSp>
        <p:nvGrpSpPr>
          <p:cNvPr id="228359" name="组合 10"/>
          <p:cNvGrpSpPr/>
          <p:nvPr/>
        </p:nvGrpSpPr>
        <p:grpSpPr>
          <a:xfrm flipV="1">
            <a:off x="9696450" y="-39687"/>
            <a:ext cx="4735513" cy="1501775"/>
            <a:chOff x="0" y="0"/>
            <a:chExt cx="7110389" cy="2443343"/>
          </a:xfrm>
        </p:grpSpPr>
        <p:grpSp>
          <p:nvGrpSpPr>
            <p:cNvPr id="228363" name="组合 1"/>
            <p:cNvGrpSpPr/>
            <p:nvPr/>
          </p:nvGrpSpPr>
          <p:grpSpPr>
            <a:xfrm>
              <a:off x="1583972" y="0"/>
              <a:ext cx="3528130" cy="2443343"/>
              <a:chOff x="0" y="0"/>
              <a:chExt cx="3182548" cy="2036641"/>
            </a:xfrm>
          </p:grpSpPr>
          <p:sp>
            <p:nvSpPr>
              <p:cNvPr id="228370"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8371"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28364" name="组合 4"/>
            <p:cNvGrpSpPr/>
            <p:nvPr/>
          </p:nvGrpSpPr>
          <p:grpSpPr>
            <a:xfrm>
              <a:off x="3568070" y="27383"/>
              <a:ext cx="3542319" cy="1708211"/>
              <a:chOff x="0" y="0"/>
              <a:chExt cx="4223383" cy="2036640"/>
            </a:xfrm>
          </p:grpSpPr>
          <p:sp>
            <p:nvSpPr>
              <p:cNvPr id="228368"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8369"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28365" name="组合 7"/>
            <p:cNvGrpSpPr/>
            <p:nvPr/>
          </p:nvGrpSpPr>
          <p:grpSpPr>
            <a:xfrm>
              <a:off x="0" y="53826"/>
              <a:ext cx="3027130" cy="1839448"/>
              <a:chOff x="0" y="0"/>
              <a:chExt cx="2451714" cy="1534624"/>
            </a:xfrm>
          </p:grpSpPr>
          <p:sp>
            <p:nvSpPr>
              <p:cNvPr id="228366"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8367"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228360" name="Rectangle 3"/>
          <p:cNvSpPr txBox="1"/>
          <p:nvPr/>
        </p:nvSpPr>
        <p:spPr>
          <a:xfrm>
            <a:off x="7540625" y="3716338"/>
            <a:ext cx="6238875" cy="5895975"/>
          </a:xfrm>
          <a:prstGeom prst="rect">
            <a:avLst/>
          </a:prstGeom>
          <a:noFill/>
          <a:ln w="38100" cap="rnd" cmpd="sng">
            <a:solidFill>
              <a:srgbClr val="65A3FF"/>
            </a:solidFill>
            <a:prstDash val="sysDot"/>
            <a:miter/>
            <a:headEnd type="none" w="med" len="med"/>
            <a:tailEnd type="none" w="med" len="med"/>
          </a:ln>
        </p:spPr>
        <p:txBody>
          <a:bodyPr lIns="138738" tIns="72301" rIns="138738" bIns="72301"/>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a:buBlip>
                <a:blip r:embed="rId1"/>
              </a:buBlip>
            </a:pPr>
            <a:r>
              <a:rPr lang="zh-CN" altLang="en-US" sz="3700" dirty="0">
                <a:solidFill>
                  <a:srgbClr val="FF0000"/>
                </a:solidFill>
                <a:latin typeface="楷体_GB2312" pitchFamily="49" charset="-122"/>
                <a:ea typeface="楷体_GB2312" pitchFamily="49" charset="-122"/>
              </a:rPr>
              <a:t>月结</a:t>
            </a:r>
            <a:endParaRPr lang="zh-CN" altLang="en-US" sz="3700" dirty="0">
              <a:solidFill>
                <a:srgbClr val="FF0000"/>
              </a:solidFill>
              <a:latin typeface="楷体_GB2312" pitchFamily="49" charset="-122"/>
              <a:ea typeface="楷体_GB2312" pitchFamily="49" charset="-122"/>
            </a:endParaRPr>
          </a:p>
          <a:p>
            <a:pPr marL="742950" lvl="1" indent="-285750" algn="justLow">
              <a:buBlip>
                <a:blip r:embed="rId1"/>
              </a:buBlip>
            </a:pPr>
            <a:r>
              <a:rPr lang="zh-CN" altLang="en-US" sz="3100" dirty="0">
                <a:latin typeface="楷体_GB2312" pitchFamily="49" charset="-122"/>
                <a:ea typeface="楷体_GB2312" pitchFamily="49" charset="-122"/>
              </a:rPr>
              <a:t>按月结算所涉费用</a:t>
            </a:r>
            <a:endParaRPr lang="zh-CN" altLang="en-US" sz="3100" dirty="0">
              <a:latin typeface="楷体_GB2312" pitchFamily="49" charset="-122"/>
              <a:ea typeface="楷体_GB2312" pitchFamily="49" charset="-122"/>
            </a:endParaRPr>
          </a:p>
          <a:p>
            <a:pPr marL="742950" lvl="1" indent="-285750" algn="justLow">
              <a:buBlip>
                <a:blip r:embed="rId1"/>
              </a:buBlip>
            </a:pPr>
            <a:r>
              <a:rPr lang="zh-CN" altLang="en-US" sz="3100" dirty="0">
                <a:latin typeface="楷体_GB2312" pitchFamily="49" charset="-122"/>
                <a:ea typeface="楷体_GB2312" pitchFamily="49" charset="-122"/>
              </a:rPr>
              <a:t>货代公司于次月某日前提供上一个月的费用结算清单给货主核对；</a:t>
            </a:r>
            <a:endParaRPr lang="zh-CN" altLang="en-US" sz="3100" dirty="0">
              <a:latin typeface="楷体_GB2312" pitchFamily="49" charset="-122"/>
              <a:ea typeface="楷体_GB2312" pitchFamily="49" charset="-122"/>
            </a:endParaRPr>
          </a:p>
          <a:p>
            <a:pPr marL="742950" lvl="1" indent="-285750" algn="justLow">
              <a:buBlip>
                <a:blip r:embed="rId1"/>
              </a:buBlip>
            </a:pPr>
            <a:r>
              <a:rPr lang="zh-CN" altLang="en-US" sz="3100" dirty="0">
                <a:latin typeface="楷体_GB2312" pitchFamily="49" charset="-122"/>
                <a:ea typeface="楷体_GB2312" pitchFamily="49" charset="-122"/>
              </a:rPr>
              <a:t>货主核对，无异议，支付费用；</a:t>
            </a:r>
            <a:endParaRPr lang="zh-CN" altLang="en-US" sz="3100" dirty="0">
              <a:latin typeface="楷体_GB2312" pitchFamily="49" charset="-122"/>
              <a:ea typeface="楷体_GB2312" pitchFamily="49" charset="-122"/>
            </a:endParaRPr>
          </a:p>
          <a:p>
            <a:pPr marL="742950" lvl="1" indent="-285750" algn="justLow">
              <a:buBlip>
                <a:blip r:embed="rId1"/>
              </a:buBlip>
            </a:pPr>
            <a:r>
              <a:rPr lang="zh-CN" altLang="en-US" sz="3100" dirty="0">
                <a:latin typeface="楷体_GB2312" pitchFamily="49" charset="-122"/>
                <a:ea typeface="楷体_GB2312" pitchFamily="49" charset="-122"/>
              </a:rPr>
              <a:t>货主核对，有异议，双方协商解决。</a:t>
            </a:r>
            <a:endParaRPr lang="zh-CN" altLang="en-US" sz="3100" dirty="0">
              <a:latin typeface="楷体_GB2312" pitchFamily="49" charset="-122"/>
              <a:ea typeface="楷体_GB2312" pitchFamily="49" charset="-122"/>
            </a:endParaRPr>
          </a:p>
          <a:p>
            <a:pPr marL="0" lvl="0" indent="0" algn="justLow">
              <a:buNone/>
            </a:pPr>
            <a:endParaRPr lang="zh-CN" altLang="en-US" sz="3100" dirty="0">
              <a:latin typeface="楷体_GB2312" pitchFamily="49" charset="-122"/>
              <a:ea typeface="楷体_GB2312" pitchFamily="49" charset="-122"/>
            </a:endParaRPr>
          </a:p>
        </p:txBody>
      </p:sp>
      <p:sp>
        <p:nvSpPr>
          <p:cNvPr id="228361" name="Rectangle 22"/>
          <p:cNvSpPr/>
          <p:nvPr/>
        </p:nvSpPr>
        <p:spPr>
          <a:xfrm>
            <a:off x="4365625" y="1784350"/>
            <a:ext cx="5670550" cy="804863"/>
          </a:xfrm>
          <a:prstGeom prst="rect">
            <a:avLst/>
          </a:prstGeom>
          <a:noFill/>
          <a:ln w="9525">
            <a:noFill/>
          </a:ln>
        </p:spPr>
        <p:txBody>
          <a:bodyPr lIns="141694" tIns="70848" rIns="141694" bIns="70848">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r>
              <a:rPr lang="zh-CN" altLang="en-US" sz="4300" dirty="0"/>
              <a:t>货代费用的结算方式</a:t>
            </a:r>
            <a:endParaRPr lang="zh-CN" altLang="en-US" sz="4300" dirty="0">
              <a:latin typeface="微软雅黑" panose="020B0503020204020204" charset="-122"/>
            </a:endParaRPr>
          </a:p>
        </p:txBody>
      </p:sp>
      <p:sp>
        <p:nvSpPr>
          <p:cNvPr id="228362" name="WordArt 20"/>
          <p:cNvSpPr>
            <a:spLocks noTextEdit="1"/>
          </p:cNvSpPr>
          <p:nvPr/>
        </p:nvSpPr>
        <p:spPr>
          <a:xfrm>
            <a:off x="10831513" y="8548688"/>
            <a:ext cx="2805112" cy="1060450"/>
          </a:xfrm>
          <a:prstGeom prst="rect">
            <a:avLst/>
          </a:prstGeom>
        </p:spPr>
        <p:txBody>
          <a:bodyPr wrap="none" fromWordArt="1">
            <a:prstTxWarp prst="textDeflate">
              <a:avLst>
                <a:gd name="adj" fmla="val 26227"/>
              </a:avLst>
            </a:prstTxWarp>
            <a:normAutofit/>
          </a:bodyPr>
          <a:p>
            <a:pPr algn="ctr"/>
            <a:r>
              <a:rPr lang="zh-CN" altLang="en-US" sz="5500">
                <a:ln w="9525" cap="flat" cmpd="sng">
                  <a:solidFill>
                    <a:srgbClr val="000000"/>
                  </a:solidFill>
                  <a:prstDash val="solid"/>
                  <a:headEnd type="none" w="med" len="med"/>
                  <a:tailEnd type="none" w="med" len="med"/>
                </a:ln>
                <a:solidFill>
                  <a:srgbClr val="000000"/>
                </a:solidFill>
                <a:latin typeface="Arial" panose="020B0604020202020204" pitchFamily="34" charset="0"/>
                <a:ea typeface="Arial" panose="020B0604020202020204" pitchFamily="34" charset="0"/>
              </a:rPr>
              <a:t>30DAYS</a:t>
            </a:r>
            <a:endParaRPr lang="zh-CN" altLang="en-US" sz="5500">
              <a:ln w="9525" cap="flat" cmpd="sng">
                <a:solidFill>
                  <a:srgbClr val="000000"/>
                </a:solidFill>
                <a:prstDash val="solid"/>
                <a:headEnd type="none" w="med" len="med"/>
                <a:tailEnd type="none" w="med" len="med"/>
              </a:ln>
              <a:solidFill>
                <a:srgbClr val="000000"/>
              </a:solidFill>
              <a:latin typeface="Arial" panose="020B0604020202020204" pitchFamily="34" charset="0"/>
              <a:ea typeface="Arial" panose="020B0604020202020204" pitchFamily="34" charset="0"/>
            </a:endParaRPr>
          </a:p>
        </p:txBody>
      </p:sp>
    </p:spTree>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a:spLocks noGrp="1" noChangeArrowheads="1"/>
          </p:cNvSpPr>
          <p:nvPr>
            <p:ph type="title" idx="4294967295"/>
          </p:nvPr>
        </p:nvSpPr>
        <p:spPr/>
        <p:txBody>
          <a:bodyPr vert="horz" wrap="square" lIns="140692" tIns="70346" rIns="140692" bIns="70346"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结  论  </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29379" name="Rectangle 3"/>
          <p:cNvSpPr>
            <a:spLocks noGrp="1"/>
          </p:cNvSpPr>
          <p:nvPr>
            <p:ph type="body" idx="4294967295"/>
          </p:nvPr>
        </p:nvSpPr>
        <p:spPr>
          <a:xfrm>
            <a:off x="1304925" y="3181350"/>
            <a:ext cx="5783263" cy="1438275"/>
          </a:xfrm>
          <a:ln/>
        </p:spPr>
        <p:txBody>
          <a:bodyPr vert="horz" wrap="square" lIns="140692" tIns="70346" rIns="140692" bIns="70346" anchor="t" anchorCtr="0"/>
          <a:p>
            <a:pPr marL="0" indent="0">
              <a:buNone/>
            </a:pPr>
            <a:r>
              <a:rPr lang="zh-CN" altLang="en-US" sz="4300" b="1" dirty="0"/>
              <a:t>熟练的货代客服人员应该知道：</a:t>
            </a:r>
            <a:endParaRPr lang="zh-CN" altLang="en-US" sz="4300" b="1" dirty="0"/>
          </a:p>
          <a:p>
            <a:pPr marL="0" indent="0">
              <a:buNone/>
            </a:pPr>
            <a:endParaRPr lang="en-US" altLang="zh-CN" sz="4300" dirty="0"/>
          </a:p>
          <a:p>
            <a:pPr marL="0" indent="0">
              <a:buNone/>
            </a:pPr>
            <a:endParaRPr lang="en-US" altLang="zh-CN" sz="4300" dirty="0"/>
          </a:p>
          <a:p>
            <a:pPr marL="0" indent="0">
              <a:buNone/>
            </a:pPr>
            <a:endParaRPr lang="zh-CN" altLang="en-US" sz="2200" dirty="0"/>
          </a:p>
        </p:txBody>
      </p:sp>
      <p:sp>
        <p:nvSpPr>
          <p:cNvPr id="229380" name="任意多边形 59"/>
          <p:cNvSpPr/>
          <p:nvPr/>
        </p:nvSpPr>
        <p:spPr>
          <a:xfrm rot="2680233">
            <a:off x="4365625" y="4578350"/>
            <a:ext cx="9636125" cy="8337550"/>
          </a:xfrm>
          <a:custGeom>
            <a:avLst/>
            <a:gdLst>
              <a:gd name="txL" fmla="*/ 0 w 5393410"/>
              <a:gd name="txT" fmla="*/ 0 h 4749253"/>
              <a:gd name="txR" fmla="*/ 5393410 w 5393410"/>
              <a:gd name="txB" fmla="*/ 4749253 h 4749253"/>
            </a:gdLst>
            <a:ahLst/>
            <a:cxnLst>
              <a:cxn ang="0">
                <a:pos x="0" y="0"/>
              </a:cxn>
              <a:cxn ang="0">
                <a:pos x="47206730" y="0"/>
              </a:cxn>
              <a:cxn ang="0">
                <a:pos x="57782203" y="12236761"/>
              </a:cxn>
              <a:cxn ang="0">
                <a:pos x="17134195" y="58200625"/>
              </a:cxn>
              <a:cxn ang="0">
                <a:pos x="0" y="58200625"/>
              </a:cxn>
            </a:cxnLst>
            <a:rect l="txL" t="txT" r="txR" b="txB"/>
            <a:pathLst>
              <a:path w="5393410" h="4749253">
                <a:moveTo>
                  <a:pt x="0" y="0"/>
                </a:moveTo>
                <a:lnTo>
                  <a:pt x="4406292" y="0"/>
                </a:lnTo>
                <a:lnTo>
                  <a:pt x="5393410" y="998536"/>
                </a:lnTo>
                <a:lnTo>
                  <a:pt x="1599309" y="4749253"/>
                </a:lnTo>
                <a:lnTo>
                  <a:pt x="0" y="4749253"/>
                </a:lnTo>
                <a:lnTo>
                  <a:pt x="0" y="0"/>
                </a:lnTo>
                <a:close/>
              </a:path>
            </a:pathLst>
          </a:custGeom>
          <a:solidFill>
            <a:srgbClr val="2E75B6">
              <a:alpha val="89803"/>
            </a:srgbClr>
          </a:solidFill>
          <a:ln w="9525">
            <a:noFill/>
          </a:ln>
        </p:spPr>
        <p:txBody>
          <a:bodyPr/>
          <a:p>
            <a:endParaRPr lang="zh-CN" altLang="en-US"/>
          </a:p>
        </p:txBody>
      </p:sp>
      <p:cxnSp>
        <p:nvCxnSpPr>
          <p:cNvPr id="229381" name="AutoShape 5"/>
          <p:cNvCxnSpPr/>
          <p:nvPr/>
        </p:nvCxnSpPr>
        <p:spPr>
          <a:xfrm flipH="1">
            <a:off x="3117850" y="3287713"/>
            <a:ext cx="5722938" cy="4956175"/>
          </a:xfrm>
          <a:prstGeom prst="straightConnector1">
            <a:avLst/>
          </a:prstGeom>
          <a:ln w="19050" cap="flat" cmpd="sng">
            <a:solidFill>
              <a:schemeClr val="bg1"/>
            </a:solidFill>
            <a:prstDash val="dash"/>
            <a:miter/>
            <a:headEnd type="none" w="med" len="med"/>
            <a:tailEnd type="none" w="med" len="med"/>
          </a:ln>
        </p:spPr>
      </p:cxnSp>
      <p:cxnSp>
        <p:nvCxnSpPr>
          <p:cNvPr id="229382" name="AutoShape 6"/>
          <p:cNvCxnSpPr/>
          <p:nvPr/>
        </p:nvCxnSpPr>
        <p:spPr>
          <a:xfrm>
            <a:off x="8901113" y="3287713"/>
            <a:ext cx="5556250" cy="5861050"/>
          </a:xfrm>
          <a:prstGeom prst="straightConnector1">
            <a:avLst/>
          </a:prstGeom>
          <a:ln w="19050" cap="flat" cmpd="sng">
            <a:solidFill>
              <a:schemeClr val="bg1"/>
            </a:solidFill>
            <a:prstDash val="dash"/>
            <a:miter/>
            <a:headEnd type="none" w="med" len="med"/>
            <a:tailEnd type="none" w="med" len="med"/>
          </a:ln>
        </p:spPr>
      </p:cxnSp>
      <p:cxnSp>
        <p:nvCxnSpPr>
          <p:cNvPr id="229383" name="AutoShape 7"/>
          <p:cNvCxnSpPr>
            <a:stCxn id="229380" idx="4"/>
          </p:cNvCxnSpPr>
          <p:nvPr/>
        </p:nvCxnSpPr>
        <p:spPr>
          <a:xfrm>
            <a:off x="2660650" y="8504238"/>
            <a:ext cx="6648450" cy="4762500"/>
          </a:xfrm>
          <a:prstGeom prst="straightConnector1">
            <a:avLst/>
          </a:prstGeom>
          <a:ln w="19050" cap="flat" cmpd="sng">
            <a:solidFill>
              <a:schemeClr val="bg1"/>
            </a:solidFill>
            <a:prstDash val="dash"/>
            <a:miter/>
            <a:headEnd type="none" w="med" len="med"/>
            <a:tailEnd type="none" w="med" len="med"/>
          </a:ln>
        </p:spPr>
      </p:cxnSp>
      <p:sp>
        <p:nvSpPr>
          <p:cNvPr id="229384" name="Text Box 8"/>
          <p:cNvSpPr txBox="1"/>
          <p:nvPr/>
        </p:nvSpPr>
        <p:spPr>
          <a:xfrm>
            <a:off x="6292850" y="5649913"/>
            <a:ext cx="4991100" cy="2419350"/>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Blip>
                <a:blip r:embed="rId1"/>
              </a:buBlip>
            </a:pPr>
            <a:r>
              <a:rPr lang="zh-CN" altLang="en-US" sz="3700" dirty="0">
                <a:solidFill>
                  <a:schemeClr val="bg1"/>
                </a:solidFill>
                <a:ea typeface="楷体_GB2312" pitchFamily="49" charset="-122"/>
              </a:rPr>
              <a:t>新客户采取票结</a:t>
            </a:r>
            <a:endParaRPr lang="zh-CN" altLang="en-US" sz="3700" dirty="0">
              <a:solidFill>
                <a:schemeClr val="bg1"/>
              </a:solidFill>
              <a:ea typeface="楷体_GB2312" pitchFamily="49" charset="-122"/>
            </a:endParaRPr>
          </a:p>
          <a:p>
            <a:pPr marL="0" lvl="0" indent="0" eaLnBrk="1" hangingPunct="1">
              <a:spcBef>
                <a:spcPct val="0"/>
              </a:spcBef>
              <a:buNone/>
            </a:pPr>
            <a:endParaRPr lang="zh-CN" altLang="en-US" sz="3700" dirty="0">
              <a:solidFill>
                <a:schemeClr val="bg1"/>
              </a:solidFill>
              <a:ea typeface="楷体_GB2312" pitchFamily="49" charset="-122"/>
            </a:endParaRPr>
          </a:p>
          <a:p>
            <a:pPr marL="0" lvl="0" indent="0" eaLnBrk="1" hangingPunct="1">
              <a:spcBef>
                <a:spcPct val="0"/>
              </a:spcBef>
              <a:buBlip>
                <a:blip r:embed="rId1"/>
              </a:buBlip>
            </a:pPr>
            <a:r>
              <a:rPr lang="zh-CN" altLang="en-US" sz="3700" dirty="0">
                <a:solidFill>
                  <a:schemeClr val="bg1"/>
                </a:solidFill>
                <a:ea typeface="楷体_GB2312" pitchFamily="49" charset="-122"/>
              </a:rPr>
              <a:t>老客户采取月结</a:t>
            </a:r>
            <a:endParaRPr lang="zh-CN" altLang="en-US" sz="3700" dirty="0">
              <a:solidFill>
                <a:schemeClr val="bg1"/>
              </a:solidFill>
              <a:ea typeface="楷体_GB2312" pitchFamily="49" charset="-122"/>
            </a:endParaRPr>
          </a:p>
          <a:p>
            <a:pPr marL="0" lvl="0" indent="0" eaLnBrk="1" hangingPunct="1">
              <a:spcBef>
                <a:spcPct val="0"/>
              </a:spcBef>
              <a:buNone/>
            </a:pPr>
            <a:endParaRPr lang="zh-CN" altLang="en-US" sz="3700" dirty="0">
              <a:ea typeface="楷体_GB2312" pitchFamily="49" charset="-122"/>
            </a:endParaRPr>
          </a:p>
        </p:txBody>
      </p:sp>
      <p:graphicFrame>
        <p:nvGraphicFramePr>
          <p:cNvPr id="229385" name="图表 58"/>
          <p:cNvGraphicFramePr/>
          <p:nvPr/>
        </p:nvGraphicFramePr>
        <p:xfrm>
          <a:off x="-396875" y="5865813"/>
          <a:ext cx="5102225" cy="4645025"/>
        </p:xfrm>
        <a:graphic>
          <a:graphicData uri="http://schemas.openxmlformats.org/presentationml/2006/ole">
            <mc:AlternateContent xmlns:mc="http://schemas.openxmlformats.org/markup-compatibility/2006">
              <mc:Choice xmlns:v="urn:schemas-microsoft-com:vml" Requires="v">
                <p:oleObj spid="_x0000_s3087" name="" r:id="rId2" imgW="5236210" imgH="5041265" progId="Excel.Chart.8">
                  <p:embed/>
                </p:oleObj>
              </mc:Choice>
              <mc:Fallback>
                <p:oleObj name="" r:id="rId2" imgW="5236210" imgH="5041265" progId="Excel.Chart.8">
                  <p:embed/>
                  <p:pic>
                    <p:nvPicPr>
                      <p:cNvPr id="0" name="图片 3086"/>
                      <p:cNvPicPr/>
                      <p:nvPr/>
                    </p:nvPicPr>
                    <p:blipFill>
                      <a:blip r:embed="rId3"/>
                      <a:stretch>
                        <a:fillRect/>
                      </a:stretch>
                    </p:blipFill>
                    <p:spPr>
                      <a:xfrm>
                        <a:off x="-396875" y="5865813"/>
                        <a:ext cx="5102225" cy="4645025"/>
                      </a:xfrm>
                      <a:prstGeom prst="rect">
                        <a:avLst/>
                      </a:prstGeom>
                      <a:noFill/>
                      <a:ln w="38100">
                        <a:noFill/>
                        <a:miter/>
                      </a:ln>
                    </p:spPr>
                  </p:pic>
                </p:oleObj>
              </mc:Fallback>
            </mc:AlternateContent>
          </a:graphicData>
        </a:graphic>
      </p:graphicFrame>
      <p:grpSp>
        <p:nvGrpSpPr>
          <p:cNvPr id="229386" name="组合 10"/>
          <p:cNvGrpSpPr/>
          <p:nvPr/>
        </p:nvGrpSpPr>
        <p:grpSpPr>
          <a:xfrm flipV="1">
            <a:off x="9696450" y="-39687"/>
            <a:ext cx="4735513" cy="1501775"/>
            <a:chOff x="0" y="0"/>
            <a:chExt cx="7110389" cy="2443343"/>
          </a:xfrm>
        </p:grpSpPr>
        <p:grpSp>
          <p:nvGrpSpPr>
            <p:cNvPr id="229404" name="组合 1"/>
            <p:cNvGrpSpPr/>
            <p:nvPr/>
          </p:nvGrpSpPr>
          <p:grpSpPr>
            <a:xfrm>
              <a:off x="1583972" y="0"/>
              <a:ext cx="3528130" cy="2443343"/>
              <a:chOff x="0" y="0"/>
              <a:chExt cx="3182548" cy="2036641"/>
            </a:xfrm>
          </p:grpSpPr>
          <p:sp>
            <p:nvSpPr>
              <p:cNvPr id="229411"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9412"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29405" name="组合 4"/>
            <p:cNvGrpSpPr/>
            <p:nvPr/>
          </p:nvGrpSpPr>
          <p:grpSpPr>
            <a:xfrm>
              <a:off x="3568070" y="27383"/>
              <a:ext cx="3542319" cy="1708211"/>
              <a:chOff x="0" y="0"/>
              <a:chExt cx="4223383" cy="2036640"/>
            </a:xfrm>
          </p:grpSpPr>
          <p:sp>
            <p:nvSpPr>
              <p:cNvPr id="229409"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9410"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29406" name="组合 7"/>
            <p:cNvGrpSpPr/>
            <p:nvPr/>
          </p:nvGrpSpPr>
          <p:grpSpPr>
            <a:xfrm>
              <a:off x="0" y="53826"/>
              <a:ext cx="3027130" cy="1839448"/>
              <a:chOff x="0" y="0"/>
              <a:chExt cx="2451714" cy="1534624"/>
            </a:xfrm>
          </p:grpSpPr>
          <p:sp>
            <p:nvSpPr>
              <p:cNvPr id="229407"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9408"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229387" name="矩形 45"/>
          <p:cNvSpPr/>
          <p:nvPr/>
        </p:nvSpPr>
        <p:spPr>
          <a:xfrm rot="2685974">
            <a:off x="13666788" y="4362450"/>
            <a:ext cx="520700" cy="492125"/>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9388" name="矩形 46"/>
          <p:cNvSpPr/>
          <p:nvPr/>
        </p:nvSpPr>
        <p:spPr>
          <a:xfrm rot="-8202817">
            <a:off x="10831513" y="2428875"/>
            <a:ext cx="757237" cy="604838"/>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9389" name="矩形 47"/>
          <p:cNvSpPr/>
          <p:nvPr/>
        </p:nvSpPr>
        <p:spPr>
          <a:xfrm rot="-8174026">
            <a:off x="9488488" y="1927225"/>
            <a:ext cx="403225" cy="381000"/>
          </a:xfrm>
          <a:prstGeom prst="rect">
            <a:avLst/>
          </a:prstGeom>
          <a:solidFill>
            <a:srgbClr val="DEEBF7"/>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9390" name="矩形 48"/>
          <p:cNvSpPr/>
          <p:nvPr/>
        </p:nvSpPr>
        <p:spPr>
          <a:xfrm rot="-8174026">
            <a:off x="9453563" y="1254125"/>
            <a:ext cx="196850" cy="185738"/>
          </a:xfrm>
          <a:prstGeom prst="rect">
            <a:avLst/>
          </a:prstGeom>
          <a:solidFill>
            <a:srgbClr val="DEEBF7">
              <a:alpha val="50195"/>
            </a:srgbClr>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9391" name="矩形 50"/>
          <p:cNvSpPr/>
          <p:nvPr/>
        </p:nvSpPr>
        <p:spPr>
          <a:xfrm rot="2685974">
            <a:off x="15987713" y="4786313"/>
            <a:ext cx="193675" cy="184150"/>
          </a:xfrm>
          <a:prstGeom prst="rect">
            <a:avLst/>
          </a:prstGeom>
          <a:solidFill>
            <a:srgbClr val="DEEBF7">
              <a:alpha val="50195"/>
            </a:srgbClr>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9392" name="矩形 51"/>
          <p:cNvSpPr/>
          <p:nvPr/>
        </p:nvSpPr>
        <p:spPr>
          <a:xfrm rot="-8128233">
            <a:off x="11206163" y="3182938"/>
            <a:ext cx="1250950" cy="1200150"/>
          </a:xfrm>
          <a:prstGeom prst="rect">
            <a:avLst/>
          </a:prstGeom>
          <a:solidFill>
            <a:srgbClr val="478FD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9393" name="矩形 52"/>
          <p:cNvSpPr/>
          <p:nvPr/>
        </p:nvSpPr>
        <p:spPr>
          <a:xfrm rot="-8174026">
            <a:off x="10552113" y="3987800"/>
            <a:ext cx="519112" cy="492125"/>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9394" name="矩形 53"/>
          <p:cNvSpPr/>
          <p:nvPr/>
        </p:nvSpPr>
        <p:spPr>
          <a:xfrm rot="-8174026">
            <a:off x="10096500" y="4141788"/>
            <a:ext cx="195263" cy="184150"/>
          </a:xfrm>
          <a:prstGeom prst="rect">
            <a:avLst/>
          </a:prstGeom>
          <a:solidFill>
            <a:srgbClr val="DEEBF7">
              <a:alpha val="50195"/>
            </a:srgbClr>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29395" name="矩形 51"/>
          <p:cNvSpPr/>
          <p:nvPr/>
        </p:nvSpPr>
        <p:spPr>
          <a:xfrm rot="-8128233">
            <a:off x="11404600" y="3373438"/>
            <a:ext cx="1249363" cy="1200150"/>
          </a:xfrm>
          <a:prstGeom prst="rect">
            <a:avLst/>
          </a:prstGeom>
          <a:solidFill>
            <a:srgbClr val="478FD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grpSp>
        <p:nvGrpSpPr>
          <p:cNvPr id="229396" name="组合 7"/>
          <p:cNvGrpSpPr/>
          <p:nvPr/>
        </p:nvGrpSpPr>
        <p:grpSpPr>
          <a:xfrm>
            <a:off x="396875" y="3181350"/>
            <a:ext cx="906463" cy="857250"/>
            <a:chOff x="0" y="0"/>
            <a:chExt cx="1143008" cy="1143007"/>
          </a:xfrm>
        </p:grpSpPr>
        <p:grpSp>
          <p:nvGrpSpPr>
            <p:cNvPr id="229397" name="椭圆 4"/>
            <p:cNvGrpSpPr/>
            <p:nvPr/>
          </p:nvGrpSpPr>
          <p:grpSpPr>
            <a:xfrm>
              <a:off x="-419104" y="-172649"/>
              <a:ext cx="1713859" cy="1713857"/>
              <a:chOff x="0" y="0"/>
              <a:chExt cx="1499616" cy="1499616"/>
            </a:xfrm>
          </p:grpSpPr>
          <p:pic>
            <p:nvPicPr>
              <p:cNvPr id="229402" name="椭圆 4"/>
              <p:cNvPicPr/>
              <p:nvPr/>
            </p:nvPicPr>
            <p:blipFill>
              <a:blip r:embed="rId4"/>
              <a:stretch>
                <a:fillRect/>
              </a:stretch>
            </p:blipFill>
            <p:spPr>
              <a:xfrm>
                <a:off x="0" y="0"/>
                <a:ext cx="1499616" cy="1499616"/>
              </a:xfrm>
              <a:prstGeom prst="rect">
                <a:avLst/>
              </a:prstGeom>
              <a:noFill/>
              <a:ln w="9525">
                <a:noFill/>
              </a:ln>
            </p:spPr>
          </p:pic>
          <p:sp>
            <p:nvSpPr>
              <p:cNvPr id="229403" name="Text Box 32"/>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29398" name="椭圆 5"/>
            <p:cNvGrpSpPr/>
            <p:nvPr/>
          </p:nvGrpSpPr>
          <p:grpSpPr>
            <a:xfrm>
              <a:off x="-8056" y="36358"/>
              <a:ext cx="1093804" cy="1107737"/>
              <a:chOff x="0" y="0"/>
              <a:chExt cx="957072" cy="969264"/>
            </a:xfrm>
          </p:grpSpPr>
          <p:pic>
            <p:nvPicPr>
              <p:cNvPr id="229400" name="椭圆 5"/>
              <p:cNvPicPr/>
              <p:nvPr/>
            </p:nvPicPr>
            <p:blipFill>
              <a:blip r:embed="rId5"/>
              <a:stretch>
                <a:fillRect/>
              </a:stretch>
            </p:blipFill>
            <p:spPr>
              <a:xfrm>
                <a:off x="0" y="0"/>
                <a:ext cx="957072" cy="969264"/>
              </a:xfrm>
              <a:prstGeom prst="rect">
                <a:avLst/>
              </a:prstGeom>
              <a:noFill/>
              <a:ln w="9525">
                <a:noFill/>
              </a:ln>
            </p:spPr>
          </p:pic>
          <p:sp>
            <p:nvSpPr>
              <p:cNvPr id="229401" name="Text Box 35"/>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dirty="0">
                  <a:solidFill>
                    <a:srgbClr val="FFFFFF"/>
                  </a:solidFill>
                  <a:latin typeface="微软雅黑" panose="020B0503020204020204" charset="-122"/>
                  <a:ea typeface="微软雅黑" panose="020B0503020204020204" charset="-122"/>
                </a:endParaRPr>
              </a:p>
            </p:txBody>
          </p:sp>
        </p:grpSp>
        <p:sp>
          <p:nvSpPr>
            <p:cNvPr id="229399" name="燕尾形 6"/>
            <p:cNvSpPr/>
            <p:nvPr/>
          </p:nvSpPr>
          <p:spPr>
            <a:xfrm>
              <a:off x="356794" y="388371"/>
              <a:ext cx="429417" cy="429417"/>
            </a:xfrm>
            <a:prstGeom prst="chevron">
              <a:avLst>
                <a:gd name="adj" fmla="val 50000"/>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spTree>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30403" name="六边形 39"/>
          <p:cNvSpPr/>
          <p:nvPr/>
        </p:nvSpPr>
        <p:spPr>
          <a:xfrm>
            <a:off x="1404938" y="4038600"/>
            <a:ext cx="4208462" cy="3433763"/>
          </a:xfrm>
          <a:prstGeom prst="hexagon">
            <a:avLst>
              <a:gd name="adj" fmla="val 25011"/>
              <a:gd name="vf" fmla="val 115470"/>
            </a:avLst>
          </a:prstGeom>
          <a:solidFill>
            <a:srgbClr val="81B7FF"/>
          </a:solidFill>
          <a:ln w="9525">
            <a:noFill/>
          </a:ln>
          <a:effectLst>
            <a:outerShdw dist="127001" dir="8100000" sx="100999" sy="100999" algn="tr" rotWithShape="0">
              <a:srgbClr val="000000">
                <a:alpha val="29999"/>
              </a:srgbClr>
            </a:outerShdw>
          </a:effectLst>
        </p:spPr>
        <p:txBody>
          <a:bodyPr lIns="138738" tIns="72301" rIns="138738" bIns="72301"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sp>
        <p:nvSpPr>
          <p:cNvPr id="230404" name="六边形 39"/>
          <p:cNvSpPr/>
          <p:nvPr/>
        </p:nvSpPr>
        <p:spPr>
          <a:xfrm>
            <a:off x="8896350" y="4038600"/>
            <a:ext cx="4314825" cy="3646488"/>
          </a:xfrm>
          <a:prstGeom prst="hexagon">
            <a:avLst>
              <a:gd name="adj" fmla="val 24990"/>
              <a:gd name="vf" fmla="val 115470"/>
            </a:avLst>
          </a:prstGeom>
          <a:solidFill>
            <a:srgbClr val="83B8FF"/>
          </a:solidFill>
          <a:ln w="9525">
            <a:noFill/>
          </a:ln>
          <a:effectLst>
            <a:outerShdw dist="127001" dir="8100000" sx="100999" sy="100999" algn="tr" rotWithShape="0">
              <a:srgbClr val="000000">
                <a:alpha val="29999"/>
              </a:srgbClr>
            </a:outerShdw>
          </a:effectLst>
        </p:spPr>
        <p:txBody>
          <a:bodyPr lIns="138738" tIns="72301" rIns="138738" bIns="72301"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sp>
        <p:nvSpPr>
          <p:cNvPr id="230405" name="六边形 39"/>
          <p:cNvSpPr/>
          <p:nvPr/>
        </p:nvSpPr>
        <p:spPr>
          <a:xfrm>
            <a:off x="5151438" y="5688013"/>
            <a:ext cx="4089400" cy="3395662"/>
          </a:xfrm>
          <a:prstGeom prst="hexagon">
            <a:avLst>
              <a:gd name="adj" fmla="val 24582"/>
              <a:gd name="vf" fmla="val 115470"/>
            </a:avLst>
          </a:prstGeom>
          <a:solidFill>
            <a:srgbClr val="CDE3FF"/>
          </a:solidFill>
          <a:ln w="9525">
            <a:noFill/>
          </a:ln>
          <a:effectLst>
            <a:outerShdw dist="127001" dir="8100000" sx="100999" sy="100999" algn="tr" rotWithShape="0">
              <a:srgbClr val="000000">
                <a:alpha val="29999"/>
              </a:srgbClr>
            </a:outerShdw>
          </a:effectLst>
        </p:spPr>
        <p:txBody>
          <a:bodyPr lIns="138738" tIns="72301" rIns="138738" bIns="72301"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sp>
        <p:nvSpPr>
          <p:cNvPr id="230406" name="Text Box 8"/>
          <p:cNvSpPr txBox="1"/>
          <p:nvPr/>
        </p:nvSpPr>
        <p:spPr>
          <a:xfrm>
            <a:off x="1757363" y="6721475"/>
            <a:ext cx="284162" cy="419100"/>
          </a:xfrm>
          <a:prstGeom prst="rect">
            <a:avLst/>
          </a:prstGeom>
          <a:noFill/>
          <a:ln w="9525">
            <a:noFill/>
          </a:ln>
        </p:spPr>
        <p:txBody>
          <a:bodyPr wrap="none"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zh-CN" sz="1800" dirty="0">
              <a:ea typeface="宋体" panose="02010600030101010101" pitchFamily="2" charset="-122"/>
            </a:endParaRPr>
          </a:p>
        </p:txBody>
      </p:sp>
      <p:sp>
        <p:nvSpPr>
          <p:cNvPr id="230407" name="Text Box 9"/>
          <p:cNvSpPr txBox="1"/>
          <p:nvPr/>
        </p:nvSpPr>
        <p:spPr>
          <a:xfrm>
            <a:off x="1870075" y="4791075"/>
            <a:ext cx="3403600" cy="1711325"/>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400" b="1" dirty="0">
                <a:ea typeface="楷体_GB2312" pitchFamily="49" charset="-122"/>
              </a:rPr>
              <a:t>货代垫付费用，客户不认可、拒付。</a:t>
            </a:r>
            <a:endParaRPr lang="zh-CN" altLang="en-US" sz="3400" b="1" dirty="0">
              <a:ea typeface="楷体_GB2312" pitchFamily="49" charset="-122"/>
            </a:endParaRPr>
          </a:p>
        </p:txBody>
      </p:sp>
      <p:sp>
        <p:nvSpPr>
          <p:cNvPr id="230408" name="Text Box 10"/>
          <p:cNvSpPr txBox="1"/>
          <p:nvPr/>
        </p:nvSpPr>
        <p:spPr>
          <a:xfrm>
            <a:off x="5857875" y="6292850"/>
            <a:ext cx="2930525" cy="2235200"/>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400" b="1" dirty="0">
                <a:solidFill>
                  <a:schemeClr val="accent2"/>
                </a:solidFill>
                <a:ea typeface="楷体_GB2312" pitchFamily="49" charset="-122"/>
              </a:rPr>
              <a:t>货代垫付费用，客户拖欠，占用公司经营资金。</a:t>
            </a:r>
            <a:endParaRPr lang="zh-CN" altLang="en-US" sz="3400" b="1" dirty="0">
              <a:solidFill>
                <a:schemeClr val="accent2"/>
              </a:solidFill>
              <a:ea typeface="楷体_GB2312" pitchFamily="49" charset="-122"/>
            </a:endParaRPr>
          </a:p>
        </p:txBody>
      </p:sp>
      <p:sp>
        <p:nvSpPr>
          <p:cNvPr id="230409" name="Text Box 11"/>
          <p:cNvSpPr txBox="1"/>
          <p:nvPr/>
        </p:nvSpPr>
        <p:spPr>
          <a:xfrm>
            <a:off x="9496425" y="4633913"/>
            <a:ext cx="3375025" cy="2527300"/>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ea typeface="楷体_GB2312" pitchFamily="49" charset="-122"/>
              </a:rPr>
              <a:t>货代在客户付费前开具了发票，客户以收到发票为由，说明自己已付费。</a:t>
            </a:r>
            <a:endParaRPr lang="zh-CN" altLang="en-US" sz="3100" b="1" dirty="0">
              <a:ea typeface="楷体_GB2312" pitchFamily="49" charset="-122"/>
            </a:endParaRPr>
          </a:p>
        </p:txBody>
      </p:sp>
      <p:cxnSp>
        <p:nvCxnSpPr>
          <p:cNvPr id="230410" name="直接连接符 27"/>
          <p:cNvCxnSpPr/>
          <p:nvPr/>
        </p:nvCxnSpPr>
        <p:spPr>
          <a:xfrm rot="5400000">
            <a:off x="2865438" y="7951788"/>
            <a:ext cx="957262" cy="1587"/>
          </a:xfrm>
          <a:prstGeom prst="line">
            <a:avLst/>
          </a:prstGeom>
          <a:ln w="9525" cap="flat" cmpd="sng">
            <a:solidFill>
              <a:srgbClr val="7F7F7F"/>
            </a:solidFill>
            <a:prstDash val="solid"/>
            <a:miter/>
            <a:headEnd type="none" w="med" len="med"/>
            <a:tailEnd type="none" w="med" len="med"/>
          </a:ln>
        </p:spPr>
      </p:cxnSp>
      <p:cxnSp>
        <p:nvCxnSpPr>
          <p:cNvPr id="230411" name="直接连接符 27"/>
          <p:cNvCxnSpPr/>
          <p:nvPr/>
        </p:nvCxnSpPr>
        <p:spPr>
          <a:xfrm rot="5400000">
            <a:off x="10802938" y="8167688"/>
            <a:ext cx="958850" cy="3175"/>
          </a:xfrm>
          <a:prstGeom prst="line">
            <a:avLst/>
          </a:prstGeom>
          <a:ln w="9525" cap="flat" cmpd="sng">
            <a:solidFill>
              <a:srgbClr val="7F7F7F"/>
            </a:solidFill>
            <a:prstDash val="solid"/>
            <a:miter/>
            <a:headEnd type="none" w="med" len="med"/>
            <a:tailEnd type="none" w="med" len="med"/>
          </a:ln>
        </p:spPr>
      </p:cxnSp>
      <p:cxnSp>
        <p:nvCxnSpPr>
          <p:cNvPr id="230412" name="直接连接符 27"/>
          <p:cNvCxnSpPr/>
          <p:nvPr/>
        </p:nvCxnSpPr>
        <p:spPr>
          <a:xfrm rot="5400000">
            <a:off x="6719888" y="5268913"/>
            <a:ext cx="958850" cy="3175"/>
          </a:xfrm>
          <a:prstGeom prst="line">
            <a:avLst/>
          </a:prstGeom>
          <a:ln w="9525" cap="flat" cmpd="sng">
            <a:solidFill>
              <a:srgbClr val="7F7F7F"/>
            </a:solidFill>
            <a:prstDash val="solid"/>
            <a:miter/>
            <a:headEnd type="none" w="med" len="med"/>
            <a:tailEnd type="none" w="med" len="med"/>
          </a:ln>
        </p:spPr>
      </p:cxnSp>
      <p:grpSp>
        <p:nvGrpSpPr>
          <p:cNvPr id="230413" name="组合 10"/>
          <p:cNvGrpSpPr/>
          <p:nvPr/>
        </p:nvGrpSpPr>
        <p:grpSpPr>
          <a:xfrm>
            <a:off x="2779713" y="8440738"/>
            <a:ext cx="1133475" cy="1074737"/>
            <a:chOff x="0" y="0"/>
            <a:chExt cx="1143008" cy="1143007"/>
          </a:xfrm>
        </p:grpSpPr>
        <p:grpSp>
          <p:nvGrpSpPr>
            <p:cNvPr id="230447" name="椭圆 11"/>
            <p:cNvGrpSpPr/>
            <p:nvPr/>
          </p:nvGrpSpPr>
          <p:grpSpPr>
            <a:xfrm>
              <a:off x="-534513" y="-223615"/>
              <a:ext cx="1870932" cy="1870930"/>
              <a:chOff x="0" y="0"/>
              <a:chExt cx="1286256" cy="1286256"/>
            </a:xfrm>
          </p:grpSpPr>
          <p:pic>
            <p:nvPicPr>
              <p:cNvPr id="230451" name="椭圆 11"/>
              <p:cNvPicPr/>
              <p:nvPr/>
            </p:nvPicPr>
            <p:blipFill>
              <a:blip r:embed="rId1"/>
              <a:stretch>
                <a:fillRect/>
              </a:stretch>
            </p:blipFill>
            <p:spPr>
              <a:xfrm>
                <a:off x="0" y="0"/>
                <a:ext cx="1286256" cy="1286256"/>
              </a:xfrm>
              <a:prstGeom prst="rect">
                <a:avLst/>
              </a:prstGeom>
              <a:noFill/>
              <a:ln w="9525">
                <a:noFill/>
              </a:ln>
            </p:spPr>
          </p:pic>
          <p:sp>
            <p:nvSpPr>
              <p:cNvPr id="230452" name="Text Box 20"/>
              <p:cNvSpPr txBox="1"/>
              <p:nvPr/>
            </p:nvSpPr>
            <p:spPr>
              <a:xfrm>
                <a:off x="482555" y="268813"/>
                <a:ext cx="555652" cy="555654"/>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30448" name="椭圆 12"/>
            <p:cNvGrpSpPr/>
            <p:nvPr/>
          </p:nvGrpSpPr>
          <p:grpSpPr>
            <a:xfrm>
              <a:off x="-11362" y="33527"/>
              <a:ext cx="1099505" cy="1108371"/>
              <a:chOff x="0" y="0"/>
              <a:chExt cx="755904" cy="762000"/>
            </a:xfrm>
          </p:grpSpPr>
          <p:pic>
            <p:nvPicPr>
              <p:cNvPr id="230449" name="椭圆 12"/>
              <p:cNvPicPr/>
              <p:nvPr/>
            </p:nvPicPr>
            <p:blipFill>
              <a:blip r:embed="rId2"/>
              <a:stretch>
                <a:fillRect/>
              </a:stretch>
            </p:blipFill>
            <p:spPr>
              <a:xfrm>
                <a:off x="0" y="0"/>
                <a:ext cx="755904" cy="762000"/>
              </a:xfrm>
              <a:prstGeom prst="rect">
                <a:avLst/>
              </a:prstGeom>
              <a:noFill/>
              <a:ln w="9525">
                <a:noFill/>
              </a:ln>
            </p:spPr>
          </p:pic>
          <p:sp>
            <p:nvSpPr>
              <p:cNvPr id="230450" name="Text Box 23"/>
              <p:cNvSpPr txBox="1"/>
              <p:nvPr/>
            </p:nvSpPr>
            <p:spPr>
              <a:xfrm>
                <a:off x="116415" y="118092"/>
                <a:ext cx="524308" cy="529720"/>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1</a:t>
                </a:r>
                <a:endParaRPr lang="zh-CN" altLang="en-US" sz="3700" dirty="0">
                  <a:solidFill>
                    <a:srgbClr val="333333"/>
                  </a:solidFill>
                  <a:latin typeface="Comic Sans MS" panose="030F0702030302020204" pitchFamily="66" charset="0"/>
                  <a:ea typeface="微软雅黑" panose="020B0503020204020204" charset="-122"/>
                </a:endParaRPr>
              </a:p>
            </p:txBody>
          </p:sp>
        </p:grpSp>
      </p:grpSp>
      <p:grpSp>
        <p:nvGrpSpPr>
          <p:cNvPr id="230414" name="组合 14"/>
          <p:cNvGrpSpPr/>
          <p:nvPr/>
        </p:nvGrpSpPr>
        <p:grpSpPr>
          <a:xfrm>
            <a:off x="6632575" y="3716338"/>
            <a:ext cx="1136650" cy="1071562"/>
            <a:chOff x="0" y="0"/>
            <a:chExt cx="1143008" cy="1143007"/>
          </a:xfrm>
        </p:grpSpPr>
        <p:grpSp>
          <p:nvGrpSpPr>
            <p:cNvPr id="230441" name="椭圆 15"/>
            <p:cNvGrpSpPr/>
            <p:nvPr/>
          </p:nvGrpSpPr>
          <p:grpSpPr>
            <a:xfrm>
              <a:off x="-532851" y="-223615"/>
              <a:ext cx="1870932" cy="1870930"/>
              <a:chOff x="0" y="0"/>
              <a:chExt cx="1286256" cy="1286256"/>
            </a:xfrm>
          </p:grpSpPr>
          <p:pic>
            <p:nvPicPr>
              <p:cNvPr id="230445" name="椭圆 15"/>
              <p:cNvPicPr/>
              <p:nvPr/>
            </p:nvPicPr>
            <p:blipFill>
              <a:blip r:embed="rId3"/>
              <a:stretch>
                <a:fillRect/>
              </a:stretch>
            </p:blipFill>
            <p:spPr>
              <a:xfrm>
                <a:off x="0" y="0"/>
                <a:ext cx="1286256" cy="1286256"/>
              </a:xfrm>
              <a:prstGeom prst="rect">
                <a:avLst/>
              </a:prstGeom>
              <a:noFill/>
              <a:ln w="9525">
                <a:noFill/>
              </a:ln>
            </p:spPr>
          </p:pic>
          <p:sp>
            <p:nvSpPr>
              <p:cNvPr id="230446" name="Text Box 27"/>
              <p:cNvSpPr txBox="1"/>
              <p:nvPr/>
            </p:nvSpPr>
            <p:spPr>
              <a:xfrm>
                <a:off x="481412" y="268813"/>
                <a:ext cx="555652" cy="555654"/>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30442" name="椭圆 16"/>
            <p:cNvGrpSpPr/>
            <p:nvPr/>
          </p:nvGrpSpPr>
          <p:grpSpPr>
            <a:xfrm>
              <a:off x="-9699" y="33527"/>
              <a:ext cx="1099505" cy="1108371"/>
              <a:chOff x="0" y="0"/>
              <a:chExt cx="755904" cy="762000"/>
            </a:xfrm>
          </p:grpSpPr>
          <p:pic>
            <p:nvPicPr>
              <p:cNvPr id="230443" name="椭圆 16"/>
              <p:cNvPicPr/>
              <p:nvPr/>
            </p:nvPicPr>
            <p:blipFill>
              <a:blip r:embed="rId2"/>
              <a:stretch>
                <a:fillRect/>
              </a:stretch>
            </p:blipFill>
            <p:spPr>
              <a:xfrm>
                <a:off x="0" y="0"/>
                <a:ext cx="755904" cy="762000"/>
              </a:xfrm>
              <a:prstGeom prst="rect">
                <a:avLst/>
              </a:prstGeom>
              <a:noFill/>
              <a:ln w="9525">
                <a:noFill/>
              </a:ln>
            </p:spPr>
          </p:pic>
          <p:sp>
            <p:nvSpPr>
              <p:cNvPr id="230444" name="Text Box 30"/>
              <p:cNvSpPr txBox="1"/>
              <p:nvPr/>
            </p:nvSpPr>
            <p:spPr>
              <a:xfrm>
                <a:off x="115272" y="118092"/>
                <a:ext cx="524308" cy="529720"/>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2</a:t>
                </a:r>
                <a:endParaRPr lang="zh-CN" altLang="en-US" sz="3700" dirty="0">
                  <a:solidFill>
                    <a:srgbClr val="333333"/>
                  </a:solidFill>
                  <a:latin typeface="Comic Sans MS" panose="030F0702030302020204" pitchFamily="66" charset="0"/>
                  <a:ea typeface="微软雅黑" panose="020B0503020204020204" charset="-122"/>
                </a:endParaRPr>
              </a:p>
            </p:txBody>
          </p:sp>
        </p:grpSp>
      </p:grpSp>
      <p:grpSp>
        <p:nvGrpSpPr>
          <p:cNvPr id="230415" name="组合 17"/>
          <p:cNvGrpSpPr/>
          <p:nvPr/>
        </p:nvGrpSpPr>
        <p:grpSpPr>
          <a:xfrm>
            <a:off x="10715625" y="8548688"/>
            <a:ext cx="1136650" cy="1074737"/>
            <a:chOff x="0" y="0"/>
            <a:chExt cx="1143008" cy="1143007"/>
          </a:xfrm>
        </p:grpSpPr>
        <p:grpSp>
          <p:nvGrpSpPr>
            <p:cNvPr id="230435" name="椭圆 18"/>
            <p:cNvGrpSpPr/>
            <p:nvPr/>
          </p:nvGrpSpPr>
          <p:grpSpPr>
            <a:xfrm>
              <a:off x="-531188" y="-223615"/>
              <a:ext cx="1870932" cy="1870930"/>
              <a:chOff x="0" y="0"/>
              <a:chExt cx="1286256" cy="1286256"/>
            </a:xfrm>
          </p:grpSpPr>
          <p:pic>
            <p:nvPicPr>
              <p:cNvPr id="230439" name="椭圆 18"/>
              <p:cNvPicPr/>
              <p:nvPr/>
            </p:nvPicPr>
            <p:blipFill>
              <a:blip r:embed="rId4"/>
              <a:stretch>
                <a:fillRect/>
              </a:stretch>
            </p:blipFill>
            <p:spPr>
              <a:xfrm>
                <a:off x="0" y="0"/>
                <a:ext cx="1286256" cy="1286256"/>
              </a:xfrm>
              <a:prstGeom prst="rect">
                <a:avLst/>
              </a:prstGeom>
              <a:noFill/>
              <a:ln w="9525">
                <a:noFill/>
              </a:ln>
            </p:spPr>
          </p:pic>
          <p:sp>
            <p:nvSpPr>
              <p:cNvPr id="230440" name="Text Box 34"/>
              <p:cNvSpPr txBox="1"/>
              <p:nvPr/>
            </p:nvSpPr>
            <p:spPr>
              <a:xfrm>
                <a:off x="480269" y="268813"/>
                <a:ext cx="555652" cy="555654"/>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30436" name="椭圆 19"/>
            <p:cNvGrpSpPr/>
            <p:nvPr/>
          </p:nvGrpSpPr>
          <p:grpSpPr>
            <a:xfrm>
              <a:off x="-8036" y="33527"/>
              <a:ext cx="1099505" cy="1108371"/>
              <a:chOff x="0" y="0"/>
              <a:chExt cx="755904" cy="762000"/>
            </a:xfrm>
          </p:grpSpPr>
          <p:pic>
            <p:nvPicPr>
              <p:cNvPr id="230437" name="椭圆 19"/>
              <p:cNvPicPr/>
              <p:nvPr/>
            </p:nvPicPr>
            <p:blipFill>
              <a:blip r:embed="rId2"/>
              <a:stretch>
                <a:fillRect/>
              </a:stretch>
            </p:blipFill>
            <p:spPr>
              <a:xfrm>
                <a:off x="0" y="0"/>
                <a:ext cx="755904" cy="762000"/>
              </a:xfrm>
              <a:prstGeom prst="rect">
                <a:avLst/>
              </a:prstGeom>
              <a:noFill/>
              <a:ln w="9525">
                <a:noFill/>
              </a:ln>
            </p:spPr>
          </p:pic>
          <p:sp>
            <p:nvSpPr>
              <p:cNvPr id="230438" name="Text Box 37"/>
              <p:cNvSpPr txBox="1"/>
              <p:nvPr/>
            </p:nvSpPr>
            <p:spPr>
              <a:xfrm>
                <a:off x="114129" y="118092"/>
                <a:ext cx="524308" cy="529720"/>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3</a:t>
                </a:r>
                <a:endParaRPr lang="zh-CN" altLang="en-US" sz="3700" dirty="0">
                  <a:solidFill>
                    <a:srgbClr val="333333"/>
                  </a:solidFill>
                  <a:latin typeface="Comic Sans MS" panose="030F0702030302020204" pitchFamily="66" charset="0"/>
                  <a:ea typeface="微软雅黑" panose="020B0503020204020204" charset="-122"/>
                </a:endParaRPr>
              </a:p>
            </p:txBody>
          </p:sp>
        </p:grpSp>
      </p:grpSp>
      <p:grpSp>
        <p:nvGrpSpPr>
          <p:cNvPr id="230416" name="组合 7"/>
          <p:cNvGrpSpPr/>
          <p:nvPr/>
        </p:nvGrpSpPr>
        <p:grpSpPr>
          <a:xfrm>
            <a:off x="2212975" y="2535238"/>
            <a:ext cx="904875" cy="858837"/>
            <a:chOff x="0" y="0"/>
            <a:chExt cx="1143008" cy="1143007"/>
          </a:xfrm>
        </p:grpSpPr>
        <p:grpSp>
          <p:nvGrpSpPr>
            <p:cNvPr id="230428" name="椭圆 4"/>
            <p:cNvGrpSpPr/>
            <p:nvPr/>
          </p:nvGrpSpPr>
          <p:grpSpPr>
            <a:xfrm>
              <a:off x="-419104" y="-172649"/>
              <a:ext cx="1713859" cy="1713857"/>
              <a:chOff x="0" y="0"/>
              <a:chExt cx="1499616" cy="1499616"/>
            </a:xfrm>
          </p:grpSpPr>
          <p:pic>
            <p:nvPicPr>
              <p:cNvPr id="230433" name="椭圆 4"/>
              <p:cNvPicPr/>
              <p:nvPr/>
            </p:nvPicPr>
            <p:blipFill>
              <a:blip r:embed="rId5"/>
              <a:stretch>
                <a:fillRect/>
              </a:stretch>
            </p:blipFill>
            <p:spPr>
              <a:xfrm>
                <a:off x="0" y="0"/>
                <a:ext cx="1499616" cy="1499616"/>
              </a:xfrm>
              <a:prstGeom prst="rect">
                <a:avLst/>
              </a:prstGeom>
              <a:noFill/>
              <a:ln w="9525">
                <a:noFill/>
              </a:ln>
            </p:spPr>
          </p:pic>
          <p:sp>
            <p:nvSpPr>
              <p:cNvPr id="230434" name="Text Box 48"/>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30429" name="椭圆 5"/>
            <p:cNvGrpSpPr/>
            <p:nvPr/>
          </p:nvGrpSpPr>
          <p:grpSpPr>
            <a:xfrm>
              <a:off x="-8056" y="36358"/>
              <a:ext cx="1093804" cy="1107737"/>
              <a:chOff x="0" y="0"/>
              <a:chExt cx="957072" cy="969264"/>
            </a:xfrm>
          </p:grpSpPr>
          <p:pic>
            <p:nvPicPr>
              <p:cNvPr id="230431" name="椭圆 5"/>
              <p:cNvPicPr/>
              <p:nvPr/>
            </p:nvPicPr>
            <p:blipFill>
              <a:blip r:embed="rId6"/>
              <a:stretch>
                <a:fillRect/>
              </a:stretch>
            </p:blipFill>
            <p:spPr>
              <a:xfrm>
                <a:off x="0" y="0"/>
                <a:ext cx="957072" cy="969264"/>
              </a:xfrm>
              <a:prstGeom prst="rect">
                <a:avLst/>
              </a:prstGeom>
              <a:noFill/>
              <a:ln w="9525">
                <a:noFill/>
              </a:ln>
            </p:spPr>
          </p:pic>
          <p:sp>
            <p:nvSpPr>
              <p:cNvPr id="230432" name="Text Box 51"/>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230430" name="燕尾形 6"/>
            <p:cNvSpPr/>
            <p:nvPr/>
          </p:nvSpPr>
          <p:spPr>
            <a:xfrm>
              <a:off x="356794" y="387299"/>
              <a:ext cx="429417" cy="428234"/>
            </a:xfrm>
            <a:prstGeom prst="chevron">
              <a:avLst>
                <a:gd name="adj" fmla="val 49998"/>
              </a:avLst>
            </a:prstGeom>
            <a:solidFill>
              <a:srgbClr val="7F7F7F"/>
            </a:solidFill>
            <a:ln w="9525">
              <a:noFill/>
            </a:ln>
            <a:effectLst>
              <a:outerShdw dist="38100" dir="10800000" algn="ctr" rotWithShape="0">
                <a:srgbClr val="000000">
                  <a:alpha val="37999"/>
                </a:srgbClr>
              </a:outerShdw>
            </a:effectLst>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latin typeface="Calibri" panose="020F0502020204030204" pitchFamily="34" charset="0"/>
                <a:ea typeface="宋体" panose="02010600030101010101" pitchFamily="2" charset="-122"/>
              </a:endParaRPr>
            </a:p>
          </p:txBody>
        </p:sp>
      </p:grpSp>
      <p:grpSp>
        <p:nvGrpSpPr>
          <p:cNvPr id="230417" name="组合 10"/>
          <p:cNvGrpSpPr/>
          <p:nvPr/>
        </p:nvGrpSpPr>
        <p:grpSpPr>
          <a:xfrm flipV="1">
            <a:off x="9696450" y="-39687"/>
            <a:ext cx="4735513" cy="1501775"/>
            <a:chOff x="0" y="0"/>
            <a:chExt cx="7110389" cy="2443343"/>
          </a:xfrm>
        </p:grpSpPr>
        <p:grpSp>
          <p:nvGrpSpPr>
            <p:cNvPr id="230419" name="组合 1"/>
            <p:cNvGrpSpPr/>
            <p:nvPr/>
          </p:nvGrpSpPr>
          <p:grpSpPr>
            <a:xfrm>
              <a:off x="1583972" y="0"/>
              <a:ext cx="3528130" cy="2443343"/>
              <a:chOff x="0" y="0"/>
              <a:chExt cx="3182548" cy="2036641"/>
            </a:xfrm>
          </p:grpSpPr>
          <p:sp>
            <p:nvSpPr>
              <p:cNvPr id="230426"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30427"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9278224"/>
                  </a:cxn>
                  <a:cxn ang="0">
                    <a:pos x="1303" y="0"/>
                  </a:cxn>
                  <a:cxn ang="0">
                    <a:pos x="45174" y="33147468"/>
                  </a:cxn>
                  <a:cxn ang="0">
                    <a:pos x="0" y="19278224"/>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30420" name="组合 4"/>
            <p:cNvGrpSpPr/>
            <p:nvPr/>
          </p:nvGrpSpPr>
          <p:grpSpPr>
            <a:xfrm>
              <a:off x="3568070" y="27383"/>
              <a:ext cx="3542319" cy="1708211"/>
              <a:chOff x="0" y="0"/>
              <a:chExt cx="4223383" cy="2036640"/>
            </a:xfrm>
          </p:grpSpPr>
          <p:sp>
            <p:nvSpPr>
              <p:cNvPr id="230424"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30425"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0373475"/>
                  </a:cxn>
                  <a:cxn ang="0">
                    <a:pos x="685" y="0"/>
                  </a:cxn>
                  <a:cxn ang="0">
                    <a:pos x="45174" y="44242667"/>
                  </a:cxn>
                  <a:cxn ang="0">
                    <a:pos x="0" y="3037347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30421" name="组合 7"/>
            <p:cNvGrpSpPr/>
            <p:nvPr/>
          </p:nvGrpSpPr>
          <p:grpSpPr>
            <a:xfrm>
              <a:off x="0" y="53826"/>
              <a:ext cx="3027130" cy="1839448"/>
              <a:chOff x="0" y="0"/>
              <a:chExt cx="2451714" cy="1534624"/>
            </a:xfrm>
          </p:grpSpPr>
          <p:sp>
            <p:nvSpPr>
              <p:cNvPr id="230422"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30423"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2825" y="40026001"/>
                  </a:cxn>
                  <a:cxn ang="0">
                    <a:pos x="0" y="0"/>
                  </a:cxn>
                  <a:cxn ang="0">
                    <a:pos x="175228" y="65889368"/>
                  </a:cxn>
                  <a:cxn ang="0">
                    <a:pos x="2825" y="40026001"/>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230418" name="TextBox 18"/>
          <p:cNvSpPr txBox="1"/>
          <p:nvPr/>
        </p:nvSpPr>
        <p:spPr>
          <a:xfrm>
            <a:off x="3570288" y="2322513"/>
            <a:ext cx="6126162" cy="935037"/>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nSpc>
                <a:spcPct val="120000"/>
              </a:lnSpc>
              <a:buNone/>
            </a:pPr>
            <a:r>
              <a:rPr lang="zh-CN" altLang="en-US" sz="4300" b="1" dirty="0">
                <a:solidFill>
                  <a:srgbClr val="FF0000"/>
                </a:solidFill>
              </a:rPr>
              <a:t>货代收费中面临的风险</a:t>
            </a:r>
            <a:endParaRPr lang="zh-CN" altLang="en-US" sz="4300" b="1" dirty="0">
              <a:solidFill>
                <a:srgbClr val="FF0000"/>
              </a:solidFill>
            </a:endParaRPr>
          </a:p>
        </p:txBody>
      </p:sp>
    </p:spTree>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1304925" y="409575"/>
            <a:ext cx="7710488" cy="838200"/>
          </a:xfrm>
        </p:spPr>
        <p:txBody>
          <a:bodyPr vert="horz" wrap="square" lIns="140692" tIns="70346" rIns="140692" bIns="70346"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231427" name="Rectangle 3"/>
          <p:cNvSpPr>
            <a:spLocks noGrp="1"/>
          </p:cNvSpPr>
          <p:nvPr>
            <p:ph type="body" idx="4294967295"/>
          </p:nvPr>
        </p:nvSpPr>
        <p:spPr>
          <a:xfrm>
            <a:off x="622300" y="3716338"/>
            <a:ext cx="3630613" cy="4402137"/>
          </a:xfrm>
          <a:ln w="38100" cap="rnd">
            <a:solidFill>
              <a:srgbClr val="65A3FF">
                <a:alpha val="100000"/>
              </a:srgbClr>
            </a:solidFill>
            <a:prstDash val="sysDot"/>
            <a:miter lim="800000"/>
          </a:ln>
        </p:spPr>
        <p:txBody>
          <a:bodyPr vert="horz" wrap="square" lIns="138738" tIns="72301" rIns="138738" bIns="72301" anchor="t" anchorCtr="0"/>
          <a:p>
            <a:pPr marL="0" indent="0" algn="justLow">
              <a:buBlip>
                <a:blip r:embed="rId1"/>
              </a:buBlip>
            </a:pPr>
            <a:r>
              <a:rPr lang="zh-CN" altLang="en-US" sz="3700" b="1" dirty="0">
                <a:ea typeface="楷体_GB2312" pitchFamily="49" charset="-122"/>
              </a:rPr>
              <a:t> 提前确定收费项目，明确收费标准；</a:t>
            </a:r>
            <a:endParaRPr lang="zh-CN" altLang="en-US" sz="3700" b="1" dirty="0">
              <a:ea typeface="楷体_GB2312" pitchFamily="49" charset="-122"/>
            </a:endParaRPr>
          </a:p>
          <a:p>
            <a:pPr marL="0" indent="0" algn="justLow">
              <a:buBlip>
                <a:blip r:embed="rId1"/>
              </a:buBlip>
            </a:pPr>
            <a:r>
              <a:rPr lang="zh-CN" altLang="en-US" sz="3700" b="1" dirty="0">
                <a:ea typeface="楷体_GB2312" pitchFamily="49" charset="-122"/>
              </a:rPr>
              <a:t> 双方对费用结算内容、方式和时间要详尽、具体。</a:t>
            </a:r>
            <a:endParaRPr lang="en-US" altLang="zh-CN" sz="3700" b="1" dirty="0">
              <a:ea typeface="楷体_GB2312" pitchFamily="49" charset="-122"/>
            </a:endParaRPr>
          </a:p>
        </p:txBody>
      </p:sp>
      <p:sp>
        <p:nvSpPr>
          <p:cNvPr id="231428" name="矩形 5"/>
          <p:cNvSpPr/>
          <p:nvPr/>
        </p:nvSpPr>
        <p:spPr>
          <a:xfrm>
            <a:off x="57150" y="9836150"/>
            <a:ext cx="8618538" cy="149225"/>
          </a:xfrm>
          <a:prstGeom prst="rect">
            <a:avLst/>
          </a:prstGeom>
          <a:solidFill>
            <a:schemeClr val="accent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31429" name="矩形 32"/>
          <p:cNvSpPr/>
          <p:nvPr/>
        </p:nvSpPr>
        <p:spPr>
          <a:xfrm>
            <a:off x="169863" y="3287713"/>
            <a:ext cx="13949362" cy="215900"/>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231430" name="矩形 1"/>
          <p:cNvSpPr/>
          <p:nvPr/>
        </p:nvSpPr>
        <p:spPr>
          <a:xfrm>
            <a:off x="169863" y="2752725"/>
            <a:ext cx="13949362" cy="428625"/>
          </a:xfrm>
          <a:prstGeom prst="rect">
            <a:avLst/>
          </a:prstGeom>
          <a:solidFill>
            <a:srgbClr val="2E75B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b="1" dirty="0">
              <a:solidFill>
                <a:schemeClr val="bg1"/>
              </a:solidFill>
              <a:latin typeface="Segoe UI Emoji" panose="020B0502040204020203" pitchFamily="34" charset="0"/>
              <a:ea typeface="宋体" panose="02010600030101010101" pitchFamily="2" charset="-122"/>
            </a:endParaRPr>
          </a:p>
        </p:txBody>
      </p:sp>
      <p:grpSp>
        <p:nvGrpSpPr>
          <p:cNvPr id="231431" name="组合 10"/>
          <p:cNvGrpSpPr/>
          <p:nvPr/>
        </p:nvGrpSpPr>
        <p:grpSpPr>
          <a:xfrm flipV="1">
            <a:off x="9696450" y="-39687"/>
            <a:ext cx="4735513" cy="1501775"/>
            <a:chOff x="0" y="0"/>
            <a:chExt cx="7110389" cy="2443343"/>
          </a:xfrm>
        </p:grpSpPr>
        <p:grpSp>
          <p:nvGrpSpPr>
            <p:cNvPr id="231456" name="组合 1"/>
            <p:cNvGrpSpPr/>
            <p:nvPr/>
          </p:nvGrpSpPr>
          <p:grpSpPr>
            <a:xfrm>
              <a:off x="1583972" y="0"/>
              <a:ext cx="3528130" cy="2443343"/>
              <a:chOff x="0" y="0"/>
              <a:chExt cx="3182548" cy="2036641"/>
            </a:xfrm>
          </p:grpSpPr>
          <p:sp>
            <p:nvSpPr>
              <p:cNvPr id="231463"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31464"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9278224"/>
                  </a:cxn>
                  <a:cxn ang="0">
                    <a:pos x="1303" y="0"/>
                  </a:cxn>
                  <a:cxn ang="0">
                    <a:pos x="45174" y="33147468"/>
                  </a:cxn>
                  <a:cxn ang="0">
                    <a:pos x="0" y="19278224"/>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31457" name="组合 4"/>
            <p:cNvGrpSpPr/>
            <p:nvPr/>
          </p:nvGrpSpPr>
          <p:grpSpPr>
            <a:xfrm>
              <a:off x="3568070" y="27383"/>
              <a:ext cx="3542319" cy="1708211"/>
              <a:chOff x="0" y="0"/>
              <a:chExt cx="4223383" cy="2036640"/>
            </a:xfrm>
          </p:grpSpPr>
          <p:sp>
            <p:nvSpPr>
              <p:cNvPr id="231461"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31462"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0373475"/>
                  </a:cxn>
                  <a:cxn ang="0">
                    <a:pos x="685" y="0"/>
                  </a:cxn>
                  <a:cxn ang="0">
                    <a:pos x="45174" y="44242667"/>
                  </a:cxn>
                  <a:cxn ang="0">
                    <a:pos x="0" y="3037347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31458" name="组合 7"/>
            <p:cNvGrpSpPr/>
            <p:nvPr/>
          </p:nvGrpSpPr>
          <p:grpSpPr>
            <a:xfrm>
              <a:off x="0" y="53826"/>
              <a:ext cx="3027130" cy="1839448"/>
              <a:chOff x="0" y="0"/>
              <a:chExt cx="2451714" cy="1534624"/>
            </a:xfrm>
          </p:grpSpPr>
          <p:sp>
            <p:nvSpPr>
              <p:cNvPr id="231459"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31460"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2825" y="40026001"/>
                  </a:cxn>
                  <a:cxn ang="0">
                    <a:pos x="0" y="0"/>
                  </a:cxn>
                  <a:cxn ang="0">
                    <a:pos x="175228" y="65889368"/>
                  </a:cxn>
                  <a:cxn ang="0">
                    <a:pos x="2825" y="40026001"/>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231432" name="Rectangle 3"/>
          <p:cNvSpPr txBox="1"/>
          <p:nvPr/>
        </p:nvSpPr>
        <p:spPr>
          <a:xfrm>
            <a:off x="10263188" y="3725863"/>
            <a:ext cx="3573462" cy="4392612"/>
          </a:xfrm>
          <a:prstGeom prst="rect">
            <a:avLst/>
          </a:prstGeom>
          <a:noFill/>
          <a:ln w="38100" cap="rnd" cmpd="sng">
            <a:solidFill>
              <a:srgbClr val="65A3FF"/>
            </a:solidFill>
            <a:prstDash val="sysDot"/>
            <a:miter/>
            <a:headEnd type="none" w="med" len="med"/>
            <a:tailEnd type="none" w="med" len="med"/>
          </a:ln>
        </p:spPr>
        <p:txBody>
          <a:bodyPr lIns="138738" tIns="72301" rIns="138738" bIns="72301"/>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a:buBlip>
                <a:blip r:embed="rId1"/>
              </a:buBlip>
            </a:pPr>
            <a:r>
              <a:rPr lang="zh-CN" altLang="en-US" sz="3700" b="1" dirty="0">
                <a:ea typeface="楷体_GB2312" pitchFamily="49" charset="-122"/>
              </a:rPr>
              <a:t> 加强发票管理，建立发票的保管、开具、领取制度，做好发票的交付签收记录。</a:t>
            </a:r>
            <a:endParaRPr lang="zh-CN" altLang="en-US" sz="3700" b="1" dirty="0">
              <a:latin typeface="楷体_GB2312" pitchFamily="49" charset="-122"/>
              <a:ea typeface="楷体_GB2312" pitchFamily="49" charset="-122"/>
            </a:endParaRPr>
          </a:p>
          <a:p>
            <a:pPr marL="0" lvl="0" indent="0" algn="justLow">
              <a:buNone/>
            </a:pPr>
            <a:endParaRPr lang="zh-CN" altLang="en-US" sz="3700" b="1" dirty="0">
              <a:latin typeface="楷体_GB2312" pitchFamily="49" charset="-122"/>
              <a:ea typeface="楷体_GB2312" pitchFamily="49" charset="-122"/>
            </a:endParaRPr>
          </a:p>
        </p:txBody>
      </p:sp>
      <p:sp>
        <p:nvSpPr>
          <p:cNvPr id="231433" name="TextBox 18"/>
          <p:cNvSpPr txBox="1"/>
          <p:nvPr/>
        </p:nvSpPr>
        <p:spPr>
          <a:xfrm>
            <a:off x="4025900" y="1784350"/>
            <a:ext cx="6126163" cy="936625"/>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nSpc>
                <a:spcPct val="120000"/>
              </a:lnSpc>
              <a:buNone/>
            </a:pPr>
            <a:r>
              <a:rPr lang="zh-CN" altLang="en-US" sz="4300" b="1" dirty="0"/>
              <a:t>货代收费风险防范方法</a:t>
            </a:r>
            <a:endParaRPr lang="zh-CN" altLang="en-US" sz="4300" b="1" dirty="0"/>
          </a:p>
        </p:txBody>
      </p:sp>
      <p:sp>
        <p:nvSpPr>
          <p:cNvPr id="231434" name="Rectangle 3"/>
          <p:cNvSpPr/>
          <p:nvPr/>
        </p:nvSpPr>
        <p:spPr>
          <a:xfrm>
            <a:off x="4705350" y="3716338"/>
            <a:ext cx="5103813" cy="5583237"/>
          </a:xfrm>
          <a:prstGeom prst="rect">
            <a:avLst/>
          </a:prstGeom>
          <a:noFill/>
          <a:ln w="38100" cap="rnd" cmpd="sng">
            <a:solidFill>
              <a:srgbClr val="65A3FF"/>
            </a:solidFill>
            <a:prstDash val="sysDot"/>
            <a:miter/>
            <a:headEnd type="none" w="med" len="med"/>
            <a:tailEnd type="none" w="med" len="med"/>
          </a:ln>
        </p:spPr>
        <p:txBody>
          <a:bodyPr lIns="138738" tIns="72301" rIns="138738" bIns="72301"/>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a:buBlip>
                <a:blip r:embed="rId1"/>
              </a:buBlip>
            </a:pPr>
            <a:r>
              <a:rPr lang="zh-CN" altLang="en-US" sz="3100" b="1" dirty="0">
                <a:ea typeface="楷体_GB2312" pitchFamily="49" charset="-122"/>
              </a:rPr>
              <a:t> </a:t>
            </a:r>
            <a:r>
              <a:rPr lang="zh-CN" altLang="en-US" sz="3100" b="1" dirty="0">
                <a:latin typeface="楷体_GB2312" pitchFamily="49" charset="-122"/>
                <a:ea typeface="楷体_GB2312" pitchFamily="49" charset="-122"/>
              </a:rPr>
              <a:t>对客户进行信用评估，根据不同信用等级采取不同的结算方式；</a:t>
            </a:r>
            <a:endParaRPr lang="zh-CN" altLang="en-US" sz="3100" b="1" dirty="0">
              <a:latin typeface="楷体_GB2312" pitchFamily="49" charset="-122"/>
              <a:ea typeface="楷体_GB2312" pitchFamily="49" charset="-122"/>
            </a:endParaRPr>
          </a:p>
          <a:p>
            <a:pPr marL="0" lvl="0" indent="0" algn="justLow">
              <a:buBlip>
                <a:blip r:embed="rId1"/>
              </a:buBlip>
            </a:pPr>
            <a:r>
              <a:rPr lang="zh-CN" altLang="en-US" sz="3100" b="1" dirty="0">
                <a:latin typeface="楷体_GB2312" pitchFamily="49" charset="-122"/>
                <a:ea typeface="楷体_GB2312" pitchFamily="49" charset="-122"/>
              </a:rPr>
              <a:t> 对信用等级高的长期客户，可以采取月结的方式</a:t>
            </a:r>
            <a:endParaRPr lang="zh-CN" altLang="en-US" sz="3100" b="1" dirty="0">
              <a:latin typeface="楷体_GB2312" pitchFamily="49" charset="-122"/>
              <a:ea typeface="楷体_GB2312" pitchFamily="49" charset="-122"/>
            </a:endParaRPr>
          </a:p>
          <a:p>
            <a:pPr marL="0" lvl="0" indent="0" algn="justLow">
              <a:buBlip>
                <a:blip r:embed="rId1"/>
              </a:buBlip>
            </a:pPr>
            <a:r>
              <a:rPr lang="zh-CN" altLang="en-US" sz="3100" b="1" dirty="0">
                <a:latin typeface="楷体_GB2312" pitchFamily="49" charset="-122"/>
                <a:ea typeface="楷体_GB2312" pitchFamily="49" charset="-122"/>
              </a:rPr>
              <a:t> 对于信用等级低，仅有零星业务的客户，采取票结或预付运费的做法。</a:t>
            </a:r>
            <a:endParaRPr lang="zh-CN" altLang="en-US" sz="3100" b="1" dirty="0">
              <a:latin typeface="楷体_GB2312" pitchFamily="49" charset="-122"/>
              <a:ea typeface="楷体_GB2312" pitchFamily="49" charset="-122"/>
            </a:endParaRPr>
          </a:p>
        </p:txBody>
      </p:sp>
      <p:grpSp>
        <p:nvGrpSpPr>
          <p:cNvPr id="231435" name="组合 10"/>
          <p:cNvGrpSpPr/>
          <p:nvPr/>
        </p:nvGrpSpPr>
        <p:grpSpPr>
          <a:xfrm>
            <a:off x="1873250" y="8548688"/>
            <a:ext cx="1131888" cy="1074737"/>
            <a:chOff x="0" y="0"/>
            <a:chExt cx="1143008" cy="1143007"/>
          </a:xfrm>
        </p:grpSpPr>
        <p:grpSp>
          <p:nvGrpSpPr>
            <p:cNvPr id="231450" name="椭圆 11"/>
            <p:cNvGrpSpPr/>
            <p:nvPr/>
          </p:nvGrpSpPr>
          <p:grpSpPr>
            <a:xfrm>
              <a:off x="-534513" y="-223615"/>
              <a:ext cx="1870932" cy="1870930"/>
              <a:chOff x="0" y="0"/>
              <a:chExt cx="1286256" cy="1286256"/>
            </a:xfrm>
          </p:grpSpPr>
          <p:pic>
            <p:nvPicPr>
              <p:cNvPr id="231454" name="椭圆 11"/>
              <p:cNvPicPr/>
              <p:nvPr/>
            </p:nvPicPr>
            <p:blipFill>
              <a:blip r:embed="rId2"/>
              <a:stretch>
                <a:fillRect/>
              </a:stretch>
            </p:blipFill>
            <p:spPr>
              <a:xfrm>
                <a:off x="0" y="0"/>
                <a:ext cx="1286256" cy="1286256"/>
              </a:xfrm>
              <a:prstGeom prst="rect">
                <a:avLst/>
              </a:prstGeom>
              <a:noFill/>
              <a:ln w="9525">
                <a:noFill/>
              </a:ln>
            </p:spPr>
          </p:pic>
          <p:sp>
            <p:nvSpPr>
              <p:cNvPr id="231455" name="Text Box 20"/>
              <p:cNvSpPr txBox="1"/>
              <p:nvPr/>
            </p:nvSpPr>
            <p:spPr>
              <a:xfrm>
                <a:off x="482555" y="268813"/>
                <a:ext cx="555652" cy="555654"/>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31451" name="椭圆 12"/>
            <p:cNvGrpSpPr/>
            <p:nvPr/>
          </p:nvGrpSpPr>
          <p:grpSpPr>
            <a:xfrm>
              <a:off x="-11362" y="33527"/>
              <a:ext cx="1099505" cy="1108371"/>
              <a:chOff x="0" y="0"/>
              <a:chExt cx="755904" cy="762000"/>
            </a:xfrm>
          </p:grpSpPr>
          <p:pic>
            <p:nvPicPr>
              <p:cNvPr id="231452" name="椭圆 12"/>
              <p:cNvPicPr/>
              <p:nvPr/>
            </p:nvPicPr>
            <p:blipFill>
              <a:blip r:embed="rId3"/>
              <a:stretch>
                <a:fillRect/>
              </a:stretch>
            </p:blipFill>
            <p:spPr>
              <a:xfrm>
                <a:off x="0" y="0"/>
                <a:ext cx="755904" cy="762000"/>
              </a:xfrm>
              <a:prstGeom prst="rect">
                <a:avLst/>
              </a:prstGeom>
              <a:noFill/>
              <a:ln w="9525">
                <a:noFill/>
              </a:ln>
            </p:spPr>
          </p:pic>
          <p:sp>
            <p:nvSpPr>
              <p:cNvPr id="231453" name="Text Box 23"/>
              <p:cNvSpPr txBox="1"/>
              <p:nvPr/>
            </p:nvSpPr>
            <p:spPr>
              <a:xfrm>
                <a:off x="116415" y="118092"/>
                <a:ext cx="524308" cy="529720"/>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1</a:t>
                </a:r>
                <a:endParaRPr lang="zh-CN" altLang="en-US" sz="3700" dirty="0">
                  <a:solidFill>
                    <a:srgbClr val="333333"/>
                  </a:solidFill>
                  <a:latin typeface="Comic Sans MS" panose="030F0702030302020204" pitchFamily="66" charset="0"/>
                  <a:ea typeface="微软雅黑" panose="020B0503020204020204" charset="-122"/>
                </a:endParaRPr>
              </a:p>
            </p:txBody>
          </p:sp>
        </p:grpSp>
      </p:grpSp>
      <p:grpSp>
        <p:nvGrpSpPr>
          <p:cNvPr id="231436" name="组合 14"/>
          <p:cNvGrpSpPr/>
          <p:nvPr/>
        </p:nvGrpSpPr>
        <p:grpSpPr>
          <a:xfrm>
            <a:off x="6745288" y="8763000"/>
            <a:ext cx="1135062" cy="1071563"/>
            <a:chOff x="0" y="0"/>
            <a:chExt cx="1143008" cy="1143007"/>
          </a:xfrm>
        </p:grpSpPr>
        <p:grpSp>
          <p:nvGrpSpPr>
            <p:cNvPr id="231444" name="椭圆 15"/>
            <p:cNvGrpSpPr/>
            <p:nvPr/>
          </p:nvGrpSpPr>
          <p:grpSpPr>
            <a:xfrm>
              <a:off x="-532851" y="-223615"/>
              <a:ext cx="1870932" cy="1870930"/>
              <a:chOff x="0" y="0"/>
              <a:chExt cx="1286256" cy="1286256"/>
            </a:xfrm>
          </p:grpSpPr>
          <p:pic>
            <p:nvPicPr>
              <p:cNvPr id="231448" name="椭圆 15"/>
              <p:cNvPicPr/>
              <p:nvPr/>
            </p:nvPicPr>
            <p:blipFill>
              <a:blip r:embed="rId4"/>
              <a:stretch>
                <a:fillRect/>
              </a:stretch>
            </p:blipFill>
            <p:spPr>
              <a:xfrm>
                <a:off x="0" y="0"/>
                <a:ext cx="1286256" cy="1286256"/>
              </a:xfrm>
              <a:prstGeom prst="rect">
                <a:avLst/>
              </a:prstGeom>
              <a:noFill/>
              <a:ln w="9525">
                <a:noFill/>
              </a:ln>
            </p:spPr>
          </p:pic>
          <p:sp>
            <p:nvSpPr>
              <p:cNvPr id="231449" name="Text Box 27"/>
              <p:cNvSpPr txBox="1"/>
              <p:nvPr/>
            </p:nvSpPr>
            <p:spPr>
              <a:xfrm>
                <a:off x="481412" y="268813"/>
                <a:ext cx="555652" cy="555654"/>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31445" name="椭圆 16"/>
            <p:cNvGrpSpPr/>
            <p:nvPr/>
          </p:nvGrpSpPr>
          <p:grpSpPr>
            <a:xfrm>
              <a:off x="-9699" y="33527"/>
              <a:ext cx="1099505" cy="1108371"/>
              <a:chOff x="0" y="0"/>
              <a:chExt cx="755904" cy="762000"/>
            </a:xfrm>
          </p:grpSpPr>
          <p:pic>
            <p:nvPicPr>
              <p:cNvPr id="231446" name="椭圆 16"/>
              <p:cNvPicPr/>
              <p:nvPr/>
            </p:nvPicPr>
            <p:blipFill>
              <a:blip r:embed="rId3"/>
              <a:stretch>
                <a:fillRect/>
              </a:stretch>
            </p:blipFill>
            <p:spPr>
              <a:xfrm>
                <a:off x="0" y="0"/>
                <a:ext cx="755904" cy="762000"/>
              </a:xfrm>
              <a:prstGeom prst="rect">
                <a:avLst/>
              </a:prstGeom>
              <a:noFill/>
              <a:ln w="9525">
                <a:noFill/>
              </a:ln>
            </p:spPr>
          </p:pic>
          <p:sp>
            <p:nvSpPr>
              <p:cNvPr id="231447" name="Text Box 30"/>
              <p:cNvSpPr txBox="1"/>
              <p:nvPr/>
            </p:nvSpPr>
            <p:spPr>
              <a:xfrm>
                <a:off x="115272" y="118092"/>
                <a:ext cx="524308" cy="529720"/>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2</a:t>
                </a:r>
                <a:endParaRPr lang="zh-CN" altLang="en-US" sz="3700" dirty="0">
                  <a:solidFill>
                    <a:srgbClr val="333333"/>
                  </a:solidFill>
                  <a:latin typeface="Comic Sans MS" panose="030F0702030302020204" pitchFamily="66" charset="0"/>
                  <a:ea typeface="微软雅黑" panose="020B0503020204020204" charset="-122"/>
                </a:endParaRPr>
              </a:p>
            </p:txBody>
          </p:sp>
        </p:grpSp>
      </p:grpSp>
      <p:grpSp>
        <p:nvGrpSpPr>
          <p:cNvPr id="231437" name="组合 17"/>
          <p:cNvGrpSpPr/>
          <p:nvPr/>
        </p:nvGrpSpPr>
        <p:grpSpPr>
          <a:xfrm>
            <a:off x="11510963" y="8548688"/>
            <a:ext cx="1135062" cy="1074737"/>
            <a:chOff x="0" y="0"/>
            <a:chExt cx="1143008" cy="1143007"/>
          </a:xfrm>
        </p:grpSpPr>
        <p:grpSp>
          <p:nvGrpSpPr>
            <p:cNvPr id="231438" name="椭圆 18"/>
            <p:cNvGrpSpPr/>
            <p:nvPr/>
          </p:nvGrpSpPr>
          <p:grpSpPr>
            <a:xfrm>
              <a:off x="-531188" y="-223615"/>
              <a:ext cx="1870932" cy="1870930"/>
              <a:chOff x="0" y="0"/>
              <a:chExt cx="1286256" cy="1286256"/>
            </a:xfrm>
          </p:grpSpPr>
          <p:pic>
            <p:nvPicPr>
              <p:cNvPr id="231442" name="椭圆 18"/>
              <p:cNvPicPr/>
              <p:nvPr/>
            </p:nvPicPr>
            <p:blipFill>
              <a:blip r:embed="rId5"/>
              <a:stretch>
                <a:fillRect/>
              </a:stretch>
            </p:blipFill>
            <p:spPr>
              <a:xfrm>
                <a:off x="0" y="0"/>
                <a:ext cx="1286256" cy="1286256"/>
              </a:xfrm>
              <a:prstGeom prst="rect">
                <a:avLst/>
              </a:prstGeom>
              <a:noFill/>
              <a:ln w="9525">
                <a:noFill/>
              </a:ln>
            </p:spPr>
          </p:pic>
          <p:sp>
            <p:nvSpPr>
              <p:cNvPr id="231443" name="Text Box 34"/>
              <p:cNvSpPr txBox="1"/>
              <p:nvPr/>
            </p:nvSpPr>
            <p:spPr>
              <a:xfrm>
                <a:off x="480269" y="268813"/>
                <a:ext cx="555652" cy="555654"/>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31439" name="椭圆 19"/>
            <p:cNvGrpSpPr/>
            <p:nvPr/>
          </p:nvGrpSpPr>
          <p:grpSpPr>
            <a:xfrm>
              <a:off x="-8036" y="33527"/>
              <a:ext cx="1099505" cy="1108371"/>
              <a:chOff x="0" y="0"/>
              <a:chExt cx="755904" cy="762000"/>
            </a:xfrm>
          </p:grpSpPr>
          <p:pic>
            <p:nvPicPr>
              <p:cNvPr id="231440" name="椭圆 19"/>
              <p:cNvPicPr/>
              <p:nvPr/>
            </p:nvPicPr>
            <p:blipFill>
              <a:blip r:embed="rId3"/>
              <a:stretch>
                <a:fillRect/>
              </a:stretch>
            </p:blipFill>
            <p:spPr>
              <a:xfrm>
                <a:off x="0" y="0"/>
                <a:ext cx="755904" cy="762000"/>
              </a:xfrm>
              <a:prstGeom prst="rect">
                <a:avLst/>
              </a:prstGeom>
              <a:noFill/>
              <a:ln w="9525">
                <a:noFill/>
              </a:ln>
            </p:spPr>
          </p:pic>
          <p:sp>
            <p:nvSpPr>
              <p:cNvPr id="231441" name="Text Box 37"/>
              <p:cNvSpPr txBox="1"/>
              <p:nvPr/>
            </p:nvSpPr>
            <p:spPr>
              <a:xfrm>
                <a:off x="114129" y="118092"/>
                <a:ext cx="524308" cy="529720"/>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3700" dirty="0">
                    <a:solidFill>
                      <a:srgbClr val="333333"/>
                    </a:solidFill>
                    <a:latin typeface="Comic Sans MS" panose="030F0702030302020204" pitchFamily="66" charset="0"/>
                    <a:ea typeface="微软雅黑" panose="020B0503020204020204" charset="-122"/>
                  </a:rPr>
                  <a:t>3</a:t>
                </a:r>
                <a:endParaRPr lang="zh-CN" altLang="en-US" sz="3700" dirty="0">
                  <a:solidFill>
                    <a:srgbClr val="333333"/>
                  </a:solidFill>
                  <a:latin typeface="Comic Sans MS" panose="030F0702030302020204" pitchFamily="66" charset="0"/>
                  <a:ea typeface="微软雅黑" panose="020B0503020204020204" charset="-122"/>
                </a:endParaRPr>
              </a:p>
            </p:txBody>
          </p:sp>
        </p:grpSp>
      </p:grpSp>
    </p:spTree>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a:spLocks noGrp="1" noChangeArrowheads="1"/>
          </p:cNvSpPr>
          <p:nvPr>
            <p:ph type="title" idx="4294967295"/>
          </p:nvPr>
        </p:nvSpPr>
        <p:spPr/>
        <p:txBody>
          <a:bodyPr vert="horz" wrap="square" lIns="140692" tIns="70346" rIns="140692" bIns="70346"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结  论  </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32451" name="Rectangle 3"/>
          <p:cNvSpPr>
            <a:spLocks noGrp="1"/>
          </p:cNvSpPr>
          <p:nvPr>
            <p:ph type="body" idx="4294967295"/>
          </p:nvPr>
        </p:nvSpPr>
        <p:spPr>
          <a:xfrm>
            <a:off x="1304925" y="3181350"/>
            <a:ext cx="5783263" cy="1438275"/>
          </a:xfrm>
          <a:ln/>
        </p:spPr>
        <p:txBody>
          <a:bodyPr vert="horz" wrap="square" lIns="140692" tIns="70346" rIns="140692" bIns="70346" anchor="t" anchorCtr="0"/>
          <a:p>
            <a:pPr marL="0" indent="0">
              <a:buNone/>
            </a:pPr>
            <a:r>
              <a:rPr lang="zh-CN" altLang="en-US" sz="4300" b="1" dirty="0"/>
              <a:t>熟练的货代客服人员应该知道：</a:t>
            </a:r>
            <a:endParaRPr lang="zh-CN" altLang="en-US" sz="4300" b="1" dirty="0"/>
          </a:p>
          <a:p>
            <a:pPr marL="0" indent="0">
              <a:buNone/>
            </a:pPr>
            <a:endParaRPr lang="en-US" altLang="zh-CN" sz="4300" b="1" dirty="0"/>
          </a:p>
          <a:p>
            <a:pPr marL="0" indent="0">
              <a:buNone/>
            </a:pPr>
            <a:endParaRPr lang="en-US" altLang="zh-CN" sz="4300" b="1" dirty="0"/>
          </a:p>
          <a:p>
            <a:pPr marL="0" indent="0">
              <a:buNone/>
            </a:pPr>
            <a:endParaRPr lang="zh-CN" altLang="en-US" sz="2200" dirty="0"/>
          </a:p>
        </p:txBody>
      </p:sp>
      <p:sp>
        <p:nvSpPr>
          <p:cNvPr id="232452" name="任意多边形 59"/>
          <p:cNvSpPr/>
          <p:nvPr/>
        </p:nvSpPr>
        <p:spPr>
          <a:xfrm rot="2680233">
            <a:off x="4365625" y="4578350"/>
            <a:ext cx="9636125" cy="8337550"/>
          </a:xfrm>
          <a:custGeom>
            <a:avLst/>
            <a:gdLst>
              <a:gd name="txL" fmla="*/ 0 w 5393410"/>
              <a:gd name="txT" fmla="*/ 0 h 4749253"/>
              <a:gd name="txR" fmla="*/ 5393410 w 5393410"/>
              <a:gd name="txB" fmla="*/ 4749253 h 4749253"/>
            </a:gdLst>
            <a:ahLst/>
            <a:cxnLst>
              <a:cxn ang="0">
                <a:pos x="0" y="0"/>
              </a:cxn>
              <a:cxn ang="0">
                <a:pos x="53550799" y="0"/>
              </a:cxn>
              <a:cxn ang="0">
                <a:pos x="65547499" y="14410121"/>
              </a:cxn>
              <a:cxn ang="0">
                <a:pos x="19436843" y="68537578"/>
              </a:cxn>
              <a:cxn ang="0">
                <a:pos x="0" y="68537578"/>
              </a:cxn>
            </a:cxnLst>
            <a:rect l="txL" t="txT" r="txR" b="txB"/>
            <a:pathLst>
              <a:path w="5393410" h="4749253">
                <a:moveTo>
                  <a:pt x="0" y="0"/>
                </a:moveTo>
                <a:lnTo>
                  <a:pt x="4406292" y="0"/>
                </a:lnTo>
                <a:lnTo>
                  <a:pt x="5393410" y="998536"/>
                </a:lnTo>
                <a:lnTo>
                  <a:pt x="1599309" y="4749253"/>
                </a:lnTo>
                <a:lnTo>
                  <a:pt x="0" y="4749253"/>
                </a:lnTo>
                <a:lnTo>
                  <a:pt x="0" y="0"/>
                </a:lnTo>
                <a:close/>
              </a:path>
            </a:pathLst>
          </a:custGeom>
          <a:solidFill>
            <a:srgbClr val="2E75B6">
              <a:alpha val="89803"/>
            </a:srgbClr>
          </a:solidFill>
          <a:ln w="9525">
            <a:noFill/>
          </a:ln>
        </p:spPr>
        <p:txBody>
          <a:bodyPr/>
          <a:p>
            <a:endParaRPr lang="zh-CN" altLang="en-US"/>
          </a:p>
        </p:txBody>
      </p:sp>
      <p:cxnSp>
        <p:nvCxnSpPr>
          <p:cNvPr id="232453" name="AutoShape 5"/>
          <p:cNvCxnSpPr/>
          <p:nvPr/>
        </p:nvCxnSpPr>
        <p:spPr>
          <a:xfrm flipH="1">
            <a:off x="3117850" y="3287713"/>
            <a:ext cx="5722938" cy="4956175"/>
          </a:xfrm>
          <a:prstGeom prst="straightConnector1">
            <a:avLst/>
          </a:prstGeom>
          <a:ln w="19050" cap="flat" cmpd="sng">
            <a:solidFill>
              <a:schemeClr val="bg1"/>
            </a:solidFill>
            <a:prstDash val="dash"/>
            <a:miter/>
            <a:headEnd type="none" w="med" len="med"/>
            <a:tailEnd type="none" w="med" len="med"/>
          </a:ln>
        </p:spPr>
      </p:cxnSp>
      <p:cxnSp>
        <p:nvCxnSpPr>
          <p:cNvPr id="232454" name="AutoShape 6"/>
          <p:cNvCxnSpPr/>
          <p:nvPr/>
        </p:nvCxnSpPr>
        <p:spPr>
          <a:xfrm>
            <a:off x="8901113" y="3287713"/>
            <a:ext cx="5556250" cy="5861050"/>
          </a:xfrm>
          <a:prstGeom prst="straightConnector1">
            <a:avLst/>
          </a:prstGeom>
          <a:ln w="19050" cap="flat" cmpd="sng">
            <a:solidFill>
              <a:schemeClr val="bg1"/>
            </a:solidFill>
            <a:prstDash val="dash"/>
            <a:miter/>
            <a:headEnd type="none" w="med" len="med"/>
            <a:tailEnd type="none" w="med" len="med"/>
          </a:ln>
        </p:spPr>
      </p:cxnSp>
      <p:cxnSp>
        <p:nvCxnSpPr>
          <p:cNvPr id="232455" name="AutoShape 7"/>
          <p:cNvCxnSpPr>
            <a:stCxn id="232452" idx="4"/>
          </p:cNvCxnSpPr>
          <p:nvPr/>
        </p:nvCxnSpPr>
        <p:spPr>
          <a:xfrm>
            <a:off x="2660650" y="8504238"/>
            <a:ext cx="6648450" cy="4762500"/>
          </a:xfrm>
          <a:prstGeom prst="straightConnector1">
            <a:avLst/>
          </a:prstGeom>
          <a:ln w="19050" cap="flat" cmpd="sng">
            <a:solidFill>
              <a:schemeClr val="bg1"/>
            </a:solidFill>
            <a:prstDash val="dash"/>
            <a:miter/>
            <a:headEnd type="none" w="med" len="med"/>
            <a:tailEnd type="none" w="med" len="med"/>
          </a:ln>
        </p:spPr>
      </p:cxnSp>
      <p:sp>
        <p:nvSpPr>
          <p:cNvPr id="232456" name="Text Box 8"/>
          <p:cNvSpPr txBox="1"/>
          <p:nvPr/>
        </p:nvSpPr>
        <p:spPr>
          <a:xfrm>
            <a:off x="6292850" y="5649913"/>
            <a:ext cx="4991100" cy="1849437"/>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eaLnBrk="1" hangingPunct="1">
              <a:spcBef>
                <a:spcPct val="0"/>
              </a:spcBef>
              <a:buBlip>
                <a:blip r:embed="rId1"/>
              </a:buBlip>
            </a:pPr>
            <a:r>
              <a:rPr lang="zh-CN" altLang="en-US" sz="3700" b="1" dirty="0">
                <a:solidFill>
                  <a:schemeClr val="bg1"/>
                </a:solidFill>
                <a:ea typeface="楷体_GB2312" pitchFamily="49" charset="-122"/>
              </a:rPr>
              <a:t>货代公司对业务结算要规范，注意防范控制收费风险。</a:t>
            </a:r>
            <a:endParaRPr lang="zh-CN" altLang="en-US" sz="3700" b="1" dirty="0">
              <a:solidFill>
                <a:schemeClr val="bg1"/>
              </a:solidFill>
              <a:ea typeface="楷体_GB2312" pitchFamily="49" charset="-122"/>
            </a:endParaRPr>
          </a:p>
        </p:txBody>
      </p:sp>
      <p:graphicFrame>
        <p:nvGraphicFramePr>
          <p:cNvPr id="232457" name="图表 58"/>
          <p:cNvGraphicFramePr/>
          <p:nvPr/>
        </p:nvGraphicFramePr>
        <p:xfrm>
          <a:off x="-396875" y="5865813"/>
          <a:ext cx="5102225" cy="4645025"/>
        </p:xfrm>
        <a:graphic>
          <a:graphicData uri="http://schemas.openxmlformats.org/presentationml/2006/ole">
            <mc:AlternateContent xmlns:mc="http://schemas.openxmlformats.org/markup-compatibility/2006">
              <mc:Choice xmlns:v="urn:schemas-microsoft-com:vml" Requires="v">
                <p:oleObj spid="_x0000_s3088" name="" r:id="rId2" imgW="5236210" imgH="5041265" progId="Excel.Chart.8">
                  <p:embed/>
                </p:oleObj>
              </mc:Choice>
              <mc:Fallback>
                <p:oleObj name="" r:id="rId2" imgW="5236210" imgH="5041265" progId="Excel.Chart.8">
                  <p:embed/>
                  <p:pic>
                    <p:nvPicPr>
                      <p:cNvPr id="0" name="图片 3087"/>
                      <p:cNvPicPr/>
                      <p:nvPr/>
                    </p:nvPicPr>
                    <p:blipFill>
                      <a:blip r:embed="rId3"/>
                      <a:stretch>
                        <a:fillRect/>
                      </a:stretch>
                    </p:blipFill>
                    <p:spPr>
                      <a:xfrm>
                        <a:off x="-396875" y="5865813"/>
                        <a:ext cx="5102225" cy="4645025"/>
                      </a:xfrm>
                      <a:prstGeom prst="rect">
                        <a:avLst/>
                      </a:prstGeom>
                      <a:noFill/>
                      <a:ln w="38100">
                        <a:noFill/>
                        <a:miter/>
                      </a:ln>
                    </p:spPr>
                  </p:pic>
                </p:oleObj>
              </mc:Fallback>
            </mc:AlternateContent>
          </a:graphicData>
        </a:graphic>
      </p:graphicFrame>
      <p:grpSp>
        <p:nvGrpSpPr>
          <p:cNvPr id="232458" name="组合 10"/>
          <p:cNvGrpSpPr/>
          <p:nvPr/>
        </p:nvGrpSpPr>
        <p:grpSpPr>
          <a:xfrm flipV="1">
            <a:off x="9696450" y="-39687"/>
            <a:ext cx="4735513" cy="1501775"/>
            <a:chOff x="0" y="0"/>
            <a:chExt cx="7110389" cy="2443343"/>
          </a:xfrm>
        </p:grpSpPr>
        <p:grpSp>
          <p:nvGrpSpPr>
            <p:cNvPr id="232476" name="组合 1"/>
            <p:cNvGrpSpPr/>
            <p:nvPr/>
          </p:nvGrpSpPr>
          <p:grpSpPr>
            <a:xfrm>
              <a:off x="1583972" y="0"/>
              <a:ext cx="3528130" cy="2443343"/>
              <a:chOff x="0" y="0"/>
              <a:chExt cx="3182548" cy="2036641"/>
            </a:xfrm>
          </p:grpSpPr>
          <p:sp>
            <p:nvSpPr>
              <p:cNvPr id="232483"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32484"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9278224"/>
                  </a:cxn>
                  <a:cxn ang="0">
                    <a:pos x="1303" y="0"/>
                  </a:cxn>
                  <a:cxn ang="0">
                    <a:pos x="45174" y="33147468"/>
                  </a:cxn>
                  <a:cxn ang="0">
                    <a:pos x="0" y="19278224"/>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32477" name="组合 4"/>
            <p:cNvGrpSpPr/>
            <p:nvPr/>
          </p:nvGrpSpPr>
          <p:grpSpPr>
            <a:xfrm>
              <a:off x="3568070" y="27383"/>
              <a:ext cx="3542319" cy="1708211"/>
              <a:chOff x="0" y="0"/>
              <a:chExt cx="4223383" cy="2036640"/>
            </a:xfrm>
          </p:grpSpPr>
          <p:sp>
            <p:nvSpPr>
              <p:cNvPr id="232481"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32482"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0373475"/>
                  </a:cxn>
                  <a:cxn ang="0">
                    <a:pos x="685" y="0"/>
                  </a:cxn>
                  <a:cxn ang="0">
                    <a:pos x="45174" y="44242667"/>
                  </a:cxn>
                  <a:cxn ang="0">
                    <a:pos x="0" y="3037347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32478" name="组合 7"/>
            <p:cNvGrpSpPr/>
            <p:nvPr/>
          </p:nvGrpSpPr>
          <p:grpSpPr>
            <a:xfrm>
              <a:off x="0" y="53826"/>
              <a:ext cx="3027130" cy="1839448"/>
              <a:chOff x="0" y="0"/>
              <a:chExt cx="2451714" cy="1534624"/>
            </a:xfrm>
          </p:grpSpPr>
          <p:sp>
            <p:nvSpPr>
              <p:cNvPr id="232479"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32480"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2825" y="40026001"/>
                  </a:cxn>
                  <a:cxn ang="0">
                    <a:pos x="0" y="0"/>
                  </a:cxn>
                  <a:cxn ang="0">
                    <a:pos x="175228" y="65889368"/>
                  </a:cxn>
                  <a:cxn ang="0">
                    <a:pos x="2825" y="40026001"/>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232459" name="矩形 45"/>
          <p:cNvSpPr/>
          <p:nvPr/>
        </p:nvSpPr>
        <p:spPr>
          <a:xfrm rot="2685974">
            <a:off x="13666788" y="4362450"/>
            <a:ext cx="520700" cy="492125"/>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32460" name="矩形 46"/>
          <p:cNvSpPr/>
          <p:nvPr/>
        </p:nvSpPr>
        <p:spPr>
          <a:xfrm rot="-8202817">
            <a:off x="10831513" y="2428875"/>
            <a:ext cx="757237" cy="604838"/>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32461" name="矩形 47"/>
          <p:cNvSpPr/>
          <p:nvPr/>
        </p:nvSpPr>
        <p:spPr>
          <a:xfrm rot="-8174026">
            <a:off x="9488488" y="1927225"/>
            <a:ext cx="403225" cy="381000"/>
          </a:xfrm>
          <a:prstGeom prst="rect">
            <a:avLst/>
          </a:prstGeom>
          <a:solidFill>
            <a:srgbClr val="DEEBF7"/>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32462" name="矩形 48"/>
          <p:cNvSpPr/>
          <p:nvPr/>
        </p:nvSpPr>
        <p:spPr>
          <a:xfrm rot="-8174026">
            <a:off x="9453563" y="1254125"/>
            <a:ext cx="196850" cy="185738"/>
          </a:xfrm>
          <a:prstGeom prst="rect">
            <a:avLst/>
          </a:prstGeom>
          <a:solidFill>
            <a:srgbClr val="DEEBF7">
              <a:alpha val="50195"/>
            </a:srgbClr>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32463" name="矩形 50"/>
          <p:cNvSpPr/>
          <p:nvPr/>
        </p:nvSpPr>
        <p:spPr>
          <a:xfrm rot="2685974">
            <a:off x="15987713" y="4786313"/>
            <a:ext cx="193675" cy="184150"/>
          </a:xfrm>
          <a:prstGeom prst="rect">
            <a:avLst/>
          </a:prstGeom>
          <a:solidFill>
            <a:srgbClr val="DEEBF7">
              <a:alpha val="50195"/>
            </a:srgbClr>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32464" name="矩形 51"/>
          <p:cNvSpPr/>
          <p:nvPr/>
        </p:nvSpPr>
        <p:spPr>
          <a:xfrm rot="-8128233">
            <a:off x="11206163" y="3182938"/>
            <a:ext cx="1250950" cy="1200150"/>
          </a:xfrm>
          <a:prstGeom prst="rect">
            <a:avLst/>
          </a:prstGeom>
          <a:solidFill>
            <a:srgbClr val="478FD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32465" name="矩形 52"/>
          <p:cNvSpPr/>
          <p:nvPr/>
        </p:nvSpPr>
        <p:spPr>
          <a:xfrm rot="-8174026">
            <a:off x="10552113" y="3987800"/>
            <a:ext cx="519112" cy="492125"/>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32466" name="矩形 53"/>
          <p:cNvSpPr/>
          <p:nvPr/>
        </p:nvSpPr>
        <p:spPr>
          <a:xfrm rot="-8174026">
            <a:off x="10096500" y="4141788"/>
            <a:ext cx="195263" cy="184150"/>
          </a:xfrm>
          <a:prstGeom prst="rect">
            <a:avLst/>
          </a:prstGeom>
          <a:solidFill>
            <a:srgbClr val="DEEBF7">
              <a:alpha val="50195"/>
            </a:srgbClr>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32467" name="矩形 51"/>
          <p:cNvSpPr/>
          <p:nvPr/>
        </p:nvSpPr>
        <p:spPr>
          <a:xfrm rot="-8128233">
            <a:off x="11404600" y="3373438"/>
            <a:ext cx="1249363" cy="1200150"/>
          </a:xfrm>
          <a:prstGeom prst="rect">
            <a:avLst/>
          </a:prstGeom>
          <a:solidFill>
            <a:srgbClr val="478FD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grpSp>
        <p:nvGrpSpPr>
          <p:cNvPr id="232468" name="组合 7"/>
          <p:cNvGrpSpPr/>
          <p:nvPr/>
        </p:nvGrpSpPr>
        <p:grpSpPr>
          <a:xfrm>
            <a:off x="396875" y="3181350"/>
            <a:ext cx="906463" cy="857250"/>
            <a:chOff x="0" y="0"/>
            <a:chExt cx="1143008" cy="1143007"/>
          </a:xfrm>
        </p:grpSpPr>
        <p:grpSp>
          <p:nvGrpSpPr>
            <p:cNvPr id="232469" name="椭圆 4"/>
            <p:cNvGrpSpPr/>
            <p:nvPr/>
          </p:nvGrpSpPr>
          <p:grpSpPr>
            <a:xfrm>
              <a:off x="-419104" y="-172649"/>
              <a:ext cx="1713859" cy="1713857"/>
              <a:chOff x="0" y="0"/>
              <a:chExt cx="1499616" cy="1499616"/>
            </a:xfrm>
          </p:grpSpPr>
          <p:pic>
            <p:nvPicPr>
              <p:cNvPr id="232474" name="椭圆 4"/>
              <p:cNvPicPr/>
              <p:nvPr/>
            </p:nvPicPr>
            <p:blipFill>
              <a:blip r:embed="rId4"/>
              <a:stretch>
                <a:fillRect/>
              </a:stretch>
            </p:blipFill>
            <p:spPr>
              <a:xfrm>
                <a:off x="0" y="0"/>
                <a:ext cx="1499616" cy="1499616"/>
              </a:xfrm>
              <a:prstGeom prst="rect">
                <a:avLst/>
              </a:prstGeom>
              <a:noFill/>
              <a:ln w="9525">
                <a:noFill/>
              </a:ln>
            </p:spPr>
          </p:pic>
          <p:sp>
            <p:nvSpPr>
              <p:cNvPr id="232475" name="Text Box 32"/>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32470" name="椭圆 5"/>
            <p:cNvGrpSpPr/>
            <p:nvPr/>
          </p:nvGrpSpPr>
          <p:grpSpPr>
            <a:xfrm>
              <a:off x="-8056" y="36358"/>
              <a:ext cx="1093804" cy="1107737"/>
              <a:chOff x="0" y="0"/>
              <a:chExt cx="957072" cy="969264"/>
            </a:xfrm>
          </p:grpSpPr>
          <p:pic>
            <p:nvPicPr>
              <p:cNvPr id="232472" name="椭圆 5"/>
              <p:cNvPicPr/>
              <p:nvPr/>
            </p:nvPicPr>
            <p:blipFill>
              <a:blip r:embed="rId5"/>
              <a:stretch>
                <a:fillRect/>
              </a:stretch>
            </p:blipFill>
            <p:spPr>
              <a:xfrm>
                <a:off x="0" y="0"/>
                <a:ext cx="957072" cy="969264"/>
              </a:xfrm>
              <a:prstGeom prst="rect">
                <a:avLst/>
              </a:prstGeom>
              <a:noFill/>
              <a:ln w="9525">
                <a:noFill/>
              </a:ln>
            </p:spPr>
          </p:pic>
          <p:sp>
            <p:nvSpPr>
              <p:cNvPr id="232473" name="Text Box 35"/>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232471" name="燕尾形 6"/>
            <p:cNvSpPr/>
            <p:nvPr/>
          </p:nvSpPr>
          <p:spPr>
            <a:xfrm>
              <a:off x="356794" y="388371"/>
              <a:ext cx="429417" cy="429417"/>
            </a:xfrm>
            <a:prstGeom prst="chevron">
              <a:avLst>
                <a:gd name="adj" fmla="val 50000"/>
              </a:avLst>
            </a:prstGeom>
            <a:solidFill>
              <a:srgbClr val="7F7F7F"/>
            </a:solidFill>
            <a:ln w="9525">
              <a:noFill/>
            </a:ln>
            <a:effectLst>
              <a:outerShdw dist="38100" dir="10800000" algn="ctr" rotWithShape="0">
                <a:srgbClr val="000000">
                  <a:alpha val="37999"/>
                </a:srgbClr>
              </a:outerShdw>
            </a:effectLst>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latin typeface="Calibri" panose="020F0502020204030204" pitchFamily="34" charset="0"/>
                <a:ea typeface="宋体" panose="02010600030101010101" pitchFamily="2" charset="-122"/>
              </a:endParaRPr>
            </a:p>
          </p:txBody>
        </p:sp>
      </p:grpSp>
    </p:spTree>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3474" name="Rectangle 2"/>
          <p:cNvSpPr>
            <a:spLocks noGrp="1"/>
          </p:cNvSpPr>
          <p:nvPr>
            <p:ph type="title" idx="4294967295"/>
          </p:nvPr>
        </p:nvSpPr>
        <p:spPr>
          <a:xfrm>
            <a:off x="962025" y="495300"/>
            <a:ext cx="12961938" cy="836613"/>
          </a:xfrm>
          <a:ln/>
        </p:spPr>
        <p:txBody>
          <a:bodyPr vert="horz" wrap="square" lIns="140717" tIns="70359" rIns="140717" bIns="70359" anchor="ctr" anchorCtr="1"/>
          <a:p>
            <a:r>
              <a:rPr lang="zh-CN" altLang="zh-CN" sz="6000" b="1" dirty="0"/>
              <a:t>任务二</a:t>
            </a:r>
            <a:r>
              <a:rPr lang="en-US" altLang="zh-CN" sz="6000" b="1" dirty="0"/>
              <a:t>  </a:t>
            </a:r>
            <a:r>
              <a:rPr lang="zh-CN" altLang="zh-CN" sz="6000" b="1" dirty="0"/>
              <a:t>国际海运进口代理业务</a:t>
            </a:r>
            <a:endParaRPr lang="zh-CN" altLang="zh-CN" sz="6000" b="1" dirty="0"/>
          </a:p>
        </p:txBody>
      </p:sp>
      <p:sp>
        <p:nvSpPr>
          <p:cNvPr id="233475" name="Rectangle 3"/>
          <p:cNvSpPr>
            <a:spLocks noGrp="1"/>
          </p:cNvSpPr>
          <p:nvPr>
            <p:ph type="body" idx="4294967295"/>
          </p:nvPr>
        </p:nvSpPr>
        <p:spPr>
          <a:xfrm>
            <a:off x="1190625" y="5756275"/>
            <a:ext cx="12396788" cy="2457450"/>
          </a:xfrm>
          <a:ln w="38100">
            <a:solidFill>
              <a:srgbClr val="99CCFF">
                <a:alpha val="100000"/>
              </a:srgbClr>
            </a:solidFill>
            <a:prstDash val="sysDash"/>
            <a:miter lim="800000"/>
          </a:ln>
        </p:spPr>
        <p:txBody>
          <a:bodyPr vert="horz" wrap="square" lIns="140717" tIns="70359" rIns="140717" bIns="70359" anchor="t" anchorCtr="0"/>
          <a:p>
            <a:pPr marL="0" indent="0">
              <a:lnSpc>
                <a:spcPct val="130000"/>
              </a:lnSpc>
              <a:buNone/>
            </a:pPr>
            <a:r>
              <a:rPr lang="en-US" altLang="zh-CN" sz="4000" dirty="0">
                <a:solidFill>
                  <a:srgbClr val="111111"/>
                </a:solidFill>
                <a:latin typeface="楷体" panose="02010609060101010101" pitchFamily="49" charset="-122"/>
                <a:ea typeface="楷体" panose="02010609060101010101" pitchFamily="49" charset="-122"/>
                <a:sym typeface="Arial" panose="020B0604020202020204" pitchFamily="34" charset="0"/>
              </a:rPr>
              <a:t>1.</a:t>
            </a:r>
            <a:r>
              <a:rPr lang="zh-CN" altLang="en-US" sz="4000" dirty="0">
                <a:solidFill>
                  <a:srgbClr val="111111"/>
                </a:solidFill>
                <a:latin typeface="楷体" panose="02010609060101010101" pitchFamily="49" charset="-122"/>
                <a:ea typeface="楷体" panose="02010609060101010101" pitchFamily="49" charset="-122"/>
                <a:sym typeface="Arial" panose="020B0604020202020204" pitchFamily="34" charset="0"/>
              </a:rPr>
              <a:t>装运港拼箱经营人将货物装船及船舶预计抵达卸货港等信息告知其卸货港代理，并将海运主提单（Master-B/L）等单据副本快递给卸货港代理。</a:t>
            </a:r>
            <a:endParaRPr lang="zh-CN" altLang="en-US" sz="4000" dirty="0">
              <a:solidFill>
                <a:srgbClr val="111111"/>
              </a:solidFill>
              <a:latin typeface="楷体" panose="02010609060101010101" pitchFamily="49" charset="-122"/>
              <a:ea typeface="楷体" panose="02010609060101010101" pitchFamily="49" charset="-122"/>
              <a:sym typeface="Arial" panose="020B0604020202020204" pitchFamily="34" charset="0"/>
            </a:endParaRPr>
          </a:p>
        </p:txBody>
      </p:sp>
      <p:sp>
        <p:nvSpPr>
          <p:cNvPr id="2" name="文本框 1"/>
          <p:cNvSpPr txBox="1"/>
          <p:nvPr/>
        </p:nvSpPr>
        <p:spPr>
          <a:xfrm>
            <a:off x="1077913" y="2965450"/>
            <a:ext cx="12698413" cy="2274888"/>
          </a:xfrm>
          <a:prstGeom prst="rect">
            <a:avLst/>
          </a:prstGeom>
          <a:solidFill>
            <a:schemeClr val="accent5"/>
          </a:solidFill>
          <a:ln w="38100">
            <a:noFill/>
            <a:prstDash val="sysDash"/>
          </a:ln>
        </p:spPr>
        <p:style>
          <a:lnRef idx="2">
            <a:schemeClr val="accent1"/>
          </a:lnRef>
          <a:fillRef idx="1">
            <a:schemeClr val="lt1"/>
          </a:fillRef>
          <a:effectRef idx="0">
            <a:schemeClr val="accent1"/>
          </a:effectRef>
          <a:fontRef idx="minor">
            <a:schemeClr val="dk1"/>
          </a:fontRef>
        </p:style>
        <p:txBody>
          <a:bodyPr lIns="140717" tIns="70359" rIns="140717" bIns="70359">
            <a:spAutoFit/>
          </a:bodyPr>
          <a:lstStyle/>
          <a:p>
            <a:pPr marL="0" marR="0" lvl="0" indent="0" algn="l" defTabSz="914400" rtl="0" eaLnBrk="1" fontAlgn="base" latinLnBrk="0" hangingPunct="1">
              <a:lnSpc>
                <a:spcPct val="110000"/>
              </a:lnSpc>
              <a:spcBef>
                <a:spcPct val="0"/>
              </a:spcBef>
              <a:spcAft>
                <a:spcPct val="0"/>
              </a:spcAft>
              <a:buClrTx/>
              <a:buSzTx/>
              <a:buFont typeface="Arial" panose="020B0604020202020204" pitchFamily="34" charset="0"/>
              <a:buNone/>
              <a:defRPr/>
            </a:pPr>
            <a:r>
              <a:rPr kumimoji="0" lang="en-US" altLang="zh-CN" sz="4200" b="1" i="0" u="none" strike="noStrike" kern="1200" cap="none" spc="0" normalizeH="0" baseline="0" noProof="1">
                <a:ln>
                  <a:noFill/>
                </a:ln>
                <a:solidFill>
                  <a:schemeClr val="tx1">
                    <a:lumMod val="75000"/>
                    <a:lumOff val="25000"/>
                  </a:schemeClr>
                </a:solidFill>
                <a:effectLst/>
                <a:uLnTx/>
                <a:uFillTx/>
                <a:latin typeface="楷体" panose="02010609060101010101" pitchFamily="49" charset="-122"/>
                <a:ea typeface="楷体" panose="02010609060101010101" pitchFamily="49" charset="-122"/>
                <a:cs typeface="+mn-cs"/>
                <a:sym typeface="Arial" panose="020B0604020202020204" pitchFamily="34" charset="0"/>
              </a:rPr>
              <a:t>    </a:t>
            </a:r>
            <a:r>
              <a:rPr kumimoji="0" lang="zh-CN" altLang="en-US" sz="4200" b="1" i="0" u="none" strike="noStrike" kern="1200" cap="none" spc="0" normalizeH="0" baseline="0" noProof="1">
                <a:ln>
                  <a:noFill/>
                </a:ln>
                <a:solidFill>
                  <a:schemeClr val="tx1">
                    <a:lumMod val="75000"/>
                    <a:lumOff val="25000"/>
                  </a:schemeClr>
                </a:solidFill>
                <a:effectLst/>
                <a:uLnTx/>
                <a:uFillTx/>
                <a:latin typeface="楷体" panose="02010609060101010101" pitchFamily="49" charset="-122"/>
                <a:ea typeface="楷体" panose="02010609060101010101" pitchFamily="49" charset="-122"/>
                <a:cs typeface="+mn-cs"/>
                <a:sym typeface="Arial" panose="020B0604020202020204" pitchFamily="34" charset="0"/>
              </a:rPr>
              <a:t>假设有三个发货人A、B、C的拼箱货拼成一个整箱货，收货人分别是A’、B’和C’。拼箱货进口的整个流程如下：</a:t>
            </a:r>
            <a:endParaRPr kumimoji="0" lang="zh-CN" altLang="en-US" sz="4200" b="1" i="0" u="none" strike="noStrike" kern="1200" cap="none" spc="0" normalizeH="0" baseline="0" noProof="1">
              <a:ln>
                <a:noFill/>
              </a:ln>
              <a:solidFill>
                <a:schemeClr val="tx1">
                  <a:lumMod val="75000"/>
                  <a:lumOff val="25000"/>
                </a:schemeClr>
              </a:solidFill>
              <a:effectLst/>
              <a:uLnTx/>
              <a:uFillTx/>
              <a:latin typeface="楷体" panose="02010609060101010101" pitchFamily="49" charset="-122"/>
              <a:ea typeface="楷体" panose="02010609060101010101" pitchFamily="49" charset="-122"/>
              <a:cs typeface="+mn-cs"/>
              <a:sym typeface="Arial" panose="020B0604020202020204" pitchFamily="34" charset="0"/>
            </a:endParaRPr>
          </a:p>
        </p:txBody>
      </p:sp>
      <p:pic>
        <p:nvPicPr>
          <p:cNvPr id="233477" name="图片 9225" descr="1"/>
          <p:cNvPicPr>
            <a:picLocks noChangeAspect="1"/>
          </p:cNvPicPr>
          <p:nvPr/>
        </p:nvPicPr>
        <p:blipFill>
          <a:blip r:embed="rId1"/>
          <a:stretch>
            <a:fillRect/>
          </a:stretch>
        </p:blipFill>
        <p:spPr>
          <a:xfrm>
            <a:off x="962025" y="2428875"/>
            <a:ext cx="1416050" cy="1600200"/>
          </a:xfrm>
          <a:prstGeom prst="rect">
            <a:avLst/>
          </a:prstGeom>
          <a:noFill/>
          <a:ln w="9525">
            <a:noFill/>
          </a:ln>
        </p:spPr>
      </p:pic>
      <p:grpSp>
        <p:nvGrpSpPr>
          <p:cNvPr id="233478" name="组合 9217"/>
          <p:cNvGrpSpPr>
            <a:grpSpLocks noChangeAspect="1"/>
          </p:cNvGrpSpPr>
          <p:nvPr/>
        </p:nvGrpSpPr>
        <p:grpSpPr>
          <a:xfrm>
            <a:off x="-49212" y="8248650"/>
            <a:ext cx="14451012" cy="2016125"/>
            <a:chOff x="0" y="0"/>
            <a:chExt cx="16212" cy="2389"/>
          </a:xfrm>
        </p:grpSpPr>
        <p:pic>
          <p:nvPicPr>
            <p:cNvPr id="233480" name="图片 9218" descr="White city and roads background vector (4)"/>
            <p:cNvPicPr>
              <a:picLocks noChangeAspect="1"/>
            </p:cNvPicPr>
            <p:nvPr/>
          </p:nvPicPr>
          <p:blipFill>
            <a:blip r:embed="rId2"/>
            <a:stretch>
              <a:fillRect/>
            </a:stretch>
          </p:blipFill>
          <p:spPr>
            <a:xfrm>
              <a:off x="0" y="541"/>
              <a:ext cx="5669" cy="1848"/>
            </a:xfrm>
            <a:prstGeom prst="rect">
              <a:avLst/>
            </a:prstGeom>
            <a:noFill/>
            <a:ln w="9525">
              <a:noFill/>
            </a:ln>
          </p:spPr>
        </p:pic>
        <p:pic>
          <p:nvPicPr>
            <p:cNvPr id="233481" name="图片 5" descr="White city and roads background vector (3)_复制"/>
            <p:cNvPicPr>
              <a:picLocks noChangeAspect="1"/>
            </p:cNvPicPr>
            <p:nvPr/>
          </p:nvPicPr>
          <p:blipFill>
            <a:blip r:embed="rId3"/>
            <a:stretch>
              <a:fillRect/>
            </a:stretch>
          </p:blipFill>
          <p:spPr>
            <a:xfrm>
              <a:off x="5783" y="0"/>
              <a:ext cx="4761" cy="2389"/>
            </a:xfrm>
            <a:prstGeom prst="rect">
              <a:avLst/>
            </a:prstGeom>
            <a:noFill/>
            <a:ln w="9525">
              <a:noFill/>
            </a:ln>
          </p:spPr>
        </p:pic>
        <p:pic>
          <p:nvPicPr>
            <p:cNvPr id="233482" name="图片 9220" descr="White city and roads background vector (4)"/>
            <p:cNvPicPr>
              <a:picLocks noChangeAspect="1"/>
            </p:cNvPicPr>
            <p:nvPr/>
          </p:nvPicPr>
          <p:blipFill>
            <a:blip r:embed="rId2"/>
            <a:stretch>
              <a:fillRect/>
            </a:stretch>
          </p:blipFill>
          <p:spPr>
            <a:xfrm>
              <a:off x="10544" y="541"/>
              <a:ext cx="5669" cy="1848"/>
            </a:xfrm>
            <a:prstGeom prst="rect">
              <a:avLst/>
            </a:prstGeom>
            <a:noFill/>
            <a:ln w="9525">
              <a:noFill/>
            </a:ln>
          </p:spPr>
        </p:pic>
      </p:grpSp>
      <p:sp>
        <p:nvSpPr>
          <p:cNvPr id="233479" name="TextBox 2"/>
          <p:cNvSpPr txBox="1"/>
          <p:nvPr/>
        </p:nvSpPr>
        <p:spPr>
          <a:xfrm>
            <a:off x="4027488" y="1744663"/>
            <a:ext cx="7848600" cy="830262"/>
          </a:xfrm>
          <a:prstGeom prst="rect">
            <a:avLst/>
          </a:prstGeom>
          <a:noFill/>
          <a:ln w="9525">
            <a:noFill/>
          </a:ln>
        </p:spPr>
        <p:txBody>
          <a:bodyPr>
            <a:spAutoFit/>
          </a:bodyPr>
          <a:p>
            <a:r>
              <a:rPr lang="zh-CN" altLang="en-US" sz="4800" b="1" dirty="0">
                <a:latin typeface="Arial" panose="020B0604020202020204" pitchFamily="34" charset="0"/>
              </a:rPr>
              <a:t>一、海运进口业务流程</a:t>
            </a:r>
            <a:endParaRPr lang="zh-CN" altLang="en-US" sz="4800" b="1" dirty="0">
              <a:latin typeface="Arial" panose="020B0604020202020204" pitchFamily="34" charset="0"/>
            </a:endParaRPr>
          </a:p>
        </p:txBody>
      </p:sp>
    </p:spTree>
  </p:cSld>
  <p:clrMapOvr>
    <a:masterClrMapping/>
  </p:clrMapOvr>
  <p:transition>
    <p:fade/>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4498" name="Rectangle 2"/>
          <p:cNvSpPr>
            <a:spLocks noGrp="1"/>
          </p:cNvSpPr>
          <p:nvPr>
            <p:ph type="title" idx="4294967295"/>
          </p:nvPr>
        </p:nvSpPr>
        <p:spPr>
          <a:xfrm>
            <a:off x="962025" y="495300"/>
            <a:ext cx="12961938" cy="836613"/>
          </a:xfrm>
          <a:ln/>
        </p:spPr>
        <p:txBody>
          <a:bodyPr vert="horz" wrap="square" lIns="140717" tIns="70359" rIns="140717" bIns="70359" anchor="ctr" anchorCtr="1"/>
          <a:p>
            <a:pPr eaLnBrk="1" hangingPunct="1"/>
            <a:r>
              <a:rPr lang="zh-CN" altLang="en-US" sz="5800" b="1" dirty="0">
                <a:latin typeface="黑体" panose="02010609060101010101" pitchFamily="49" charset="-122"/>
              </a:rPr>
              <a:t>知 识 点 拨</a:t>
            </a:r>
            <a:endParaRPr lang="zh-CN" altLang="en-US" sz="5800" b="1" dirty="0">
              <a:latin typeface="黑体" panose="02010609060101010101" pitchFamily="49" charset="-122"/>
            </a:endParaRPr>
          </a:p>
        </p:txBody>
      </p:sp>
      <p:sp>
        <p:nvSpPr>
          <p:cNvPr id="234499" name="文本框 1"/>
          <p:cNvSpPr txBox="1"/>
          <p:nvPr/>
        </p:nvSpPr>
        <p:spPr>
          <a:xfrm>
            <a:off x="1417638" y="3178175"/>
            <a:ext cx="11661775" cy="1743075"/>
          </a:xfrm>
          <a:prstGeom prst="rect">
            <a:avLst/>
          </a:prstGeom>
          <a:noFill/>
          <a:ln w="38100" cap="flat" cmpd="sng">
            <a:solidFill>
              <a:srgbClr val="99CCFF"/>
            </a:solidFill>
            <a:prstDash val="sysDash"/>
            <a:round/>
            <a:headEnd type="none" w="med" len="med"/>
            <a:tailEnd type="none" w="med" len="med"/>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130000"/>
              </a:lnSpc>
              <a:spcBef>
                <a:spcPct val="0"/>
              </a:spcBef>
              <a:buNone/>
            </a:pPr>
            <a:r>
              <a:rPr lang="en-US" altLang="zh-CN" sz="4000" dirty="0">
                <a:latin typeface="楷体" panose="02010609060101010101" pitchFamily="49" charset="-122"/>
                <a:ea typeface="楷体" panose="02010609060101010101" pitchFamily="49" charset="-122"/>
                <a:sym typeface="Arial" panose="020B0604020202020204" pitchFamily="34" charset="0"/>
              </a:rPr>
              <a:t>2.</a:t>
            </a:r>
            <a:r>
              <a:rPr lang="zh-CN" altLang="en-US" sz="4000" dirty="0">
                <a:latin typeface="楷体" panose="02010609060101010101" pitchFamily="49" charset="-122"/>
                <a:ea typeface="楷体" panose="02010609060101010101" pitchFamily="49" charset="-122"/>
                <a:sym typeface="Arial" panose="020B0604020202020204" pitchFamily="34" charset="0"/>
              </a:rPr>
              <a:t>海运分提单（House B/L）最终通过银行流转分    别从发货人A、B、C流转到收货人A’、B’和C’。</a:t>
            </a:r>
            <a:endParaRPr lang="zh-CN" altLang="en-US" sz="4000" dirty="0">
              <a:latin typeface="楷体" panose="02010609060101010101" pitchFamily="49" charset="-122"/>
              <a:ea typeface="楷体" panose="02010609060101010101" pitchFamily="49" charset="-122"/>
            </a:endParaRPr>
          </a:p>
        </p:txBody>
      </p:sp>
      <p:grpSp>
        <p:nvGrpSpPr>
          <p:cNvPr id="234500" name="组合 9217"/>
          <p:cNvGrpSpPr>
            <a:grpSpLocks noChangeAspect="1"/>
          </p:cNvGrpSpPr>
          <p:nvPr/>
        </p:nvGrpSpPr>
        <p:grpSpPr>
          <a:xfrm>
            <a:off x="-49212" y="8248650"/>
            <a:ext cx="14451012" cy="2016125"/>
            <a:chOff x="0" y="0"/>
            <a:chExt cx="16212" cy="2389"/>
          </a:xfrm>
        </p:grpSpPr>
        <p:pic>
          <p:nvPicPr>
            <p:cNvPr id="234506" name="图片 9218" descr="White city and roads background vector (4)"/>
            <p:cNvPicPr>
              <a:picLocks noChangeAspect="1"/>
            </p:cNvPicPr>
            <p:nvPr/>
          </p:nvPicPr>
          <p:blipFill>
            <a:blip r:embed="rId1"/>
            <a:stretch>
              <a:fillRect/>
            </a:stretch>
          </p:blipFill>
          <p:spPr>
            <a:xfrm>
              <a:off x="0" y="541"/>
              <a:ext cx="5669" cy="1848"/>
            </a:xfrm>
            <a:prstGeom prst="rect">
              <a:avLst/>
            </a:prstGeom>
            <a:noFill/>
            <a:ln w="9525">
              <a:noFill/>
            </a:ln>
          </p:spPr>
        </p:pic>
        <p:pic>
          <p:nvPicPr>
            <p:cNvPr id="234507" name="图片 5" descr="White city and roads background vector (3)_复制"/>
            <p:cNvPicPr>
              <a:picLocks noChangeAspect="1"/>
            </p:cNvPicPr>
            <p:nvPr/>
          </p:nvPicPr>
          <p:blipFill>
            <a:blip r:embed="rId2"/>
            <a:stretch>
              <a:fillRect/>
            </a:stretch>
          </p:blipFill>
          <p:spPr>
            <a:xfrm>
              <a:off x="5783" y="0"/>
              <a:ext cx="4761" cy="2389"/>
            </a:xfrm>
            <a:prstGeom prst="rect">
              <a:avLst/>
            </a:prstGeom>
            <a:noFill/>
            <a:ln w="9525">
              <a:noFill/>
            </a:ln>
          </p:spPr>
        </p:pic>
        <p:pic>
          <p:nvPicPr>
            <p:cNvPr id="234508" name="图片 9220" descr="White city and roads background vector (4)"/>
            <p:cNvPicPr>
              <a:picLocks noChangeAspect="1"/>
            </p:cNvPicPr>
            <p:nvPr/>
          </p:nvPicPr>
          <p:blipFill>
            <a:blip r:embed="rId1"/>
            <a:stretch>
              <a:fillRect/>
            </a:stretch>
          </p:blipFill>
          <p:spPr>
            <a:xfrm>
              <a:off x="10544" y="541"/>
              <a:ext cx="5669" cy="1848"/>
            </a:xfrm>
            <a:prstGeom prst="rect">
              <a:avLst/>
            </a:prstGeom>
            <a:noFill/>
            <a:ln w="9525">
              <a:noFill/>
            </a:ln>
          </p:spPr>
        </p:pic>
      </p:grpSp>
      <p:sp>
        <p:nvSpPr>
          <p:cNvPr id="234501" name="文本框 2"/>
          <p:cNvSpPr txBox="1"/>
          <p:nvPr/>
        </p:nvSpPr>
        <p:spPr>
          <a:xfrm>
            <a:off x="1417638" y="5972175"/>
            <a:ext cx="11645900" cy="1619250"/>
          </a:xfrm>
          <a:prstGeom prst="rect">
            <a:avLst/>
          </a:prstGeom>
          <a:noFill/>
          <a:ln w="38100" cap="flat" cmpd="sng">
            <a:solidFill>
              <a:srgbClr val="99CCFF"/>
            </a:solidFill>
            <a:prstDash val="sysDash"/>
            <a:round/>
            <a:headEnd type="none" w="med" len="med"/>
            <a:tailEnd type="none" w="med" len="med"/>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120000"/>
              </a:lnSpc>
              <a:spcBef>
                <a:spcPct val="0"/>
              </a:spcBef>
              <a:buNone/>
            </a:pPr>
            <a:r>
              <a:rPr lang="en-US" altLang="zh-CN" sz="4000" dirty="0">
                <a:latin typeface="楷体" panose="02010609060101010101" pitchFamily="49" charset="-122"/>
                <a:ea typeface="楷体" panose="02010609060101010101" pitchFamily="49" charset="-122"/>
                <a:sym typeface="Arial" panose="020B0604020202020204" pitchFamily="34" charset="0"/>
              </a:rPr>
              <a:t>3.</a:t>
            </a:r>
            <a:r>
              <a:rPr lang="zh-CN" altLang="en-US" sz="4000" dirty="0">
                <a:latin typeface="楷体" panose="02010609060101010101" pitchFamily="49" charset="-122"/>
                <a:ea typeface="楷体" panose="02010609060101010101" pitchFamily="49" charset="-122"/>
                <a:sym typeface="Arial" panose="020B0604020202020204" pitchFamily="34" charset="0"/>
              </a:rPr>
              <a:t>卸货港货代凭借海运提单（Master-B/L）到船公司提取整箱（集拼货物）。</a:t>
            </a:r>
            <a:endParaRPr lang="zh-CN" altLang="en-US" sz="4000" dirty="0">
              <a:ea typeface="宋体" panose="02010600030101010101" pitchFamily="2" charset="-122"/>
            </a:endParaRPr>
          </a:p>
        </p:txBody>
      </p:sp>
      <p:sp>
        <p:nvSpPr>
          <p:cNvPr id="17" name="椭圆 16"/>
          <p:cNvSpPr/>
          <p:nvPr/>
        </p:nvSpPr>
        <p:spPr>
          <a:xfrm>
            <a:off x="9810750" y="1997075"/>
            <a:ext cx="520700" cy="493713"/>
          </a:xfrm>
          <a:prstGeom prst="ellipse">
            <a:avLst/>
          </a:prstGeom>
          <a:solidFill>
            <a:srgbClr val="4CC7AA"/>
          </a:solidFill>
          <a:ln>
            <a:noFill/>
          </a:ln>
        </p:spPr>
        <p:style>
          <a:lnRef idx="2">
            <a:schemeClr val="accent1">
              <a:shade val="50000"/>
            </a:schemeClr>
          </a:lnRef>
          <a:fillRef idx="1">
            <a:schemeClr val="accent1"/>
          </a:fillRef>
          <a:effectRef idx="0">
            <a:schemeClr val="accent1"/>
          </a:effectRef>
          <a:fontRef idx="minor">
            <a:schemeClr val="lt1"/>
          </a:fontRef>
        </p:style>
        <p:txBody>
          <a:bodyPr lIns="140717" tIns="70359" rIns="140717" bIns="70359" anchor="ct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 name="椭圆 18"/>
          <p:cNvSpPr/>
          <p:nvPr/>
        </p:nvSpPr>
        <p:spPr>
          <a:xfrm>
            <a:off x="12987338" y="1676400"/>
            <a:ext cx="858838" cy="814388"/>
          </a:xfrm>
          <a:prstGeom prst="ellipse">
            <a:avLst/>
          </a:prstGeom>
          <a:solidFill>
            <a:srgbClr val="37A7D9"/>
          </a:solidFill>
          <a:ln>
            <a:noFill/>
          </a:ln>
        </p:spPr>
        <p:style>
          <a:lnRef idx="2">
            <a:schemeClr val="accent1">
              <a:shade val="50000"/>
            </a:schemeClr>
          </a:lnRef>
          <a:fillRef idx="1">
            <a:schemeClr val="accent1"/>
          </a:fillRef>
          <a:effectRef idx="0">
            <a:schemeClr val="accent1"/>
          </a:effectRef>
          <a:fontRef idx="minor">
            <a:schemeClr val="lt1"/>
          </a:fontRef>
        </p:style>
        <p:txBody>
          <a:bodyPr lIns="140717" tIns="70359" rIns="140717" bIns="70359" anchor="ct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 name="椭圆 25"/>
          <p:cNvSpPr/>
          <p:nvPr/>
        </p:nvSpPr>
        <p:spPr>
          <a:xfrm flipH="1">
            <a:off x="11963400" y="1997075"/>
            <a:ext cx="358775" cy="339725"/>
          </a:xfrm>
          <a:prstGeom prst="ellipse">
            <a:avLst/>
          </a:prstGeom>
          <a:solidFill>
            <a:srgbClr val="267FAB"/>
          </a:solidFill>
          <a:ln>
            <a:noFill/>
          </a:ln>
        </p:spPr>
        <p:style>
          <a:lnRef idx="2">
            <a:schemeClr val="accent1">
              <a:shade val="50000"/>
            </a:schemeClr>
          </a:lnRef>
          <a:fillRef idx="1">
            <a:schemeClr val="accent1"/>
          </a:fillRef>
          <a:effectRef idx="0">
            <a:schemeClr val="accent1"/>
          </a:effectRef>
          <a:fontRef idx="minor">
            <a:schemeClr val="lt1"/>
          </a:fontRef>
        </p:style>
        <p:txBody>
          <a:bodyPr lIns="140717" tIns="70359" rIns="140717" bIns="70359" anchor="ct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3" name="组合 28"/>
          <p:cNvGrpSpPr/>
          <p:nvPr/>
        </p:nvGrpSpPr>
        <p:grpSpPr>
          <a:xfrm flipV="1">
            <a:off x="12985700" y="3394256"/>
            <a:ext cx="1046263" cy="1153146"/>
            <a:chOff x="280875" y="2330441"/>
            <a:chExt cx="664294" cy="773419"/>
          </a:xfrm>
          <a:solidFill>
            <a:schemeClr val="bg1">
              <a:lumMod val="50000"/>
            </a:schemeClr>
          </a:solidFill>
        </p:grpSpPr>
        <p:sp>
          <p:nvSpPr>
            <p:cNvPr id="27" name="椭圆 26"/>
            <p:cNvSpPr/>
            <p:nvPr/>
          </p:nvSpPr>
          <p:spPr>
            <a:xfrm flipH="1">
              <a:off x="851937" y="2330441"/>
              <a:ext cx="93232" cy="93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8" name="椭圆 27"/>
            <p:cNvSpPr/>
            <p:nvPr/>
          </p:nvSpPr>
          <p:spPr>
            <a:xfrm flipH="1">
              <a:off x="280875" y="3010628"/>
              <a:ext cx="93232" cy="93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Tree>
  </p:cSld>
  <p:clrMapOvr>
    <a:masterClrMapping/>
  </p:clrMapOvr>
  <p:transition>
    <p:fade/>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22" name="Rectangle 2"/>
          <p:cNvSpPr>
            <a:spLocks noGrp="1"/>
          </p:cNvSpPr>
          <p:nvPr>
            <p:ph type="title" idx="4294967295"/>
          </p:nvPr>
        </p:nvSpPr>
        <p:spPr>
          <a:xfrm>
            <a:off x="962025" y="495300"/>
            <a:ext cx="12961938" cy="836613"/>
          </a:xfrm>
          <a:ln/>
        </p:spPr>
        <p:txBody>
          <a:bodyPr vert="horz" wrap="square" lIns="140717" tIns="70359" rIns="140717" bIns="70359" anchor="ctr" anchorCtr="1"/>
          <a:p>
            <a:pPr eaLnBrk="1" hangingPunct="1"/>
            <a:r>
              <a:rPr lang="zh-CN" altLang="en-US" sz="5800" b="1" dirty="0">
                <a:latin typeface="黑体" panose="02010609060101010101" pitchFamily="49" charset="-122"/>
              </a:rPr>
              <a:t>知 识 点 拨</a:t>
            </a:r>
            <a:endParaRPr lang="zh-CN" altLang="en-US" sz="5800" b="1" dirty="0">
              <a:latin typeface="黑体" panose="02010609060101010101" pitchFamily="49" charset="-122"/>
            </a:endParaRPr>
          </a:p>
        </p:txBody>
      </p:sp>
      <p:sp>
        <p:nvSpPr>
          <p:cNvPr id="235523" name="Rectangle 3"/>
          <p:cNvSpPr>
            <a:spLocks noGrp="1"/>
          </p:cNvSpPr>
          <p:nvPr>
            <p:ph type="body" idx="4294967295"/>
          </p:nvPr>
        </p:nvSpPr>
        <p:spPr>
          <a:xfrm>
            <a:off x="5175250" y="5969000"/>
            <a:ext cx="8809038" cy="1889125"/>
          </a:xfrm>
          <a:ln w="38100">
            <a:solidFill>
              <a:schemeClr val="accent1">
                <a:alpha val="100000"/>
              </a:schemeClr>
            </a:solidFill>
            <a:prstDash val="sysDash"/>
            <a:miter lim="800000"/>
          </a:ln>
        </p:spPr>
        <p:txBody>
          <a:bodyPr vert="horz" wrap="square" lIns="140717" tIns="70359" rIns="140717" bIns="70359" anchor="t" anchorCtr="0"/>
          <a:p>
            <a:pPr>
              <a:lnSpc>
                <a:spcPct val="150000"/>
              </a:lnSpc>
              <a:buNone/>
            </a:pPr>
            <a:r>
              <a:rPr lang="zh-CN" altLang="en-US" sz="4000" dirty="0">
                <a:latin typeface="楷体" panose="02010609060101010101" pitchFamily="49" charset="-122"/>
                <a:ea typeface="楷体" panose="02010609060101010101" pitchFamily="49" charset="-122"/>
              </a:rPr>
              <a:t>5</a:t>
            </a:r>
            <a:r>
              <a:rPr lang="en-US" altLang="zh-CN" sz="4000" dirty="0">
                <a:latin typeface="楷体" panose="02010609060101010101" pitchFamily="49" charset="-122"/>
                <a:ea typeface="楷体" panose="02010609060101010101" pitchFamily="49" charset="-122"/>
              </a:rPr>
              <a:t>.</a:t>
            </a:r>
            <a:r>
              <a:rPr lang="zh-CN" altLang="en-US" sz="4000" dirty="0">
                <a:latin typeface="楷体" panose="02010609060101010101" pitchFamily="49" charset="-122"/>
                <a:ea typeface="楷体" panose="02010609060101010101" pitchFamily="49" charset="-122"/>
              </a:rPr>
              <a:t>卸货港代理将货物交给货运站（CFS），货运站（CFS）负责拆箱。</a:t>
            </a:r>
            <a:endParaRPr lang="zh-CN" altLang="en-US" sz="4000" dirty="0">
              <a:latin typeface="楷体" panose="02010609060101010101" pitchFamily="49" charset="-122"/>
              <a:ea typeface="楷体" panose="02010609060101010101" pitchFamily="49" charset="-122"/>
            </a:endParaRPr>
          </a:p>
          <a:p>
            <a:pPr>
              <a:lnSpc>
                <a:spcPct val="150000"/>
              </a:lnSpc>
              <a:buNone/>
            </a:pPr>
            <a:endParaRPr lang="zh-CN" altLang="en-US" sz="4000" dirty="0">
              <a:latin typeface="楷体" panose="02010609060101010101" pitchFamily="49" charset="-122"/>
              <a:ea typeface="楷体" panose="02010609060101010101" pitchFamily="49" charset="-122"/>
            </a:endParaRPr>
          </a:p>
          <a:p>
            <a:pPr>
              <a:lnSpc>
                <a:spcPct val="150000"/>
              </a:lnSpc>
              <a:buNone/>
            </a:pPr>
            <a:endParaRPr lang="zh-CN" altLang="en-US" sz="4000" dirty="0">
              <a:latin typeface="楷体" panose="02010609060101010101" pitchFamily="49" charset="-122"/>
              <a:ea typeface="楷体" panose="02010609060101010101" pitchFamily="49" charset="-122"/>
            </a:endParaRPr>
          </a:p>
        </p:txBody>
      </p:sp>
      <p:grpSp>
        <p:nvGrpSpPr>
          <p:cNvPr id="235524" name="组合 9217"/>
          <p:cNvGrpSpPr>
            <a:grpSpLocks noChangeAspect="1"/>
          </p:cNvGrpSpPr>
          <p:nvPr/>
        </p:nvGrpSpPr>
        <p:grpSpPr>
          <a:xfrm>
            <a:off x="-49212" y="8248650"/>
            <a:ext cx="14451012" cy="2016125"/>
            <a:chOff x="0" y="0"/>
            <a:chExt cx="16212" cy="2389"/>
          </a:xfrm>
        </p:grpSpPr>
        <p:pic>
          <p:nvPicPr>
            <p:cNvPr id="235539" name="图片 9218" descr="White city and roads background vector (4)"/>
            <p:cNvPicPr>
              <a:picLocks noChangeAspect="1"/>
            </p:cNvPicPr>
            <p:nvPr/>
          </p:nvPicPr>
          <p:blipFill>
            <a:blip r:embed="rId1"/>
            <a:stretch>
              <a:fillRect/>
            </a:stretch>
          </p:blipFill>
          <p:spPr>
            <a:xfrm>
              <a:off x="0" y="541"/>
              <a:ext cx="5669" cy="1848"/>
            </a:xfrm>
            <a:prstGeom prst="rect">
              <a:avLst/>
            </a:prstGeom>
            <a:noFill/>
            <a:ln w="9525">
              <a:noFill/>
            </a:ln>
          </p:spPr>
        </p:pic>
        <p:pic>
          <p:nvPicPr>
            <p:cNvPr id="235540" name="图片 5" descr="White city and roads background vector (3)_复制"/>
            <p:cNvPicPr>
              <a:picLocks noChangeAspect="1"/>
            </p:cNvPicPr>
            <p:nvPr/>
          </p:nvPicPr>
          <p:blipFill>
            <a:blip r:embed="rId2"/>
            <a:stretch>
              <a:fillRect/>
            </a:stretch>
          </p:blipFill>
          <p:spPr>
            <a:xfrm>
              <a:off x="5783" y="0"/>
              <a:ext cx="4761" cy="2389"/>
            </a:xfrm>
            <a:prstGeom prst="rect">
              <a:avLst/>
            </a:prstGeom>
            <a:noFill/>
            <a:ln w="9525">
              <a:noFill/>
            </a:ln>
          </p:spPr>
        </p:pic>
        <p:pic>
          <p:nvPicPr>
            <p:cNvPr id="235541" name="图片 9220" descr="White city and roads background vector (4)"/>
            <p:cNvPicPr>
              <a:picLocks noChangeAspect="1"/>
            </p:cNvPicPr>
            <p:nvPr/>
          </p:nvPicPr>
          <p:blipFill>
            <a:blip r:embed="rId1"/>
            <a:stretch>
              <a:fillRect/>
            </a:stretch>
          </p:blipFill>
          <p:spPr>
            <a:xfrm>
              <a:off x="10544" y="541"/>
              <a:ext cx="5669" cy="1848"/>
            </a:xfrm>
            <a:prstGeom prst="rect">
              <a:avLst/>
            </a:prstGeom>
            <a:noFill/>
            <a:ln w="9525">
              <a:noFill/>
            </a:ln>
          </p:spPr>
        </p:pic>
      </p:grpSp>
      <p:sp>
        <p:nvSpPr>
          <p:cNvPr id="235525" name="文本框 1"/>
          <p:cNvSpPr txBox="1"/>
          <p:nvPr/>
        </p:nvSpPr>
        <p:spPr>
          <a:xfrm>
            <a:off x="5160963" y="3394075"/>
            <a:ext cx="8758237" cy="1865313"/>
          </a:xfrm>
          <a:prstGeom prst="rect">
            <a:avLst/>
          </a:prstGeom>
          <a:noFill/>
          <a:ln w="38100" cap="flat" cmpd="sng">
            <a:solidFill>
              <a:schemeClr val="accent1"/>
            </a:solidFill>
            <a:prstDash val="sysDash"/>
            <a:round/>
            <a:headEnd type="none" w="med" len="med"/>
            <a:tailEnd type="none" w="med" len="med"/>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140000"/>
              </a:lnSpc>
              <a:spcBef>
                <a:spcPct val="0"/>
              </a:spcBef>
              <a:buNone/>
            </a:pPr>
            <a:r>
              <a:rPr lang="zh-CN" altLang="en-US" sz="4000" dirty="0">
                <a:latin typeface="楷体" panose="02010609060101010101" pitchFamily="49" charset="-122"/>
                <a:ea typeface="楷体" panose="02010609060101010101" pitchFamily="49" charset="-122"/>
                <a:sym typeface="Arial" panose="020B0604020202020204" pitchFamily="34" charset="0"/>
              </a:rPr>
              <a:t>4</a:t>
            </a:r>
            <a:r>
              <a:rPr lang="en-US" altLang="zh-CN" sz="4000" dirty="0">
                <a:latin typeface="楷体" panose="02010609060101010101" pitchFamily="49" charset="-122"/>
                <a:ea typeface="楷体" panose="02010609060101010101" pitchFamily="49" charset="-122"/>
                <a:sym typeface="Arial" panose="020B0604020202020204" pitchFamily="34" charset="0"/>
              </a:rPr>
              <a:t>.</a:t>
            </a:r>
            <a:r>
              <a:rPr lang="zh-CN" altLang="en-US" sz="4000" dirty="0">
                <a:latin typeface="楷体" panose="02010609060101010101" pitchFamily="49" charset="-122"/>
                <a:ea typeface="楷体" panose="02010609060101010101" pitchFamily="49" charset="-122"/>
                <a:sym typeface="Arial" panose="020B0604020202020204" pitchFamily="34" charset="0"/>
              </a:rPr>
              <a:t>船公司凭海运主提单（Master-B/L）将整箱交给卸货港代理。</a:t>
            </a:r>
            <a:endParaRPr lang="zh-CN" altLang="en-US" sz="4000" dirty="0">
              <a:latin typeface="楷体" panose="02010609060101010101" pitchFamily="49" charset="-122"/>
              <a:ea typeface="楷体" panose="02010609060101010101" pitchFamily="49" charset="-122"/>
            </a:endParaRPr>
          </a:p>
        </p:txBody>
      </p:sp>
      <p:grpSp>
        <p:nvGrpSpPr>
          <p:cNvPr id="235526" name="组合 16"/>
          <p:cNvGrpSpPr/>
          <p:nvPr/>
        </p:nvGrpSpPr>
        <p:grpSpPr>
          <a:xfrm>
            <a:off x="962025" y="3036888"/>
            <a:ext cx="3906838" cy="5153025"/>
            <a:chOff x="0" y="0"/>
            <a:chExt cx="3333750" cy="4645025"/>
          </a:xfrm>
        </p:grpSpPr>
        <p:sp>
          <p:nvSpPr>
            <p:cNvPr id="235527" name="Freeform 25"/>
            <p:cNvSpPr>
              <a:spLocks noEditPoints="1"/>
            </p:cNvSpPr>
            <p:nvPr/>
          </p:nvSpPr>
          <p:spPr>
            <a:xfrm>
              <a:off x="2284412" y="749300"/>
              <a:ext cx="1049338" cy="1049338"/>
            </a:xfrm>
            <a:custGeom>
              <a:avLst/>
              <a:gdLst>
                <a:gd name="txL" fmla="*/ 0 w 227"/>
                <a:gd name="txT" fmla="*/ 0 h 227"/>
                <a:gd name="txR" fmla="*/ 227 w 227"/>
                <a:gd name="txB" fmla="*/ 227 h 22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27" h="227">
                  <a:moveTo>
                    <a:pt x="167" y="30"/>
                  </a:moveTo>
                  <a:cubicBezTo>
                    <a:pt x="213" y="60"/>
                    <a:pt x="227" y="122"/>
                    <a:pt x="197" y="169"/>
                  </a:cubicBezTo>
                  <a:cubicBezTo>
                    <a:pt x="170" y="211"/>
                    <a:pt x="116" y="227"/>
                    <a:pt x="71" y="207"/>
                  </a:cubicBezTo>
                  <a:cubicBezTo>
                    <a:pt x="75" y="202"/>
                    <a:pt x="75" y="202"/>
                    <a:pt x="75" y="202"/>
                  </a:cubicBezTo>
                  <a:cubicBezTo>
                    <a:pt x="78" y="197"/>
                    <a:pt x="77" y="191"/>
                    <a:pt x="74" y="189"/>
                  </a:cubicBezTo>
                  <a:cubicBezTo>
                    <a:pt x="61" y="181"/>
                    <a:pt x="61" y="181"/>
                    <a:pt x="61" y="181"/>
                  </a:cubicBezTo>
                  <a:cubicBezTo>
                    <a:pt x="57" y="178"/>
                    <a:pt x="52" y="181"/>
                    <a:pt x="49" y="185"/>
                  </a:cubicBezTo>
                  <a:cubicBezTo>
                    <a:pt x="46" y="190"/>
                    <a:pt x="46" y="190"/>
                    <a:pt x="46" y="190"/>
                  </a:cubicBezTo>
                  <a:cubicBezTo>
                    <a:pt x="9" y="158"/>
                    <a:pt x="0" y="103"/>
                    <a:pt x="28" y="60"/>
                  </a:cubicBezTo>
                  <a:cubicBezTo>
                    <a:pt x="58" y="14"/>
                    <a:pt x="120" y="0"/>
                    <a:pt x="167" y="30"/>
                  </a:cubicBezTo>
                  <a:close/>
                  <a:moveTo>
                    <a:pt x="169" y="151"/>
                  </a:moveTo>
                  <a:cubicBezTo>
                    <a:pt x="189" y="120"/>
                    <a:pt x="180" y="78"/>
                    <a:pt x="149" y="58"/>
                  </a:cubicBezTo>
                  <a:cubicBezTo>
                    <a:pt x="117" y="38"/>
                    <a:pt x="76" y="47"/>
                    <a:pt x="56" y="78"/>
                  </a:cubicBezTo>
                  <a:cubicBezTo>
                    <a:pt x="36" y="110"/>
                    <a:pt x="45" y="151"/>
                    <a:pt x="76" y="171"/>
                  </a:cubicBezTo>
                  <a:cubicBezTo>
                    <a:pt x="107" y="191"/>
                    <a:pt x="149" y="182"/>
                    <a:pt x="169" y="151"/>
                  </a:cubicBezTo>
                  <a:close/>
                </a:path>
              </a:pathLst>
            </a:custGeom>
            <a:solidFill>
              <a:srgbClr val="65A3FF">
                <a:alpha val="100000"/>
              </a:srgbClr>
            </a:solidFill>
            <a:ln w="9525">
              <a:noFill/>
            </a:ln>
          </p:spPr>
          <p:txBody>
            <a:bodyPr/>
            <a:p>
              <a:endParaRPr lang="zh-CN" altLang="en-US"/>
            </a:p>
          </p:txBody>
        </p:sp>
        <p:sp>
          <p:nvSpPr>
            <p:cNvPr id="235528" name="Freeform 26"/>
            <p:cNvSpPr/>
            <p:nvPr/>
          </p:nvSpPr>
          <p:spPr>
            <a:xfrm>
              <a:off x="2449512" y="923925"/>
              <a:ext cx="708025" cy="708025"/>
            </a:xfrm>
            <a:custGeom>
              <a:avLst/>
              <a:gdLst>
                <a:gd name="txL" fmla="*/ 0 w 153"/>
                <a:gd name="txT" fmla="*/ 0 h 153"/>
                <a:gd name="txR" fmla="*/ 153 w 153"/>
                <a:gd name="txB" fmla="*/ 153 h 153"/>
              </a:gdLst>
              <a:ahLst/>
              <a:cxnLst>
                <a:cxn ang="0">
                  <a:pos x="2147483647" y="2147483647"/>
                </a:cxn>
                <a:cxn ang="0">
                  <a:pos x="2147483647" y="2147483647"/>
                </a:cxn>
                <a:cxn ang="0">
                  <a:pos x="2147483647" y="2147483647"/>
                </a:cxn>
                <a:cxn ang="0">
                  <a:pos x="2147483647" y="2147483647"/>
                </a:cxn>
                <a:cxn ang="0">
                  <a:pos x="2147483647" y="2147483647"/>
                </a:cxn>
              </a:cxnLst>
              <a:rect l="txL" t="txT" r="txR" b="txB"/>
              <a:pathLst>
                <a:path w="153" h="153">
                  <a:moveTo>
                    <a:pt x="113" y="20"/>
                  </a:moveTo>
                  <a:cubicBezTo>
                    <a:pt x="144" y="40"/>
                    <a:pt x="153" y="82"/>
                    <a:pt x="133" y="113"/>
                  </a:cubicBezTo>
                  <a:cubicBezTo>
                    <a:pt x="113" y="144"/>
                    <a:pt x="71" y="153"/>
                    <a:pt x="40" y="133"/>
                  </a:cubicBezTo>
                  <a:cubicBezTo>
                    <a:pt x="9" y="113"/>
                    <a:pt x="0" y="72"/>
                    <a:pt x="20" y="40"/>
                  </a:cubicBezTo>
                  <a:cubicBezTo>
                    <a:pt x="40" y="9"/>
                    <a:pt x="81" y="0"/>
                    <a:pt x="113" y="20"/>
                  </a:cubicBezTo>
                  <a:close/>
                </a:path>
              </a:pathLst>
            </a:custGeom>
            <a:solidFill>
              <a:schemeClr val="bg1">
                <a:alpha val="100000"/>
              </a:schemeClr>
            </a:solidFill>
            <a:ln w="9525">
              <a:noFill/>
            </a:ln>
          </p:spPr>
          <p:txBody>
            <a:bodyPr/>
            <a:p>
              <a:endParaRPr lang="zh-CN" altLang="en-US"/>
            </a:p>
          </p:txBody>
        </p:sp>
        <p:sp>
          <p:nvSpPr>
            <p:cNvPr id="235529" name="Freeform 33"/>
            <p:cNvSpPr/>
            <p:nvPr/>
          </p:nvSpPr>
          <p:spPr>
            <a:xfrm>
              <a:off x="2497137" y="1571625"/>
              <a:ext cx="147638" cy="133350"/>
            </a:xfrm>
            <a:custGeom>
              <a:avLst/>
              <a:gdLst>
                <a:gd name="txL" fmla="*/ 0 w 32"/>
                <a:gd name="txT" fmla="*/ 0 h 29"/>
                <a:gd name="txR" fmla="*/ 32 w 32"/>
                <a:gd name="txB" fmla="*/ 29 h 29"/>
              </a:gdLst>
              <a:ahLst/>
              <a:cxnLst>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Lst>
              <a:rect l="txL" t="txT" r="txR" b="txB"/>
              <a:pathLst>
                <a:path w="32" h="29">
                  <a:moveTo>
                    <a:pt x="28" y="11"/>
                  </a:moveTo>
                  <a:cubicBezTo>
                    <a:pt x="31" y="13"/>
                    <a:pt x="32" y="19"/>
                    <a:pt x="29" y="24"/>
                  </a:cubicBezTo>
                  <a:cubicBezTo>
                    <a:pt x="25" y="29"/>
                    <a:pt x="25" y="29"/>
                    <a:pt x="25" y="29"/>
                  </a:cubicBezTo>
                  <a:cubicBezTo>
                    <a:pt x="21" y="27"/>
                    <a:pt x="16" y="24"/>
                    <a:pt x="12" y="21"/>
                  </a:cubicBezTo>
                  <a:cubicBezTo>
                    <a:pt x="8" y="19"/>
                    <a:pt x="4" y="16"/>
                    <a:pt x="0" y="12"/>
                  </a:cubicBezTo>
                  <a:cubicBezTo>
                    <a:pt x="3" y="7"/>
                    <a:pt x="3" y="7"/>
                    <a:pt x="3" y="7"/>
                  </a:cubicBezTo>
                  <a:cubicBezTo>
                    <a:pt x="6" y="3"/>
                    <a:pt x="11" y="0"/>
                    <a:pt x="15" y="3"/>
                  </a:cubicBezTo>
                  <a:lnTo>
                    <a:pt x="28" y="11"/>
                  </a:lnTo>
                  <a:close/>
                </a:path>
              </a:pathLst>
            </a:custGeom>
            <a:solidFill>
              <a:srgbClr val="65A3FF">
                <a:alpha val="100000"/>
              </a:srgbClr>
            </a:solidFill>
            <a:ln w="9525">
              <a:noFill/>
            </a:ln>
          </p:spPr>
          <p:txBody>
            <a:bodyPr/>
            <a:p>
              <a:endParaRPr lang="zh-CN" altLang="en-US"/>
            </a:p>
          </p:txBody>
        </p:sp>
        <p:sp>
          <p:nvSpPr>
            <p:cNvPr id="235530" name="Freeform 35"/>
            <p:cNvSpPr/>
            <p:nvPr/>
          </p:nvSpPr>
          <p:spPr>
            <a:xfrm>
              <a:off x="2449512" y="1627187"/>
              <a:ext cx="161925" cy="147638"/>
            </a:xfrm>
            <a:custGeom>
              <a:avLst/>
              <a:gdLst>
                <a:gd name="txL" fmla="*/ 0 w 35"/>
                <a:gd name="txT" fmla="*/ 0 h 32"/>
                <a:gd name="txR" fmla="*/ 35 w 35"/>
                <a:gd name="txB" fmla="*/ 32 h 32"/>
              </a:gdLst>
              <a:ahLst/>
              <a:cxnLst>
                <a:cxn ang="0">
                  <a:pos x="2147483647" y="2147483647"/>
                </a:cxn>
                <a:cxn ang="0">
                  <a:pos x="2147483647" y="2147483647"/>
                </a:cxn>
                <a:cxn ang="0">
                  <a:pos x="0" y="2147483647"/>
                </a:cxn>
                <a:cxn ang="0">
                  <a:pos x="2147483647" y="0"/>
                </a:cxn>
                <a:cxn ang="0">
                  <a:pos x="2147483647" y="2147483647"/>
                </a:cxn>
                <a:cxn ang="0">
                  <a:pos x="2147483647" y="2147483647"/>
                </a:cxn>
              </a:cxnLst>
              <a:rect l="txL" t="txT" r="txR" b="txB"/>
              <a:pathLst>
                <a:path w="35" h="32">
                  <a:moveTo>
                    <a:pt x="35" y="17"/>
                  </a:moveTo>
                  <a:cubicBezTo>
                    <a:pt x="26" y="32"/>
                    <a:pt x="26" y="32"/>
                    <a:pt x="26" y="32"/>
                  </a:cubicBezTo>
                  <a:cubicBezTo>
                    <a:pt x="0" y="15"/>
                    <a:pt x="0" y="15"/>
                    <a:pt x="0" y="15"/>
                  </a:cubicBezTo>
                  <a:cubicBezTo>
                    <a:pt x="10" y="0"/>
                    <a:pt x="10" y="0"/>
                    <a:pt x="10" y="0"/>
                  </a:cubicBezTo>
                  <a:cubicBezTo>
                    <a:pt x="14" y="4"/>
                    <a:pt x="18" y="7"/>
                    <a:pt x="22" y="9"/>
                  </a:cubicBezTo>
                  <a:cubicBezTo>
                    <a:pt x="26" y="12"/>
                    <a:pt x="31" y="15"/>
                    <a:pt x="35" y="17"/>
                  </a:cubicBezTo>
                  <a:close/>
                </a:path>
              </a:pathLst>
            </a:custGeom>
            <a:solidFill>
              <a:srgbClr val="65A3FF">
                <a:alpha val="100000"/>
              </a:srgbClr>
            </a:solidFill>
            <a:ln w="9525">
              <a:noFill/>
            </a:ln>
          </p:spPr>
          <p:txBody>
            <a:bodyPr/>
            <a:p>
              <a:endParaRPr lang="zh-CN" altLang="en-US"/>
            </a:p>
          </p:txBody>
        </p:sp>
        <p:sp>
          <p:nvSpPr>
            <p:cNvPr id="235531" name="Freeform 37"/>
            <p:cNvSpPr/>
            <p:nvPr/>
          </p:nvSpPr>
          <p:spPr>
            <a:xfrm>
              <a:off x="2144712" y="1798637"/>
              <a:ext cx="444500" cy="420688"/>
            </a:xfrm>
            <a:custGeom>
              <a:avLst/>
              <a:gdLst>
                <a:gd name="txL" fmla="*/ 0 w 96"/>
                <a:gd name="txT" fmla="*/ 0 h 91"/>
                <a:gd name="txR" fmla="*/ 96 w 96"/>
                <a:gd name="txB" fmla="*/ 91 h 9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txL" t="txT" r="txR" b="txB"/>
              <a:pathLst>
                <a:path w="96" h="91">
                  <a:moveTo>
                    <a:pt x="89" y="0"/>
                  </a:moveTo>
                  <a:cubicBezTo>
                    <a:pt x="95" y="7"/>
                    <a:pt x="96" y="17"/>
                    <a:pt x="91" y="25"/>
                  </a:cubicBezTo>
                  <a:cubicBezTo>
                    <a:pt x="56" y="79"/>
                    <a:pt x="56" y="79"/>
                    <a:pt x="56" y="79"/>
                  </a:cubicBezTo>
                  <a:cubicBezTo>
                    <a:pt x="50" y="89"/>
                    <a:pt x="37" y="91"/>
                    <a:pt x="27" y="85"/>
                  </a:cubicBezTo>
                  <a:cubicBezTo>
                    <a:pt x="11" y="75"/>
                    <a:pt x="11" y="75"/>
                    <a:pt x="11" y="75"/>
                  </a:cubicBezTo>
                  <a:cubicBezTo>
                    <a:pt x="3" y="69"/>
                    <a:pt x="0" y="59"/>
                    <a:pt x="3" y="51"/>
                  </a:cubicBezTo>
                  <a:cubicBezTo>
                    <a:pt x="34" y="51"/>
                    <a:pt x="61" y="51"/>
                    <a:pt x="61" y="51"/>
                  </a:cubicBezTo>
                  <a:cubicBezTo>
                    <a:pt x="63" y="30"/>
                    <a:pt x="63" y="30"/>
                    <a:pt x="63" y="30"/>
                  </a:cubicBezTo>
                  <a:cubicBezTo>
                    <a:pt x="67" y="30"/>
                    <a:pt x="71" y="28"/>
                    <a:pt x="73" y="24"/>
                  </a:cubicBezTo>
                  <a:lnTo>
                    <a:pt x="89" y="0"/>
                  </a:lnTo>
                  <a:close/>
                </a:path>
              </a:pathLst>
            </a:custGeom>
            <a:solidFill>
              <a:srgbClr val="65A3FF">
                <a:alpha val="100000"/>
              </a:srgbClr>
            </a:solidFill>
            <a:ln w="9525">
              <a:noFill/>
            </a:ln>
          </p:spPr>
          <p:txBody>
            <a:bodyPr/>
            <a:p>
              <a:endParaRPr lang="zh-CN" altLang="en-US"/>
            </a:p>
          </p:txBody>
        </p:sp>
        <p:sp>
          <p:nvSpPr>
            <p:cNvPr id="235532" name="Freeform 38"/>
            <p:cNvSpPr/>
            <p:nvPr/>
          </p:nvSpPr>
          <p:spPr>
            <a:xfrm>
              <a:off x="2366962" y="1719262"/>
              <a:ext cx="188913" cy="217488"/>
            </a:xfrm>
            <a:custGeom>
              <a:avLst/>
              <a:gdLst>
                <a:gd name="txL" fmla="*/ 0 w 41"/>
                <a:gd name="txT" fmla="*/ 0 h 47"/>
                <a:gd name="txR" fmla="*/ 41 w 41"/>
                <a:gd name="txB" fmla="*/ 47 h 47"/>
              </a:gdLst>
              <a:ahLst/>
              <a:cxnLst>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Lst>
              <a:rect l="txL" t="txT" r="txR" b="txB"/>
              <a:pathLst>
                <a:path w="41" h="47">
                  <a:moveTo>
                    <a:pt x="41" y="17"/>
                  </a:moveTo>
                  <a:cubicBezTo>
                    <a:pt x="25" y="41"/>
                    <a:pt x="25" y="41"/>
                    <a:pt x="25" y="41"/>
                  </a:cubicBezTo>
                  <a:cubicBezTo>
                    <a:pt x="23" y="45"/>
                    <a:pt x="19" y="47"/>
                    <a:pt x="15" y="47"/>
                  </a:cubicBezTo>
                  <a:cubicBezTo>
                    <a:pt x="18" y="26"/>
                    <a:pt x="18" y="26"/>
                    <a:pt x="18" y="26"/>
                  </a:cubicBezTo>
                  <a:cubicBezTo>
                    <a:pt x="0" y="24"/>
                    <a:pt x="0" y="24"/>
                    <a:pt x="0" y="24"/>
                  </a:cubicBezTo>
                  <a:cubicBezTo>
                    <a:pt x="15" y="0"/>
                    <a:pt x="15" y="0"/>
                    <a:pt x="15" y="0"/>
                  </a:cubicBezTo>
                  <a:cubicBezTo>
                    <a:pt x="17" y="1"/>
                    <a:pt x="18" y="2"/>
                    <a:pt x="20" y="3"/>
                  </a:cubicBezTo>
                  <a:cubicBezTo>
                    <a:pt x="36" y="13"/>
                    <a:pt x="36" y="13"/>
                    <a:pt x="36" y="13"/>
                  </a:cubicBezTo>
                  <a:cubicBezTo>
                    <a:pt x="38" y="14"/>
                    <a:pt x="39" y="15"/>
                    <a:pt x="41" y="17"/>
                  </a:cubicBezTo>
                  <a:close/>
                </a:path>
              </a:pathLst>
            </a:custGeom>
            <a:solidFill>
              <a:srgbClr val="65A3FF">
                <a:alpha val="100000"/>
              </a:srgbClr>
            </a:solidFill>
            <a:ln w="9525">
              <a:noFill/>
            </a:ln>
          </p:spPr>
          <p:txBody>
            <a:bodyPr/>
            <a:p>
              <a:endParaRPr lang="zh-CN" altLang="en-US"/>
            </a:p>
          </p:txBody>
        </p:sp>
        <p:sp>
          <p:nvSpPr>
            <p:cNvPr id="235533" name="Freeform 39"/>
            <p:cNvSpPr/>
            <p:nvPr/>
          </p:nvSpPr>
          <p:spPr>
            <a:xfrm>
              <a:off x="2347912" y="1830387"/>
              <a:ext cx="101600" cy="106363"/>
            </a:xfrm>
            <a:custGeom>
              <a:avLst/>
              <a:gdLst>
                <a:gd name="txL" fmla="*/ 0 w 22"/>
                <a:gd name="txT" fmla="*/ 0 h 23"/>
                <a:gd name="txR" fmla="*/ 22 w 22"/>
                <a:gd name="txB" fmla="*/ 23 h 23"/>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Lst>
              <a:rect l="txL" t="txT" r="txR" b="txB"/>
              <a:pathLst>
                <a:path w="22" h="23">
                  <a:moveTo>
                    <a:pt x="22" y="2"/>
                  </a:moveTo>
                  <a:cubicBezTo>
                    <a:pt x="19" y="23"/>
                    <a:pt x="19" y="23"/>
                    <a:pt x="19" y="23"/>
                  </a:cubicBezTo>
                  <a:cubicBezTo>
                    <a:pt x="19" y="22"/>
                    <a:pt x="18" y="22"/>
                    <a:pt x="17" y="22"/>
                  </a:cubicBezTo>
                  <a:cubicBezTo>
                    <a:pt x="4" y="13"/>
                    <a:pt x="4" y="13"/>
                    <a:pt x="4" y="13"/>
                  </a:cubicBezTo>
                  <a:cubicBezTo>
                    <a:pt x="1" y="11"/>
                    <a:pt x="0" y="5"/>
                    <a:pt x="3" y="1"/>
                  </a:cubicBezTo>
                  <a:cubicBezTo>
                    <a:pt x="4" y="0"/>
                    <a:pt x="4" y="0"/>
                    <a:pt x="4" y="0"/>
                  </a:cubicBezTo>
                  <a:lnTo>
                    <a:pt x="22" y="2"/>
                  </a:lnTo>
                  <a:close/>
                </a:path>
              </a:pathLst>
            </a:custGeom>
            <a:solidFill>
              <a:srgbClr val="65A3FF">
                <a:alpha val="100000"/>
              </a:srgbClr>
            </a:solidFill>
            <a:ln w="9525">
              <a:noFill/>
            </a:ln>
          </p:spPr>
          <p:txBody>
            <a:bodyPr/>
            <a:p>
              <a:endParaRPr lang="zh-CN" altLang="en-US"/>
            </a:p>
          </p:txBody>
        </p:sp>
        <p:sp>
          <p:nvSpPr>
            <p:cNvPr id="235534" name="Freeform 42"/>
            <p:cNvSpPr/>
            <p:nvPr/>
          </p:nvSpPr>
          <p:spPr>
            <a:xfrm>
              <a:off x="2159000" y="1820862"/>
              <a:ext cx="277813" cy="212725"/>
            </a:xfrm>
            <a:custGeom>
              <a:avLst/>
              <a:gdLst>
                <a:gd name="txL" fmla="*/ 0 w 60"/>
                <a:gd name="txT" fmla="*/ 0 h 46"/>
                <a:gd name="txR" fmla="*/ 60 w 60"/>
                <a:gd name="txB" fmla="*/ 46 h 46"/>
              </a:gdLst>
              <a:ahLst/>
              <a:cxnLst>
                <a:cxn ang="0">
                  <a:pos x="2147483647" y="2147483647"/>
                </a:cxn>
                <a:cxn ang="0">
                  <a:pos x="2147483647" y="2147483647"/>
                </a:cxn>
                <a:cxn ang="0">
                  <a:pos x="0"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Lst>
              <a:rect l="txL" t="txT" r="txR" b="txB"/>
              <a:pathLst>
                <a:path w="60" h="46">
                  <a:moveTo>
                    <a:pt x="60" y="25"/>
                  </a:moveTo>
                  <a:cubicBezTo>
                    <a:pt x="58" y="46"/>
                    <a:pt x="58" y="46"/>
                    <a:pt x="58" y="46"/>
                  </a:cubicBezTo>
                  <a:cubicBezTo>
                    <a:pt x="58" y="46"/>
                    <a:pt x="31" y="46"/>
                    <a:pt x="0" y="46"/>
                  </a:cubicBezTo>
                  <a:cubicBezTo>
                    <a:pt x="0" y="44"/>
                    <a:pt x="1" y="43"/>
                    <a:pt x="2" y="41"/>
                  </a:cubicBezTo>
                  <a:cubicBezTo>
                    <a:pt x="28" y="0"/>
                    <a:pt x="28" y="0"/>
                    <a:pt x="28" y="0"/>
                  </a:cubicBezTo>
                  <a:cubicBezTo>
                    <a:pt x="45" y="2"/>
                    <a:pt x="45" y="2"/>
                    <a:pt x="45" y="2"/>
                  </a:cubicBezTo>
                  <a:cubicBezTo>
                    <a:pt x="44" y="3"/>
                    <a:pt x="44" y="3"/>
                    <a:pt x="44" y="3"/>
                  </a:cubicBezTo>
                  <a:cubicBezTo>
                    <a:pt x="41" y="7"/>
                    <a:pt x="42" y="13"/>
                    <a:pt x="45" y="15"/>
                  </a:cubicBezTo>
                  <a:cubicBezTo>
                    <a:pt x="58" y="24"/>
                    <a:pt x="58" y="24"/>
                    <a:pt x="58" y="24"/>
                  </a:cubicBezTo>
                  <a:cubicBezTo>
                    <a:pt x="59" y="24"/>
                    <a:pt x="60" y="24"/>
                    <a:pt x="60" y="25"/>
                  </a:cubicBezTo>
                  <a:close/>
                </a:path>
              </a:pathLst>
            </a:custGeom>
            <a:solidFill>
              <a:srgbClr val="65A3FF">
                <a:alpha val="100000"/>
              </a:srgbClr>
            </a:solidFill>
            <a:ln w="9525">
              <a:noFill/>
            </a:ln>
          </p:spPr>
          <p:txBody>
            <a:bodyPr/>
            <a:p>
              <a:endParaRPr lang="zh-CN" altLang="en-US"/>
            </a:p>
          </p:txBody>
        </p:sp>
        <p:sp>
          <p:nvSpPr>
            <p:cNvPr id="235535" name="Freeform 43"/>
            <p:cNvSpPr/>
            <p:nvPr/>
          </p:nvSpPr>
          <p:spPr>
            <a:xfrm>
              <a:off x="2289175" y="1709737"/>
              <a:ext cx="147638" cy="120650"/>
            </a:xfrm>
            <a:custGeom>
              <a:avLst/>
              <a:gdLst>
                <a:gd name="txL" fmla="*/ 0 w 32"/>
                <a:gd name="txT" fmla="*/ 0 h 26"/>
                <a:gd name="txR" fmla="*/ 32 w 32"/>
                <a:gd name="txB" fmla="*/ 26 h 26"/>
              </a:gdLst>
              <a:ahLst/>
              <a:cxnLst>
                <a:cxn ang="0">
                  <a:pos x="2147483647" y="2147483647"/>
                </a:cxn>
                <a:cxn ang="0">
                  <a:pos x="2147483647" y="2147483647"/>
                </a:cxn>
                <a:cxn ang="0">
                  <a:pos x="0" y="2147483647"/>
                </a:cxn>
                <a:cxn ang="0">
                  <a:pos x="2147483647" y="2147483647"/>
                </a:cxn>
                <a:cxn ang="0">
                  <a:pos x="2147483647" y="2147483647"/>
                </a:cxn>
              </a:cxnLst>
              <a:rect l="txL" t="txT" r="txR" b="txB"/>
              <a:pathLst>
                <a:path w="32" h="26">
                  <a:moveTo>
                    <a:pt x="32" y="2"/>
                  </a:moveTo>
                  <a:cubicBezTo>
                    <a:pt x="17" y="26"/>
                    <a:pt x="17" y="26"/>
                    <a:pt x="17" y="26"/>
                  </a:cubicBezTo>
                  <a:cubicBezTo>
                    <a:pt x="0" y="24"/>
                    <a:pt x="0" y="24"/>
                    <a:pt x="0" y="24"/>
                  </a:cubicBezTo>
                  <a:cubicBezTo>
                    <a:pt x="9" y="11"/>
                    <a:pt x="9" y="11"/>
                    <a:pt x="9" y="11"/>
                  </a:cubicBezTo>
                  <a:cubicBezTo>
                    <a:pt x="14" y="3"/>
                    <a:pt x="23" y="0"/>
                    <a:pt x="32" y="2"/>
                  </a:cubicBezTo>
                  <a:close/>
                </a:path>
              </a:pathLst>
            </a:custGeom>
            <a:solidFill>
              <a:srgbClr val="65A3FF">
                <a:alpha val="100000"/>
              </a:srgbClr>
            </a:solidFill>
            <a:ln w="9525">
              <a:noFill/>
            </a:ln>
          </p:spPr>
          <p:txBody>
            <a:bodyPr/>
            <a:p>
              <a:endParaRPr lang="zh-CN" altLang="en-US"/>
            </a:p>
          </p:txBody>
        </p:sp>
        <p:sp>
          <p:nvSpPr>
            <p:cNvPr id="235536" name="Oval 44"/>
            <p:cNvSpPr/>
            <p:nvPr/>
          </p:nvSpPr>
          <p:spPr>
            <a:xfrm>
              <a:off x="763587" y="0"/>
              <a:ext cx="771525" cy="776288"/>
            </a:xfrm>
            <a:prstGeom prst="ellipse">
              <a:avLst/>
            </a:prstGeom>
            <a:solidFill>
              <a:srgbClr val="65A3FF"/>
            </a:solidFill>
            <a:ln w="9525">
              <a:noFill/>
            </a:ln>
          </p:spPr>
          <p:txBody>
            <a:bodyPr lIns="90170" tIns="46990" rIns="90170" bIns="4699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1800" dirty="0">
                <a:ea typeface="宋体" panose="02010600030101010101" pitchFamily="2" charset="-122"/>
              </a:endParaRPr>
            </a:p>
          </p:txBody>
        </p:sp>
        <p:sp>
          <p:nvSpPr>
            <p:cNvPr id="235537" name="Freeform 45"/>
            <p:cNvSpPr/>
            <p:nvPr/>
          </p:nvSpPr>
          <p:spPr>
            <a:xfrm>
              <a:off x="836612" y="998537"/>
              <a:ext cx="300038" cy="1020763"/>
            </a:xfrm>
            <a:custGeom>
              <a:avLst/>
              <a:gdLst>
                <a:gd name="txL" fmla="*/ 0 w 189"/>
                <a:gd name="txT" fmla="*/ 0 h 643"/>
                <a:gd name="txR" fmla="*/ 189 w 189"/>
                <a:gd name="txB" fmla="*/ 643 h 643"/>
              </a:gdLst>
              <a:ahLst/>
              <a:cxnLst>
                <a:cxn ang="0">
                  <a:pos x="2147483647" y="0"/>
                </a:cxn>
                <a:cxn ang="0">
                  <a:pos x="2147483647" y="2147483647"/>
                </a:cxn>
                <a:cxn ang="0">
                  <a:pos x="2147483647" y="2147483647"/>
                </a:cxn>
                <a:cxn ang="0">
                  <a:pos x="0" y="2147483647"/>
                </a:cxn>
                <a:cxn ang="0">
                  <a:pos x="2147483647" y="0"/>
                </a:cxn>
              </a:cxnLst>
              <a:rect l="txL" t="txT" r="txR" b="txB"/>
              <a:pathLst>
                <a:path w="189" h="643">
                  <a:moveTo>
                    <a:pt x="131" y="0"/>
                  </a:moveTo>
                  <a:lnTo>
                    <a:pt x="189" y="524"/>
                  </a:lnTo>
                  <a:lnTo>
                    <a:pt x="82" y="643"/>
                  </a:lnTo>
                  <a:lnTo>
                    <a:pt x="0" y="501"/>
                  </a:lnTo>
                  <a:lnTo>
                    <a:pt x="131" y="0"/>
                  </a:lnTo>
                  <a:close/>
                </a:path>
              </a:pathLst>
            </a:custGeom>
            <a:solidFill>
              <a:schemeClr val="bg1">
                <a:alpha val="100000"/>
              </a:schemeClr>
            </a:solidFill>
            <a:ln w="9525">
              <a:noFill/>
            </a:ln>
          </p:spPr>
          <p:txBody>
            <a:bodyPr/>
            <a:p>
              <a:endParaRPr lang="zh-CN" altLang="en-US"/>
            </a:p>
          </p:txBody>
        </p:sp>
        <p:sp>
          <p:nvSpPr>
            <p:cNvPr id="235538" name="Freeform 46"/>
            <p:cNvSpPr/>
            <p:nvPr/>
          </p:nvSpPr>
          <p:spPr>
            <a:xfrm>
              <a:off x="0" y="804862"/>
              <a:ext cx="2251075" cy="3840163"/>
            </a:xfrm>
            <a:custGeom>
              <a:avLst/>
              <a:gdLst>
                <a:gd name="txL" fmla="*/ 0 w 487"/>
                <a:gd name="txT" fmla="*/ 0 h 831"/>
                <a:gd name="txR" fmla="*/ 487 w 487"/>
                <a:gd name="txB" fmla="*/ 831 h 83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0"/>
                </a:cxn>
              </a:cxnLst>
              <a:rect l="txL" t="txT" r="txR" b="txB"/>
              <a:pathLst>
                <a:path w="487" h="831">
                  <a:moveTo>
                    <a:pt x="173" y="0"/>
                  </a:moveTo>
                  <a:cubicBezTo>
                    <a:pt x="173" y="0"/>
                    <a:pt x="169" y="42"/>
                    <a:pt x="226" y="42"/>
                  </a:cubicBezTo>
                  <a:cubicBezTo>
                    <a:pt x="181" y="214"/>
                    <a:pt x="181" y="214"/>
                    <a:pt x="181" y="214"/>
                  </a:cubicBezTo>
                  <a:cubicBezTo>
                    <a:pt x="209" y="263"/>
                    <a:pt x="209" y="263"/>
                    <a:pt x="209" y="263"/>
                  </a:cubicBezTo>
                  <a:cubicBezTo>
                    <a:pt x="246" y="222"/>
                    <a:pt x="246" y="222"/>
                    <a:pt x="246" y="222"/>
                  </a:cubicBezTo>
                  <a:cubicBezTo>
                    <a:pt x="226" y="42"/>
                    <a:pt x="226" y="42"/>
                    <a:pt x="226" y="42"/>
                  </a:cubicBezTo>
                  <a:cubicBezTo>
                    <a:pt x="283" y="42"/>
                    <a:pt x="265" y="5"/>
                    <a:pt x="265" y="5"/>
                  </a:cubicBezTo>
                  <a:cubicBezTo>
                    <a:pt x="304" y="11"/>
                    <a:pt x="346" y="27"/>
                    <a:pt x="360" y="68"/>
                  </a:cubicBezTo>
                  <a:cubicBezTo>
                    <a:pt x="360" y="68"/>
                    <a:pt x="371" y="103"/>
                    <a:pt x="385" y="149"/>
                  </a:cubicBezTo>
                  <a:cubicBezTo>
                    <a:pt x="399" y="196"/>
                    <a:pt x="422" y="212"/>
                    <a:pt x="422" y="212"/>
                  </a:cubicBezTo>
                  <a:cubicBezTo>
                    <a:pt x="487" y="219"/>
                    <a:pt x="487" y="219"/>
                    <a:pt x="487" y="219"/>
                  </a:cubicBezTo>
                  <a:cubicBezTo>
                    <a:pt x="456" y="266"/>
                    <a:pt x="456" y="266"/>
                    <a:pt x="456" y="266"/>
                  </a:cubicBezTo>
                  <a:cubicBezTo>
                    <a:pt x="437" y="266"/>
                    <a:pt x="418" y="266"/>
                    <a:pt x="403" y="266"/>
                  </a:cubicBezTo>
                  <a:cubicBezTo>
                    <a:pt x="362" y="266"/>
                    <a:pt x="351" y="226"/>
                    <a:pt x="351" y="226"/>
                  </a:cubicBezTo>
                  <a:cubicBezTo>
                    <a:pt x="319" y="125"/>
                    <a:pt x="319" y="125"/>
                    <a:pt x="319" y="125"/>
                  </a:cubicBezTo>
                  <a:cubicBezTo>
                    <a:pt x="319" y="125"/>
                    <a:pt x="298" y="304"/>
                    <a:pt x="298" y="379"/>
                  </a:cubicBezTo>
                  <a:cubicBezTo>
                    <a:pt x="298" y="453"/>
                    <a:pt x="266" y="831"/>
                    <a:pt x="266" y="831"/>
                  </a:cubicBezTo>
                  <a:cubicBezTo>
                    <a:pt x="209" y="831"/>
                    <a:pt x="209" y="831"/>
                    <a:pt x="209" y="831"/>
                  </a:cubicBezTo>
                  <a:cubicBezTo>
                    <a:pt x="202" y="379"/>
                    <a:pt x="202" y="379"/>
                    <a:pt x="202" y="379"/>
                  </a:cubicBezTo>
                  <a:cubicBezTo>
                    <a:pt x="174" y="379"/>
                    <a:pt x="174" y="379"/>
                    <a:pt x="174" y="379"/>
                  </a:cubicBezTo>
                  <a:cubicBezTo>
                    <a:pt x="158" y="831"/>
                    <a:pt x="158" y="831"/>
                    <a:pt x="158" y="831"/>
                  </a:cubicBezTo>
                  <a:cubicBezTo>
                    <a:pt x="103" y="831"/>
                    <a:pt x="103" y="831"/>
                    <a:pt x="103" y="831"/>
                  </a:cubicBezTo>
                  <a:cubicBezTo>
                    <a:pt x="73" y="453"/>
                    <a:pt x="73" y="453"/>
                    <a:pt x="73" y="453"/>
                  </a:cubicBezTo>
                  <a:cubicBezTo>
                    <a:pt x="73" y="317"/>
                    <a:pt x="113" y="111"/>
                    <a:pt x="113" y="111"/>
                  </a:cubicBezTo>
                  <a:cubicBezTo>
                    <a:pt x="57" y="235"/>
                    <a:pt x="57" y="235"/>
                    <a:pt x="57" y="235"/>
                  </a:cubicBezTo>
                  <a:cubicBezTo>
                    <a:pt x="57" y="400"/>
                    <a:pt x="57" y="400"/>
                    <a:pt x="57" y="400"/>
                  </a:cubicBezTo>
                  <a:cubicBezTo>
                    <a:pt x="12" y="400"/>
                    <a:pt x="12" y="400"/>
                    <a:pt x="12" y="400"/>
                  </a:cubicBezTo>
                  <a:cubicBezTo>
                    <a:pt x="0" y="226"/>
                    <a:pt x="0" y="226"/>
                    <a:pt x="0" y="226"/>
                  </a:cubicBezTo>
                  <a:cubicBezTo>
                    <a:pt x="0" y="226"/>
                    <a:pt x="12" y="199"/>
                    <a:pt x="41" y="87"/>
                  </a:cubicBezTo>
                  <a:cubicBezTo>
                    <a:pt x="49" y="60"/>
                    <a:pt x="75" y="30"/>
                    <a:pt x="100" y="17"/>
                  </a:cubicBezTo>
                  <a:cubicBezTo>
                    <a:pt x="122" y="6"/>
                    <a:pt x="147" y="1"/>
                    <a:pt x="173" y="0"/>
                  </a:cubicBezTo>
                  <a:close/>
                </a:path>
              </a:pathLst>
            </a:custGeom>
            <a:solidFill>
              <a:srgbClr val="65A3FF">
                <a:alpha val="100000"/>
              </a:srgbClr>
            </a:solidFill>
            <a:ln w="9525">
              <a:noFill/>
            </a:ln>
          </p:spPr>
          <p:txBody>
            <a:bodyPr/>
            <a:p>
              <a:endParaRPr lang="zh-CN" altLang="en-US"/>
            </a:p>
          </p:txBody>
        </p:sp>
      </p:grpSp>
    </p:spTree>
  </p:cSld>
  <p:clrMapOvr>
    <a:masterClrMapping/>
  </p:clrMapOvr>
  <p:transition>
    <p:fade/>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6546" name="Rectangle 3"/>
          <p:cNvSpPr>
            <a:spLocks noGrp="1"/>
          </p:cNvSpPr>
          <p:nvPr>
            <p:ph type="body" idx="4294967295"/>
          </p:nvPr>
        </p:nvSpPr>
        <p:spPr>
          <a:xfrm>
            <a:off x="1530350" y="6719888"/>
            <a:ext cx="11696700" cy="1931987"/>
          </a:xfrm>
          <a:ln w="38100">
            <a:solidFill>
              <a:schemeClr val="accent1">
                <a:alpha val="100000"/>
              </a:schemeClr>
            </a:solidFill>
            <a:prstDash val="sysDash"/>
            <a:miter lim="800000"/>
          </a:ln>
        </p:spPr>
        <p:txBody>
          <a:bodyPr vert="horz" wrap="square" lIns="140717" tIns="70359" rIns="140717" bIns="70359" anchor="t" anchorCtr="0"/>
          <a:p>
            <a:pPr>
              <a:lnSpc>
                <a:spcPct val="130000"/>
              </a:lnSpc>
              <a:buNone/>
            </a:pPr>
            <a:r>
              <a:rPr lang="zh-CN" altLang="en-US" sz="4000" dirty="0">
                <a:latin typeface="楷体" panose="02010609060101010101" pitchFamily="49" charset="-122"/>
                <a:ea typeface="楷体" panose="02010609060101010101" pitchFamily="49" charset="-122"/>
              </a:rPr>
              <a:t>7.货运站对拼箱货货主的提货单进行核对，核对无误后分别将货物交给收货人A’、B’和C’。</a:t>
            </a:r>
            <a:endParaRPr lang="zh-CN" altLang="en-US" sz="4000" dirty="0">
              <a:latin typeface="楷体" panose="02010609060101010101" pitchFamily="49" charset="-122"/>
              <a:ea typeface="楷体" panose="02010609060101010101" pitchFamily="49" charset="-122"/>
            </a:endParaRPr>
          </a:p>
        </p:txBody>
      </p:sp>
      <p:sp>
        <p:nvSpPr>
          <p:cNvPr id="236547" name="Rectangle 2"/>
          <p:cNvSpPr>
            <a:spLocks noGrp="1"/>
          </p:cNvSpPr>
          <p:nvPr/>
        </p:nvSpPr>
        <p:spPr>
          <a:xfrm>
            <a:off x="962025" y="495300"/>
            <a:ext cx="12961938" cy="836613"/>
          </a:xfrm>
          <a:prstGeom prst="rect">
            <a:avLst/>
          </a:prstGeom>
          <a:noFill/>
          <a:ln w="9525">
            <a:noFill/>
          </a:ln>
        </p:spPr>
        <p:txBody>
          <a:bodyPr lIns="140717" tIns="70359" rIns="140717" bIns="70359" anchor="ctr" anchorCtr="1"/>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r" eaLnBrk="1" hangingPunct="1">
              <a:spcBef>
                <a:spcPct val="0"/>
              </a:spcBef>
              <a:buNone/>
            </a:pPr>
            <a:r>
              <a:rPr lang="zh-CN" altLang="en-US" sz="5800" b="1" dirty="0">
                <a:solidFill>
                  <a:schemeClr val="bg1"/>
                </a:solidFill>
                <a:latin typeface="黑体" panose="02010609060101010101" pitchFamily="49" charset="-122"/>
              </a:rPr>
              <a:t>知 识 点 拨</a:t>
            </a:r>
            <a:endParaRPr lang="zh-CN" altLang="en-US" sz="5800" b="1" dirty="0">
              <a:solidFill>
                <a:schemeClr val="bg1"/>
              </a:solidFill>
              <a:latin typeface="黑体" panose="02010609060101010101" pitchFamily="49" charset="-122"/>
            </a:endParaRPr>
          </a:p>
        </p:txBody>
      </p:sp>
      <p:grpSp>
        <p:nvGrpSpPr>
          <p:cNvPr id="236548" name="组合 9217"/>
          <p:cNvGrpSpPr>
            <a:grpSpLocks noChangeAspect="1"/>
          </p:cNvGrpSpPr>
          <p:nvPr/>
        </p:nvGrpSpPr>
        <p:grpSpPr>
          <a:xfrm>
            <a:off x="-49212" y="8248650"/>
            <a:ext cx="14451012" cy="2016125"/>
            <a:chOff x="0" y="0"/>
            <a:chExt cx="16212" cy="2389"/>
          </a:xfrm>
        </p:grpSpPr>
        <p:pic>
          <p:nvPicPr>
            <p:cNvPr id="236554" name="图片 9218" descr="White city and roads background vector (4)"/>
            <p:cNvPicPr>
              <a:picLocks noChangeAspect="1"/>
            </p:cNvPicPr>
            <p:nvPr/>
          </p:nvPicPr>
          <p:blipFill>
            <a:blip r:embed="rId1"/>
            <a:stretch>
              <a:fillRect/>
            </a:stretch>
          </p:blipFill>
          <p:spPr>
            <a:xfrm>
              <a:off x="0" y="541"/>
              <a:ext cx="5669" cy="1848"/>
            </a:xfrm>
            <a:prstGeom prst="rect">
              <a:avLst/>
            </a:prstGeom>
            <a:noFill/>
            <a:ln w="9525">
              <a:noFill/>
            </a:ln>
          </p:spPr>
        </p:pic>
        <p:pic>
          <p:nvPicPr>
            <p:cNvPr id="236555" name="图片 5" descr="White city and roads background vector (3)_复制"/>
            <p:cNvPicPr>
              <a:picLocks noChangeAspect="1"/>
            </p:cNvPicPr>
            <p:nvPr/>
          </p:nvPicPr>
          <p:blipFill>
            <a:blip r:embed="rId2"/>
            <a:stretch>
              <a:fillRect/>
            </a:stretch>
          </p:blipFill>
          <p:spPr>
            <a:xfrm>
              <a:off x="5783" y="0"/>
              <a:ext cx="4761" cy="2389"/>
            </a:xfrm>
            <a:prstGeom prst="rect">
              <a:avLst/>
            </a:prstGeom>
            <a:noFill/>
            <a:ln w="9525">
              <a:noFill/>
            </a:ln>
          </p:spPr>
        </p:pic>
        <p:pic>
          <p:nvPicPr>
            <p:cNvPr id="236556" name="图片 9220" descr="White city and roads background vector (4)"/>
            <p:cNvPicPr>
              <a:picLocks noChangeAspect="1"/>
            </p:cNvPicPr>
            <p:nvPr/>
          </p:nvPicPr>
          <p:blipFill>
            <a:blip r:embed="rId1"/>
            <a:stretch>
              <a:fillRect/>
            </a:stretch>
          </p:blipFill>
          <p:spPr>
            <a:xfrm>
              <a:off x="10544" y="541"/>
              <a:ext cx="5669" cy="1848"/>
            </a:xfrm>
            <a:prstGeom prst="rect">
              <a:avLst/>
            </a:prstGeom>
            <a:noFill/>
            <a:ln w="9525">
              <a:noFill/>
            </a:ln>
          </p:spPr>
        </p:pic>
      </p:grpSp>
      <p:sp>
        <p:nvSpPr>
          <p:cNvPr id="17" name="椭圆 16"/>
          <p:cNvSpPr/>
          <p:nvPr/>
        </p:nvSpPr>
        <p:spPr>
          <a:xfrm>
            <a:off x="7427913" y="2000250"/>
            <a:ext cx="520700" cy="492125"/>
          </a:xfrm>
          <a:prstGeom prst="ellipse">
            <a:avLst/>
          </a:prstGeom>
          <a:solidFill>
            <a:srgbClr val="4CC7AA"/>
          </a:solidFill>
          <a:ln>
            <a:noFill/>
          </a:ln>
        </p:spPr>
        <p:style>
          <a:lnRef idx="2">
            <a:schemeClr val="accent1">
              <a:shade val="50000"/>
            </a:schemeClr>
          </a:lnRef>
          <a:fillRef idx="1">
            <a:schemeClr val="accent1"/>
          </a:fillRef>
          <a:effectRef idx="0">
            <a:schemeClr val="accent1"/>
          </a:effectRef>
          <a:fontRef idx="minor">
            <a:schemeClr val="lt1"/>
          </a:fontRef>
        </p:style>
        <p:txBody>
          <a:bodyPr lIns="140717" tIns="70359" rIns="140717" bIns="70359"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 name="椭圆 18"/>
          <p:cNvSpPr/>
          <p:nvPr/>
        </p:nvSpPr>
        <p:spPr>
          <a:xfrm>
            <a:off x="10098088" y="4318000"/>
            <a:ext cx="860425" cy="812800"/>
          </a:xfrm>
          <a:prstGeom prst="ellipse">
            <a:avLst/>
          </a:prstGeom>
          <a:solidFill>
            <a:srgbClr val="37A7D9"/>
          </a:solidFill>
          <a:ln>
            <a:noFill/>
          </a:ln>
        </p:spPr>
        <p:style>
          <a:lnRef idx="2">
            <a:schemeClr val="accent1">
              <a:shade val="50000"/>
            </a:schemeClr>
          </a:lnRef>
          <a:fillRef idx="1">
            <a:schemeClr val="accent1"/>
          </a:fillRef>
          <a:effectRef idx="0">
            <a:schemeClr val="accent1"/>
          </a:effectRef>
          <a:fontRef idx="minor">
            <a:schemeClr val="lt1"/>
          </a:fontRef>
        </p:style>
        <p:txBody>
          <a:bodyPr lIns="140717" tIns="70359" rIns="140717" bIns="70359"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 name="椭圆 25"/>
          <p:cNvSpPr/>
          <p:nvPr/>
        </p:nvSpPr>
        <p:spPr>
          <a:xfrm flipH="1">
            <a:off x="11539538" y="3086100"/>
            <a:ext cx="357188" cy="338138"/>
          </a:xfrm>
          <a:prstGeom prst="ellipse">
            <a:avLst/>
          </a:prstGeom>
          <a:solidFill>
            <a:srgbClr val="267FAB"/>
          </a:solidFill>
          <a:ln>
            <a:noFill/>
          </a:ln>
        </p:spPr>
        <p:style>
          <a:lnRef idx="2">
            <a:schemeClr val="accent1">
              <a:shade val="50000"/>
            </a:schemeClr>
          </a:lnRef>
          <a:fillRef idx="1">
            <a:schemeClr val="accent1"/>
          </a:fillRef>
          <a:effectRef idx="0">
            <a:schemeClr val="accent1"/>
          </a:effectRef>
          <a:fontRef idx="minor">
            <a:schemeClr val="lt1"/>
          </a:fontRef>
        </p:style>
        <p:txBody>
          <a:bodyPr lIns="140717" tIns="70359" rIns="140717" bIns="70359"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3" name="组合 28"/>
          <p:cNvGrpSpPr/>
          <p:nvPr/>
        </p:nvGrpSpPr>
        <p:grpSpPr>
          <a:xfrm flipV="1">
            <a:off x="12899689" y="3912138"/>
            <a:ext cx="1046263" cy="1153146"/>
            <a:chOff x="280875" y="2330441"/>
            <a:chExt cx="664294" cy="773419"/>
          </a:xfrm>
          <a:solidFill>
            <a:schemeClr val="bg1">
              <a:lumMod val="50000"/>
            </a:schemeClr>
          </a:solidFill>
        </p:grpSpPr>
        <p:sp>
          <p:nvSpPr>
            <p:cNvPr id="27" name="椭圆 26"/>
            <p:cNvSpPr/>
            <p:nvPr/>
          </p:nvSpPr>
          <p:spPr>
            <a:xfrm flipH="1">
              <a:off x="851937" y="2330441"/>
              <a:ext cx="93232" cy="93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8" name="椭圆 27"/>
            <p:cNvSpPr/>
            <p:nvPr/>
          </p:nvSpPr>
          <p:spPr>
            <a:xfrm flipH="1">
              <a:off x="280875" y="3010628"/>
              <a:ext cx="93232" cy="932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236553" name="文本框 1"/>
          <p:cNvSpPr txBox="1"/>
          <p:nvPr/>
        </p:nvSpPr>
        <p:spPr>
          <a:xfrm>
            <a:off x="1530350" y="3394075"/>
            <a:ext cx="11679238" cy="2357438"/>
          </a:xfrm>
          <a:prstGeom prst="rect">
            <a:avLst/>
          </a:prstGeom>
          <a:noFill/>
          <a:ln w="38100" cap="flat" cmpd="sng">
            <a:solidFill>
              <a:schemeClr val="accent1"/>
            </a:solidFill>
            <a:prstDash val="sysDash"/>
            <a:round/>
            <a:headEnd type="none" w="med" len="med"/>
            <a:tailEnd type="none" w="med" len="med"/>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120000"/>
              </a:lnSpc>
              <a:spcBef>
                <a:spcPct val="0"/>
              </a:spcBef>
              <a:buNone/>
            </a:pPr>
            <a:r>
              <a:rPr lang="zh-CN" altLang="en-US" sz="4000" dirty="0">
                <a:latin typeface="楷体" panose="02010609060101010101" pitchFamily="49" charset="-122"/>
                <a:ea typeface="楷体" panose="02010609060101010101" pitchFamily="49" charset="-122"/>
                <a:sym typeface="Arial" panose="020B0604020202020204" pitchFamily="34" charset="0"/>
              </a:rPr>
              <a:t>6</a:t>
            </a:r>
            <a:r>
              <a:rPr lang="en-US" altLang="zh-CN" sz="4000" dirty="0">
                <a:latin typeface="楷体" panose="02010609060101010101" pitchFamily="49" charset="-122"/>
                <a:ea typeface="楷体" panose="02010609060101010101" pitchFamily="49" charset="-122"/>
                <a:sym typeface="Arial" panose="020B0604020202020204" pitchFamily="34" charset="0"/>
              </a:rPr>
              <a:t>.</a:t>
            </a:r>
            <a:r>
              <a:rPr lang="zh-CN" altLang="en-US" sz="4000" dirty="0">
                <a:latin typeface="楷体" panose="02010609060101010101" pitchFamily="49" charset="-122"/>
                <a:ea typeface="楷体" panose="02010609060101010101" pitchFamily="49" charset="-122"/>
                <a:sym typeface="Arial" panose="020B0604020202020204" pitchFamily="34" charset="0"/>
              </a:rPr>
              <a:t>收货人A’、B’和C’或其代理在办理完缴费换单、报检、报关等手续后，分别凭换取的提货单到货运站（CFS）申请提取拼箱货。</a:t>
            </a:r>
            <a:endParaRPr lang="zh-CN" altLang="en-US" sz="4000" dirty="0">
              <a:latin typeface="楷体" panose="02010609060101010101" pitchFamily="49" charset="-122"/>
              <a:ea typeface="楷体" panose="02010609060101010101" pitchFamily="49" charset="-122"/>
            </a:endParaRPr>
          </a:p>
        </p:txBody>
      </p:sp>
    </p:spTree>
  </p:cSld>
  <p:clrMapOvr>
    <a:masterClrMapping/>
  </p:clrMapOvr>
  <p:transition>
    <p:fade/>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7570" name="标题 1"/>
          <p:cNvSpPr>
            <a:spLocks noGrp="1"/>
          </p:cNvSpPr>
          <p:nvPr>
            <p:ph type="title" idx="4294967295"/>
          </p:nvPr>
        </p:nvSpPr>
        <p:spPr>
          <a:xfrm>
            <a:off x="962025" y="495300"/>
            <a:ext cx="12961938" cy="836613"/>
          </a:xfrm>
          <a:ln/>
        </p:spPr>
        <p:txBody>
          <a:bodyPr vert="horz" wrap="square" lIns="140717" tIns="70359" rIns="140717" bIns="70359" anchor="ctr" anchorCtr="1"/>
          <a:p>
            <a:pPr eaLnBrk="1" hangingPunct="1"/>
            <a:r>
              <a:rPr lang="zh-CN" altLang="en-US" sz="5800" b="1" dirty="0">
                <a:latin typeface="黑体" panose="02010609060101010101" pitchFamily="49" charset="-122"/>
              </a:rPr>
              <a:t>结  论</a:t>
            </a:r>
            <a:endParaRPr lang="zh-CN" altLang="en-US" sz="5800" b="1" dirty="0">
              <a:latin typeface="黑体" panose="02010609060101010101" pitchFamily="49" charset="-122"/>
            </a:endParaRPr>
          </a:p>
        </p:txBody>
      </p:sp>
      <p:grpSp>
        <p:nvGrpSpPr>
          <p:cNvPr id="237571" name="标题 1"/>
          <p:cNvGrpSpPr/>
          <p:nvPr/>
        </p:nvGrpSpPr>
        <p:grpSpPr>
          <a:xfrm>
            <a:off x="3117850" y="2000250"/>
            <a:ext cx="11796713" cy="7524750"/>
            <a:chOff x="0" y="0"/>
            <a:chExt cx="3340" cy="1302"/>
          </a:xfrm>
        </p:grpSpPr>
        <p:pic>
          <p:nvPicPr>
            <p:cNvPr id="237591" name="标题 1"/>
            <p:cNvPicPr/>
            <p:nvPr/>
          </p:nvPicPr>
          <p:blipFill>
            <a:blip r:embed="rId1"/>
            <a:stretch>
              <a:fillRect/>
            </a:stretch>
          </p:blipFill>
          <p:spPr>
            <a:xfrm>
              <a:off x="0" y="0"/>
              <a:ext cx="3340" cy="1302"/>
            </a:xfrm>
            <a:prstGeom prst="rect">
              <a:avLst/>
            </a:prstGeom>
            <a:noFill/>
            <a:ln w="9525">
              <a:noFill/>
            </a:ln>
          </p:spPr>
        </p:pic>
        <p:sp>
          <p:nvSpPr>
            <p:cNvPr id="237592" name="文本框 10261"/>
            <p:cNvSpPr txBox="1"/>
            <p:nvPr/>
          </p:nvSpPr>
          <p:spPr>
            <a:xfrm>
              <a:off x="482" y="334"/>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37572" name="内容占位符 2"/>
          <p:cNvSpPr>
            <a:spLocks noGrp="1"/>
          </p:cNvSpPr>
          <p:nvPr/>
        </p:nvSpPr>
        <p:spPr>
          <a:xfrm>
            <a:off x="4140200" y="3824288"/>
            <a:ext cx="9582150" cy="1801812"/>
          </a:xfrm>
          <a:prstGeom prst="rect">
            <a:avLst/>
          </a:prstGeom>
          <a:noFill/>
          <a:ln w="9525">
            <a:noFill/>
          </a:ln>
        </p:spPr>
        <p:txBody>
          <a:bodyPr lIns="140717" tIns="70359" rIns="140717" bIns="70359"/>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342900" lvl="0" indent="-342900">
              <a:lnSpc>
                <a:spcPct val="150000"/>
              </a:lnSpc>
              <a:buNone/>
            </a:pPr>
            <a:r>
              <a:rPr lang="zh-CN" altLang="en-US" sz="4200" b="1" dirty="0">
                <a:solidFill>
                  <a:srgbClr val="404040"/>
                </a:solidFill>
                <a:latin typeface="楷体" panose="02010609060101010101" pitchFamily="49" charset="-122"/>
                <a:ea typeface="楷体" panose="02010609060101010101" pitchFamily="49" charset="-122"/>
                <a:sym typeface="Arial" panose="020B0604020202020204" pitchFamily="34" charset="0"/>
              </a:rPr>
              <a:t>     从拼箱货进口的整个业务流程来看，拼箱货进口涉及的相关方主要是船公司、货运站和收货人或其代理。</a:t>
            </a:r>
            <a:endParaRPr lang="zh-CN" altLang="en-US" sz="4200" b="1" dirty="0">
              <a:solidFill>
                <a:srgbClr val="404040"/>
              </a:solidFill>
              <a:latin typeface="楷体" panose="02010609060101010101" pitchFamily="49" charset="-122"/>
              <a:ea typeface="楷体" panose="02010609060101010101" pitchFamily="49" charset="-122"/>
              <a:sym typeface="Arial" panose="020B0604020202020204" pitchFamily="34" charset="0"/>
            </a:endParaRPr>
          </a:p>
        </p:txBody>
      </p:sp>
      <p:grpSp>
        <p:nvGrpSpPr>
          <p:cNvPr id="237573" name="组合 9217"/>
          <p:cNvGrpSpPr>
            <a:grpSpLocks noChangeAspect="1"/>
          </p:cNvGrpSpPr>
          <p:nvPr/>
        </p:nvGrpSpPr>
        <p:grpSpPr>
          <a:xfrm>
            <a:off x="-49212" y="8248650"/>
            <a:ext cx="14451012" cy="2016125"/>
            <a:chOff x="0" y="0"/>
            <a:chExt cx="16212" cy="2389"/>
          </a:xfrm>
        </p:grpSpPr>
        <p:pic>
          <p:nvPicPr>
            <p:cNvPr id="237588" name="图片 9218" descr="White city and roads background vector (4)"/>
            <p:cNvPicPr>
              <a:picLocks noChangeAspect="1"/>
            </p:cNvPicPr>
            <p:nvPr/>
          </p:nvPicPr>
          <p:blipFill>
            <a:blip r:embed="rId2"/>
            <a:stretch>
              <a:fillRect/>
            </a:stretch>
          </p:blipFill>
          <p:spPr>
            <a:xfrm>
              <a:off x="0" y="541"/>
              <a:ext cx="5669" cy="1848"/>
            </a:xfrm>
            <a:prstGeom prst="rect">
              <a:avLst/>
            </a:prstGeom>
            <a:noFill/>
            <a:ln w="9525">
              <a:noFill/>
            </a:ln>
          </p:spPr>
        </p:pic>
        <p:pic>
          <p:nvPicPr>
            <p:cNvPr id="237589" name="图片 5" descr="White city and roads background vector (3)_复制"/>
            <p:cNvPicPr>
              <a:picLocks noChangeAspect="1"/>
            </p:cNvPicPr>
            <p:nvPr/>
          </p:nvPicPr>
          <p:blipFill>
            <a:blip r:embed="rId3"/>
            <a:stretch>
              <a:fillRect/>
            </a:stretch>
          </p:blipFill>
          <p:spPr>
            <a:xfrm>
              <a:off x="5783" y="0"/>
              <a:ext cx="4761" cy="2389"/>
            </a:xfrm>
            <a:prstGeom prst="rect">
              <a:avLst/>
            </a:prstGeom>
            <a:noFill/>
            <a:ln w="9525">
              <a:noFill/>
            </a:ln>
          </p:spPr>
        </p:pic>
        <p:pic>
          <p:nvPicPr>
            <p:cNvPr id="237590" name="图片 9220" descr="White city and roads background vector (4)"/>
            <p:cNvPicPr>
              <a:picLocks noChangeAspect="1"/>
            </p:cNvPicPr>
            <p:nvPr/>
          </p:nvPicPr>
          <p:blipFill>
            <a:blip r:embed="rId2"/>
            <a:stretch>
              <a:fillRect/>
            </a:stretch>
          </p:blipFill>
          <p:spPr>
            <a:xfrm>
              <a:off x="10544" y="541"/>
              <a:ext cx="5669" cy="1848"/>
            </a:xfrm>
            <a:prstGeom prst="rect">
              <a:avLst/>
            </a:prstGeom>
            <a:noFill/>
            <a:ln w="9525">
              <a:noFill/>
            </a:ln>
          </p:spPr>
        </p:pic>
      </p:grpSp>
      <p:pic>
        <p:nvPicPr>
          <p:cNvPr id="237574" name="图片 9225" descr="1"/>
          <p:cNvPicPr>
            <a:picLocks noChangeAspect="1"/>
          </p:cNvPicPr>
          <p:nvPr/>
        </p:nvPicPr>
        <p:blipFill>
          <a:blip r:embed="rId4"/>
          <a:stretch>
            <a:fillRect/>
          </a:stretch>
        </p:blipFill>
        <p:spPr>
          <a:xfrm>
            <a:off x="4365625" y="3397250"/>
            <a:ext cx="1414463" cy="1598613"/>
          </a:xfrm>
          <a:prstGeom prst="rect">
            <a:avLst/>
          </a:prstGeom>
          <a:noFill/>
          <a:ln w="9525">
            <a:noFill/>
          </a:ln>
        </p:spPr>
      </p:pic>
      <p:grpSp>
        <p:nvGrpSpPr>
          <p:cNvPr id="237575" name="组合 16"/>
          <p:cNvGrpSpPr/>
          <p:nvPr/>
        </p:nvGrpSpPr>
        <p:grpSpPr>
          <a:xfrm>
            <a:off x="508000" y="3252788"/>
            <a:ext cx="3905250" cy="5151437"/>
            <a:chOff x="0" y="0"/>
            <a:chExt cx="3333750" cy="4645025"/>
          </a:xfrm>
        </p:grpSpPr>
        <p:sp>
          <p:nvSpPr>
            <p:cNvPr id="237576" name="Freeform 25"/>
            <p:cNvSpPr>
              <a:spLocks noEditPoints="1"/>
            </p:cNvSpPr>
            <p:nvPr/>
          </p:nvSpPr>
          <p:spPr>
            <a:xfrm>
              <a:off x="2284412" y="749300"/>
              <a:ext cx="1049338" cy="1049338"/>
            </a:xfrm>
            <a:custGeom>
              <a:avLst/>
              <a:gdLst>
                <a:gd name="txL" fmla="*/ 0 w 227"/>
                <a:gd name="txT" fmla="*/ 0 h 227"/>
                <a:gd name="txR" fmla="*/ 227 w 227"/>
                <a:gd name="txB" fmla="*/ 227 h 22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27" h="227">
                  <a:moveTo>
                    <a:pt x="167" y="30"/>
                  </a:moveTo>
                  <a:cubicBezTo>
                    <a:pt x="213" y="60"/>
                    <a:pt x="227" y="122"/>
                    <a:pt x="197" y="169"/>
                  </a:cubicBezTo>
                  <a:cubicBezTo>
                    <a:pt x="170" y="211"/>
                    <a:pt x="116" y="227"/>
                    <a:pt x="71" y="207"/>
                  </a:cubicBezTo>
                  <a:cubicBezTo>
                    <a:pt x="75" y="202"/>
                    <a:pt x="75" y="202"/>
                    <a:pt x="75" y="202"/>
                  </a:cubicBezTo>
                  <a:cubicBezTo>
                    <a:pt x="78" y="197"/>
                    <a:pt x="77" y="191"/>
                    <a:pt x="74" y="189"/>
                  </a:cubicBezTo>
                  <a:cubicBezTo>
                    <a:pt x="61" y="181"/>
                    <a:pt x="61" y="181"/>
                    <a:pt x="61" y="181"/>
                  </a:cubicBezTo>
                  <a:cubicBezTo>
                    <a:pt x="57" y="178"/>
                    <a:pt x="52" y="181"/>
                    <a:pt x="49" y="185"/>
                  </a:cubicBezTo>
                  <a:cubicBezTo>
                    <a:pt x="46" y="190"/>
                    <a:pt x="46" y="190"/>
                    <a:pt x="46" y="190"/>
                  </a:cubicBezTo>
                  <a:cubicBezTo>
                    <a:pt x="9" y="158"/>
                    <a:pt x="0" y="103"/>
                    <a:pt x="28" y="60"/>
                  </a:cubicBezTo>
                  <a:cubicBezTo>
                    <a:pt x="58" y="14"/>
                    <a:pt x="120" y="0"/>
                    <a:pt x="167" y="30"/>
                  </a:cubicBezTo>
                  <a:close/>
                  <a:moveTo>
                    <a:pt x="169" y="151"/>
                  </a:moveTo>
                  <a:cubicBezTo>
                    <a:pt x="189" y="120"/>
                    <a:pt x="180" y="78"/>
                    <a:pt x="149" y="58"/>
                  </a:cubicBezTo>
                  <a:cubicBezTo>
                    <a:pt x="117" y="38"/>
                    <a:pt x="76" y="47"/>
                    <a:pt x="56" y="78"/>
                  </a:cubicBezTo>
                  <a:cubicBezTo>
                    <a:pt x="36" y="110"/>
                    <a:pt x="45" y="151"/>
                    <a:pt x="76" y="171"/>
                  </a:cubicBezTo>
                  <a:cubicBezTo>
                    <a:pt x="107" y="191"/>
                    <a:pt x="149" y="182"/>
                    <a:pt x="169" y="151"/>
                  </a:cubicBezTo>
                  <a:close/>
                </a:path>
              </a:pathLst>
            </a:custGeom>
            <a:solidFill>
              <a:srgbClr val="65A3FF">
                <a:alpha val="100000"/>
              </a:srgbClr>
            </a:solidFill>
            <a:ln w="9525">
              <a:noFill/>
            </a:ln>
          </p:spPr>
          <p:txBody>
            <a:bodyPr/>
            <a:p>
              <a:endParaRPr lang="zh-CN" altLang="en-US"/>
            </a:p>
          </p:txBody>
        </p:sp>
        <p:sp>
          <p:nvSpPr>
            <p:cNvPr id="237577" name="Freeform 26"/>
            <p:cNvSpPr/>
            <p:nvPr/>
          </p:nvSpPr>
          <p:spPr>
            <a:xfrm>
              <a:off x="2449512" y="923925"/>
              <a:ext cx="708025" cy="708025"/>
            </a:xfrm>
            <a:custGeom>
              <a:avLst/>
              <a:gdLst>
                <a:gd name="txL" fmla="*/ 0 w 153"/>
                <a:gd name="txT" fmla="*/ 0 h 153"/>
                <a:gd name="txR" fmla="*/ 153 w 153"/>
                <a:gd name="txB" fmla="*/ 153 h 153"/>
              </a:gdLst>
              <a:ahLst/>
              <a:cxnLst>
                <a:cxn ang="0">
                  <a:pos x="2147483647" y="2147483647"/>
                </a:cxn>
                <a:cxn ang="0">
                  <a:pos x="2147483647" y="2147483647"/>
                </a:cxn>
                <a:cxn ang="0">
                  <a:pos x="2147483647" y="2147483647"/>
                </a:cxn>
                <a:cxn ang="0">
                  <a:pos x="2147483647" y="2147483647"/>
                </a:cxn>
                <a:cxn ang="0">
                  <a:pos x="2147483647" y="2147483647"/>
                </a:cxn>
              </a:cxnLst>
              <a:rect l="txL" t="txT" r="txR" b="txB"/>
              <a:pathLst>
                <a:path w="153" h="153">
                  <a:moveTo>
                    <a:pt x="113" y="20"/>
                  </a:moveTo>
                  <a:cubicBezTo>
                    <a:pt x="144" y="40"/>
                    <a:pt x="153" y="82"/>
                    <a:pt x="133" y="113"/>
                  </a:cubicBezTo>
                  <a:cubicBezTo>
                    <a:pt x="113" y="144"/>
                    <a:pt x="71" y="153"/>
                    <a:pt x="40" y="133"/>
                  </a:cubicBezTo>
                  <a:cubicBezTo>
                    <a:pt x="9" y="113"/>
                    <a:pt x="0" y="72"/>
                    <a:pt x="20" y="40"/>
                  </a:cubicBezTo>
                  <a:cubicBezTo>
                    <a:pt x="40" y="9"/>
                    <a:pt x="81" y="0"/>
                    <a:pt x="113" y="20"/>
                  </a:cubicBezTo>
                  <a:close/>
                </a:path>
              </a:pathLst>
            </a:custGeom>
            <a:solidFill>
              <a:schemeClr val="bg1">
                <a:alpha val="100000"/>
              </a:schemeClr>
            </a:solidFill>
            <a:ln w="9525">
              <a:noFill/>
            </a:ln>
          </p:spPr>
          <p:txBody>
            <a:bodyPr/>
            <a:p>
              <a:endParaRPr lang="zh-CN" altLang="en-US"/>
            </a:p>
          </p:txBody>
        </p:sp>
        <p:sp>
          <p:nvSpPr>
            <p:cNvPr id="237578" name="Freeform 33"/>
            <p:cNvSpPr/>
            <p:nvPr/>
          </p:nvSpPr>
          <p:spPr>
            <a:xfrm>
              <a:off x="2497137" y="1571625"/>
              <a:ext cx="147638" cy="133350"/>
            </a:xfrm>
            <a:custGeom>
              <a:avLst/>
              <a:gdLst>
                <a:gd name="txL" fmla="*/ 0 w 32"/>
                <a:gd name="txT" fmla="*/ 0 h 29"/>
                <a:gd name="txR" fmla="*/ 32 w 32"/>
                <a:gd name="txB" fmla="*/ 29 h 29"/>
              </a:gdLst>
              <a:ahLst/>
              <a:cxnLst>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Lst>
              <a:rect l="txL" t="txT" r="txR" b="txB"/>
              <a:pathLst>
                <a:path w="32" h="29">
                  <a:moveTo>
                    <a:pt x="28" y="11"/>
                  </a:moveTo>
                  <a:cubicBezTo>
                    <a:pt x="31" y="13"/>
                    <a:pt x="32" y="19"/>
                    <a:pt x="29" y="24"/>
                  </a:cubicBezTo>
                  <a:cubicBezTo>
                    <a:pt x="25" y="29"/>
                    <a:pt x="25" y="29"/>
                    <a:pt x="25" y="29"/>
                  </a:cubicBezTo>
                  <a:cubicBezTo>
                    <a:pt x="21" y="27"/>
                    <a:pt x="16" y="24"/>
                    <a:pt x="12" y="21"/>
                  </a:cubicBezTo>
                  <a:cubicBezTo>
                    <a:pt x="8" y="19"/>
                    <a:pt x="4" y="16"/>
                    <a:pt x="0" y="12"/>
                  </a:cubicBezTo>
                  <a:cubicBezTo>
                    <a:pt x="3" y="7"/>
                    <a:pt x="3" y="7"/>
                    <a:pt x="3" y="7"/>
                  </a:cubicBezTo>
                  <a:cubicBezTo>
                    <a:pt x="6" y="3"/>
                    <a:pt x="11" y="0"/>
                    <a:pt x="15" y="3"/>
                  </a:cubicBezTo>
                  <a:lnTo>
                    <a:pt x="28" y="11"/>
                  </a:lnTo>
                  <a:close/>
                </a:path>
              </a:pathLst>
            </a:custGeom>
            <a:solidFill>
              <a:srgbClr val="65A3FF">
                <a:alpha val="100000"/>
              </a:srgbClr>
            </a:solidFill>
            <a:ln w="9525">
              <a:noFill/>
            </a:ln>
          </p:spPr>
          <p:txBody>
            <a:bodyPr/>
            <a:p>
              <a:endParaRPr lang="zh-CN" altLang="en-US"/>
            </a:p>
          </p:txBody>
        </p:sp>
        <p:sp>
          <p:nvSpPr>
            <p:cNvPr id="237579" name="Freeform 35"/>
            <p:cNvSpPr/>
            <p:nvPr/>
          </p:nvSpPr>
          <p:spPr>
            <a:xfrm>
              <a:off x="2449512" y="1627187"/>
              <a:ext cx="161925" cy="147638"/>
            </a:xfrm>
            <a:custGeom>
              <a:avLst/>
              <a:gdLst>
                <a:gd name="txL" fmla="*/ 0 w 35"/>
                <a:gd name="txT" fmla="*/ 0 h 32"/>
                <a:gd name="txR" fmla="*/ 35 w 35"/>
                <a:gd name="txB" fmla="*/ 32 h 32"/>
              </a:gdLst>
              <a:ahLst/>
              <a:cxnLst>
                <a:cxn ang="0">
                  <a:pos x="2147483647" y="2147483647"/>
                </a:cxn>
                <a:cxn ang="0">
                  <a:pos x="2147483647" y="2147483647"/>
                </a:cxn>
                <a:cxn ang="0">
                  <a:pos x="0" y="2147483647"/>
                </a:cxn>
                <a:cxn ang="0">
                  <a:pos x="2147483647" y="0"/>
                </a:cxn>
                <a:cxn ang="0">
                  <a:pos x="2147483647" y="2147483647"/>
                </a:cxn>
                <a:cxn ang="0">
                  <a:pos x="2147483647" y="2147483647"/>
                </a:cxn>
              </a:cxnLst>
              <a:rect l="txL" t="txT" r="txR" b="txB"/>
              <a:pathLst>
                <a:path w="35" h="32">
                  <a:moveTo>
                    <a:pt x="35" y="17"/>
                  </a:moveTo>
                  <a:cubicBezTo>
                    <a:pt x="26" y="32"/>
                    <a:pt x="26" y="32"/>
                    <a:pt x="26" y="32"/>
                  </a:cubicBezTo>
                  <a:cubicBezTo>
                    <a:pt x="0" y="15"/>
                    <a:pt x="0" y="15"/>
                    <a:pt x="0" y="15"/>
                  </a:cubicBezTo>
                  <a:cubicBezTo>
                    <a:pt x="10" y="0"/>
                    <a:pt x="10" y="0"/>
                    <a:pt x="10" y="0"/>
                  </a:cubicBezTo>
                  <a:cubicBezTo>
                    <a:pt x="14" y="4"/>
                    <a:pt x="18" y="7"/>
                    <a:pt x="22" y="9"/>
                  </a:cubicBezTo>
                  <a:cubicBezTo>
                    <a:pt x="26" y="12"/>
                    <a:pt x="31" y="15"/>
                    <a:pt x="35" y="17"/>
                  </a:cubicBezTo>
                  <a:close/>
                </a:path>
              </a:pathLst>
            </a:custGeom>
            <a:solidFill>
              <a:srgbClr val="65A3FF">
                <a:alpha val="100000"/>
              </a:srgbClr>
            </a:solidFill>
            <a:ln w="9525">
              <a:noFill/>
            </a:ln>
          </p:spPr>
          <p:txBody>
            <a:bodyPr/>
            <a:p>
              <a:endParaRPr lang="zh-CN" altLang="en-US"/>
            </a:p>
          </p:txBody>
        </p:sp>
        <p:sp>
          <p:nvSpPr>
            <p:cNvPr id="237580" name="Freeform 37"/>
            <p:cNvSpPr/>
            <p:nvPr/>
          </p:nvSpPr>
          <p:spPr>
            <a:xfrm>
              <a:off x="2144712" y="1798637"/>
              <a:ext cx="444500" cy="420688"/>
            </a:xfrm>
            <a:custGeom>
              <a:avLst/>
              <a:gdLst>
                <a:gd name="txL" fmla="*/ 0 w 96"/>
                <a:gd name="txT" fmla="*/ 0 h 91"/>
                <a:gd name="txR" fmla="*/ 96 w 96"/>
                <a:gd name="txB" fmla="*/ 91 h 9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txL" t="txT" r="txR" b="txB"/>
              <a:pathLst>
                <a:path w="96" h="91">
                  <a:moveTo>
                    <a:pt x="89" y="0"/>
                  </a:moveTo>
                  <a:cubicBezTo>
                    <a:pt x="95" y="7"/>
                    <a:pt x="96" y="17"/>
                    <a:pt x="91" y="25"/>
                  </a:cubicBezTo>
                  <a:cubicBezTo>
                    <a:pt x="56" y="79"/>
                    <a:pt x="56" y="79"/>
                    <a:pt x="56" y="79"/>
                  </a:cubicBezTo>
                  <a:cubicBezTo>
                    <a:pt x="50" y="89"/>
                    <a:pt x="37" y="91"/>
                    <a:pt x="27" y="85"/>
                  </a:cubicBezTo>
                  <a:cubicBezTo>
                    <a:pt x="11" y="75"/>
                    <a:pt x="11" y="75"/>
                    <a:pt x="11" y="75"/>
                  </a:cubicBezTo>
                  <a:cubicBezTo>
                    <a:pt x="3" y="69"/>
                    <a:pt x="0" y="59"/>
                    <a:pt x="3" y="51"/>
                  </a:cubicBezTo>
                  <a:cubicBezTo>
                    <a:pt x="34" y="51"/>
                    <a:pt x="61" y="51"/>
                    <a:pt x="61" y="51"/>
                  </a:cubicBezTo>
                  <a:cubicBezTo>
                    <a:pt x="63" y="30"/>
                    <a:pt x="63" y="30"/>
                    <a:pt x="63" y="30"/>
                  </a:cubicBezTo>
                  <a:cubicBezTo>
                    <a:pt x="67" y="30"/>
                    <a:pt x="71" y="28"/>
                    <a:pt x="73" y="24"/>
                  </a:cubicBezTo>
                  <a:lnTo>
                    <a:pt x="89" y="0"/>
                  </a:lnTo>
                  <a:close/>
                </a:path>
              </a:pathLst>
            </a:custGeom>
            <a:solidFill>
              <a:srgbClr val="65A3FF">
                <a:alpha val="100000"/>
              </a:srgbClr>
            </a:solidFill>
            <a:ln w="9525">
              <a:noFill/>
            </a:ln>
          </p:spPr>
          <p:txBody>
            <a:bodyPr/>
            <a:p>
              <a:endParaRPr lang="zh-CN" altLang="en-US"/>
            </a:p>
          </p:txBody>
        </p:sp>
        <p:sp>
          <p:nvSpPr>
            <p:cNvPr id="237581" name="Freeform 38"/>
            <p:cNvSpPr/>
            <p:nvPr/>
          </p:nvSpPr>
          <p:spPr>
            <a:xfrm>
              <a:off x="2366962" y="1719262"/>
              <a:ext cx="188913" cy="217488"/>
            </a:xfrm>
            <a:custGeom>
              <a:avLst/>
              <a:gdLst>
                <a:gd name="txL" fmla="*/ 0 w 41"/>
                <a:gd name="txT" fmla="*/ 0 h 47"/>
                <a:gd name="txR" fmla="*/ 41 w 41"/>
                <a:gd name="txB" fmla="*/ 47 h 47"/>
              </a:gdLst>
              <a:ahLst/>
              <a:cxnLst>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Lst>
              <a:rect l="txL" t="txT" r="txR" b="txB"/>
              <a:pathLst>
                <a:path w="41" h="47">
                  <a:moveTo>
                    <a:pt x="41" y="17"/>
                  </a:moveTo>
                  <a:cubicBezTo>
                    <a:pt x="25" y="41"/>
                    <a:pt x="25" y="41"/>
                    <a:pt x="25" y="41"/>
                  </a:cubicBezTo>
                  <a:cubicBezTo>
                    <a:pt x="23" y="45"/>
                    <a:pt x="19" y="47"/>
                    <a:pt x="15" y="47"/>
                  </a:cubicBezTo>
                  <a:cubicBezTo>
                    <a:pt x="18" y="26"/>
                    <a:pt x="18" y="26"/>
                    <a:pt x="18" y="26"/>
                  </a:cubicBezTo>
                  <a:cubicBezTo>
                    <a:pt x="0" y="24"/>
                    <a:pt x="0" y="24"/>
                    <a:pt x="0" y="24"/>
                  </a:cubicBezTo>
                  <a:cubicBezTo>
                    <a:pt x="15" y="0"/>
                    <a:pt x="15" y="0"/>
                    <a:pt x="15" y="0"/>
                  </a:cubicBezTo>
                  <a:cubicBezTo>
                    <a:pt x="17" y="1"/>
                    <a:pt x="18" y="2"/>
                    <a:pt x="20" y="3"/>
                  </a:cubicBezTo>
                  <a:cubicBezTo>
                    <a:pt x="36" y="13"/>
                    <a:pt x="36" y="13"/>
                    <a:pt x="36" y="13"/>
                  </a:cubicBezTo>
                  <a:cubicBezTo>
                    <a:pt x="38" y="14"/>
                    <a:pt x="39" y="15"/>
                    <a:pt x="41" y="17"/>
                  </a:cubicBezTo>
                  <a:close/>
                </a:path>
              </a:pathLst>
            </a:custGeom>
            <a:solidFill>
              <a:srgbClr val="65A3FF">
                <a:alpha val="100000"/>
              </a:srgbClr>
            </a:solidFill>
            <a:ln w="9525">
              <a:noFill/>
            </a:ln>
          </p:spPr>
          <p:txBody>
            <a:bodyPr/>
            <a:p>
              <a:endParaRPr lang="zh-CN" altLang="en-US"/>
            </a:p>
          </p:txBody>
        </p:sp>
        <p:sp>
          <p:nvSpPr>
            <p:cNvPr id="237582" name="Freeform 39"/>
            <p:cNvSpPr/>
            <p:nvPr/>
          </p:nvSpPr>
          <p:spPr>
            <a:xfrm>
              <a:off x="2347912" y="1830387"/>
              <a:ext cx="101600" cy="106363"/>
            </a:xfrm>
            <a:custGeom>
              <a:avLst/>
              <a:gdLst>
                <a:gd name="txL" fmla="*/ 0 w 22"/>
                <a:gd name="txT" fmla="*/ 0 h 23"/>
                <a:gd name="txR" fmla="*/ 22 w 22"/>
                <a:gd name="txB" fmla="*/ 23 h 23"/>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Lst>
              <a:rect l="txL" t="txT" r="txR" b="txB"/>
              <a:pathLst>
                <a:path w="22" h="23">
                  <a:moveTo>
                    <a:pt x="22" y="2"/>
                  </a:moveTo>
                  <a:cubicBezTo>
                    <a:pt x="19" y="23"/>
                    <a:pt x="19" y="23"/>
                    <a:pt x="19" y="23"/>
                  </a:cubicBezTo>
                  <a:cubicBezTo>
                    <a:pt x="19" y="22"/>
                    <a:pt x="18" y="22"/>
                    <a:pt x="17" y="22"/>
                  </a:cubicBezTo>
                  <a:cubicBezTo>
                    <a:pt x="4" y="13"/>
                    <a:pt x="4" y="13"/>
                    <a:pt x="4" y="13"/>
                  </a:cubicBezTo>
                  <a:cubicBezTo>
                    <a:pt x="1" y="11"/>
                    <a:pt x="0" y="5"/>
                    <a:pt x="3" y="1"/>
                  </a:cubicBezTo>
                  <a:cubicBezTo>
                    <a:pt x="4" y="0"/>
                    <a:pt x="4" y="0"/>
                    <a:pt x="4" y="0"/>
                  </a:cubicBezTo>
                  <a:lnTo>
                    <a:pt x="22" y="2"/>
                  </a:lnTo>
                  <a:close/>
                </a:path>
              </a:pathLst>
            </a:custGeom>
            <a:solidFill>
              <a:srgbClr val="65A3FF">
                <a:alpha val="100000"/>
              </a:srgbClr>
            </a:solidFill>
            <a:ln w="9525">
              <a:noFill/>
            </a:ln>
          </p:spPr>
          <p:txBody>
            <a:bodyPr/>
            <a:p>
              <a:endParaRPr lang="zh-CN" altLang="en-US"/>
            </a:p>
          </p:txBody>
        </p:sp>
        <p:sp>
          <p:nvSpPr>
            <p:cNvPr id="237583" name="Freeform 42"/>
            <p:cNvSpPr/>
            <p:nvPr/>
          </p:nvSpPr>
          <p:spPr>
            <a:xfrm>
              <a:off x="2159000" y="1820862"/>
              <a:ext cx="277813" cy="212725"/>
            </a:xfrm>
            <a:custGeom>
              <a:avLst/>
              <a:gdLst>
                <a:gd name="txL" fmla="*/ 0 w 60"/>
                <a:gd name="txT" fmla="*/ 0 h 46"/>
                <a:gd name="txR" fmla="*/ 60 w 60"/>
                <a:gd name="txB" fmla="*/ 46 h 46"/>
              </a:gdLst>
              <a:ahLst/>
              <a:cxnLst>
                <a:cxn ang="0">
                  <a:pos x="2147483647" y="2147483647"/>
                </a:cxn>
                <a:cxn ang="0">
                  <a:pos x="2147483647" y="2147483647"/>
                </a:cxn>
                <a:cxn ang="0">
                  <a:pos x="0"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Lst>
              <a:rect l="txL" t="txT" r="txR" b="txB"/>
              <a:pathLst>
                <a:path w="60" h="46">
                  <a:moveTo>
                    <a:pt x="60" y="25"/>
                  </a:moveTo>
                  <a:cubicBezTo>
                    <a:pt x="58" y="46"/>
                    <a:pt x="58" y="46"/>
                    <a:pt x="58" y="46"/>
                  </a:cubicBezTo>
                  <a:cubicBezTo>
                    <a:pt x="58" y="46"/>
                    <a:pt x="31" y="46"/>
                    <a:pt x="0" y="46"/>
                  </a:cubicBezTo>
                  <a:cubicBezTo>
                    <a:pt x="0" y="44"/>
                    <a:pt x="1" y="43"/>
                    <a:pt x="2" y="41"/>
                  </a:cubicBezTo>
                  <a:cubicBezTo>
                    <a:pt x="28" y="0"/>
                    <a:pt x="28" y="0"/>
                    <a:pt x="28" y="0"/>
                  </a:cubicBezTo>
                  <a:cubicBezTo>
                    <a:pt x="45" y="2"/>
                    <a:pt x="45" y="2"/>
                    <a:pt x="45" y="2"/>
                  </a:cubicBezTo>
                  <a:cubicBezTo>
                    <a:pt x="44" y="3"/>
                    <a:pt x="44" y="3"/>
                    <a:pt x="44" y="3"/>
                  </a:cubicBezTo>
                  <a:cubicBezTo>
                    <a:pt x="41" y="7"/>
                    <a:pt x="42" y="13"/>
                    <a:pt x="45" y="15"/>
                  </a:cubicBezTo>
                  <a:cubicBezTo>
                    <a:pt x="58" y="24"/>
                    <a:pt x="58" y="24"/>
                    <a:pt x="58" y="24"/>
                  </a:cubicBezTo>
                  <a:cubicBezTo>
                    <a:pt x="59" y="24"/>
                    <a:pt x="60" y="24"/>
                    <a:pt x="60" y="25"/>
                  </a:cubicBezTo>
                  <a:close/>
                </a:path>
              </a:pathLst>
            </a:custGeom>
            <a:solidFill>
              <a:srgbClr val="65A3FF">
                <a:alpha val="100000"/>
              </a:srgbClr>
            </a:solidFill>
            <a:ln w="9525">
              <a:noFill/>
            </a:ln>
          </p:spPr>
          <p:txBody>
            <a:bodyPr/>
            <a:p>
              <a:endParaRPr lang="zh-CN" altLang="en-US"/>
            </a:p>
          </p:txBody>
        </p:sp>
        <p:sp>
          <p:nvSpPr>
            <p:cNvPr id="237584" name="Freeform 43"/>
            <p:cNvSpPr/>
            <p:nvPr/>
          </p:nvSpPr>
          <p:spPr>
            <a:xfrm>
              <a:off x="2289175" y="1709737"/>
              <a:ext cx="147638" cy="120650"/>
            </a:xfrm>
            <a:custGeom>
              <a:avLst/>
              <a:gdLst>
                <a:gd name="txL" fmla="*/ 0 w 32"/>
                <a:gd name="txT" fmla="*/ 0 h 26"/>
                <a:gd name="txR" fmla="*/ 32 w 32"/>
                <a:gd name="txB" fmla="*/ 26 h 26"/>
              </a:gdLst>
              <a:ahLst/>
              <a:cxnLst>
                <a:cxn ang="0">
                  <a:pos x="2147483647" y="2147483647"/>
                </a:cxn>
                <a:cxn ang="0">
                  <a:pos x="2147483647" y="2147483647"/>
                </a:cxn>
                <a:cxn ang="0">
                  <a:pos x="0" y="2147483647"/>
                </a:cxn>
                <a:cxn ang="0">
                  <a:pos x="2147483647" y="2147483647"/>
                </a:cxn>
                <a:cxn ang="0">
                  <a:pos x="2147483647" y="2147483647"/>
                </a:cxn>
              </a:cxnLst>
              <a:rect l="txL" t="txT" r="txR" b="txB"/>
              <a:pathLst>
                <a:path w="32" h="26">
                  <a:moveTo>
                    <a:pt x="32" y="2"/>
                  </a:moveTo>
                  <a:cubicBezTo>
                    <a:pt x="17" y="26"/>
                    <a:pt x="17" y="26"/>
                    <a:pt x="17" y="26"/>
                  </a:cubicBezTo>
                  <a:cubicBezTo>
                    <a:pt x="0" y="24"/>
                    <a:pt x="0" y="24"/>
                    <a:pt x="0" y="24"/>
                  </a:cubicBezTo>
                  <a:cubicBezTo>
                    <a:pt x="9" y="11"/>
                    <a:pt x="9" y="11"/>
                    <a:pt x="9" y="11"/>
                  </a:cubicBezTo>
                  <a:cubicBezTo>
                    <a:pt x="14" y="3"/>
                    <a:pt x="23" y="0"/>
                    <a:pt x="32" y="2"/>
                  </a:cubicBezTo>
                  <a:close/>
                </a:path>
              </a:pathLst>
            </a:custGeom>
            <a:solidFill>
              <a:srgbClr val="65A3FF">
                <a:alpha val="100000"/>
              </a:srgbClr>
            </a:solidFill>
            <a:ln w="9525">
              <a:noFill/>
            </a:ln>
          </p:spPr>
          <p:txBody>
            <a:bodyPr/>
            <a:p>
              <a:endParaRPr lang="zh-CN" altLang="en-US"/>
            </a:p>
          </p:txBody>
        </p:sp>
        <p:sp>
          <p:nvSpPr>
            <p:cNvPr id="237585" name="Oval 44"/>
            <p:cNvSpPr/>
            <p:nvPr/>
          </p:nvSpPr>
          <p:spPr>
            <a:xfrm>
              <a:off x="763587" y="0"/>
              <a:ext cx="771525" cy="776288"/>
            </a:xfrm>
            <a:prstGeom prst="ellipse">
              <a:avLst/>
            </a:prstGeom>
            <a:solidFill>
              <a:srgbClr val="65A3FF"/>
            </a:solidFill>
            <a:ln w="9525">
              <a:noFill/>
            </a:ln>
          </p:spPr>
          <p:txBody>
            <a:bodyPr lIns="90170" tIns="46990" rIns="90170" bIns="4699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1800" dirty="0">
                <a:ea typeface="宋体" panose="02010600030101010101" pitchFamily="2" charset="-122"/>
              </a:endParaRPr>
            </a:p>
          </p:txBody>
        </p:sp>
        <p:sp>
          <p:nvSpPr>
            <p:cNvPr id="237586" name="Freeform 45"/>
            <p:cNvSpPr/>
            <p:nvPr/>
          </p:nvSpPr>
          <p:spPr>
            <a:xfrm>
              <a:off x="836612" y="998537"/>
              <a:ext cx="300038" cy="1020763"/>
            </a:xfrm>
            <a:custGeom>
              <a:avLst/>
              <a:gdLst>
                <a:gd name="txL" fmla="*/ 0 w 189"/>
                <a:gd name="txT" fmla="*/ 0 h 643"/>
                <a:gd name="txR" fmla="*/ 189 w 189"/>
                <a:gd name="txB" fmla="*/ 643 h 643"/>
              </a:gdLst>
              <a:ahLst/>
              <a:cxnLst>
                <a:cxn ang="0">
                  <a:pos x="2147483647" y="0"/>
                </a:cxn>
                <a:cxn ang="0">
                  <a:pos x="2147483647" y="2147483647"/>
                </a:cxn>
                <a:cxn ang="0">
                  <a:pos x="2147483647" y="2147483647"/>
                </a:cxn>
                <a:cxn ang="0">
                  <a:pos x="0" y="2147483647"/>
                </a:cxn>
                <a:cxn ang="0">
                  <a:pos x="2147483647" y="0"/>
                </a:cxn>
              </a:cxnLst>
              <a:rect l="txL" t="txT" r="txR" b="txB"/>
              <a:pathLst>
                <a:path w="189" h="643">
                  <a:moveTo>
                    <a:pt x="131" y="0"/>
                  </a:moveTo>
                  <a:lnTo>
                    <a:pt x="189" y="524"/>
                  </a:lnTo>
                  <a:lnTo>
                    <a:pt x="82" y="643"/>
                  </a:lnTo>
                  <a:lnTo>
                    <a:pt x="0" y="501"/>
                  </a:lnTo>
                  <a:lnTo>
                    <a:pt x="131" y="0"/>
                  </a:lnTo>
                  <a:close/>
                </a:path>
              </a:pathLst>
            </a:custGeom>
            <a:solidFill>
              <a:schemeClr val="bg1">
                <a:alpha val="100000"/>
              </a:schemeClr>
            </a:solidFill>
            <a:ln w="9525">
              <a:noFill/>
            </a:ln>
          </p:spPr>
          <p:txBody>
            <a:bodyPr/>
            <a:p>
              <a:endParaRPr lang="zh-CN" altLang="en-US"/>
            </a:p>
          </p:txBody>
        </p:sp>
        <p:sp>
          <p:nvSpPr>
            <p:cNvPr id="237587" name="Freeform 46"/>
            <p:cNvSpPr/>
            <p:nvPr/>
          </p:nvSpPr>
          <p:spPr>
            <a:xfrm>
              <a:off x="0" y="804862"/>
              <a:ext cx="2251075" cy="3840163"/>
            </a:xfrm>
            <a:custGeom>
              <a:avLst/>
              <a:gdLst>
                <a:gd name="txL" fmla="*/ 0 w 487"/>
                <a:gd name="txT" fmla="*/ 0 h 831"/>
                <a:gd name="txR" fmla="*/ 487 w 487"/>
                <a:gd name="txB" fmla="*/ 831 h 83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0"/>
                </a:cxn>
              </a:cxnLst>
              <a:rect l="txL" t="txT" r="txR" b="txB"/>
              <a:pathLst>
                <a:path w="487" h="831">
                  <a:moveTo>
                    <a:pt x="173" y="0"/>
                  </a:moveTo>
                  <a:cubicBezTo>
                    <a:pt x="173" y="0"/>
                    <a:pt x="169" y="42"/>
                    <a:pt x="226" y="42"/>
                  </a:cubicBezTo>
                  <a:cubicBezTo>
                    <a:pt x="181" y="214"/>
                    <a:pt x="181" y="214"/>
                    <a:pt x="181" y="214"/>
                  </a:cubicBezTo>
                  <a:cubicBezTo>
                    <a:pt x="209" y="263"/>
                    <a:pt x="209" y="263"/>
                    <a:pt x="209" y="263"/>
                  </a:cubicBezTo>
                  <a:cubicBezTo>
                    <a:pt x="246" y="222"/>
                    <a:pt x="246" y="222"/>
                    <a:pt x="246" y="222"/>
                  </a:cubicBezTo>
                  <a:cubicBezTo>
                    <a:pt x="226" y="42"/>
                    <a:pt x="226" y="42"/>
                    <a:pt x="226" y="42"/>
                  </a:cubicBezTo>
                  <a:cubicBezTo>
                    <a:pt x="283" y="42"/>
                    <a:pt x="265" y="5"/>
                    <a:pt x="265" y="5"/>
                  </a:cubicBezTo>
                  <a:cubicBezTo>
                    <a:pt x="304" y="11"/>
                    <a:pt x="346" y="27"/>
                    <a:pt x="360" y="68"/>
                  </a:cubicBezTo>
                  <a:cubicBezTo>
                    <a:pt x="360" y="68"/>
                    <a:pt x="371" y="103"/>
                    <a:pt x="385" y="149"/>
                  </a:cubicBezTo>
                  <a:cubicBezTo>
                    <a:pt x="399" y="196"/>
                    <a:pt x="422" y="212"/>
                    <a:pt x="422" y="212"/>
                  </a:cubicBezTo>
                  <a:cubicBezTo>
                    <a:pt x="487" y="219"/>
                    <a:pt x="487" y="219"/>
                    <a:pt x="487" y="219"/>
                  </a:cubicBezTo>
                  <a:cubicBezTo>
                    <a:pt x="456" y="266"/>
                    <a:pt x="456" y="266"/>
                    <a:pt x="456" y="266"/>
                  </a:cubicBezTo>
                  <a:cubicBezTo>
                    <a:pt x="437" y="266"/>
                    <a:pt x="418" y="266"/>
                    <a:pt x="403" y="266"/>
                  </a:cubicBezTo>
                  <a:cubicBezTo>
                    <a:pt x="362" y="266"/>
                    <a:pt x="351" y="226"/>
                    <a:pt x="351" y="226"/>
                  </a:cubicBezTo>
                  <a:cubicBezTo>
                    <a:pt x="319" y="125"/>
                    <a:pt x="319" y="125"/>
                    <a:pt x="319" y="125"/>
                  </a:cubicBezTo>
                  <a:cubicBezTo>
                    <a:pt x="319" y="125"/>
                    <a:pt x="298" y="304"/>
                    <a:pt x="298" y="379"/>
                  </a:cubicBezTo>
                  <a:cubicBezTo>
                    <a:pt x="298" y="453"/>
                    <a:pt x="266" y="831"/>
                    <a:pt x="266" y="831"/>
                  </a:cubicBezTo>
                  <a:cubicBezTo>
                    <a:pt x="209" y="831"/>
                    <a:pt x="209" y="831"/>
                    <a:pt x="209" y="831"/>
                  </a:cubicBezTo>
                  <a:cubicBezTo>
                    <a:pt x="202" y="379"/>
                    <a:pt x="202" y="379"/>
                    <a:pt x="202" y="379"/>
                  </a:cubicBezTo>
                  <a:cubicBezTo>
                    <a:pt x="174" y="379"/>
                    <a:pt x="174" y="379"/>
                    <a:pt x="174" y="379"/>
                  </a:cubicBezTo>
                  <a:cubicBezTo>
                    <a:pt x="158" y="831"/>
                    <a:pt x="158" y="831"/>
                    <a:pt x="158" y="831"/>
                  </a:cubicBezTo>
                  <a:cubicBezTo>
                    <a:pt x="103" y="831"/>
                    <a:pt x="103" y="831"/>
                    <a:pt x="103" y="831"/>
                  </a:cubicBezTo>
                  <a:cubicBezTo>
                    <a:pt x="73" y="453"/>
                    <a:pt x="73" y="453"/>
                    <a:pt x="73" y="453"/>
                  </a:cubicBezTo>
                  <a:cubicBezTo>
                    <a:pt x="73" y="317"/>
                    <a:pt x="113" y="111"/>
                    <a:pt x="113" y="111"/>
                  </a:cubicBezTo>
                  <a:cubicBezTo>
                    <a:pt x="57" y="235"/>
                    <a:pt x="57" y="235"/>
                    <a:pt x="57" y="235"/>
                  </a:cubicBezTo>
                  <a:cubicBezTo>
                    <a:pt x="57" y="400"/>
                    <a:pt x="57" y="400"/>
                    <a:pt x="57" y="400"/>
                  </a:cubicBezTo>
                  <a:cubicBezTo>
                    <a:pt x="12" y="400"/>
                    <a:pt x="12" y="400"/>
                    <a:pt x="12" y="400"/>
                  </a:cubicBezTo>
                  <a:cubicBezTo>
                    <a:pt x="0" y="226"/>
                    <a:pt x="0" y="226"/>
                    <a:pt x="0" y="226"/>
                  </a:cubicBezTo>
                  <a:cubicBezTo>
                    <a:pt x="0" y="226"/>
                    <a:pt x="12" y="199"/>
                    <a:pt x="41" y="87"/>
                  </a:cubicBezTo>
                  <a:cubicBezTo>
                    <a:pt x="49" y="60"/>
                    <a:pt x="75" y="30"/>
                    <a:pt x="100" y="17"/>
                  </a:cubicBezTo>
                  <a:cubicBezTo>
                    <a:pt x="122" y="6"/>
                    <a:pt x="147" y="1"/>
                    <a:pt x="173" y="0"/>
                  </a:cubicBezTo>
                  <a:close/>
                </a:path>
              </a:pathLst>
            </a:custGeom>
            <a:solidFill>
              <a:srgbClr val="65A3FF">
                <a:alpha val="100000"/>
              </a:srgbClr>
            </a:solidFill>
            <a:ln w="9525">
              <a:noFill/>
            </a:ln>
          </p:spPr>
          <p:txBody>
            <a:bodyPr/>
            <a:p>
              <a:endParaRPr lang="zh-CN" altLang="en-US"/>
            </a:p>
          </p:txBody>
        </p:sp>
      </p:grpSp>
    </p:spTree>
  </p:cSld>
  <p:clrMapOvr>
    <a:masterClrMapping/>
  </p:clrMapOvr>
  <p:transition>
    <p:fade/>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8594" name="Rectangle 2"/>
          <p:cNvSpPr>
            <a:spLocks noGrp="1"/>
          </p:cNvSpPr>
          <p:nvPr>
            <p:ph type="title" idx="4294967295"/>
          </p:nvPr>
        </p:nvSpPr>
        <p:spPr>
          <a:xfrm>
            <a:off x="5613400" y="495300"/>
            <a:ext cx="7953375" cy="836613"/>
          </a:xfrm>
          <a:ln/>
        </p:spPr>
        <p:txBody>
          <a:bodyPr vert="horz" wrap="square" lIns="140717" tIns="70359" rIns="140717" bIns="70359" anchor="ctr" anchorCtr="0"/>
          <a:p>
            <a:pPr eaLnBrk="1" hangingPunct="1"/>
            <a:r>
              <a:rPr lang="zh-CN" altLang="en-US" sz="5800" b="1" dirty="0">
                <a:latin typeface="黑体" panose="02010609060101010101" pitchFamily="49" charset="-122"/>
              </a:rPr>
              <a:t>实  训</a:t>
            </a:r>
            <a:endParaRPr lang="zh-CN" altLang="en-US" sz="5800" b="1" dirty="0">
              <a:latin typeface="黑体" panose="02010609060101010101" pitchFamily="49" charset="-122"/>
            </a:endParaRPr>
          </a:p>
        </p:txBody>
      </p:sp>
      <p:sp>
        <p:nvSpPr>
          <p:cNvPr id="13316" name="Text Box 4"/>
          <p:cNvSpPr txBox="1"/>
          <p:nvPr/>
        </p:nvSpPr>
        <p:spPr>
          <a:xfrm>
            <a:off x="5613400" y="2319338"/>
            <a:ext cx="6126163" cy="1465263"/>
          </a:xfrm>
          <a:prstGeom prst="rect">
            <a:avLst/>
          </a:prstGeom>
          <a:noFill/>
          <a:ln w="9525">
            <a:noFill/>
            <a:miter/>
          </a:ln>
        </p:spPr>
        <p:txBody>
          <a:bodyPr lIns="140717" tIns="70359" rIns="140717" bIns="70359">
            <a:spAutoFit/>
          </a:bodyPr>
          <a:lstStyle>
            <a:lvl1pPr eaLnBrk="0" hangingPunct="0">
              <a:spcBef>
                <a:spcPct val="20000"/>
              </a:spcBef>
              <a:buChar char="•"/>
              <a:defRPr sz="2500">
                <a:solidFill>
                  <a:schemeClr val="tx1"/>
                </a:solidFill>
                <a:latin typeface="Arial" panose="020B0604020202020204" pitchFamily="34" charset="0"/>
                <a:ea typeface="黑体" panose="02010609060101010101" pitchFamily="49" charset="-122"/>
              </a:defRPr>
            </a:lvl1pPr>
            <a:lvl2pPr marL="742950" indent="-28575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2pPr>
            <a:lvl3pPr marL="11430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3pPr>
            <a:lvl4pPr marL="16002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4pPr>
            <a:lvl5pPr marL="20574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6800" b="1" i="0" u="none" strike="noStrike" kern="1200" cap="none" spc="0" normalizeH="0" baseline="0" noProof="1" smtClean="0">
                <a:ln>
                  <a:noFill/>
                </a:ln>
                <a:solidFill>
                  <a:srgbClr val="0066CC"/>
                </a:solidFill>
                <a:effectLst/>
                <a:uLnTx/>
                <a:uFillTx/>
                <a:latin typeface="Arial" panose="020B0604020202020204" pitchFamily="34" charset="0"/>
                <a:ea typeface="宋体" panose="02010600030101010101" pitchFamily="2" charset="-122"/>
                <a:cs typeface="+mn-cs"/>
              </a:rPr>
              <a:t>思   考</a:t>
            </a:r>
            <a:endParaRPr kumimoji="0" lang="zh-CN" altLang="en-US" sz="6800" b="1" i="0" u="none" strike="noStrike" kern="1200" cap="none" spc="0" normalizeH="0" baseline="0" noProof="1" smtClean="0">
              <a:ln>
                <a:noFill/>
              </a:ln>
              <a:solidFill>
                <a:srgbClr val="0066CC"/>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smtClean="0">
              <a:ln>
                <a:noFill/>
              </a:ln>
              <a:solidFill>
                <a:srgbClr val="0066FF"/>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endParaRPr>
          </a:p>
        </p:txBody>
      </p:sp>
      <p:pic>
        <p:nvPicPr>
          <p:cNvPr id="238596" name="图片 12301" descr="office6\wpsassist\cache\A000220150318Q36PPIC"/>
          <p:cNvPicPr>
            <a:picLocks noChangeAspect="1"/>
          </p:cNvPicPr>
          <p:nvPr/>
        </p:nvPicPr>
        <p:blipFill>
          <a:blip r:embed="rId1"/>
          <a:stretch>
            <a:fillRect/>
          </a:stretch>
        </p:blipFill>
        <p:spPr>
          <a:xfrm>
            <a:off x="8675688" y="5756275"/>
            <a:ext cx="5694362" cy="4359275"/>
          </a:xfrm>
          <a:prstGeom prst="rect">
            <a:avLst/>
          </a:prstGeom>
          <a:noFill/>
          <a:ln w="9525">
            <a:noFill/>
          </a:ln>
        </p:spPr>
      </p:pic>
      <p:grpSp>
        <p:nvGrpSpPr>
          <p:cNvPr id="238597" name="组合 9"/>
          <p:cNvGrpSpPr/>
          <p:nvPr/>
        </p:nvGrpSpPr>
        <p:grpSpPr>
          <a:xfrm>
            <a:off x="0" y="4070350"/>
            <a:ext cx="11863388" cy="1609725"/>
            <a:chOff x="0" y="0"/>
            <a:chExt cx="3159124" cy="609600"/>
          </a:xfrm>
        </p:grpSpPr>
        <p:sp>
          <p:nvSpPr>
            <p:cNvPr id="238603" name="矩形 2"/>
            <p:cNvSpPr/>
            <p:nvPr/>
          </p:nvSpPr>
          <p:spPr>
            <a:xfrm>
              <a:off x="0" y="110331"/>
              <a:ext cx="2838450" cy="390525"/>
            </a:xfrm>
            <a:prstGeom prst="rect">
              <a:avLst/>
            </a:prstGeom>
            <a:solidFill>
              <a:srgbClr val="65A3FF"/>
            </a:solidFill>
            <a:ln w="9525">
              <a:noFill/>
            </a:ln>
          </p:spPr>
          <p:txBody>
            <a:bodyPr lIns="90170" tIns="46990" rIns="90170" bIns="4699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8604" name="直角三角形 3"/>
            <p:cNvSpPr/>
            <p:nvPr/>
          </p:nvSpPr>
          <p:spPr>
            <a:xfrm>
              <a:off x="2838448" y="307181"/>
              <a:ext cx="320675" cy="193675"/>
            </a:xfrm>
            <a:prstGeom prst="rtTriangle">
              <a:avLst/>
            </a:prstGeom>
            <a:solidFill>
              <a:srgbClr val="65A3FF"/>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38605" name="直角三角形 4"/>
            <p:cNvSpPr/>
            <p:nvPr/>
          </p:nvSpPr>
          <p:spPr>
            <a:xfrm flipV="1">
              <a:off x="2838449" y="111125"/>
              <a:ext cx="320675" cy="193675"/>
            </a:xfrm>
            <a:prstGeom prst="rtTriangle">
              <a:avLst/>
            </a:prstGeom>
            <a:solidFill>
              <a:srgbClr val="65A3FF"/>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238598" name="TextBox 1"/>
          <p:cNvSpPr txBox="1"/>
          <p:nvPr/>
        </p:nvSpPr>
        <p:spPr>
          <a:xfrm>
            <a:off x="0" y="4468813"/>
            <a:ext cx="12701588" cy="849312"/>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342900" lvl="0" indent="-342900"/>
            <a:r>
              <a:rPr lang="zh-CN" altLang="en-US" sz="4600" b="1" dirty="0">
                <a:solidFill>
                  <a:schemeClr val="bg1"/>
                </a:solidFill>
                <a:latin typeface="楷体" panose="02010609060101010101" pitchFamily="49" charset="-122"/>
                <a:ea typeface="楷体" panose="02010609060101010101" pitchFamily="49" charset="-122"/>
              </a:rPr>
              <a:t>海运拼箱进口实践中应该注意的问题？</a:t>
            </a:r>
            <a:endParaRPr lang="zh-CN" altLang="en-US" sz="4600" b="1" dirty="0">
              <a:solidFill>
                <a:schemeClr val="bg1"/>
              </a:solidFill>
              <a:latin typeface="楷体" panose="02010609060101010101" pitchFamily="49" charset="-122"/>
              <a:ea typeface="楷体" panose="02010609060101010101" pitchFamily="49" charset="-122"/>
            </a:endParaRPr>
          </a:p>
        </p:txBody>
      </p:sp>
      <p:grpSp>
        <p:nvGrpSpPr>
          <p:cNvPr id="238599" name="标题 1"/>
          <p:cNvGrpSpPr/>
          <p:nvPr/>
        </p:nvGrpSpPr>
        <p:grpSpPr>
          <a:xfrm>
            <a:off x="-396875" y="5865813"/>
            <a:ext cx="8350250" cy="3081337"/>
            <a:chOff x="0" y="0"/>
            <a:chExt cx="3340" cy="1302"/>
          </a:xfrm>
        </p:grpSpPr>
        <p:pic>
          <p:nvPicPr>
            <p:cNvPr id="238601" name="标题 1"/>
            <p:cNvPicPr/>
            <p:nvPr/>
          </p:nvPicPr>
          <p:blipFill>
            <a:blip r:embed="rId2"/>
            <a:stretch>
              <a:fillRect/>
            </a:stretch>
          </p:blipFill>
          <p:spPr>
            <a:xfrm>
              <a:off x="0" y="0"/>
              <a:ext cx="3340" cy="1302"/>
            </a:xfrm>
            <a:prstGeom prst="rect">
              <a:avLst/>
            </a:prstGeom>
            <a:noFill/>
            <a:ln w="9525">
              <a:noFill/>
            </a:ln>
          </p:spPr>
        </p:pic>
        <p:sp>
          <p:nvSpPr>
            <p:cNvPr id="238602" name="文本框 12309"/>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38600" name="TextBox 5"/>
          <p:cNvSpPr txBox="1"/>
          <p:nvPr/>
        </p:nvSpPr>
        <p:spPr>
          <a:xfrm>
            <a:off x="962025" y="6937375"/>
            <a:ext cx="8504238" cy="757238"/>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4000" dirty="0">
                <a:solidFill>
                  <a:srgbClr val="333333"/>
                </a:solidFill>
                <a:ea typeface="楷体" panose="02010609060101010101" pitchFamily="49" charset="-122"/>
              </a:rPr>
              <a:t>请阅读本单元的拓展知识</a:t>
            </a:r>
            <a:endParaRPr lang="zh-CN" altLang="en-US" sz="4000" dirty="0">
              <a:solidFill>
                <a:srgbClr val="333333"/>
              </a:solidFill>
              <a:ea typeface="楷体" panose="02010609060101010101" pitchFamily="49" charset="-122"/>
            </a:endParaRPr>
          </a:p>
        </p:txBody>
      </p:sp>
    </p:spTree>
  </p:cSld>
  <p:clrMapOvr>
    <a:masterClrMapping/>
  </p:clrMapOvr>
  <p:transition>
    <p:fade/>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736850" y="263525"/>
            <a:ext cx="10482263" cy="1287463"/>
          </a:xfrm>
        </p:spPr>
        <p:txBody>
          <a:bodyPr vert="horz" wrap="square" lIns="140717" tIns="70359" rIns="140717" bIns="70359" numCol="1" anchor="ctr" anchorCtr="0" compatLnSpc="1">
            <a:noAutofit/>
          </a:bodyPr>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7400" b="0" i="0" u="none" strike="noStrike" kern="0" cap="none" spc="0" normalizeH="0" baseline="0" noProof="1" smtClean="0">
                <a:ln>
                  <a:noFill/>
                </a:ln>
                <a:solidFill>
                  <a:schemeClr val="bg1"/>
                </a:solidFill>
                <a:effectLst>
                  <a:outerShdw blurRad="38100" dist="38100" dir="2700000">
                    <a:srgbClr val="FFFFFF"/>
                  </a:outerShdw>
                </a:effectLst>
                <a:uLnTx/>
                <a:uFillTx/>
                <a:latin typeface="楷体_GB2312" pitchFamily="49" charset="-122"/>
                <a:ea typeface="+mj-ea"/>
                <a:cs typeface="+mj-cs"/>
                <a:sym typeface="+mn-ea"/>
              </a:rPr>
              <a:t>二、海运进口货运单证</a:t>
            </a:r>
            <a:endParaRPr kumimoji="0" lang="zh-CN" altLang="en-US" sz="7400" b="0"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mj-ea"/>
              <a:cs typeface="+mj-cs"/>
              <a:sym typeface="+mn-ea"/>
            </a:endParaRPr>
          </a:p>
        </p:txBody>
      </p:sp>
      <p:pic>
        <p:nvPicPr>
          <p:cNvPr id="239619" name="Picture 4" descr="I:\1专业建设\教学资源库\14.5\国际贸易专业教学资源库LOGO430.jpg"/>
          <p:cNvPicPr>
            <a:picLocks noChangeAspect="1"/>
          </p:cNvPicPr>
          <p:nvPr/>
        </p:nvPicPr>
        <p:blipFill>
          <a:blip r:embed="rId1"/>
          <a:stretch>
            <a:fillRect/>
          </a:stretch>
        </p:blipFill>
        <p:spPr>
          <a:xfrm>
            <a:off x="-57150" y="8440738"/>
            <a:ext cx="6997700" cy="1871662"/>
          </a:xfrm>
          <a:prstGeom prst="rect">
            <a:avLst/>
          </a:prstGeom>
          <a:noFill/>
          <a:ln w="9525">
            <a:noFill/>
          </a:ln>
        </p:spPr>
      </p:pic>
      <p:pic>
        <p:nvPicPr>
          <p:cNvPr id="7170" name="Picture 379"/>
          <p:cNvPicPr>
            <a:picLocks noChangeAspect="1"/>
          </p:cNvPicPr>
          <p:nvPr/>
        </p:nvPicPr>
        <p:blipFill>
          <a:blip r:embed="rId2"/>
          <a:stretch>
            <a:fillRect/>
          </a:stretch>
        </p:blipFill>
        <p:spPr>
          <a:xfrm>
            <a:off x="1982788" y="1570038"/>
            <a:ext cx="10191750" cy="7378700"/>
          </a:xfrm>
          <a:prstGeom prst="rect">
            <a:avLst/>
          </a:prstGeom>
          <a:noFill/>
          <a:ln w="9525">
            <a:noFill/>
          </a:ln>
        </p:spPr>
      </p:pic>
    </p:spTree>
    <p:custDataLst>
      <p:tags r:id="rId3"/>
    </p:custDataLst>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7170"/>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内容占位符 2"/>
          <p:cNvSpPr>
            <a:spLocks noGrp="1"/>
          </p:cNvSpPr>
          <p:nvPr>
            <p:ph idx="1"/>
          </p:nvPr>
        </p:nvSpPr>
        <p:spPr>
          <a:xfrm>
            <a:off x="1125538" y="6923088"/>
            <a:ext cx="12361863" cy="2170113"/>
          </a:xfrm>
        </p:spPr>
        <p:txBody>
          <a:bodyPr vert="horz" wrap="square" lIns="140717" tIns="70359" rIns="140717" bIns="70359" numCol="1" anchor="t" anchorCtr="0" compatLnSpc="1">
            <a:normAutofit fontScale="95000"/>
          </a:bodyPr>
          <a:lstStyle/>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200" b="1" i="0" u="none" strike="noStrike" kern="0" cap="none" spc="0" normalizeH="0" baseline="0" noProof="1">
                <a:ln>
                  <a:noFill/>
                </a:ln>
                <a:solidFill>
                  <a:schemeClr val="tx1"/>
                </a:solidFill>
                <a:effectLst/>
                <a:uLnTx/>
                <a:uFillTx/>
                <a:latin typeface="+mn-lt"/>
                <a:ea typeface="+mn-ea"/>
                <a:cs typeface="+mn-cs"/>
                <a:sym typeface="Arial" panose="020B0604020202020204" pitchFamily="34" charset="0"/>
              </a:rPr>
              <a:t>虽然收货人或其代理人提取货物是以正本提单为交换条件，但在实际业务中则是由收货人或其代理人先向船公司在卸货港的代理人交出正本提单，再由船公司的代理人签发一份提货单给收货人或其代理人，然后再到码头仓库（仓库交货）或船边（船边交货）提取货物。</a:t>
            </a:r>
            <a:endParaRPr kumimoji="0" lang="zh-CN" altLang="en-US" sz="3200" b="1" i="0" u="none" strike="noStrike" kern="0" cap="none" spc="0" normalizeH="0" baseline="0" noProof="1">
              <a:ln>
                <a:noFill/>
              </a:ln>
              <a:solidFill>
                <a:schemeClr val="tx1"/>
              </a:solidFill>
              <a:effectLst/>
              <a:uLnTx/>
              <a:uFillTx/>
              <a:latin typeface="+mn-lt"/>
              <a:ea typeface="+mn-ea"/>
              <a:cs typeface="+mn-cs"/>
              <a:sym typeface="Arial" panose="020B0604020202020204" pitchFamily="34" charset="0"/>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endParaRPr kumimoji="0" lang="zh-CN" altLang="en-US" sz="2500" b="0" i="0" u="none" strike="noStrike" kern="0" cap="none" spc="0" normalizeH="0" baseline="0" noProof="1">
              <a:ln>
                <a:noFill/>
              </a:ln>
              <a:solidFill>
                <a:schemeClr val="tx1"/>
              </a:solidFill>
              <a:effectLst/>
              <a:uLnTx/>
              <a:uFillTx/>
              <a:latin typeface="+mn-lt"/>
              <a:ea typeface="+mn-ea"/>
              <a:cs typeface="+mn-cs"/>
            </a:endParaRPr>
          </a:p>
        </p:txBody>
      </p:sp>
      <p:sp>
        <p:nvSpPr>
          <p:cNvPr id="2" name="Rectangle 2"/>
          <p:cNvSpPr>
            <a:spLocks noGrp="1"/>
          </p:cNvSpPr>
          <p:nvPr/>
        </p:nvSpPr>
        <p:spPr>
          <a:xfrm>
            <a:off x="920750" y="598488"/>
            <a:ext cx="12960350"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chemeClr val="bg1"/>
                </a:solidFill>
                <a:latin typeface="+mj-lt"/>
                <a:ea typeface="+mj-ea"/>
                <a:cs typeface="+mj-cs"/>
              </a:defRPr>
            </a:lvl1pPr>
          </a:lstStyle>
          <a:p>
            <a:pPr marL="0" marR="0" lvl="0" indent="0" algn="r" defTabSz="914400" rtl="0" eaLnBrk="1" fontAlgn="base" latinLnBrk="0" hangingPunct="1">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mj-ea"/>
                <a:cs typeface="+mj-cs"/>
              </a:rPr>
              <a:t>知识点拨</a:t>
            </a:r>
            <a:endParaRPr kumimoji="0" lang="zh-CN" altLang="en-US" sz="6200" b="1" i="0" u="none" strike="noStrike" kern="120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mj-ea"/>
              <a:cs typeface="+mj-cs"/>
            </a:endParaRPr>
          </a:p>
        </p:txBody>
      </p:sp>
      <p:grpSp>
        <p:nvGrpSpPr>
          <p:cNvPr id="4" name="组合 14"/>
          <p:cNvGrpSpPr/>
          <p:nvPr/>
        </p:nvGrpSpPr>
        <p:grpSpPr>
          <a:xfrm>
            <a:off x="509588" y="2000250"/>
            <a:ext cx="3848100" cy="4662488"/>
            <a:chOff x="1189" y="2792"/>
            <a:chExt cx="3848" cy="4925"/>
          </a:xfrm>
        </p:grpSpPr>
        <p:grpSp>
          <p:nvGrpSpPr>
            <p:cNvPr id="240666" name="组合 11"/>
            <p:cNvGrpSpPr/>
            <p:nvPr/>
          </p:nvGrpSpPr>
          <p:grpSpPr>
            <a:xfrm>
              <a:off x="1189" y="2792"/>
              <a:ext cx="3435" cy="4171"/>
              <a:chOff x="963" y="2792"/>
              <a:chExt cx="3435" cy="4171"/>
            </a:xfrm>
          </p:grpSpPr>
          <p:sp>
            <p:nvSpPr>
              <p:cNvPr id="3" name="圆角矩形 2"/>
              <p:cNvSpPr/>
              <p:nvPr/>
            </p:nvSpPr>
            <p:spPr>
              <a:xfrm>
                <a:off x="963" y="2792"/>
                <a:ext cx="3435" cy="998"/>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0669" name="文本框 3"/>
              <p:cNvSpPr txBox="1"/>
              <p:nvPr/>
            </p:nvSpPr>
            <p:spPr>
              <a:xfrm>
                <a:off x="1304" y="3018"/>
                <a:ext cx="2690" cy="602"/>
              </a:xfrm>
              <a:prstGeom prst="rect">
                <a:avLst/>
              </a:prstGeom>
              <a:noFill/>
              <a:ln w="9525">
                <a:noFill/>
              </a:ln>
            </p:spPr>
            <p:txBody>
              <a:bodyPr wrap="none">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t>收货人</a:t>
                </a:r>
                <a:r>
                  <a:rPr lang="en-US" altLang="zh-CN" sz="3100" b="1" dirty="0">
                    <a:ea typeface="宋体" panose="02010600030101010101" pitchFamily="2" charset="-122"/>
                  </a:rPr>
                  <a:t>/</a:t>
                </a:r>
                <a:r>
                  <a:rPr lang="zh-CN" altLang="en-US" sz="3100" b="1" dirty="0"/>
                  <a:t>代理人</a:t>
                </a:r>
                <a:endParaRPr lang="zh-CN" altLang="en-US" sz="3100" b="1" dirty="0"/>
              </a:p>
            </p:txBody>
          </p:sp>
          <p:sp>
            <p:nvSpPr>
              <p:cNvPr id="7" name="下箭头 6"/>
              <p:cNvSpPr/>
              <p:nvPr/>
            </p:nvSpPr>
            <p:spPr>
              <a:xfrm>
                <a:off x="2436" y="4152"/>
                <a:ext cx="229" cy="1588"/>
              </a:xfrm>
              <a:prstGeom prst="downArrow">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mn-lt"/>
                  <a:ea typeface="宋体" panose="02010600030101010101" pitchFamily="2" charset="-122"/>
                  <a:cs typeface="+mn-cs"/>
                </a:endParaRPr>
              </a:p>
            </p:txBody>
          </p:sp>
          <p:sp>
            <p:nvSpPr>
              <p:cNvPr id="8" name="圆角矩形 7"/>
              <p:cNvSpPr/>
              <p:nvPr/>
            </p:nvSpPr>
            <p:spPr>
              <a:xfrm>
                <a:off x="2892" y="4170"/>
                <a:ext cx="1354" cy="1345"/>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0672" name="文本框 8"/>
              <p:cNvSpPr txBox="1"/>
              <p:nvPr/>
            </p:nvSpPr>
            <p:spPr>
              <a:xfrm>
                <a:off x="3005" y="4266"/>
                <a:ext cx="983" cy="1105"/>
              </a:xfrm>
              <a:prstGeom prst="rect">
                <a:avLst/>
              </a:prstGeom>
              <a:noFill/>
              <a:ln w="9525">
                <a:noFill/>
              </a:ln>
            </p:spPr>
            <p:txBody>
              <a:bodyPr wrap="none">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t>正本</a:t>
                </a:r>
                <a:endParaRPr lang="zh-CN" altLang="en-US" sz="3100" b="1" dirty="0"/>
              </a:p>
              <a:p>
                <a:pPr marL="0" lvl="0" indent="0" eaLnBrk="1" hangingPunct="1">
                  <a:spcBef>
                    <a:spcPct val="0"/>
                  </a:spcBef>
                  <a:buNone/>
                </a:pPr>
                <a:r>
                  <a:rPr lang="zh-CN" altLang="en-US" sz="3100" b="1" dirty="0"/>
                  <a:t>提单</a:t>
                </a:r>
                <a:endParaRPr lang="zh-CN" altLang="en-US" sz="3100" b="1" dirty="0"/>
              </a:p>
            </p:txBody>
          </p:sp>
          <p:sp>
            <p:nvSpPr>
              <p:cNvPr id="10" name="圆角矩形 9"/>
              <p:cNvSpPr/>
              <p:nvPr/>
            </p:nvSpPr>
            <p:spPr>
              <a:xfrm>
                <a:off x="1077" y="5968"/>
                <a:ext cx="2629" cy="993"/>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0674" name="文本框 10"/>
              <p:cNvSpPr txBox="1"/>
              <p:nvPr/>
            </p:nvSpPr>
            <p:spPr>
              <a:xfrm>
                <a:off x="1417" y="6193"/>
                <a:ext cx="1781" cy="602"/>
              </a:xfrm>
              <a:prstGeom prst="rect">
                <a:avLst/>
              </a:prstGeom>
              <a:noFill/>
              <a:ln w="9525">
                <a:noFill/>
              </a:ln>
            </p:spPr>
            <p:txBody>
              <a:bodyPr wrap="none">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t>提取货物</a:t>
                </a:r>
                <a:endParaRPr lang="zh-CN" altLang="en-US" sz="3100" b="1" dirty="0"/>
              </a:p>
            </p:txBody>
          </p:sp>
        </p:grpSp>
        <p:sp>
          <p:nvSpPr>
            <p:cNvPr id="240667" name="文本框 13"/>
            <p:cNvSpPr txBox="1"/>
            <p:nvPr/>
          </p:nvSpPr>
          <p:spPr>
            <a:xfrm>
              <a:off x="1190" y="7327"/>
              <a:ext cx="3847" cy="390"/>
            </a:xfrm>
            <a:prstGeom prst="rect">
              <a:avLst/>
            </a:prstGeom>
            <a:noFill/>
            <a:ln w="9525">
              <a:noFill/>
            </a:ln>
          </p:spPr>
          <p:txBody>
            <a:bodyPr>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r>
                <a:rPr lang="zh-CN" altLang="en-US" sz="1800" b="1" dirty="0"/>
                <a:t>理论业务流程   </a:t>
              </a:r>
              <a:endParaRPr lang="en-US" altLang="zh-CN" sz="1800" b="1" dirty="0">
                <a:ea typeface="宋体" panose="02010600030101010101" pitchFamily="2" charset="-122"/>
              </a:endParaRPr>
            </a:p>
          </p:txBody>
        </p:sp>
      </p:grpSp>
      <p:grpSp>
        <p:nvGrpSpPr>
          <p:cNvPr id="9" name="组合 36"/>
          <p:cNvGrpSpPr/>
          <p:nvPr/>
        </p:nvGrpSpPr>
        <p:grpSpPr>
          <a:xfrm>
            <a:off x="4478338" y="1677988"/>
            <a:ext cx="9866312" cy="4879975"/>
            <a:chOff x="4595" y="1883"/>
            <a:chExt cx="9864" cy="5154"/>
          </a:xfrm>
        </p:grpSpPr>
        <p:sp>
          <p:nvSpPr>
            <p:cNvPr id="240647" name="文本框 15"/>
            <p:cNvSpPr txBox="1"/>
            <p:nvPr/>
          </p:nvSpPr>
          <p:spPr>
            <a:xfrm>
              <a:off x="7540" y="6647"/>
              <a:ext cx="4603" cy="390"/>
            </a:xfrm>
            <a:prstGeom prst="rect">
              <a:avLst/>
            </a:prstGeom>
            <a:noFill/>
            <a:ln w="9525">
              <a:noFill/>
            </a:ln>
          </p:spPr>
          <p:txBody>
            <a:bodyPr>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b="1" dirty="0"/>
                <a:t>实际操作业务流程  </a:t>
              </a:r>
              <a:endParaRPr lang="en-US" altLang="zh-CN" sz="1800" b="1" dirty="0">
                <a:ea typeface="宋体" panose="02010600030101010101" pitchFamily="2" charset="-122"/>
              </a:endParaRPr>
            </a:p>
          </p:txBody>
        </p:sp>
        <p:sp>
          <p:nvSpPr>
            <p:cNvPr id="17" name="圆角矩形 16"/>
            <p:cNvSpPr/>
            <p:nvPr/>
          </p:nvSpPr>
          <p:spPr>
            <a:xfrm>
              <a:off x="6700" y="2088"/>
              <a:ext cx="3438" cy="999"/>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0649" name="文本框 17"/>
            <p:cNvSpPr txBox="1"/>
            <p:nvPr/>
          </p:nvSpPr>
          <p:spPr>
            <a:xfrm>
              <a:off x="7041" y="2314"/>
              <a:ext cx="2690" cy="601"/>
            </a:xfrm>
            <a:prstGeom prst="rect">
              <a:avLst/>
            </a:prstGeom>
            <a:noFill/>
            <a:ln w="9525">
              <a:noFill/>
            </a:ln>
          </p:spPr>
          <p:txBody>
            <a:bodyPr wrap="none">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t>收货人</a:t>
              </a:r>
              <a:r>
                <a:rPr lang="en-US" altLang="zh-CN" sz="3100" b="1" dirty="0">
                  <a:ea typeface="宋体" panose="02010600030101010101" pitchFamily="2" charset="-122"/>
                </a:rPr>
                <a:t>/</a:t>
              </a:r>
              <a:r>
                <a:rPr lang="zh-CN" altLang="en-US" sz="3100" b="1" dirty="0"/>
                <a:t>代理人</a:t>
              </a:r>
              <a:endParaRPr lang="zh-CN" altLang="en-US" sz="3100" b="1" dirty="0"/>
            </a:p>
          </p:txBody>
        </p:sp>
        <p:sp>
          <p:nvSpPr>
            <p:cNvPr id="19" name="下箭头 18"/>
            <p:cNvSpPr/>
            <p:nvPr/>
          </p:nvSpPr>
          <p:spPr>
            <a:xfrm>
              <a:off x="6817" y="3335"/>
              <a:ext cx="227" cy="1588"/>
            </a:xfrm>
            <a:prstGeom prst="downArrow">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mn-lt"/>
                <a:ea typeface="宋体" panose="02010600030101010101" pitchFamily="2" charset="-122"/>
                <a:cs typeface="+mn-cs"/>
              </a:endParaRPr>
            </a:p>
          </p:txBody>
        </p:sp>
        <p:sp>
          <p:nvSpPr>
            <p:cNvPr id="240651" name="文本框 19"/>
            <p:cNvSpPr txBox="1"/>
            <p:nvPr/>
          </p:nvSpPr>
          <p:spPr>
            <a:xfrm>
              <a:off x="4820" y="3471"/>
              <a:ext cx="390" cy="390"/>
            </a:xfrm>
            <a:prstGeom prst="rect">
              <a:avLst/>
            </a:prstGeom>
            <a:noFill/>
            <a:ln w="9525">
              <a:noFill/>
            </a:ln>
          </p:spPr>
          <p:txBody>
            <a:bodyPr wrap="none">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dirty="0">
                  <a:sym typeface="Wingdings" panose="05000000000000000000" pitchFamily="2" charset="2"/>
                </a:rPr>
                <a:t></a:t>
              </a:r>
              <a:endParaRPr lang="zh-CN" altLang="en-US" sz="1800" dirty="0">
                <a:sym typeface="Wingdings" panose="05000000000000000000" pitchFamily="2" charset="2"/>
              </a:endParaRPr>
            </a:p>
          </p:txBody>
        </p:sp>
        <p:sp>
          <p:nvSpPr>
            <p:cNvPr id="21" name="圆角矩形 20"/>
            <p:cNvSpPr/>
            <p:nvPr/>
          </p:nvSpPr>
          <p:spPr>
            <a:xfrm>
              <a:off x="4595" y="5173"/>
              <a:ext cx="3269" cy="1353"/>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0653" name="文本框 21"/>
            <p:cNvSpPr txBox="1"/>
            <p:nvPr/>
          </p:nvSpPr>
          <p:spPr>
            <a:xfrm>
              <a:off x="4935" y="5285"/>
              <a:ext cx="2579" cy="1105"/>
            </a:xfrm>
            <a:prstGeom prst="rect">
              <a:avLst/>
            </a:prstGeom>
            <a:noFill/>
            <a:ln w="9525">
              <a:noFill/>
            </a:ln>
          </p:spPr>
          <p:txBody>
            <a:bodyPr wrap="none">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t>船公司</a:t>
              </a:r>
              <a:endParaRPr lang="zh-CN" altLang="en-US" sz="3100" b="1" dirty="0"/>
            </a:p>
            <a:p>
              <a:pPr marL="0" lvl="0" indent="0" eaLnBrk="1" hangingPunct="1">
                <a:spcBef>
                  <a:spcPct val="0"/>
                </a:spcBef>
                <a:buNone/>
              </a:pPr>
              <a:r>
                <a:rPr lang="zh-CN" altLang="en-US" sz="3100" b="1" dirty="0"/>
                <a:t>卸货港代理人</a:t>
              </a:r>
              <a:endParaRPr lang="zh-CN" altLang="en-US" sz="3100" b="1" dirty="0"/>
            </a:p>
          </p:txBody>
        </p:sp>
        <p:sp>
          <p:nvSpPr>
            <p:cNvPr id="23" name="圆角矩形 22"/>
            <p:cNvSpPr/>
            <p:nvPr/>
          </p:nvSpPr>
          <p:spPr>
            <a:xfrm>
              <a:off x="5387" y="3471"/>
              <a:ext cx="1352" cy="1345"/>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0655" name="文本框 23"/>
            <p:cNvSpPr txBox="1"/>
            <p:nvPr/>
          </p:nvSpPr>
          <p:spPr>
            <a:xfrm>
              <a:off x="5501" y="3584"/>
              <a:ext cx="983" cy="1105"/>
            </a:xfrm>
            <a:prstGeom prst="rect">
              <a:avLst/>
            </a:prstGeom>
            <a:noFill/>
            <a:ln w="9525">
              <a:noFill/>
            </a:ln>
          </p:spPr>
          <p:txBody>
            <a:bodyPr wrap="none">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t>正本</a:t>
              </a:r>
              <a:endParaRPr lang="zh-CN" altLang="en-US" sz="3100" b="1" dirty="0"/>
            </a:p>
            <a:p>
              <a:pPr marL="0" lvl="0" indent="0" eaLnBrk="1" hangingPunct="1">
                <a:spcBef>
                  <a:spcPct val="0"/>
                </a:spcBef>
                <a:buNone/>
              </a:pPr>
              <a:r>
                <a:rPr lang="zh-CN" altLang="en-US" sz="3100" b="1" dirty="0"/>
                <a:t>提单</a:t>
              </a:r>
              <a:endParaRPr lang="zh-CN" altLang="en-US" sz="3100" b="1" dirty="0"/>
            </a:p>
          </p:txBody>
        </p:sp>
        <p:sp>
          <p:nvSpPr>
            <p:cNvPr id="26" name="下箭头 25"/>
            <p:cNvSpPr/>
            <p:nvPr/>
          </p:nvSpPr>
          <p:spPr>
            <a:xfrm rot="10800000">
              <a:off x="9698" y="3243"/>
              <a:ext cx="227" cy="1589"/>
            </a:xfrm>
            <a:prstGeom prst="downArrow">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mn-lt"/>
                <a:ea typeface="宋体" panose="02010600030101010101" pitchFamily="2" charset="-122"/>
                <a:cs typeface="+mn-cs"/>
              </a:endParaRPr>
            </a:p>
          </p:txBody>
        </p:sp>
        <p:sp>
          <p:nvSpPr>
            <p:cNvPr id="240657" name="文本框 26"/>
            <p:cNvSpPr txBox="1"/>
            <p:nvPr/>
          </p:nvSpPr>
          <p:spPr>
            <a:xfrm>
              <a:off x="8904" y="4378"/>
              <a:ext cx="390" cy="390"/>
            </a:xfrm>
            <a:prstGeom prst="rect">
              <a:avLst/>
            </a:prstGeom>
            <a:noFill/>
            <a:ln w="9525">
              <a:noFill/>
            </a:ln>
          </p:spPr>
          <p:txBody>
            <a:bodyPr wrap="none">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dirty="0">
                  <a:sym typeface="Wingdings" panose="05000000000000000000" pitchFamily="2" charset="2"/>
                </a:rPr>
                <a:t></a:t>
              </a:r>
              <a:endParaRPr lang="zh-CN" altLang="en-US" sz="1800" dirty="0">
                <a:sym typeface="Wingdings" panose="05000000000000000000" pitchFamily="2" charset="2"/>
              </a:endParaRPr>
            </a:p>
          </p:txBody>
        </p:sp>
        <p:sp>
          <p:nvSpPr>
            <p:cNvPr id="28" name="圆角矩形 27"/>
            <p:cNvSpPr/>
            <p:nvPr/>
          </p:nvSpPr>
          <p:spPr>
            <a:xfrm>
              <a:off x="8222" y="5059"/>
              <a:ext cx="3271" cy="929"/>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0659" name="文本框 28"/>
            <p:cNvSpPr txBox="1"/>
            <p:nvPr/>
          </p:nvSpPr>
          <p:spPr>
            <a:xfrm>
              <a:off x="8564" y="5285"/>
              <a:ext cx="2579" cy="601"/>
            </a:xfrm>
            <a:prstGeom prst="rect">
              <a:avLst/>
            </a:prstGeom>
            <a:noFill/>
            <a:ln w="9525">
              <a:noFill/>
            </a:ln>
          </p:spPr>
          <p:txBody>
            <a:bodyPr wrap="none">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t>船公司代理人</a:t>
              </a:r>
              <a:endParaRPr lang="zh-CN" altLang="en-US" sz="3100" b="1" dirty="0"/>
            </a:p>
          </p:txBody>
        </p:sp>
        <p:sp>
          <p:nvSpPr>
            <p:cNvPr id="30" name="圆角矩形 29"/>
            <p:cNvSpPr/>
            <p:nvPr/>
          </p:nvSpPr>
          <p:spPr>
            <a:xfrm>
              <a:off x="7203" y="3471"/>
              <a:ext cx="2392" cy="949"/>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0661" name="文本框 31"/>
            <p:cNvSpPr txBox="1"/>
            <p:nvPr/>
          </p:nvSpPr>
          <p:spPr>
            <a:xfrm>
              <a:off x="7316" y="3584"/>
              <a:ext cx="2311" cy="624"/>
            </a:xfrm>
            <a:prstGeom prst="rect">
              <a:avLst/>
            </a:prstGeom>
            <a:noFill/>
            <a:ln w="9525">
              <a:noFill/>
            </a:ln>
          </p:spPr>
          <p:txBody>
            <a:bodyPr>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t>签发提货单</a:t>
              </a:r>
              <a:endParaRPr lang="zh-CN" altLang="en-US" sz="3100" b="1" dirty="0"/>
            </a:p>
          </p:txBody>
        </p:sp>
        <p:sp>
          <p:nvSpPr>
            <p:cNvPr id="33" name="下箭头 32"/>
            <p:cNvSpPr/>
            <p:nvPr/>
          </p:nvSpPr>
          <p:spPr>
            <a:xfrm rot="18300000">
              <a:off x="10859" y="2177"/>
              <a:ext cx="226" cy="1590"/>
            </a:xfrm>
            <a:prstGeom prst="downArrow">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mn-lt"/>
                <a:ea typeface="宋体" panose="02010600030101010101" pitchFamily="2" charset="-122"/>
                <a:cs typeface="+mn-cs"/>
              </a:endParaRPr>
            </a:p>
          </p:txBody>
        </p:sp>
        <p:sp>
          <p:nvSpPr>
            <p:cNvPr id="240663" name="文本框 33"/>
            <p:cNvSpPr txBox="1"/>
            <p:nvPr/>
          </p:nvSpPr>
          <p:spPr>
            <a:xfrm>
              <a:off x="10152" y="1883"/>
              <a:ext cx="390" cy="390"/>
            </a:xfrm>
            <a:prstGeom prst="rect">
              <a:avLst/>
            </a:prstGeom>
            <a:noFill/>
            <a:ln w="9525">
              <a:noFill/>
            </a:ln>
          </p:spPr>
          <p:txBody>
            <a:bodyPr wrap="none">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dirty="0">
                  <a:sym typeface="Wingdings" panose="05000000000000000000" pitchFamily="2" charset="2"/>
                </a:rPr>
                <a:t></a:t>
              </a:r>
              <a:endParaRPr lang="zh-CN" altLang="en-US" sz="1800" dirty="0">
                <a:sym typeface="Wingdings" panose="05000000000000000000" pitchFamily="2" charset="2"/>
              </a:endParaRPr>
            </a:p>
          </p:txBody>
        </p:sp>
        <p:sp>
          <p:nvSpPr>
            <p:cNvPr id="35" name="圆角矩形 34"/>
            <p:cNvSpPr/>
            <p:nvPr/>
          </p:nvSpPr>
          <p:spPr>
            <a:xfrm>
              <a:off x="10164" y="3583"/>
              <a:ext cx="4085" cy="1279"/>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0665" name="文本框 35"/>
            <p:cNvSpPr txBox="1"/>
            <p:nvPr/>
          </p:nvSpPr>
          <p:spPr>
            <a:xfrm>
              <a:off x="10151" y="3698"/>
              <a:ext cx="4308" cy="1104"/>
            </a:xfrm>
            <a:prstGeom prst="rect">
              <a:avLst/>
            </a:prstGeom>
            <a:noFill/>
            <a:ln w="9525">
              <a:noFill/>
            </a:ln>
          </p:spPr>
          <p:txBody>
            <a:bodyPr wrap="none">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sym typeface="Arial" panose="020B0604020202020204" pitchFamily="34" charset="0"/>
                </a:rPr>
                <a:t>码头仓库（仓库交货）</a:t>
              </a:r>
              <a:endParaRPr lang="zh-CN" altLang="en-US" sz="3100" b="1" dirty="0">
                <a:sym typeface="Arial" panose="020B0604020202020204" pitchFamily="34" charset="0"/>
              </a:endParaRPr>
            </a:p>
            <a:p>
              <a:pPr marL="0" lvl="0" indent="0" eaLnBrk="1" hangingPunct="1">
                <a:spcBef>
                  <a:spcPct val="0"/>
                </a:spcBef>
                <a:buNone/>
              </a:pPr>
              <a:r>
                <a:rPr lang="zh-CN" altLang="en-US" sz="3100" b="1" dirty="0">
                  <a:sym typeface="Arial" panose="020B0604020202020204" pitchFamily="34" charset="0"/>
                </a:rPr>
                <a:t>/船边（船边交货）</a:t>
              </a:r>
              <a:endParaRPr lang="zh-CN" altLang="en-US" sz="3100" b="1" dirty="0"/>
            </a:p>
          </p:txBody>
        </p:sp>
      </p:grpSp>
      <p:pic>
        <p:nvPicPr>
          <p:cNvPr id="240646" name="Picture 4" descr="I:\1专业建设\教学资源库\14.5\国际贸易专业教学资源库LOGO430.jpg"/>
          <p:cNvPicPr>
            <a:picLocks noChangeAspect="1"/>
          </p:cNvPicPr>
          <p:nvPr/>
        </p:nvPicPr>
        <p:blipFill>
          <a:blip r:embed="rId1"/>
          <a:stretch>
            <a:fillRect/>
          </a:stretch>
        </p:blipFill>
        <p:spPr>
          <a:xfrm>
            <a:off x="-57150" y="8440738"/>
            <a:ext cx="6997700" cy="1871662"/>
          </a:xfrm>
          <a:prstGeom prst="rect">
            <a:avLst/>
          </a:prstGeom>
          <a:noFill/>
          <a:ln w="9525">
            <a:noFill/>
          </a:ln>
        </p:spPr>
      </p:pic>
    </p:spTree>
    <p:custDataLst>
      <p:tags r:id="rId2"/>
    </p:custData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trips(down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194">
                                            <p:txEl>
                                              <p:charRg st="0" end="119"/>
                                            </p:txEl>
                                          </p:spTgt>
                                        </p:tgtEl>
                                        <p:attrNameLst>
                                          <p:attrName>style.visibility</p:attrName>
                                        </p:attrNameLst>
                                      </p:cBhvr>
                                      <p:to>
                                        <p:strVal val="visible"/>
                                      </p:to>
                                    </p:set>
                                    <p:animEffect transition="in" filter="barn(inVertical)">
                                      <p:cBhvr>
                                        <p:cTn id="17" dur="500"/>
                                        <p:tgtEl>
                                          <p:spTgt spid="8194">
                                            <p:txEl>
                                              <p:charRg st="0" end="1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build="p"/>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标题 5"/>
          <p:cNvSpPr>
            <a:spLocks noGrp="1"/>
          </p:cNvSpPr>
          <p:nvPr>
            <p:ph type="title"/>
          </p:nvPr>
        </p:nvSpPr>
        <p:spPr>
          <a:xfrm>
            <a:off x="2551113" y="388938"/>
            <a:ext cx="4394200" cy="1287463"/>
          </a:xfrm>
        </p:spPr>
        <p:txBody>
          <a:bodyPr vert="horz" wrap="square" lIns="140717" tIns="70359" rIns="140717" bIns="70359" numCol="1" anchor="ctr" anchorCtr="0" compatLnSpc="1">
            <a:noAutofit/>
          </a:bodyPr>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7400" b="0"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mj-ea"/>
                <a:cs typeface="+mj-cs"/>
                <a:sym typeface="+mn-ea"/>
              </a:rPr>
              <a:t>知识点拨</a:t>
            </a:r>
            <a:endParaRPr kumimoji="0" lang="zh-CN" altLang="en-US" sz="7400" b="0"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mj-ea"/>
              <a:cs typeface="+mj-cs"/>
              <a:sym typeface="+mn-ea"/>
            </a:endParaRPr>
          </a:p>
        </p:txBody>
      </p:sp>
      <p:pic>
        <p:nvPicPr>
          <p:cNvPr id="241667" name="Picture 4" descr="I:\1专业建设\教学资源库\14.5\国际贸易专业教学资源库LOGO430.jpg"/>
          <p:cNvPicPr>
            <a:picLocks noChangeAspect="1"/>
          </p:cNvPicPr>
          <p:nvPr/>
        </p:nvPicPr>
        <p:blipFill>
          <a:blip r:embed="rId1"/>
          <a:stretch>
            <a:fillRect/>
          </a:stretch>
        </p:blipFill>
        <p:spPr>
          <a:xfrm>
            <a:off x="-57150" y="8440738"/>
            <a:ext cx="6997700" cy="1871662"/>
          </a:xfrm>
          <a:prstGeom prst="rect">
            <a:avLst/>
          </a:prstGeom>
          <a:noFill/>
          <a:ln w="9525">
            <a:noFill/>
          </a:ln>
        </p:spPr>
      </p:pic>
      <p:grpSp>
        <p:nvGrpSpPr>
          <p:cNvPr id="2" name="组合 36"/>
          <p:cNvGrpSpPr/>
          <p:nvPr/>
        </p:nvGrpSpPr>
        <p:grpSpPr>
          <a:xfrm>
            <a:off x="608013" y="1890713"/>
            <a:ext cx="13128625" cy="6419850"/>
            <a:chOff x="736" y="864"/>
            <a:chExt cx="13126" cy="6780"/>
          </a:xfrm>
        </p:grpSpPr>
        <p:sp>
          <p:nvSpPr>
            <p:cNvPr id="17" name="圆角矩形 16"/>
            <p:cNvSpPr/>
            <p:nvPr/>
          </p:nvSpPr>
          <p:spPr>
            <a:xfrm>
              <a:off x="736" y="2224"/>
              <a:ext cx="3436" cy="998"/>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1671" name="文本框 28"/>
            <p:cNvSpPr txBox="1"/>
            <p:nvPr/>
          </p:nvSpPr>
          <p:spPr>
            <a:xfrm>
              <a:off x="1077" y="2451"/>
              <a:ext cx="2690" cy="601"/>
            </a:xfrm>
            <a:prstGeom prst="rect">
              <a:avLst/>
            </a:prstGeom>
            <a:noFill/>
            <a:ln w="9525">
              <a:noFill/>
            </a:ln>
          </p:spPr>
          <p:txBody>
            <a:bodyPr wrap="none">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t>船公司</a:t>
              </a:r>
              <a:r>
                <a:rPr lang="en-US" altLang="zh-CN" sz="3100" b="1" dirty="0">
                  <a:ea typeface="宋体" panose="02010600030101010101" pitchFamily="2" charset="-122"/>
                </a:rPr>
                <a:t>/</a:t>
              </a:r>
              <a:r>
                <a:rPr lang="zh-CN" altLang="en-US" sz="3100" b="1" dirty="0"/>
                <a:t>代理人</a:t>
              </a:r>
              <a:endParaRPr lang="zh-CN" altLang="en-US" sz="3100" b="1" dirty="0"/>
            </a:p>
          </p:txBody>
        </p:sp>
        <p:sp>
          <p:nvSpPr>
            <p:cNvPr id="7" name="下箭头 6"/>
            <p:cNvSpPr/>
            <p:nvPr/>
          </p:nvSpPr>
          <p:spPr>
            <a:xfrm rot="16200000">
              <a:off x="5624" y="1554"/>
              <a:ext cx="230" cy="2247"/>
            </a:xfrm>
            <a:prstGeom prst="downArrow">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mn-lt"/>
                <a:ea typeface="宋体" panose="02010600030101010101" pitchFamily="2" charset="-122"/>
                <a:cs typeface="+mn-cs"/>
              </a:endParaRPr>
            </a:p>
          </p:txBody>
        </p:sp>
        <p:sp>
          <p:nvSpPr>
            <p:cNvPr id="10" name="下箭头 9"/>
            <p:cNvSpPr/>
            <p:nvPr/>
          </p:nvSpPr>
          <p:spPr>
            <a:xfrm rot="5400000">
              <a:off x="5824" y="4128"/>
              <a:ext cx="230" cy="2247"/>
            </a:xfrm>
            <a:prstGeom prst="downArrow">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mn-lt"/>
                <a:ea typeface="宋体" panose="02010600030101010101" pitchFamily="2" charset="-122"/>
                <a:cs typeface="+mn-cs"/>
              </a:endParaRPr>
            </a:p>
          </p:txBody>
        </p:sp>
        <p:sp>
          <p:nvSpPr>
            <p:cNvPr id="11" name="圆角矩形 10"/>
            <p:cNvSpPr/>
            <p:nvPr/>
          </p:nvSpPr>
          <p:spPr>
            <a:xfrm>
              <a:off x="961" y="4822"/>
              <a:ext cx="3436" cy="998"/>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1675" name="文本框 11"/>
            <p:cNvSpPr txBox="1"/>
            <p:nvPr/>
          </p:nvSpPr>
          <p:spPr>
            <a:xfrm>
              <a:off x="1302" y="5050"/>
              <a:ext cx="2690" cy="601"/>
            </a:xfrm>
            <a:prstGeom prst="rect">
              <a:avLst/>
            </a:prstGeom>
            <a:noFill/>
            <a:ln w="9525">
              <a:noFill/>
            </a:ln>
          </p:spPr>
          <p:txBody>
            <a:bodyPr wrap="none">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t>收货人</a:t>
              </a:r>
              <a:r>
                <a:rPr lang="en-US" altLang="zh-CN" sz="3100" b="1" dirty="0">
                  <a:ea typeface="宋体" panose="02010600030101010101" pitchFamily="2" charset="-122"/>
                </a:rPr>
                <a:t>/</a:t>
              </a:r>
              <a:r>
                <a:rPr lang="zh-CN" altLang="en-US" sz="3100" b="1" dirty="0"/>
                <a:t>代理人</a:t>
              </a:r>
              <a:endParaRPr lang="zh-CN" altLang="en-US" sz="3100" b="1" dirty="0"/>
            </a:p>
          </p:txBody>
        </p:sp>
        <p:sp>
          <p:nvSpPr>
            <p:cNvPr id="13" name="圆角矩形 12"/>
            <p:cNvSpPr/>
            <p:nvPr/>
          </p:nvSpPr>
          <p:spPr>
            <a:xfrm>
              <a:off x="5047" y="4039"/>
              <a:ext cx="1876" cy="775"/>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1677" name="文本框 13"/>
            <p:cNvSpPr txBox="1"/>
            <p:nvPr/>
          </p:nvSpPr>
          <p:spPr>
            <a:xfrm>
              <a:off x="5386" y="4152"/>
              <a:ext cx="983" cy="601"/>
            </a:xfrm>
            <a:prstGeom prst="rect">
              <a:avLst/>
            </a:prstGeom>
            <a:noFill/>
            <a:ln w="9525">
              <a:noFill/>
            </a:ln>
          </p:spPr>
          <p:txBody>
            <a:bodyPr wrap="none">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sym typeface="Arial" panose="020B0604020202020204" pitchFamily="34" charset="0"/>
                </a:rPr>
                <a:t>签字</a:t>
              </a:r>
              <a:endParaRPr lang="zh-CN" altLang="en-US" sz="3100" b="1" dirty="0">
                <a:sym typeface="Arial" panose="020B0604020202020204" pitchFamily="34" charset="0"/>
              </a:endParaRPr>
            </a:p>
          </p:txBody>
        </p:sp>
        <p:sp>
          <p:nvSpPr>
            <p:cNvPr id="15" name="下箭头 14"/>
            <p:cNvSpPr/>
            <p:nvPr/>
          </p:nvSpPr>
          <p:spPr>
            <a:xfrm rot="17760000" flipH="1">
              <a:off x="3869" y="5618"/>
              <a:ext cx="223" cy="1592"/>
            </a:xfrm>
            <a:prstGeom prst="downArrow">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mn-lt"/>
                <a:ea typeface="宋体" panose="02010600030101010101" pitchFamily="2" charset="-122"/>
                <a:cs typeface="+mn-cs"/>
              </a:endParaRPr>
            </a:p>
          </p:txBody>
        </p:sp>
        <p:sp>
          <p:nvSpPr>
            <p:cNvPr id="16" name="圆角矩形 15"/>
            <p:cNvSpPr/>
            <p:nvPr/>
          </p:nvSpPr>
          <p:spPr>
            <a:xfrm>
              <a:off x="4819" y="6647"/>
              <a:ext cx="3436" cy="997"/>
            </a:xfrm>
            <a:prstGeom prst="roundRect">
              <a:avLst/>
            </a:prstGeom>
            <a:ln>
              <a:headEnd type="none" w="med" len="med"/>
              <a:tailEnd type="none" w="med" len="med"/>
            </a:ln>
            <a:effectLst>
              <a:innerShdw blurRad="63500" dist="50800">
                <a:prstClr val="black">
                  <a:alpha val="50000"/>
                </a:prstClr>
              </a:innerShdw>
            </a:effectLst>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1682" name="文本框 18"/>
            <p:cNvSpPr txBox="1"/>
            <p:nvPr/>
          </p:nvSpPr>
          <p:spPr>
            <a:xfrm>
              <a:off x="5612" y="6987"/>
              <a:ext cx="1781" cy="601"/>
            </a:xfrm>
            <a:prstGeom prst="rect">
              <a:avLst/>
            </a:prstGeom>
            <a:noFill/>
            <a:ln w="9525">
              <a:noFill/>
            </a:ln>
          </p:spPr>
          <p:txBody>
            <a:bodyPr wrap="none">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sym typeface="黑体" panose="02010609060101010101" pitchFamily="49" charset="-122"/>
                </a:rPr>
                <a:t>现场提货</a:t>
              </a:r>
              <a:endParaRPr lang="zh-CN" altLang="en-US" sz="3100" b="1" dirty="0">
                <a:sym typeface="黑体" panose="02010609060101010101" pitchFamily="49" charset="-122"/>
              </a:endParaRPr>
            </a:p>
          </p:txBody>
        </p:sp>
        <p:sp>
          <p:nvSpPr>
            <p:cNvPr id="241683" name="文本框 19"/>
            <p:cNvSpPr txBox="1"/>
            <p:nvPr/>
          </p:nvSpPr>
          <p:spPr>
            <a:xfrm>
              <a:off x="4705" y="1998"/>
              <a:ext cx="390" cy="390"/>
            </a:xfrm>
            <a:prstGeom prst="rect">
              <a:avLst/>
            </a:prstGeom>
            <a:noFill/>
            <a:ln w="9525">
              <a:noFill/>
            </a:ln>
          </p:spPr>
          <p:txBody>
            <a:bodyPr wrap="none">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dirty="0">
                  <a:sym typeface="Wingdings" panose="05000000000000000000" pitchFamily="2" charset="2"/>
                </a:rPr>
                <a:t></a:t>
              </a:r>
              <a:endParaRPr lang="zh-CN" altLang="en-US" sz="1800" dirty="0">
                <a:sym typeface="Wingdings" panose="05000000000000000000" pitchFamily="2" charset="2"/>
              </a:endParaRPr>
            </a:p>
          </p:txBody>
        </p:sp>
        <p:sp>
          <p:nvSpPr>
            <p:cNvPr id="241684" name="文本框 20"/>
            <p:cNvSpPr txBox="1"/>
            <p:nvPr/>
          </p:nvSpPr>
          <p:spPr>
            <a:xfrm>
              <a:off x="4365" y="4152"/>
              <a:ext cx="390" cy="390"/>
            </a:xfrm>
            <a:prstGeom prst="rect">
              <a:avLst/>
            </a:prstGeom>
            <a:noFill/>
            <a:ln w="9525">
              <a:noFill/>
            </a:ln>
          </p:spPr>
          <p:txBody>
            <a:bodyPr wrap="none">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dirty="0">
                  <a:sym typeface="Wingdings" panose="05000000000000000000" pitchFamily="2" charset="2"/>
                </a:rPr>
                <a:t></a:t>
              </a:r>
              <a:endParaRPr lang="zh-CN" altLang="en-US" sz="1800" dirty="0">
                <a:sym typeface="Wingdings" panose="05000000000000000000" pitchFamily="2" charset="2"/>
              </a:endParaRPr>
            </a:p>
          </p:txBody>
        </p:sp>
        <p:sp>
          <p:nvSpPr>
            <p:cNvPr id="241685" name="文本框 21"/>
            <p:cNvSpPr txBox="1"/>
            <p:nvPr/>
          </p:nvSpPr>
          <p:spPr>
            <a:xfrm>
              <a:off x="3911" y="6874"/>
              <a:ext cx="390" cy="390"/>
            </a:xfrm>
            <a:prstGeom prst="rect">
              <a:avLst/>
            </a:prstGeom>
            <a:noFill/>
            <a:ln w="9525">
              <a:noFill/>
            </a:ln>
          </p:spPr>
          <p:txBody>
            <a:bodyPr wrap="none">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dirty="0">
                  <a:sym typeface="Wingdings" panose="05000000000000000000" pitchFamily="2" charset="2"/>
                </a:rPr>
                <a:t></a:t>
              </a:r>
              <a:endParaRPr lang="zh-CN" altLang="en-US" sz="1800" dirty="0"/>
            </a:p>
          </p:txBody>
        </p:sp>
        <p:sp>
          <p:nvSpPr>
            <p:cNvPr id="23" name="圆角矩形 22"/>
            <p:cNvSpPr/>
            <p:nvPr/>
          </p:nvSpPr>
          <p:spPr>
            <a:xfrm>
              <a:off x="751" y="2225"/>
              <a:ext cx="3436" cy="997"/>
            </a:xfrm>
            <a:prstGeom prst="roundRect">
              <a:avLst/>
            </a:prstGeom>
            <a:ln>
              <a:headEnd type="none" w="med" len="med"/>
              <a:tailEnd type="none" w="med" len="med"/>
            </a:ln>
            <a:effectLst>
              <a:innerShdw blurRad="63500" dist="50800">
                <a:prstClr val="black">
                  <a:alpha val="50000"/>
                </a:prstClr>
              </a:innerShdw>
            </a:effectLst>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1689" name="文本框 23"/>
            <p:cNvSpPr txBox="1"/>
            <p:nvPr/>
          </p:nvSpPr>
          <p:spPr>
            <a:xfrm>
              <a:off x="1092" y="2451"/>
              <a:ext cx="2690" cy="601"/>
            </a:xfrm>
            <a:prstGeom prst="rect">
              <a:avLst/>
            </a:prstGeom>
            <a:noFill/>
            <a:ln w="9525">
              <a:noFill/>
            </a:ln>
          </p:spPr>
          <p:txBody>
            <a:bodyPr wrap="none">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t>船公司</a:t>
              </a:r>
              <a:r>
                <a:rPr lang="en-US" altLang="zh-CN" sz="3100" b="1" dirty="0">
                  <a:ea typeface="宋体" panose="02010600030101010101" pitchFamily="2" charset="-122"/>
                </a:rPr>
                <a:t>/</a:t>
              </a:r>
              <a:r>
                <a:rPr lang="zh-CN" altLang="en-US" sz="3100" b="1" dirty="0"/>
                <a:t>代理人</a:t>
              </a:r>
              <a:endParaRPr lang="zh-CN" altLang="en-US" sz="3100" b="1" dirty="0"/>
            </a:p>
          </p:txBody>
        </p:sp>
        <p:sp>
          <p:nvSpPr>
            <p:cNvPr id="25" name="下箭头 24"/>
            <p:cNvSpPr/>
            <p:nvPr/>
          </p:nvSpPr>
          <p:spPr>
            <a:xfrm rot="16200000">
              <a:off x="5637" y="1554"/>
              <a:ext cx="230" cy="2246"/>
            </a:xfrm>
            <a:prstGeom prst="downArrow">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mn-lt"/>
                <a:ea typeface="宋体" panose="02010600030101010101" pitchFamily="2" charset="-122"/>
                <a:cs typeface="+mn-cs"/>
              </a:endParaRPr>
            </a:p>
          </p:txBody>
        </p:sp>
        <p:sp>
          <p:nvSpPr>
            <p:cNvPr id="26" name="圆角矩形 25"/>
            <p:cNvSpPr/>
            <p:nvPr/>
          </p:nvSpPr>
          <p:spPr>
            <a:xfrm>
              <a:off x="7328" y="864"/>
              <a:ext cx="6534" cy="4762"/>
            </a:xfrm>
            <a:prstGeom prst="roundRect">
              <a:avLst/>
            </a:prstGeom>
            <a:ln>
              <a:headEnd type="none" w="med" len="med"/>
              <a:tailEnd type="none" w="med" len="med"/>
            </a:ln>
            <a:effectLst>
              <a:innerShdw blurRad="63500" dist="50800">
                <a:prstClr val="black">
                  <a:alpha val="50000"/>
                </a:prstClr>
              </a:innerShdw>
            </a:effectLst>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1694" name="文本框 26"/>
            <p:cNvSpPr txBox="1"/>
            <p:nvPr/>
          </p:nvSpPr>
          <p:spPr>
            <a:xfrm>
              <a:off x="7782" y="1204"/>
              <a:ext cx="5781" cy="4128"/>
            </a:xfrm>
            <a:prstGeom prst="rect">
              <a:avLst/>
            </a:prstGeom>
            <a:noFill/>
            <a:ln w="9525">
              <a:noFill/>
            </a:ln>
          </p:spPr>
          <p:txBody>
            <a:bodyPr>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en-US" altLang="zh-CN" sz="3100" b="1" dirty="0">
                  <a:ea typeface="宋体" panose="02010600030101010101" pitchFamily="2" charset="-122"/>
                </a:rPr>
                <a:t>1.</a:t>
              </a:r>
              <a:r>
                <a:rPr lang="zh-CN" altLang="en-US" sz="3100" b="1" dirty="0"/>
                <a:t>核对单单是否一致</a:t>
              </a:r>
              <a:endParaRPr lang="zh-CN" altLang="en-US" sz="3100" b="1" dirty="0"/>
            </a:p>
            <a:p>
              <a:pPr marL="0" lvl="0" indent="0" eaLnBrk="1" hangingPunct="1">
                <a:spcBef>
                  <a:spcPct val="0"/>
                </a:spcBef>
                <a:buNone/>
              </a:pPr>
              <a:endParaRPr lang="zh-CN" altLang="en-US" sz="3100" b="1" dirty="0"/>
            </a:p>
            <a:p>
              <a:pPr marL="0" lvl="0" indent="0" eaLnBrk="1" hangingPunct="1">
                <a:spcBef>
                  <a:spcPct val="0"/>
                </a:spcBef>
                <a:buNone/>
              </a:pPr>
              <a:r>
                <a:rPr lang="en-US" altLang="zh-CN" sz="3100" b="1" dirty="0">
                  <a:ea typeface="宋体" panose="02010600030101010101" pitchFamily="2" charset="-122"/>
                </a:rPr>
                <a:t>2.</a:t>
              </a:r>
              <a:r>
                <a:rPr lang="zh-CN" altLang="en-US" sz="3100" b="1" dirty="0"/>
                <a:t>船名、货物名称、件数、</a:t>
              </a:r>
              <a:endParaRPr lang="zh-CN" altLang="en-US" sz="3100" b="1" dirty="0"/>
            </a:p>
            <a:p>
              <a:pPr marL="0" lvl="0" indent="0" eaLnBrk="1" hangingPunct="1">
                <a:spcBef>
                  <a:spcPct val="0"/>
                </a:spcBef>
                <a:buNone/>
              </a:pPr>
              <a:r>
                <a:rPr lang="zh-CN" altLang="en-US" sz="3100" b="1" dirty="0"/>
                <a:t>质量、包装标志、提单号、</a:t>
              </a:r>
              <a:endParaRPr lang="zh-CN" altLang="en-US" sz="3100" b="1" dirty="0"/>
            </a:p>
            <a:p>
              <a:pPr marL="0" lvl="0" indent="0" eaLnBrk="1" hangingPunct="1">
                <a:spcBef>
                  <a:spcPct val="0"/>
                </a:spcBef>
                <a:buNone/>
              </a:pPr>
              <a:r>
                <a:rPr lang="zh-CN" altLang="en-US" sz="3100" b="1" dirty="0"/>
                <a:t>收货人名称等记载在提单上</a:t>
              </a:r>
              <a:endParaRPr lang="zh-CN" altLang="en-US" sz="3100" b="1" dirty="0"/>
            </a:p>
            <a:p>
              <a:pPr marL="0" lvl="0" indent="0" eaLnBrk="1" hangingPunct="1">
                <a:spcBef>
                  <a:spcPct val="0"/>
                </a:spcBef>
                <a:buNone/>
              </a:pPr>
              <a:endParaRPr lang="zh-CN" altLang="en-US" sz="3100" b="1" dirty="0"/>
            </a:p>
            <a:p>
              <a:pPr marL="0" lvl="0" indent="0" eaLnBrk="1" hangingPunct="1">
                <a:spcBef>
                  <a:spcPct val="0"/>
                </a:spcBef>
                <a:buNone/>
              </a:pPr>
              <a:r>
                <a:rPr lang="zh-CN" altLang="en-US" sz="3100" b="1" dirty="0"/>
                <a:t>（</a:t>
              </a:r>
              <a:r>
                <a:rPr lang="zh-CN" altLang="en-US" sz="3100" dirty="0">
                  <a:sym typeface="黑体" panose="02010609060101010101" pitchFamily="49" charset="-122"/>
                </a:rPr>
                <a:t>若同意收货人在船边提货，亦应在提货单上注明。</a:t>
              </a:r>
              <a:r>
                <a:rPr lang="zh-CN" altLang="en-US" sz="3100" b="1" dirty="0"/>
                <a:t>）</a:t>
              </a:r>
              <a:endParaRPr lang="zh-CN" altLang="en-US" sz="3100" b="1" dirty="0"/>
            </a:p>
          </p:txBody>
        </p:sp>
        <p:sp>
          <p:nvSpPr>
            <p:cNvPr id="28" name="下箭头 27"/>
            <p:cNvSpPr/>
            <p:nvPr/>
          </p:nvSpPr>
          <p:spPr>
            <a:xfrm rot="5400000">
              <a:off x="5837" y="4128"/>
              <a:ext cx="230" cy="2246"/>
            </a:xfrm>
            <a:prstGeom prst="downArrow">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mn-lt"/>
                <a:ea typeface="宋体" panose="02010600030101010101" pitchFamily="2" charset="-122"/>
                <a:cs typeface="+mn-cs"/>
              </a:endParaRPr>
            </a:p>
          </p:txBody>
        </p:sp>
        <p:sp>
          <p:nvSpPr>
            <p:cNvPr id="30" name="圆角矩形 29"/>
            <p:cNvSpPr/>
            <p:nvPr/>
          </p:nvSpPr>
          <p:spPr>
            <a:xfrm>
              <a:off x="976" y="4824"/>
              <a:ext cx="3436" cy="997"/>
            </a:xfrm>
            <a:prstGeom prst="roundRect">
              <a:avLst/>
            </a:prstGeom>
            <a:ln>
              <a:headEnd type="none" w="med" len="med"/>
              <a:tailEnd type="none" w="med" len="med"/>
            </a:ln>
            <a:effectLst>
              <a:innerShdw blurRad="63500" dist="50800">
                <a:prstClr val="black">
                  <a:alpha val="50000"/>
                </a:prstClr>
              </a:innerShdw>
            </a:effectLst>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1699" name="文本框 30"/>
            <p:cNvSpPr txBox="1"/>
            <p:nvPr/>
          </p:nvSpPr>
          <p:spPr>
            <a:xfrm>
              <a:off x="1317" y="5050"/>
              <a:ext cx="2690" cy="601"/>
            </a:xfrm>
            <a:prstGeom prst="rect">
              <a:avLst/>
            </a:prstGeom>
            <a:noFill/>
            <a:ln w="9525">
              <a:noFill/>
            </a:ln>
          </p:spPr>
          <p:txBody>
            <a:bodyPr wrap="none">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t>收货人</a:t>
              </a:r>
              <a:r>
                <a:rPr lang="en-US" altLang="zh-CN" sz="3100" b="1" dirty="0">
                  <a:ea typeface="宋体" panose="02010600030101010101" pitchFamily="2" charset="-122"/>
                </a:rPr>
                <a:t>/</a:t>
              </a:r>
              <a:r>
                <a:rPr lang="zh-CN" altLang="en-US" sz="3100" b="1" dirty="0"/>
                <a:t>代理人</a:t>
              </a:r>
              <a:endParaRPr lang="zh-CN" altLang="en-US" sz="3100" b="1" dirty="0"/>
            </a:p>
          </p:txBody>
        </p:sp>
        <p:sp>
          <p:nvSpPr>
            <p:cNvPr id="32" name="圆角矩形 31"/>
            <p:cNvSpPr/>
            <p:nvPr/>
          </p:nvSpPr>
          <p:spPr>
            <a:xfrm>
              <a:off x="5061" y="4039"/>
              <a:ext cx="1878" cy="775"/>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1701" name="文本框 32"/>
            <p:cNvSpPr txBox="1"/>
            <p:nvPr/>
          </p:nvSpPr>
          <p:spPr>
            <a:xfrm>
              <a:off x="5401" y="4152"/>
              <a:ext cx="983" cy="601"/>
            </a:xfrm>
            <a:prstGeom prst="rect">
              <a:avLst/>
            </a:prstGeom>
            <a:noFill/>
            <a:ln w="9525">
              <a:noFill/>
            </a:ln>
          </p:spPr>
          <p:txBody>
            <a:bodyPr wrap="none">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sym typeface="黑体" panose="02010609060101010101" pitchFamily="49" charset="-122"/>
                </a:rPr>
                <a:t>签字</a:t>
              </a:r>
              <a:endParaRPr lang="zh-CN" altLang="en-US" sz="3100" b="1" dirty="0">
                <a:sym typeface="黑体" panose="02010609060101010101" pitchFamily="49" charset="-122"/>
              </a:endParaRPr>
            </a:p>
          </p:txBody>
        </p:sp>
        <p:sp>
          <p:nvSpPr>
            <p:cNvPr id="34" name="下箭头 33"/>
            <p:cNvSpPr/>
            <p:nvPr/>
          </p:nvSpPr>
          <p:spPr>
            <a:xfrm rot="17760000" flipH="1">
              <a:off x="3883" y="5618"/>
              <a:ext cx="223" cy="1592"/>
            </a:xfrm>
            <a:prstGeom prst="downArrow">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mn-lt"/>
                <a:ea typeface="宋体" panose="02010600030101010101" pitchFamily="2" charset="-122"/>
                <a:cs typeface="+mn-cs"/>
              </a:endParaRPr>
            </a:p>
          </p:txBody>
        </p:sp>
        <p:sp>
          <p:nvSpPr>
            <p:cNvPr id="241703" name="文本框 34"/>
            <p:cNvSpPr txBox="1"/>
            <p:nvPr/>
          </p:nvSpPr>
          <p:spPr>
            <a:xfrm>
              <a:off x="4720" y="1998"/>
              <a:ext cx="390" cy="390"/>
            </a:xfrm>
            <a:prstGeom prst="rect">
              <a:avLst/>
            </a:prstGeom>
            <a:noFill/>
            <a:ln w="9525">
              <a:noFill/>
            </a:ln>
          </p:spPr>
          <p:txBody>
            <a:bodyPr wrap="none">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dirty="0">
                  <a:sym typeface="Wingdings" panose="05000000000000000000" pitchFamily="2" charset="2"/>
                </a:rPr>
                <a:t></a:t>
              </a:r>
              <a:endParaRPr lang="zh-CN" altLang="en-US" sz="1800" dirty="0">
                <a:sym typeface="Wingdings" panose="05000000000000000000" pitchFamily="2" charset="2"/>
              </a:endParaRPr>
            </a:p>
          </p:txBody>
        </p:sp>
        <p:sp>
          <p:nvSpPr>
            <p:cNvPr id="241704" name="文本框 35"/>
            <p:cNvSpPr txBox="1"/>
            <p:nvPr/>
          </p:nvSpPr>
          <p:spPr>
            <a:xfrm>
              <a:off x="4380" y="4152"/>
              <a:ext cx="390" cy="390"/>
            </a:xfrm>
            <a:prstGeom prst="rect">
              <a:avLst/>
            </a:prstGeom>
            <a:noFill/>
            <a:ln w="9525">
              <a:noFill/>
            </a:ln>
          </p:spPr>
          <p:txBody>
            <a:bodyPr wrap="none">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1800" dirty="0">
                  <a:sym typeface="Wingdings" panose="05000000000000000000" pitchFamily="2" charset="2"/>
                </a:rPr>
                <a:t></a:t>
              </a:r>
              <a:endParaRPr lang="zh-CN" altLang="en-US" sz="1800" dirty="0">
                <a:sym typeface="Wingdings" panose="05000000000000000000" pitchFamily="2" charset="2"/>
              </a:endParaRPr>
            </a:p>
          </p:txBody>
        </p:sp>
      </p:grpSp>
      <p:pic>
        <p:nvPicPr>
          <p:cNvPr id="38" name="图片 37"/>
          <p:cNvPicPr>
            <a:picLocks noChangeAspect="1"/>
          </p:cNvPicPr>
          <p:nvPr/>
        </p:nvPicPr>
        <p:blipFill>
          <a:blip r:embed="rId2"/>
          <a:stretch>
            <a:fillRect/>
          </a:stretch>
        </p:blipFill>
        <p:spPr>
          <a:xfrm>
            <a:off x="8448675" y="7043738"/>
            <a:ext cx="5291138" cy="2819400"/>
          </a:xfrm>
          <a:prstGeom prst="rect">
            <a:avLst/>
          </a:prstGeom>
          <a:noFill/>
          <a:ln w="9525">
            <a:noFill/>
          </a:ln>
        </p:spPr>
      </p:pic>
    </p:spTree>
    <p:custDataLst>
      <p:tags r:id="rId3"/>
    </p:custData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diamond(in)">
                                      <p:cBhvr>
                                        <p:cTn id="13" dur="2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文本占位符 10242"/>
          <p:cNvSpPr>
            <a:spLocks noGrp="1"/>
          </p:cNvSpPr>
          <p:nvPr>
            <p:ph idx="1"/>
          </p:nvPr>
        </p:nvSpPr>
        <p:spPr>
          <a:xfrm>
            <a:off x="5500688" y="5540375"/>
            <a:ext cx="7604125" cy="3268663"/>
          </a:xfrm>
          <a:ln/>
        </p:spPr>
        <p:txBody>
          <a:bodyPr vert="horz" wrap="square" lIns="140717" tIns="70359" rIns="140717" bIns="70359" anchor="t" anchorCtr="0"/>
          <a:p>
            <a:pPr>
              <a:lnSpc>
                <a:spcPct val="80000"/>
              </a:lnSpc>
            </a:pPr>
            <a:r>
              <a:rPr lang="en-US" altLang="zh-CN" dirty="0"/>
              <a:t>       </a:t>
            </a:r>
            <a:r>
              <a:rPr lang="zh-CN" altLang="en-US" b="1" dirty="0"/>
              <a:t>提货单</a:t>
            </a:r>
            <a:endParaRPr lang="zh-CN" altLang="en-US" b="1" dirty="0"/>
          </a:p>
          <a:p>
            <a:pPr>
              <a:lnSpc>
                <a:spcPct val="80000"/>
              </a:lnSpc>
            </a:pPr>
            <a:r>
              <a:rPr lang="en-US" altLang="zh-CN" dirty="0"/>
              <a:t>1.</a:t>
            </a:r>
            <a:r>
              <a:rPr lang="zh-CN" altLang="en-US" dirty="0"/>
              <a:t>交付货物的凭证</a:t>
            </a:r>
            <a:endParaRPr lang="zh-CN" altLang="en-US" dirty="0"/>
          </a:p>
          <a:p>
            <a:pPr>
              <a:lnSpc>
                <a:spcPct val="80000"/>
              </a:lnSpc>
            </a:pPr>
            <a:r>
              <a:rPr lang="en-US" altLang="zh-CN" dirty="0"/>
              <a:t>2.</a:t>
            </a:r>
            <a:r>
              <a:rPr lang="zh-CN" altLang="en-US" dirty="0"/>
              <a:t>不具备流通或其他作用。</a:t>
            </a:r>
            <a:endParaRPr lang="zh-CN" altLang="en-US" dirty="0"/>
          </a:p>
          <a:p>
            <a:pPr>
              <a:lnSpc>
                <a:spcPct val="80000"/>
              </a:lnSpc>
            </a:pPr>
            <a:r>
              <a:rPr lang="en-US" altLang="zh-CN" dirty="0"/>
              <a:t>3.</a:t>
            </a:r>
            <a:r>
              <a:rPr lang="zh-CN" altLang="en-US" dirty="0"/>
              <a:t>记有“禁止流通”</a:t>
            </a:r>
            <a:endParaRPr lang="zh-CN" altLang="en-US" dirty="0"/>
          </a:p>
          <a:p>
            <a:pPr>
              <a:lnSpc>
                <a:spcPct val="80000"/>
              </a:lnSpc>
            </a:pPr>
            <a:r>
              <a:rPr lang="zh-CN" altLang="en-US" dirty="0"/>
              <a:t>（no negotiable）字样。</a:t>
            </a:r>
            <a:endParaRPr lang="zh-CN" altLang="en-US" dirty="0"/>
          </a:p>
        </p:txBody>
      </p:sp>
      <p:sp>
        <p:nvSpPr>
          <p:cNvPr id="8194" name="Rectangle 2"/>
          <p:cNvSpPr>
            <a:spLocks noGrp="1"/>
          </p:cNvSpPr>
          <p:nvPr>
            <p:ph type="title"/>
          </p:nvPr>
        </p:nvSpPr>
        <p:spPr>
          <a:xfrm>
            <a:off x="3514725" y="31750"/>
            <a:ext cx="10887075" cy="1289050"/>
          </a:xfrm>
        </p:spPr>
        <p:txBody>
          <a:bodyPr vert="horz" wrap="square" lIns="140717" tIns="70359" rIns="140717" bIns="70359"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4300" b="0"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mj-ea"/>
                <a:cs typeface="+mj-cs"/>
              </a:rPr>
              <a:t>知识点拨</a:t>
            </a:r>
            <a:endParaRPr kumimoji="0" lang="zh-CN" altLang="en-US" sz="4300" b="0"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mj-ea"/>
              <a:cs typeface="+mj-cs"/>
            </a:endParaRPr>
          </a:p>
        </p:txBody>
      </p:sp>
      <p:graphicFrame>
        <p:nvGraphicFramePr>
          <p:cNvPr id="3" name="表格 2"/>
          <p:cNvGraphicFramePr/>
          <p:nvPr/>
        </p:nvGraphicFramePr>
        <p:xfrm>
          <a:off x="282575" y="1784350"/>
          <a:ext cx="13466763" cy="2919413"/>
        </p:xfrm>
        <a:graphic>
          <a:graphicData uri="http://schemas.openxmlformats.org/drawingml/2006/table">
            <a:tbl>
              <a:tblPr firstRow="1" bandRow="1">
                <a:tableStyleId>{5C22544A-7EE6-4342-B048-85BDC9FD1C3A}</a:tableStyleId>
              </a:tblPr>
              <a:tblGrid>
                <a:gridCol w="3062174"/>
                <a:gridCol w="5741325"/>
                <a:gridCol w="4663264"/>
              </a:tblGrid>
              <a:tr h="1000672">
                <a:tc>
                  <a:txBody>
                    <a:bodyPr/>
                    <a:lstStyle/>
                    <a:p>
                      <a:pPr>
                        <a:buNone/>
                      </a:pPr>
                      <a:endParaRPr lang="zh-CN" altLang="en-US" sz="3600" dirty="0">
                        <a:solidFill>
                          <a:schemeClr val="tx1"/>
                        </a:solidFill>
                      </a:endParaRPr>
                    </a:p>
                  </a:txBody>
                  <a:tcPr marL="144008" marR="144008" marT="68164" marB="68164"/>
                </a:tc>
                <a:tc>
                  <a:txBody>
                    <a:bodyPr/>
                    <a:lstStyle/>
                    <a:p>
                      <a:pPr>
                        <a:buNone/>
                      </a:pPr>
                      <a:r>
                        <a:rPr lang="zh-CN" altLang="en-US" sz="3600">
                          <a:solidFill>
                            <a:schemeClr val="tx1"/>
                          </a:solidFill>
                          <a:sym typeface="+mn-ea"/>
                        </a:rPr>
                        <a:t>提货单</a:t>
                      </a:r>
                      <a:endParaRPr lang="zh-CN" altLang="en-US" sz="3600">
                        <a:solidFill>
                          <a:schemeClr val="tx1"/>
                        </a:solidFill>
                        <a:sym typeface="+mn-ea"/>
                      </a:endParaRPr>
                    </a:p>
                  </a:txBody>
                  <a:tcPr marL="144008" marR="144008" marT="68164" marB="68164"/>
                </a:tc>
                <a:tc>
                  <a:txBody>
                    <a:bodyPr/>
                    <a:lstStyle/>
                    <a:p>
                      <a:pPr>
                        <a:buNone/>
                      </a:pPr>
                      <a:r>
                        <a:rPr lang="zh-CN" altLang="en-US" sz="3600">
                          <a:solidFill>
                            <a:schemeClr val="tx1"/>
                          </a:solidFill>
                          <a:sym typeface="+mn-ea"/>
                        </a:rPr>
                        <a:t>提单</a:t>
                      </a:r>
                      <a:endParaRPr lang="zh-CN" altLang="en-US" sz="3600">
                        <a:solidFill>
                          <a:schemeClr val="tx1"/>
                        </a:solidFill>
                        <a:sym typeface="+mn-ea"/>
                      </a:endParaRPr>
                    </a:p>
                  </a:txBody>
                  <a:tcPr marL="144008" marR="144008" marT="68164" marB="68164"/>
                </a:tc>
              </a:tr>
              <a:tr h="1233718">
                <a:tc>
                  <a:txBody>
                    <a:bodyPr/>
                    <a:lstStyle/>
                    <a:p>
                      <a:pPr>
                        <a:buNone/>
                      </a:pPr>
                      <a:r>
                        <a:rPr lang="zh-CN" altLang="en-US" sz="3600" b="1">
                          <a:sym typeface="+mn-ea"/>
                        </a:rPr>
                        <a:t>英文名称</a:t>
                      </a:r>
                      <a:endParaRPr lang="zh-CN" altLang="en-US" sz="3600" b="1">
                        <a:sym typeface="+mn-ea"/>
                      </a:endParaRPr>
                    </a:p>
                  </a:txBody>
                  <a:tcPr marL="144008" marR="144008" marT="68164" marB="68164"/>
                </a:tc>
                <a:tc>
                  <a:txBody>
                    <a:bodyPr/>
                    <a:lstStyle/>
                    <a:p>
                      <a:pPr>
                        <a:buNone/>
                      </a:pPr>
                      <a:r>
                        <a:rPr lang="en-US" altLang="zh-CN" sz="3600" b="1" dirty="0">
                          <a:solidFill>
                            <a:schemeClr val="bg2"/>
                          </a:solidFill>
                          <a:latin typeface="Arial" panose="020B0604020202020204" pitchFamily="34" charset="0"/>
                          <a:ea typeface="黑体" panose="02010609060101010101" pitchFamily="49" charset="-122"/>
                          <a:sym typeface="+mn-ea"/>
                        </a:rPr>
                        <a:t>D</a:t>
                      </a:r>
                      <a:r>
                        <a:rPr lang="zh-CN" altLang="en-US" sz="3600" b="1" dirty="0">
                          <a:solidFill>
                            <a:schemeClr val="bg2"/>
                          </a:solidFill>
                          <a:latin typeface="Arial" panose="020B0604020202020204" pitchFamily="34" charset="0"/>
                          <a:ea typeface="黑体" panose="02010609060101010101" pitchFamily="49" charset="-122"/>
                          <a:sym typeface="+mn-ea"/>
                        </a:rPr>
                        <a:t>elivery </a:t>
                      </a:r>
                      <a:r>
                        <a:rPr lang="en-US" altLang="zh-CN" sz="3600" b="1" dirty="0">
                          <a:solidFill>
                            <a:schemeClr val="bg2"/>
                          </a:solidFill>
                          <a:latin typeface="Arial" panose="020B0604020202020204" pitchFamily="34" charset="0"/>
                          <a:ea typeface="黑体" panose="02010609060101010101" pitchFamily="49" charset="-122"/>
                          <a:sym typeface="+mn-ea"/>
                        </a:rPr>
                        <a:t>O</a:t>
                      </a:r>
                      <a:r>
                        <a:rPr lang="zh-CN" altLang="en-US" sz="3600" b="1" dirty="0">
                          <a:solidFill>
                            <a:schemeClr val="bg2"/>
                          </a:solidFill>
                          <a:latin typeface="Arial" panose="020B0604020202020204" pitchFamily="34" charset="0"/>
                          <a:ea typeface="黑体" panose="02010609060101010101" pitchFamily="49" charset="-122"/>
                          <a:sym typeface="+mn-ea"/>
                        </a:rPr>
                        <a:t>rder，D/O</a:t>
                      </a:r>
                      <a:endParaRPr lang="zh-CN" altLang="en-US" sz="3600" b="1"/>
                    </a:p>
                    <a:p>
                      <a:pPr>
                        <a:buNone/>
                      </a:pPr>
                      <a:endParaRPr lang="zh-CN" altLang="en-US" sz="3600" b="1"/>
                    </a:p>
                  </a:txBody>
                  <a:tcPr marL="144008" marR="144008" marT="68164" marB="68164"/>
                </a:tc>
                <a:tc>
                  <a:txBody>
                    <a:bodyPr/>
                    <a:lstStyle/>
                    <a:p>
                      <a:pPr>
                        <a:buNone/>
                      </a:pPr>
                      <a:r>
                        <a:rPr sz="3600" b="1" dirty="0">
                          <a:solidFill>
                            <a:schemeClr val="bg2"/>
                          </a:solidFill>
                          <a:latin typeface="Arial" panose="020B0604020202020204" pitchFamily="34" charset="0"/>
                          <a:ea typeface="黑体" panose="02010609060101010101" pitchFamily="49" charset="-122"/>
                          <a:sym typeface="+mn-ea"/>
                        </a:rPr>
                        <a:t>Bill of Lading</a:t>
                      </a:r>
                      <a:r>
                        <a:rPr lang="zh-CN" sz="3600" b="1" dirty="0">
                          <a:solidFill>
                            <a:schemeClr val="bg2"/>
                          </a:solidFill>
                          <a:latin typeface="Arial" panose="020B0604020202020204" pitchFamily="34" charset="0"/>
                          <a:ea typeface="黑体" panose="02010609060101010101" pitchFamily="49" charset="-122"/>
                          <a:sym typeface="+mn-ea"/>
                        </a:rPr>
                        <a:t>，</a:t>
                      </a:r>
                      <a:r>
                        <a:rPr lang="en-US" altLang="zh-CN" sz="3600" b="1" dirty="0">
                          <a:solidFill>
                            <a:schemeClr val="bg2"/>
                          </a:solidFill>
                          <a:latin typeface="Arial" panose="020B0604020202020204" pitchFamily="34" charset="0"/>
                          <a:ea typeface="黑体" panose="02010609060101010101" pitchFamily="49" charset="-122"/>
                          <a:sym typeface="+mn-ea"/>
                        </a:rPr>
                        <a:t>B/L</a:t>
                      </a:r>
                      <a:endParaRPr lang="zh-CN" altLang="en-US" sz="3600" b="1" dirty="0">
                        <a:solidFill>
                          <a:schemeClr val="bg2"/>
                        </a:solidFill>
                        <a:latin typeface="Arial" panose="020B0604020202020204" pitchFamily="34" charset="0"/>
                        <a:ea typeface="黑体" panose="02010609060101010101" pitchFamily="49" charset="-122"/>
                        <a:sym typeface="+mn-ea"/>
                      </a:endParaRPr>
                    </a:p>
                  </a:txBody>
                  <a:tcPr marL="144008" marR="144008" marT="68164" marB="68164"/>
                </a:tc>
              </a:tr>
              <a:tr h="685023">
                <a:tc>
                  <a:txBody>
                    <a:bodyPr/>
                    <a:lstStyle/>
                    <a:p>
                      <a:pPr>
                        <a:buNone/>
                      </a:pPr>
                      <a:r>
                        <a:rPr lang="zh-CN" altLang="en-US" sz="3600" b="1"/>
                        <a:t>性质</a:t>
                      </a:r>
                      <a:endParaRPr lang="zh-CN" altLang="en-US" sz="3600" b="1"/>
                    </a:p>
                  </a:txBody>
                  <a:tcPr marL="144008" marR="144008" marT="68164" marB="68164"/>
                </a:tc>
                <a:tc>
                  <a:txBody>
                    <a:bodyPr/>
                    <a:lstStyle/>
                    <a:p>
                      <a:pPr>
                        <a:buNone/>
                      </a:pPr>
                      <a:r>
                        <a:rPr lang="zh-CN" altLang="en-US" sz="3600" b="1" dirty="0">
                          <a:sym typeface="+mn-ea"/>
                        </a:rPr>
                        <a:t>交付货物的凭证</a:t>
                      </a:r>
                      <a:endParaRPr lang="zh-CN" altLang="en-US" sz="3600" b="1" dirty="0">
                        <a:sym typeface="+mn-ea"/>
                      </a:endParaRPr>
                    </a:p>
                  </a:txBody>
                  <a:tcPr marL="144008" marR="144008" marT="68164" marB="68164"/>
                </a:tc>
                <a:tc>
                  <a:txBody>
                    <a:bodyPr/>
                    <a:lstStyle/>
                    <a:p>
                      <a:pPr>
                        <a:buNone/>
                      </a:pPr>
                      <a:r>
                        <a:rPr lang="zh-CN" altLang="en-US" sz="3600" b="1"/>
                        <a:t>物权凭证</a:t>
                      </a:r>
                      <a:endParaRPr lang="zh-CN" altLang="en-US" sz="3600" b="1"/>
                    </a:p>
                  </a:txBody>
                  <a:tcPr marL="144008" marR="144008" marT="68164" marB="68164"/>
                </a:tc>
              </a:tr>
            </a:tbl>
          </a:graphicData>
        </a:graphic>
      </p:graphicFrame>
      <p:sp>
        <p:nvSpPr>
          <p:cNvPr id="5" name="下箭头 4"/>
          <p:cNvSpPr/>
          <p:nvPr/>
        </p:nvSpPr>
        <p:spPr>
          <a:xfrm rot="-2160000">
            <a:off x="4873625" y="4930775"/>
            <a:ext cx="339725" cy="646113"/>
          </a:xfrm>
          <a:prstGeom prst="downArrow">
            <a:avLst>
              <a:gd name="adj1" fmla="val 50000"/>
              <a:gd name="adj2" fmla="val 50144"/>
            </a:avLst>
          </a:prstGeom>
          <a:solidFill>
            <a:schemeClr val="accent1"/>
          </a:solidFill>
          <a:ln w="9525" cap="flat" cmpd="sng">
            <a:solidFill>
              <a:schemeClr val="tx1"/>
            </a:solidFill>
            <a:prstDash val="solid"/>
            <a:round/>
            <a:headEnd type="none" w="med" len="med"/>
            <a:tailEnd type="none" w="med" len="med"/>
          </a:ln>
        </p:spPr>
        <p:txBody>
          <a:bodyPr lIns="140717" tIns="70359" rIns="140717" bIns="70359"/>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1800" dirty="0">
              <a:ea typeface="宋体" panose="02010600030101010101" pitchFamily="2" charset="-122"/>
            </a:endParaRPr>
          </a:p>
        </p:txBody>
      </p:sp>
      <p:pic>
        <p:nvPicPr>
          <p:cNvPr id="242711" name="Picture 4" descr="I:\1专业建设\教学资源库\14.5\国际贸易专业教学资源库LOGO430.jpg"/>
          <p:cNvPicPr>
            <a:picLocks noChangeAspect="1"/>
          </p:cNvPicPr>
          <p:nvPr/>
        </p:nvPicPr>
        <p:blipFill>
          <a:blip r:embed="rId1"/>
          <a:stretch>
            <a:fillRect/>
          </a:stretch>
        </p:blipFill>
        <p:spPr>
          <a:xfrm>
            <a:off x="-57150" y="8440738"/>
            <a:ext cx="6997700" cy="1871662"/>
          </a:xfrm>
          <a:prstGeom prst="rect">
            <a:avLst/>
          </a:prstGeom>
          <a:noFill/>
          <a:ln w="9525">
            <a:noFill/>
          </a:ln>
        </p:spPr>
      </p:pic>
    </p:spTree>
    <p:custDataLst>
      <p:tags r:id="rId2"/>
    </p:custData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amond(in)">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2" nodeType="clickEffect">
                                  <p:stCondLst>
                                    <p:cond delay="0"/>
                                  </p:stCondLst>
                                  <p:childTnLst>
                                    <p:set>
                                      <p:cBhvr>
                                        <p:cTn id="17" dur="1" fill="hold">
                                          <p:stCondLst>
                                            <p:cond delay="0"/>
                                          </p:stCondLst>
                                        </p:cTn>
                                        <p:tgtEl>
                                          <p:spTgt spid="10241">
                                            <p:txEl>
                                              <p:charRg st="0" end="11"/>
                                            </p:txEl>
                                          </p:spTgt>
                                        </p:tgtEl>
                                        <p:attrNameLst>
                                          <p:attrName>style.visibility</p:attrName>
                                        </p:attrNameLst>
                                      </p:cBhvr>
                                      <p:to>
                                        <p:strVal val="visible"/>
                                      </p:to>
                                    </p:set>
                                    <p:animEffect transition="in" filter="randombar(horizontal)">
                                      <p:cBhvr>
                                        <p:cTn id="18" dur="500"/>
                                        <p:tgtEl>
                                          <p:spTgt spid="10241">
                                            <p:txEl>
                                              <p:charRg st="0" end="1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2" nodeType="clickEffect">
                                  <p:stCondLst>
                                    <p:cond delay="0"/>
                                  </p:stCondLst>
                                  <p:childTnLst>
                                    <p:set>
                                      <p:cBhvr>
                                        <p:cTn id="22" dur="1" fill="hold">
                                          <p:stCondLst>
                                            <p:cond delay="0"/>
                                          </p:stCondLst>
                                        </p:cTn>
                                        <p:tgtEl>
                                          <p:spTgt spid="10241">
                                            <p:txEl>
                                              <p:charRg st="11" end="21"/>
                                            </p:txEl>
                                          </p:spTgt>
                                        </p:tgtEl>
                                        <p:attrNameLst>
                                          <p:attrName>style.visibility</p:attrName>
                                        </p:attrNameLst>
                                      </p:cBhvr>
                                      <p:to>
                                        <p:strVal val="visible"/>
                                      </p:to>
                                    </p:set>
                                    <p:animEffect transition="in" filter="randombar(horizontal)">
                                      <p:cBhvr>
                                        <p:cTn id="23" dur="500"/>
                                        <p:tgtEl>
                                          <p:spTgt spid="10241">
                                            <p:txEl>
                                              <p:charRg st="11" end="2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2" nodeType="clickEffect">
                                  <p:stCondLst>
                                    <p:cond delay="0"/>
                                  </p:stCondLst>
                                  <p:childTnLst>
                                    <p:set>
                                      <p:cBhvr>
                                        <p:cTn id="27" dur="1" fill="hold">
                                          <p:stCondLst>
                                            <p:cond delay="0"/>
                                          </p:stCondLst>
                                        </p:cTn>
                                        <p:tgtEl>
                                          <p:spTgt spid="10241">
                                            <p:txEl>
                                              <p:charRg st="21" end="35"/>
                                            </p:txEl>
                                          </p:spTgt>
                                        </p:tgtEl>
                                        <p:attrNameLst>
                                          <p:attrName>style.visibility</p:attrName>
                                        </p:attrNameLst>
                                      </p:cBhvr>
                                      <p:to>
                                        <p:strVal val="visible"/>
                                      </p:to>
                                    </p:set>
                                    <p:animEffect transition="in" filter="randombar(horizontal)">
                                      <p:cBhvr>
                                        <p:cTn id="28" dur="500"/>
                                        <p:tgtEl>
                                          <p:spTgt spid="10241">
                                            <p:txEl>
                                              <p:charRg st="21" end="3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2" nodeType="clickEffect">
                                  <p:stCondLst>
                                    <p:cond delay="0"/>
                                  </p:stCondLst>
                                  <p:childTnLst>
                                    <p:set>
                                      <p:cBhvr>
                                        <p:cTn id="32" dur="1" fill="hold">
                                          <p:stCondLst>
                                            <p:cond delay="0"/>
                                          </p:stCondLst>
                                        </p:cTn>
                                        <p:tgtEl>
                                          <p:spTgt spid="10241">
                                            <p:txEl>
                                              <p:charRg st="35" end="46"/>
                                            </p:txEl>
                                          </p:spTgt>
                                        </p:tgtEl>
                                        <p:attrNameLst>
                                          <p:attrName>style.visibility</p:attrName>
                                        </p:attrNameLst>
                                      </p:cBhvr>
                                      <p:to>
                                        <p:strVal val="visible"/>
                                      </p:to>
                                    </p:set>
                                    <p:animEffect transition="in" filter="randombar(horizontal)">
                                      <p:cBhvr>
                                        <p:cTn id="33" dur="500"/>
                                        <p:tgtEl>
                                          <p:spTgt spid="10241">
                                            <p:txEl>
                                              <p:charRg st="35" end="4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2" nodeType="clickEffect">
                                  <p:stCondLst>
                                    <p:cond delay="0"/>
                                  </p:stCondLst>
                                  <p:childTnLst>
                                    <p:set>
                                      <p:cBhvr>
                                        <p:cTn id="37" dur="1" fill="hold">
                                          <p:stCondLst>
                                            <p:cond delay="0"/>
                                          </p:stCondLst>
                                        </p:cTn>
                                        <p:tgtEl>
                                          <p:spTgt spid="10241">
                                            <p:txEl>
                                              <p:charRg st="46" end="65"/>
                                            </p:txEl>
                                          </p:spTgt>
                                        </p:tgtEl>
                                        <p:attrNameLst>
                                          <p:attrName>style.visibility</p:attrName>
                                        </p:attrNameLst>
                                      </p:cBhvr>
                                      <p:to>
                                        <p:strVal val="visible"/>
                                      </p:to>
                                    </p:set>
                                    <p:animEffect transition="in" filter="randombar(horizontal)">
                                      <p:cBhvr>
                                        <p:cTn id="38" dur="500"/>
                                        <p:tgtEl>
                                          <p:spTgt spid="10241">
                                            <p:txEl>
                                              <p:charRg st="46" end="6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1" grpId="0" build="p"/>
      <p:bldP spid="10241" grpId="1" build="p"/>
      <p:bldP spid="10241" grpId="2" build="p"/>
      <p:bldP spid="5" grpId="0" animBg="1"/>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551113" y="606425"/>
            <a:ext cx="10885488" cy="1289050"/>
          </a:xfrm>
        </p:spPr>
        <p:txBody>
          <a:bodyPr vert="horz" wrap="square" lIns="140717" tIns="70359" rIns="140717" bIns="70359"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7400" b="0" i="0" u="none" strike="noStrike" kern="0" cap="none" spc="0" normalizeH="0" baseline="0" noProof="1">
                <a:ln>
                  <a:noFill/>
                </a:ln>
                <a:solidFill>
                  <a:schemeClr val="bg1"/>
                </a:solidFill>
                <a:effectLst>
                  <a:outerShdw blurRad="38100" dist="38100" dir="2700000">
                    <a:srgbClr val="FFFFFF"/>
                  </a:outerShdw>
                </a:effectLst>
                <a:uLnTx/>
                <a:uFillTx/>
                <a:latin typeface="+mj-lt"/>
                <a:ea typeface="+mj-ea"/>
                <a:cs typeface="+mj-cs"/>
                <a:sym typeface="+mn-ea"/>
              </a:rPr>
              <a:t>结  论</a:t>
            </a:r>
            <a:endParaRPr kumimoji="0" lang="zh-CN" altLang="en-US" sz="7400" b="0" i="0" u="none" strike="noStrike" kern="0" cap="none" spc="0" normalizeH="0" baseline="0" noProof="1">
              <a:ln>
                <a:noFill/>
              </a:ln>
              <a:solidFill>
                <a:schemeClr val="bg1"/>
              </a:solidFill>
              <a:effectLst>
                <a:outerShdw blurRad="38100" dist="38100" dir="2700000">
                  <a:srgbClr val="FFFFFF"/>
                </a:outerShdw>
              </a:effectLst>
              <a:uLnTx/>
              <a:uFillTx/>
              <a:latin typeface="+mj-lt"/>
              <a:ea typeface="+mj-ea"/>
              <a:cs typeface="+mj-cs"/>
              <a:sym typeface="+mn-ea"/>
            </a:endParaRPr>
          </a:p>
        </p:txBody>
      </p:sp>
      <p:sp>
        <p:nvSpPr>
          <p:cNvPr id="11266" name="内容占位符 2"/>
          <p:cNvSpPr>
            <a:spLocks noGrp="1"/>
          </p:cNvSpPr>
          <p:nvPr/>
        </p:nvSpPr>
        <p:spPr>
          <a:xfrm>
            <a:off x="622300" y="2857500"/>
            <a:ext cx="13365163" cy="4068763"/>
          </a:xfrm>
          <a:prstGeom prst="rect">
            <a:avLst/>
          </a:prstGeom>
          <a:noFill/>
          <a:ln w="9525">
            <a:noFill/>
          </a:ln>
        </p:spPr>
        <p:txBody>
          <a:bodyPr lIns="140717" tIns="70359" rIns="140717" bIns="70359"/>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342900" lvl="0" indent="-342900">
              <a:lnSpc>
                <a:spcPct val="135000"/>
              </a:lnSpc>
              <a:spcBef>
                <a:spcPct val="18000"/>
              </a:spcBef>
            </a:pPr>
            <a:r>
              <a:rPr lang="zh-CN" altLang="en-US" sz="3100" dirty="0">
                <a:solidFill>
                  <a:schemeClr val="bg2"/>
                </a:solidFill>
                <a:sym typeface="Arial" panose="020B0604020202020204" pitchFamily="34" charset="0"/>
              </a:rPr>
              <a:t> </a:t>
            </a:r>
            <a:r>
              <a:rPr lang="zh-CN" altLang="en-US" sz="3700" dirty="0">
                <a:solidFill>
                  <a:schemeClr val="bg2"/>
                </a:solidFill>
                <a:sym typeface="Arial" panose="020B0604020202020204" pitchFamily="34" charset="0"/>
              </a:rPr>
              <a:t>提货单是真正的物权转移专用单据。</a:t>
            </a:r>
            <a:endParaRPr lang="zh-CN" altLang="en-US" sz="3700" dirty="0">
              <a:solidFill>
                <a:schemeClr val="bg2"/>
              </a:solidFill>
              <a:sym typeface="Arial" panose="020B0604020202020204" pitchFamily="34" charset="0"/>
            </a:endParaRPr>
          </a:p>
          <a:p>
            <a:pPr marL="342900" lvl="0" indent="-342900">
              <a:lnSpc>
                <a:spcPct val="135000"/>
              </a:lnSpc>
              <a:spcBef>
                <a:spcPct val="18000"/>
              </a:spcBef>
            </a:pPr>
            <a:r>
              <a:rPr lang="zh-CN" altLang="en-US" sz="3700" dirty="0">
                <a:solidFill>
                  <a:schemeClr val="bg2"/>
                </a:solidFill>
                <a:sym typeface="Arial" panose="020B0604020202020204" pitchFamily="34" charset="0"/>
              </a:rPr>
              <a:t> 货物装船后，船东会委托船代签发提单（B/L）给发货人。</a:t>
            </a:r>
            <a:endParaRPr lang="zh-CN" altLang="en-US" sz="3700" dirty="0">
              <a:solidFill>
                <a:schemeClr val="bg2"/>
              </a:solidFill>
              <a:sym typeface="Arial" panose="020B0604020202020204" pitchFamily="34" charset="0"/>
            </a:endParaRPr>
          </a:p>
          <a:p>
            <a:pPr marL="342900" lvl="0" indent="-342900">
              <a:lnSpc>
                <a:spcPct val="135000"/>
              </a:lnSpc>
              <a:spcBef>
                <a:spcPct val="18000"/>
              </a:spcBef>
            </a:pPr>
            <a:r>
              <a:rPr lang="zh-CN" altLang="en-US" sz="3700" dirty="0">
                <a:solidFill>
                  <a:schemeClr val="bg2"/>
                </a:solidFill>
                <a:sym typeface="Arial" panose="020B0604020202020204" pitchFamily="34" charset="0"/>
              </a:rPr>
              <a:t> 船舶抵卸港后，收货人凭提单去船代办理换单，将提单换成提货单，凭提货单可办理报关手续、去码头提货。</a:t>
            </a:r>
            <a:endParaRPr lang="zh-CN" altLang="en-US" sz="3700" dirty="0">
              <a:solidFill>
                <a:schemeClr val="bg2"/>
              </a:solidFill>
              <a:sym typeface="Arial" panose="020B0604020202020204" pitchFamily="34" charset="0"/>
            </a:endParaRPr>
          </a:p>
          <a:p>
            <a:pPr marL="342900" lvl="0" indent="-342900">
              <a:lnSpc>
                <a:spcPct val="135000"/>
              </a:lnSpc>
              <a:spcBef>
                <a:spcPct val="18000"/>
              </a:spcBef>
            </a:pPr>
            <a:endParaRPr lang="zh-CN" altLang="en-US" sz="3700" dirty="0">
              <a:solidFill>
                <a:schemeClr val="bg2"/>
              </a:solidFill>
              <a:sym typeface="Arial" panose="020B0604020202020204" pitchFamily="34" charset="0"/>
            </a:endParaRPr>
          </a:p>
          <a:p>
            <a:pPr marL="342900" lvl="0" indent="-342900">
              <a:lnSpc>
                <a:spcPct val="135000"/>
              </a:lnSpc>
              <a:spcBef>
                <a:spcPct val="18000"/>
              </a:spcBef>
            </a:pPr>
            <a:endParaRPr lang="zh-CN" altLang="en-US" sz="3700" dirty="0">
              <a:solidFill>
                <a:schemeClr val="bg2"/>
              </a:solidFill>
              <a:sym typeface="Arial" panose="020B0604020202020204" pitchFamily="34" charset="0"/>
            </a:endParaRPr>
          </a:p>
        </p:txBody>
      </p:sp>
      <p:pic>
        <p:nvPicPr>
          <p:cNvPr id="243716" name="Picture 4" descr="I:\1专业建设\教学资源库\14.5\国际贸易专业教学资源库LOGO430.jpg"/>
          <p:cNvPicPr>
            <a:picLocks noChangeAspect="1"/>
          </p:cNvPicPr>
          <p:nvPr/>
        </p:nvPicPr>
        <p:blipFill>
          <a:blip r:embed="rId1"/>
          <a:stretch>
            <a:fillRect/>
          </a:stretch>
        </p:blipFill>
        <p:spPr>
          <a:xfrm>
            <a:off x="-57150" y="8440738"/>
            <a:ext cx="6997700" cy="1871662"/>
          </a:xfrm>
          <a:prstGeom prst="rect">
            <a:avLst/>
          </a:prstGeom>
          <a:noFill/>
          <a:ln w="9525">
            <a:noFill/>
          </a:ln>
        </p:spPr>
      </p:pic>
      <p:pic>
        <p:nvPicPr>
          <p:cNvPr id="4" name="图片 3" descr="1C`D0T{RUS%K[)PR}`@EF_N"/>
          <p:cNvPicPr>
            <a:picLocks noChangeAspect="1"/>
          </p:cNvPicPr>
          <p:nvPr/>
        </p:nvPicPr>
        <p:blipFill>
          <a:blip r:embed="rId2"/>
          <a:stretch>
            <a:fillRect/>
          </a:stretch>
        </p:blipFill>
        <p:spPr>
          <a:xfrm>
            <a:off x="9809163" y="6292850"/>
            <a:ext cx="3787775" cy="3748088"/>
          </a:xfrm>
          <a:prstGeom prst="rect">
            <a:avLst/>
          </a:prstGeom>
          <a:noFill/>
          <a:ln w="9525">
            <a:noFill/>
          </a:ln>
        </p:spPr>
      </p:pic>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dissolve">
                                      <p:cBhvr>
                                        <p:cTn id="7" dur="500"/>
                                        <p:tgtEl>
                                          <p:spTgt spid="11266"/>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edg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720725" y="504825"/>
            <a:ext cx="12715875" cy="865188"/>
          </a:xfrm>
        </p:spPr>
        <p:txBody>
          <a:bodyPr vert="horz" wrap="square" lIns="140717" tIns="70359" rIns="140717" bIns="70359" numCol="1" anchor="ctr" anchorCtr="0" compatLnSpc="1">
            <a:noAutofit/>
          </a:bodyPr>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srgbClr val="FFFFFF"/>
                  </a:outerShdw>
                </a:effectLst>
                <a:uLnTx/>
                <a:uFillTx/>
                <a:latin typeface="楷体_GB2312" pitchFamily="49" charset="-122"/>
                <a:ea typeface="+mj-ea"/>
                <a:cs typeface="+mj-cs"/>
                <a:sym typeface="+mn-ea"/>
              </a:rPr>
              <a:t>知识点拨</a:t>
            </a:r>
            <a:endParaRPr kumimoji="0" lang="zh-CN" altLang="en-US" sz="43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mj-ea"/>
              <a:cs typeface="+mj-cs"/>
              <a:sym typeface="+mn-ea"/>
            </a:endParaRPr>
          </a:p>
        </p:txBody>
      </p:sp>
      <p:sp>
        <p:nvSpPr>
          <p:cNvPr id="7170" name="文本占位符 8194"/>
          <p:cNvSpPr>
            <a:spLocks noGrp="1"/>
          </p:cNvSpPr>
          <p:nvPr>
            <p:ph idx="1"/>
          </p:nvPr>
        </p:nvSpPr>
        <p:spPr>
          <a:xfrm>
            <a:off x="3022600" y="2174875"/>
            <a:ext cx="10040938" cy="7081838"/>
          </a:xfrm>
        </p:spPr>
        <p:txBody>
          <a:bodyPr vert="horz" wrap="square" lIns="140717" tIns="70359" rIns="140717" bIns="70359" numCol="1" anchor="t" anchorCtr="0" compatLnSpc="1">
            <a:normAutofit/>
          </a:bodyPr>
          <a:lstStyle/>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4100" b="0" i="0" u="none" strike="noStrike" kern="0" cap="none" spc="0" normalizeH="0" baseline="0" noProof="1">
                <a:ln>
                  <a:noFill/>
                </a:ln>
                <a:solidFill>
                  <a:schemeClr val="tx1"/>
                </a:solidFill>
                <a:effectLst/>
                <a:uLnTx/>
                <a:uFillTx/>
                <a:latin typeface="+mn-lt"/>
                <a:ea typeface="+mn-ea"/>
                <a:cs typeface="+mn-cs"/>
                <a:sym typeface="Arial" panose="020B0604020202020204" pitchFamily="34" charset="0"/>
              </a:rPr>
              <a:t>“交货记录”联单标准格式一套共五联：</a:t>
            </a:r>
            <a:endParaRPr kumimoji="0" lang="zh-CN" altLang="en-US" sz="4100" b="0" i="0" u="none" strike="noStrike" kern="0" cap="none" spc="0" normalizeH="0" baseline="0" noProof="1">
              <a:ln>
                <a:noFill/>
              </a:ln>
              <a:solidFill>
                <a:schemeClr val="tx1"/>
              </a:solidFill>
              <a:effectLst/>
              <a:uLnTx/>
              <a:uFillTx/>
              <a:latin typeface="+mn-lt"/>
              <a:ea typeface="+mn-ea"/>
              <a:cs typeface="+mn-cs"/>
              <a:sym typeface="Arial" panose="020B0604020202020204" pitchFamily="34" charset="0"/>
            </a:endParaRPr>
          </a:p>
          <a:p>
            <a:pPr marL="0" marR="0" lvl="0" indent="0" algn="l" defTabSz="914400" rtl="0" eaLnBrk="0" fontAlgn="base" latinLnBrk="0" hangingPunct="0">
              <a:lnSpc>
                <a:spcPct val="100000"/>
              </a:lnSpc>
              <a:spcBef>
                <a:spcPct val="20000"/>
              </a:spcBef>
              <a:spcAft>
                <a:spcPct val="0"/>
              </a:spcAft>
              <a:buClrTx/>
              <a:buSzTx/>
              <a:buFontTx/>
              <a:buNone/>
              <a:defRPr/>
            </a:pPr>
            <a:r>
              <a:rPr kumimoji="0" lang="zh-CN" altLang="en-US" sz="4100" b="0" i="0" u="none" strike="noStrike" kern="0" cap="none" spc="0" normalizeH="0" baseline="0" noProof="1">
                <a:ln>
                  <a:noFill/>
                </a:ln>
                <a:solidFill>
                  <a:schemeClr val="tx1"/>
                </a:solidFill>
                <a:effectLst/>
                <a:uLnTx/>
                <a:uFillTx/>
                <a:latin typeface="+mn-lt"/>
                <a:ea typeface="+mn-ea"/>
                <a:cs typeface="+mn-cs"/>
                <a:sym typeface="Arial" panose="020B0604020202020204" pitchFamily="34" charset="0"/>
              </a:rPr>
              <a:t>①到货通知书；</a:t>
            </a:r>
            <a:endParaRPr kumimoji="0" lang="zh-CN" altLang="en-US" sz="4100" b="0" i="0" u="none" strike="noStrike" kern="0" cap="none" spc="0" normalizeH="0" baseline="0" noProof="1">
              <a:ln>
                <a:noFill/>
              </a:ln>
              <a:solidFill>
                <a:schemeClr val="tx1"/>
              </a:solidFill>
              <a:effectLst/>
              <a:uLnTx/>
              <a:uFillTx/>
              <a:latin typeface="+mn-lt"/>
              <a:ea typeface="+mn-ea"/>
              <a:cs typeface="+mn-cs"/>
              <a:sym typeface="Arial" panose="020B0604020202020204" pitchFamily="34" charset="0"/>
            </a:endParaRPr>
          </a:p>
          <a:p>
            <a:pPr marL="0" marR="0" lvl="0" indent="0" algn="l" defTabSz="914400" rtl="0" eaLnBrk="0" fontAlgn="base" latinLnBrk="0" hangingPunct="0">
              <a:lnSpc>
                <a:spcPct val="100000"/>
              </a:lnSpc>
              <a:spcBef>
                <a:spcPct val="20000"/>
              </a:spcBef>
              <a:spcAft>
                <a:spcPct val="0"/>
              </a:spcAft>
              <a:buClrTx/>
              <a:buSzTx/>
              <a:buFontTx/>
              <a:buNone/>
              <a:defRPr/>
            </a:pPr>
            <a:r>
              <a:rPr kumimoji="0" lang="zh-CN" altLang="en-US" sz="4100" b="0" i="0" u="none" strike="noStrike" kern="0" cap="none" spc="0" normalizeH="0" baseline="0" noProof="1">
                <a:ln>
                  <a:noFill/>
                </a:ln>
                <a:solidFill>
                  <a:schemeClr val="tx1"/>
                </a:solidFill>
                <a:effectLst/>
                <a:uLnTx/>
                <a:uFillTx/>
                <a:latin typeface="+mn-lt"/>
                <a:ea typeface="+mn-ea"/>
                <a:cs typeface="+mn-cs"/>
                <a:sym typeface="Arial" panose="020B0604020202020204" pitchFamily="34" charset="0"/>
              </a:rPr>
              <a:t>②提货单；</a:t>
            </a:r>
            <a:endParaRPr kumimoji="0" lang="zh-CN" altLang="en-US" sz="4100" b="0" i="0" u="none" strike="noStrike" kern="0" cap="none" spc="0" normalizeH="0" baseline="0" noProof="1">
              <a:ln>
                <a:noFill/>
              </a:ln>
              <a:solidFill>
                <a:schemeClr val="tx1"/>
              </a:solidFill>
              <a:effectLst/>
              <a:uLnTx/>
              <a:uFillTx/>
              <a:latin typeface="+mn-lt"/>
              <a:ea typeface="+mn-ea"/>
              <a:cs typeface="+mn-cs"/>
              <a:sym typeface="Arial" panose="020B0604020202020204" pitchFamily="34" charset="0"/>
            </a:endParaRPr>
          </a:p>
          <a:p>
            <a:pPr marL="0" marR="0" lvl="0" indent="0" algn="l" defTabSz="914400" rtl="0" eaLnBrk="0" fontAlgn="base" latinLnBrk="0" hangingPunct="0">
              <a:lnSpc>
                <a:spcPct val="100000"/>
              </a:lnSpc>
              <a:spcBef>
                <a:spcPct val="20000"/>
              </a:spcBef>
              <a:spcAft>
                <a:spcPct val="0"/>
              </a:spcAft>
              <a:buClrTx/>
              <a:buSzTx/>
              <a:buFontTx/>
              <a:buNone/>
              <a:defRPr/>
            </a:pPr>
            <a:r>
              <a:rPr kumimoji="0" lang="zh-CN" altLang="en-US" sz="4100" b="0" i="0" u="none" strike="noStrike" kern="0" cap="none" spc="0" normalizeH="0" baseline="0" noProof="1">
                <a:ln>
                  <a:noFill/>
                </a:ln>
                <a:solidFill>
                  <a:schemeClr val="tx1"/>
                </a:solidFill>
                <a:effectLst/>
                <a:uLnTx/>
                <a:uFillTx/>
                <a:latin typeface="+mn-lt"/>
                <a:ea typeface="+mn-ea"/>
                <a:cs typeface="+mn-cs"/>
                <a:sym typeface="Arial" panose="020B0604020202020204" pitchFamily="34" charset="0"/>
              </a:rPr>
              <a:t>③费用帐单（蓝色）；</a:t>
            </a:r>
            <a:endParaRPr kumimoji="0" lang="zh-CN" altLang="en-US" sz="4100" b="0" i="0" u="none" strike="noStrike" kern="0" cap="none" spc="0" normalizeH="0" baseline="0" noProof="1">
              <a:ln>
                <a:noFill/>
              </a:ln>
              <a:solidFill>
                <a:schemeClr val="tx1"/>
              </a:solidFill>
              <a:effectLst/>
              <a:uLnTx/>
              <a:uFillTx/>
              <a:latin typeface="+mn-lt"/>
              <a:ea typeface="+mn-ea"/>
              <a:cs typeface="+mn-cs"/>
              <a:sym typeface="Arial" panose="020B0604020202020204" pitchFamily="34" charset="0"/>
            </a:endParaRPr>
          </a:p>
          <a:p>
            <a:pPr marL="0" marR="0" lvl="0" indent="0" algn="l" defTabSz="914400" rtl="0" eaLnBrk="0" fontAlgn="base" latinLnBrk="0" hangingPunct="0">
              <a:lnSpc>
                <a:spcPct val="100000"/>
              </a:lnSpc>
              <a:spcBef>
                <a:spcPct val="20000"/>
              </a:spcBef>
              <a:spcAft>
                <a:spcPct val="0"/>
              </a:spcAft>
              <a:buClrTx/>
              <a:buSzTx/>
              <a:buFontTx/>
              <a:buNone/>
              <a:defRPr/>
            </a:pPr>
            <a:r>
              <a:rPr kumimoji="0" lang="zh-CN" altLang="en-US" sz="4100" b="0" i="0" u="none" strike="noStrike" kern="0" cap="none" spc="0" normalizeH="0" baseline="0" noProof="1">
                <a:ln>
                  <a:noFill/>
                </a:ln>
                <a:solidFill>
                  <a:schemeClr val="tx1"/>
                </a:solidFill>
                <a:effectLst/>
                <a:uLnTx/>
                <a:uFillTx/>
                <a:latin typeface="+mn-lt"/>
                <a:ea typeface="+mn-ea"/>
                <a:cs typeface="+mn-cs"/>
                <a:sym typeface="Arial" panose="020B0604020202020204" pitchFamily="34" charset="0"/>
              </a:rPr>
              <a:t>④费用帐单（红色）；</a:t>
            </a:r>
            <a:endParaRPr kumimoji="0" lang="zh-CN" altLang="en-US" sz="4100" b="0" i="0" u="none" strike="noStrike" kern="0" cap="none" spc="0" normalizeH="0" baseline="0" noProof="1">
              <a:ln>
                <a:noFill/>
              </a:ln>
              <a:solidFill>
                <a:schemeClr val="tx1"/>
              </a:solidFill>
              <a:effectLst/>
              <a:uLnTx/>
              <a:uFillTx/>
              <a:latin typeface="+mn-lt"/>
              <a:ea typeface="+mn-ea"/>
              <a:cs typeface="+mn-cs"/>
              <a:sym typeface="Arial" panose="020B0604020202020204" pitchFamily="34" charset="0"/>
            </a:endParaRPr>
          </a:p>
          <a:p>
            <a:pPr marL="0" marR="0" lvl="0" indent="0" algn="l" defTabSz="914400" rtl="0" eaLnBrk="0" fontAlgn="base" latinLnBrk="0" hangingPunct="0">
              <a:lnSpc>
                <a:spcPct val="100000"/>
              </a:lnSpc>
              <a:spcBef>
                <a:spcPct val="20000"/>
              </a:spcBef>
              <a:spcAft>
                <a:spcPct val="0"/>
              </a:spcAft>
              <a:buClrTx/>
              <a:buSzTx/>
              <a:buFontTx/>
              <a:buNone/>
              <a:defRPr/>
            </a:pPr>
            <a:r>
              <a:rPr kumimoji="0" lang="zh-CN" altLang="en-US" sz="4100" b="0" i="0" u="none" strike="noStrike" kern="0" cap="none" spc="0" normalizeH="0" baseline="0" noProof="1">
                <a:ln>
                  <a:noFill/>
                </a:ln>
                <a:solidFill>
                  <a:schemeClr val="tx1"/>
                </a:solidFill>
                <a:effectLst/>
                <a:uLnTx/>
                <a:uFillTx/>
                <a:latin typeface="+mn-lt"/>
                <a:ea typeface="+mn-ea"/>
                <a:cs typeface="+mn-cs"/>
                <a:sym typeface="Arial" panose="020B0604020202020204" pitchFamily="34" charset="0"/>
              </a:rPr>
              <a:t>⑤交货记录。</a:t>
            </a:r>
            <a:endParaRPr kumimoji="0" lang="zh-CN" altLang="en-US" sz="4100" b="0" i="0" u="none" strike="noStrike" kern="0" cap="none" spc="0" normalizeH="0" baseline="0" noProof="1">
              <a:ln>
                <a:noFill/>
              </a:ln>
              <a:solidFill>
                <a:schemeClr val="tx1"/>
              </a:solidFill>
              <a:effectLst/>
              <a:uLnTx/>
              <a:uFillTx/>
              <a:latin typeface="+mn-lt"/>
              <a:ea typeface="+mn-ea"/>
              <a:cs typeface="+mn-cs"/>
              <a:sym typeface="Arial" panose="020B0604020202020204" pitchFamily="34" charset="0"/>
            </a:endParaRPr>
          </a:p>
        </p:txBody>
      </p:sp>
      <p:pic>
        <p:nvPicPr>
          <p:cNvPr id="244740" name="Picture 4" descr="I:\1专业建设\教学资源库\14.5\国际贸易专业教学资源库LOGO430.jpg"/>
          <p:cNvPicPr>
            <a:picLocks noChangeAspect="1"/>
          </p:cNvPicPr>
          <p:nvPr/>
        </p:nvPicPr>
        <p:blipFill>
          <a:blip r:embed="rId1"/>
          <a:stretch>
            <a:fillRect/>
          </a:stretch>
        </p:blipFill>
        <p:spPr>
          <a:xfrm>
            <a:off x="38100" y="8339138"/>
            <a:ext cx="5248275" cy="1871662"/>
          </a:xfrm>
          <a:prstGeom prst="rect">
            <a:avLst/>
          </a:prstGeom>
          <a:noFill/>
          <a:ln w="9525">
            <a:noFill/>
          </a:ln>
        </p:spPr>
      </p:pic>
    </p:spTree>
  </p:cSld>
  <p:clrMapOvr>
    <a:masterClrMapping/>
  </p:clrMapOvr>
  <p:transition>
    <p:dissolve/>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62" name="标题 1"/>
          <p:cNvSpPr>
            <a:spLocks noGrp="1"/>
          </p:cNvSpPr>
          <p:nvPr>
            <p:ph type="title"/>
          </p:nvPr>
        </p:nvSpPr>
        <p:spPr>
          <a:xfrm>
            <a:off x="720725" y="509588"/>
            <a:ext cx="12715875" cy="865187"/>
          </a:xfrm>
          <a:ln/>
        </p:spPr>
        <p:txBody>
          <a:bodyPr vert="horz" wrap="square" lIns="140717" tIns="70359" rIns="140717" bIns="70359" anchor="ctr" anchorCtr="0"/>
          <a:p>
            <a:r>
              <a:rPr lang="zh-CN" altLang="en-US" dirty="0">
                <a:sym typeface="+mn-ea"/>
              </a:rPr>
              <a:t>“交货记录”联单流转程序如下：</a:t>
            </a:r>
            <a:endParaRPr lang="zh-CN" altLang="en-US" dirty="0">
              <a:sym typeface="Arial" panose="020B0604020202020204" pitchFamily="34" charset="0"/>
            </a:endParaRPr>
          </a:p>
        </p:txBody>
      </p:sp>
      <p:pic>
        <p:nvPicPr>
          <p:cNvPr id="245763" name="Picture 4" descr="I:\1专业建设\教学资源库\14.5\国际贸易专业教学资源库LOGO430.jpg"/>
          <p:cNvPicPr>
            <a:picLocks noGrp="1" noChangeAspect="1"/>
          </p:cNvPicPr>
          <p:nvPr>
            <p:ph idx="1"/>
          </p:nvPr>
        </p:nvPicPr>
        <p:blipFill>
          <a:blip r:embed="rId1"/>
          <a:srcRect/>
          <a:stretch>
            <a:fillRect/>
          </a:stretch>
        </p:blipFill>
        <p:spPr>
          <a:xfrm>
            <a:off x="38100" y="8324850"/>
            <a:ext cx="5248275" cy="1871663"/>
          </a:xfrm>
          <a:ln/>
        </p:spPr>
      </p:pic>
      <p:grpSp>
        <p:nvGrpSpPr>
          <p:cNvPr id="37" name="组合 36"/>
          <p:cNvGrpSpPr/>
          <p:nvPr/>
        </p:nvGrpSpPr>
        <p:grpSpPr>
          <a:xfrm>
            <a:off x="247650" y="1377950"/>
            <a:ext cx="13592175" cy="6557963"/>
            <a:chOff x="330" y="1456"/>
            <a:chExt cx="18120" cy="6926"/>
          </a:xfrm>
        </p:grpSpPr>
        <p:sp>
          <p:nvSpPr>
            <p:cNvPr id="15" name="圆角矩形 14"/>
            <p:cNvSpPr/>
            <p:nvPr/>
          </p:nvSpPr>
          <p:spPr>
            <a:xfrm>
              <a:off x="13373" y="5250"/>
              <a:ext cx="2821" cy="920"/>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5766" name="文本框 15"/>
            <p:cNvSpPr txBox="1"/>
            <p:nvPr/>
          </p:nvSpPr>
          <p:spPr>
            <a:xfrm>
              <a:off x="13804" y="5411"/>
              <a:ext cx="2033" cy="520"/>
            </a:xfrm>
            <a:prstGeom prst="rect">
              <a:avLst/>
            </a:prstGeom>
            <a:noFill/>
            <a:ln w="9525">
              <a:noFill/>
            </a:ln>
          </p:spPr>
          <p:txBody>
            <a:bodyPr wrap="none">
              <a:spAutoFit/>
            </a:bodyPr>
            <a:p>
              <a:r>
                <a:rPr lang="zh-CN" altLang="en-US" sz="2600" b="1" dirty="0">
                  <a:latin typeface="Arial" panose="020B0604020202020204" pitchFamily="34" charset="0"/>
                  <a:ea typeface="黑体" panose="02010609060101010101" pitchFamily="49" charset="-122"/>
                </a:rPr>
                <a:t>船舶代理</a:t>
              </a:r>
              <a:endParaRPr lang="zh-CN" altLang="en-US" sz="2600" b="1" dirty="0">
                <a:latin typeface="Arial" panose="020B0604020202020204" pitchFamily="34" charset="0"/>
                <a:ea typeface="黑体" panose="02010609060101010101" pitchFamily="49" charset="-122"/>
              </a:endParaRPr>
            </a:p>
          </p:txBody>
        </p:sp>
        <p:grpSp>
          <p:nvGrpSpPr>
            <p:cNvPr id="245767" name="组合 35"/>
            <p:cNvGrpSpPr/>
            <p:nvPr/>
          </p:nvGrpSpPr>
          <p:grpSpPr>
            <a:xfrm>
              <a:off x="330" y="1456"/>
              <a:ext cx="18120" cy="6926"/>
              <a:chOff x="391" y="771"/>
              <a:chExt cx="18120" cy="6926"/>
            </a:xfrm>
          </p:grpSpPr>
          <p:sp>
            <p:nvSpPr>
              <p:cNvPr id="7" name="圆角矩形 6"/>
              <p:cNvSpPr/>
              <p:nvPr/>
            </p:nvSpPr>
            <p:spPr>
              <a:xfrm>
                <a:off x="10488" y="2089"/>
                <a:ext cx="3962" cy="920"/>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5769" name="文本框 7"/>
              <p:cNvSpPr txBox="1"/>
              <p:nvPr/>
            </p:nvSpPr>
            <p:spPr>
              <a:xfrm>
                <a:off x="10922" y="2236"/>
                <a:ext cx="3373" cy="520"/>
              </a:xfrm>
              <a:prstGeom prst="rect">
                <a:avLst/>
              </a:prstGeom>
              <a:noFill/>
              <a:ln w="9525">
                <a:noFill/>
              </a:ln>
            </p:spPr>
            <p:txBody>
              <a:bodyPr wrap="none">
                <a:spAutoFit/>
              </a:bodyPr>
              <a:p>
                <a:r>
                  <a:rPr lang="zh-CN" altLang="en-US" sz="2600" b="1" dirty="0">
                    <a:latin typeface="Arial" panose="020B0604020202020204" pitchFamily="34" charset="0"/>
                    <a:ea typeface="黑体" panose="02010609060101010101" pitchFamily="49" charset="-122"/>
                    <a:sym typeface="+mn-ea"/>
                  </a:rPr>
                  <a:t>收货人或通知人</a:t>
                </a:r>
                <a:endParaRPr lang="zh-CN" altLang="en-US" sz="2600" b="1" dirty="0">
                  <a:latin typeface="Arial" panose="020B0604020202020204" pitchFamily="34" charset="0"/>
                  <a:ea typeface="黑体" panose="02010609060101010101" pitchFamily="49" charset="-122"/>
                </a:endParaRPr>
              </a:p>
            </p:txBody>
          </p:sp>
          <p:sp>
            <p:nvSpPr>
              <p:cNvPr id="12" name="圆角矩形标注 11"/>
              <p:cNvSpPr/>
              <p:nvPr/>
            </p:nvSpPr>
            <p:spPr>
              <a:xfrm>
                <a:off x="15108" y="771"/>
                <a:ext cx="3403" cy="2832"/>
              </a:xfrm>
              <a:prstGeom prst="wedgeRoundRectCallout">
                <a:avLst>
                  <a:gd name="adj1" fmla="val -75335"/>
                  <a:gd name="adj2" fmla="val -2079"/>
                  <a:gd name="adj3" fmla="val 16667"/>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45771" name="文本框 12"/>
              <p:cNvSpPr txBox="1"/>
              <p:nvPr/>
            </p:nvSpPr>
            <p:spPr>
              <a:xfrm>
                <a:off x="15395" y="1325"/>
                <a:ext cx="3029" cy="975"/>
              </a:xfrm>
              <a:prstGeom prst="rect">
                <a:avLst/>
              </a:prstGeom>
              <a:noFill/>
              <a:ln w="9525">
                <a:noFill/>
              </a:ln>
            </p:spPr>
            <p:txBody>
              <a:bodyPr>
                <a:spAutoFit/>
              </a:bodyPr>
              <a:p>
                <a:r>
                  <a:rPr lang="zh-CN" altLang="en-US" dirty="0">
                    <a:latin typeface="Arial" panose="020B0604020202020204" pitchFamily="34" charset="0"/>
                    <a:ea typeface="黑体" panose="02010609060101010101" pitchFamily="49" charset="-122"/>
                    <a:sym typeface="Arial" panose="020B0604020202020204" pitchFamily="34" charset="0"/>
                  </a:rPr>
                  <a:t>提货单、费用账单、费用帐单（红色）和交货记录等四联</a:t>
                </a:r>
                <a:endParaRPr lang="en-US" altLang="zh-CN" dirty="0">
                  <a:latin typeface="Arial" panose="020B0604020202020204" pitchFamily="34" charset="0"/>
                  <a:ea typeface="黑体" panose="02010609060101010101" pitchFamily="49" charset="-122"/>
                </a:endParaRPr>
              </a:p>
            </p:txBody>
          </p:sp>
          <p:sp>
            <p:nvSpPr>
              <p:cNvPr id="14" name="右箭头 13"/>
              <p:cNvSpPr/>
              <p:nvPr/>
            </p:nvSpPr>
            <p:spPr>
              <a:xfrm rot="5400000">
                <a:off x="13950" y="3736"/>
                <a:ext cx="1231" cy="239"/>
              </a:xfrm>
              <a:prstGeom prst="rightArrow">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45773" name="文本框 16"/>
              <p:cNvSpPr txBox="1"/>
              <p:nvPr/>
            </p:nvSpPr>
            <p:spPr>
              <a:xfrm>
                <a:off x="15054" y="3717"/>
                <a:ext cx="3016" cy="390"/>
              </a:xfrm>
              <a:prstGeom prst="rect">
                <a:avLst/>
              </a:prstGeom>
              <a:noFill/>
              <a:ln w="9525">
                <a:noFill/>
              </a:ln>
            </p:spPr>
            <p:txBody>
              <a:bodyPr wrap="none">
                <a:spAutoFit/>
              </a:bodyPr>
              <a:p>
                <a:r>
                  <a:rPr lang="zh-CN" altLang="en-US" dirty="0">
                    <a:latin typeface="Arial" panose="020B0604020202020204" pitchFamily="34" charset="0"/>
                    <a:ea typeface="黑体" panose="02010609060101010101" pitchFamily="49" charset="-122"/>
                    <a:sym typeface="Arial" panose="020B0604020202020204" pitchFamily="34" charset="0"/>
                  </a:rPr>
                  <a:t>经船代盖章方始有效</a:t>
                </a:r>
                <a:endParaRPr lang="zh-CN" altLang="en-US" dirty="0">
                  <a:latin typeface="Arial" panose="020B0604020202020204" pitchFamily="34" charset="0"/>
                  <a:ea typeface="黑体" panose="02010609060101010101" pitchFamily="49" charset="-122"/>
                </a:endParaRPr>
              </a:p>
            </p:txBody>
          </p:sp>
          <p:sp>
            <p:nvSpPr>
              <p:cNvPr id="245774" name="文本框 18"/>
              <p:cNvSpPr txBox="1"/>
              <p:nvPr/>
            </p:nvSpPr>
            <p:spPr>
              <a:xfrm>
                <a:off x="14757" y="3542"/>
                <a:ext cx="520" cy="390"/>
              </a:xfrm>
              <a:prstGeom prst="rect">
                <a:avLst/>
              </a:prstGeom>
              <a:noFill/>
              <a:ln w="9525">
                <a:noFill/>
              </a:ln>
            </p:spPr>
            <p:txBody>
              <a:bodyPr wrap="none">
                <a:spAutoFit/>
              </a:bodyPr>
              <a:p>
                <a:r>
                  <a:rPr lang="zh-CN" altLang="en-US" dirty="0">
                    <a:latin typeface="Arial" panose="020B0604020202020204" pitchFamily="34" charset="0"/>
                    <a:ea typeface="黑体" panose="02010609060101010101" pitchFamily="49" charset="-122"/>
                    <a:sym typeface="Wingdings" panose="05000000000000000000" pitchFamily="2" charset="2"/>
                  </a:rPr>
                  <a:t></a:t>
                </a:r>
                <a:endParaRPr lang="zh-CN" altLang="en-US" dirty="0">
                  <a:latin typeface="Arial" panose="020B0604020202020204" pitchFamily="34" charset="0"/>
                  <a:ea typeface="黑体" panose="02010609060101010101" pitchFamily="49" charset="-122"/>
                  <a:sym typeface="Wingdings" panose="05000000000000000000" pitchFamily="2" charset="2"/>
                </a:endParaRPr>
              </a:p>
            </p:txBody>
          </p:sp>
          <p:sp>
            <p:nvSpPr>
              <p:cNvPr id="20" name="右箭头 19"/>
              <p:cNvSpPr/>
              <p:nvPr/>
            </p:nvSpPr>
            <p:spPr>
              <a:xfrm rot="8040000">
                <a:off x="11173" y="4158"/>
                <a:ext cx="2337" cy="218"/>
              </a:xfrm>
              <a:prstGeom prst="rightArrow">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1" name="圆角矩形标注 20"/>
              <p:cNvSpPr/>
              <p:nvPr/>
            </p:nvSpPr>
            <p:spPr>
              <a:xfrm>
                <a:off x="7965" y="3063"/>
                <a:ext cx="2635" cy="1692"/>
              </a:xfrm>
              <a:prstGeom prst="wedgeRoundRectCallout">
                <a:avLst>
                  <a:gd name="adj1" fmla="val 64984"/>
                  <a:gd name="adj2" fmla="val -64884"/>
                  <a:gd name="adj3" fmla="val 16667"/>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3" name="圆角矩形 22"/>
              <p:cNvSpPr/>
              <p:nvPr/>
            </p:nvSpPr>
            <p:spPr>
              <a:xfrm>
                <a:off x="9752" y="5274"/>
                <a:ext cx="2046" cy="920"/>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5778" name="文本框 23"/>
              <p:cNvSpPr txBox="1"/>
              <p:nvPr/>
            </p:nvSpPr>
            <p:spPr>
              <a:xfrm>
                <a:off x="10227" y="5436"/>
                <a:ext cx="1139" cy="520"/>
              </a:xfrm>
              <a:prstGeom prst="rect">
                <a:avLst/>
              </a:prstGeom>
              <a:noFill/>
              <a:ln w="9525">
                <a:noFill/>
              </a:ln>
            </p:spPr>
            <p:txBody>
              <a:bodyPr wrap="none">
                <a:spAutoFit/>
              </a:bodyPr>
              <a:p>
                <a:r>
                  <a:rPr lang="zh-CN" altLang="en-US" sz="2600" b="1" dirty="0">
                    <a:latin typeface="Arial" panose="020B0604020202020204" pitchFamily="34" charset="0"/>
                    <a:ea typeface="黑体" panose="02010609060101010101" pitchFamily="49" charset="-122"/>
                  </a:rPr>
                  <a:t>海关</a:t>
                </a:r>
                <a:endParaRPr lang="zh-CN" altLang="en-US" sz="2600" b="1" dirty="0">
                  <a:latin typeface="Arial" panose="020B0604020202020204" pitchFamily="34" charset="0"/>
                  <a:ea typeface="黑体" panose="02010609060101010101" pitchFamily="49" charset="-122"/>
                </a:endParaRPr>
              </a:p>
            </p:txBody>
          </p:sp>
          <p:sp>
            <p:nvSpPr>
              <p:cNvPr id="245779" name="文本框 24"/>
              <p:cNvSpPr txBox="1"/>
              <p:nvPr/>
            </p:nvSpPr>
            <p:spPr>
              <a:xfrm>
                <a:off x="11226" y="3650"/>
                <a:ext cx="862" cy="390"/>
              </a:xfrm>
              <a:prstGeom prst="rect">
                <a:avLst/>
              </a:prstGeom>
              <a:noFill/>
              <a:ln w="9525">
                <a:noFill/>
              </a:ln>
            </p:spPr>
            <p:txBody>
              <a:bodyPr wrap="none">
                <a:spAutoFit/>
              </a:bodyPr>
              <a:p>
                <a:r>
                  <a:rPr lang="zh-CN" altLang="en-US" dirty="0">
                    <a:latin typeface="Arial" panose="020B0604020202020204" pitchFamily="34" charset="0"/>
                    <a:ea typeface="黑体" panose="02010609060101010101" pitchFamily="49" charset="-122"/>
                  </a:rPr>
                  <a:t>申报</a:t>
                </a:r>
                <a:endParaRPr lang="zh-CN" altLang="en-US" dirty="0">
                  <a:latin typeface="Arial" panose="020B0604020202020204" pitchFamily="34" charset="0"/>
                  <a:ea typeface="黑体" panose="02010609060101010101" pitchFamily="49" charset="-122"/>
                </a:endParaRPr>
              </a:p>
            </p:txBody>
          </p:sp>
          <p:sp>
            <p:nvSpPr>
              <p:cNvPr id="245780" name="文本框 25"/>
              <p:cNvSpPr txBox="1"/>
              <p:nvPr/>
            </p:nvSpPr>
            <p:spPr>
              <a:xfrm>
                <a:off x="10697" y="3677"/>
                <a:ext cx="520" cy="390"/>
              </a:xfrm>
              <a:prstGeom prst="rect">
                <a:avLst/>
              </a:prstGeom>
              <a:noFill/>
              <a:ln w="9525">
                <a:noFill/>
              </a:ln>
            </p:spPr>
            <p:txBody>
              <a:bodyPr wrap="none">
                <a:spAutoFit/>
              </a:bodyPr>
              <a:p>
                <a:r>
                  <a:rPr lang="zh-CN" altLang="en-US" dirty="0">
                    <a:latin typeface="Arial" panose="020B0604020202020204" pitchFamily="34" charset="0"/>
                    <a:ea typeface="黑体" panose="02010609060101010101" pitchFamily="49" charset="-122"/>
                    <a:sym typeface="Wingdings" panose="05000000000000000000" pitchFamily="2" charset="2"/>
                  </a:rPr>
                  <a:t></a:t>
                </a:r>
                <a:endParaRPr lang="zh-CN" altLang="en-US" dirty="0">
                  <a:latin typeface="Arial" panose="020B0604020202020204" pitchFamily="34" charset="0"/>
                  <a:ea typeface="黑体" panose="02010609060101010101" pitchFamily="49" charset="-122"/>
                  <a:sym typeface="Wingdings" panose="05000000000000000000" pitchFamily="2" charset="2"/>
                </a:endParaRPr>
              </a:p>
            </p:txBody>
          </p:sp>
          <p:sp>
            <p:nvSpPr>
              <p:cNvPr id="27" name="五边形 26"/>
              <p:cNvSpPr/>
              <p:nvPr/>
            </p:nvSpPr>
            <p:spPr>
              <a:xfrm rot="21360000">
                <a:off x="3064" y="5140"/>
                <a:ext cx="6241" cy="2557"/>
              </a:xfrm>
              <a:prstGeom prst="homePlate">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45782" name="文本框 27"/>
              <p:cNvSpPr txBox="1"/>
              <p:nvPr/>
            </p:nvSpPr>
            <p:spPr>
              <a:xfrm rot="-300000">
                <a:off x="3247" y="5675"/>
                <a:ext cx="4713" cy="1560"/>
              </a:xfrm>
              <a:prstGeom prst="rect">
                <a:avLst/>
              </a:prstGeom>
              <a:noFill/>
              <a:ln w="9525">
                <a:noFill/>
              </a:ln>
            </p:spPr>
            <p:txBody>
              <a:bodyPr>
                <a:spAutoFit/>
              </a:bodyPr>
              <a:p>
                <a:r>
                  <a:rPr lang="zh-CN" altLang="en-US" dirty="0">
                    <a:latin typeface="Arial" panose="020B0604020202020204" pitchFamily="34" charset="0"/>
                    <a:ea typeface="黑体" panose="02010609060101010101" pitchFamily="49" charset="-122"/>
                    <a:sym typeface="+mn-ea"/>
                  </a:rPr>
                  <a:t>海关验放后在“提货单”的规定栏内加盖放行章。</a:t>
                </a:r>
                <a:endParaRPr lang="zh-CN" altLang="en-US" dirty="0">
                  <a:latin typeface="Arial" panose="020B0604020202020204" pitchFamily="34" charset="0"/>
                  <a:ea typeface="黑体" panose="02010609060101010101" pitchFamily="49" charset="-122"/>
                  <a:sym typeface="+mn-ea"/>
                </a:endParaRPr>
              </a:p>
              <a:p>
                <a:r>
                  <a:rPr lang="zh-CN" altLang="en-US" dirty="0">
                    <a:latin typeface="Arial" panose="020B0604020202020204" pitchFamily="34" charset="0"/>
                    <a:ea typeface="黑体" panose="02010609060101010101" pitchFamily="49" charset="-122"/>
                    <a:sym typeface="+mn-ea"/>
                  </a:rPr>
                  <a:t>收货人或其代理人办妥其他有关手续，必要时还需取得有关单位盖章放行。</a:t>
                </a:r>
                <a:endParaRPr lang="zh-CN" altLang="en-US" dirty="0">
                  <a:latin typeface="Arial" panose="020B0604020202020204" pitchFamily="34" charset="0"/>
                  <a:ea typeface="黑体" panose="02010609060101010101" pitchFamily="49" charset="-122"/>
                </a:endParaRPr>
              </a:p>
            </p:txBody>
          </p:sp>
          <p:sp>
            <p:nvSpPr>
              <p:cNvPr id="29" name="圆角矩形 28"/>
              <p:cNvSpPr/>
              <p:nvPr/>
            </p:nvSpPr>
            <p:spPr>
              <a:xfrm>
                <a:off x="1244" y="2097"/>
                <a:ext cx="5056" cy="922"/>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5784" name="文本框 29"/>
              <p:cNvSpPr txBox="1"/>
              <p:nvPr/>
            </p:nvSpPr>
            <p:spPr>
              <a:xfrm>
                <a:off x="1696" y="2251"/>
                <a:ext cx="4837" cy="520"/>
              </a:xfrm>
              <a:prstGeom prst="rect">
                <a:avLst/>
              </a:prstGeom>
              <a:noFill/>
              <a:ln w="9525">
                <a:noFill/>
              </a:ln>
            </p:spPr>
            <p:txBody>
              <a:bodyPr wrap="none">
                <a:spAutoFit/>
              </a:bodyPr>
              <a:p>
                <a:r>
                  <a:rPr lang="zh-CN" altLang="en-US" sz="2600" b="1" dirty="0">
                    <a:latin typeface="Arial" panose="020B0604020202020204" pitchFamily="34" charset="0"/>
                    <a:ea typeface="黑体" panose="02010609060101010101" pitchFamily="49" charset="-122"/>
                    <a:sym typeface="+mn-ea"/>
                  </a:rPr>
                  <a:t>卸货港的船公司</a:t>
                </a:r>
                <a:r>
                  <a:rPr lang="en-US" altLang="zh-CN" sz="2600" b="1" dirty="0">
                    <a:latin typeface="Arial" panose="020B0604020202020204" pitchFamily="34" charset="0"/>
                    <a:ea typeface="黑体" panose="02010609060101010101" pitchFamily="49" charset="-122"/>
                    <a:sym typeface="+mn-ea"/>
                  </a:rPr>
                  <a:t>/</a:t>
                </a:r>
                <a:r>
                  <a:rPr lang="zh-CN" altLang="en-US" sz="2600" b="1" dirty="0">
                    <a:latin typeface="Arial" panose="020B0604020202020204" pitchFamily="34" charset="0"/>
                    <a:ea typeface="黑体" panose="02010609060101010101" pitchFamily="49" charset="-122"/>
                    <a:sym typeface="+mn-ea"/>
                  </a:rPr>
                  <a:t>代理人</a:t>
                </a:r>
                <a:endParaRPr lang="zh-CN" altLang="en-US" sz="2600" b="1" dirty="0">
                  <a:latin typeface="Arial" panose="020B0604020202020204" pitchFamily="34" charset="0"/>
                  <a:ea typeface="黑体" panose="02010609060101010101" pitchFamily="49" charset="-122"/>
                  <a:sym typeface="+mn-ea"/>
                </a:endParaRPr>
              </a:p>
            </p:txBody>
          </p:sp>
          <p:sp>
            <p:nvSpPr>
              <p:cNvPr id="31" name="右箭头 30"/>
              <p:cNvSpPr/>
              <p:nvPr/>
            </p:nvSpPr>
            <p:spPr>
              <a:xfrm>
                <a:off x="6784" y="2538"/>
                <a:ext cx="3414" cy="225"/>
              </a:xfrm>
              <a:prstGeom prst="rightArrow">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45786" name="文本框 31"/>
              <p:cNvSpPr txBox="1"/>
              <p:nvPr/>
            </p:nvSpPr>
            <p:spPr>
              <a:xfrm>
                <a:off x="391" y="1517"/>
                <a:ext cx="4862" cy="390"/>
              </a:xfrm>
              <a:prstGeom prst="rect">
                <a:avLst/>
              </a:prstGeom>
              <a:noFill/>
              <a:ln w="9525">
                <a:noFill/>
              </a:ln>
            </p:spPr>
            <p:txBody>
              <a:bodyPr wrap="none">
                <a:spAutoFit/>
              </a:bodyPr>
              <a:p>
                <a:r>
                  <a:rPr lang="zh-CN" altLang="en-US" dirty="0">
                    <a:latin typeface="Arial" panose="020B0604020202020204" pitchFamily="34" charset="0"/>
                    <a:ea typeface="黑体" panose="02010609060101010101" pitchFamily="49" charset="-122"/>
                    <a:sym typeface="+mn-ea"/>
                  </a:rPr>
                  <a:t>在货物已经卸船、具备交付条件后</a:t>
                </a:r>
                <a:endParaRPr lang="zh-CN" altLang="en-US" dirty="0">
                  <a:latin typeface="Arial" panose="020B0604020202020204" pitchFamily="34" charset="0"/>
                  <a:ea typeface="黑体" panose="02010609060101010101" pitchFamily="49" charset="-122"/>
                </a:endParaRPr>
              </a:p>
            </p:txBody>
          </p:sp>
          <p:sp>
            <p:nvSpPr>
              <p:cNvPr id="245787" name="文本框 32"/>
              <p:cNvSpPr txBox="1"/>
              <p:nvPr/>
            </p:nvSpPr>
            <p:spPr>
              <a:xfrm>
                <a:off x="6968" y="1907"/>
                <a:ext cx="2400" cy="390"/>
              </a:xfrm>
              <a:prstGeom prst="rect">
                <a:avLst/>
              </a:prstGeom>
              <a:noFill/>
              <a:ln w="9525">
                <a:noFill/>
              </a:ln>
            </p:spPr>
            <p:txBody>
              <a:bodyPr wrap="none">
                <a:spAutoFit/>
              </a:bodyPr>
              <a:p>
                <a:r>
                  <a:rPr lang="zh-CN" altLang="en-US" dirty="0">
                    <a:latin typeface="Arial" panose="020B0604020202020204" pitchFamily="34" charset="0"/>
                    <a:ea typeface="黑体" panose="02010609060101010101" pitchFamily="49" charset="-122"/>
                    <a:sym typeface="+mn-ea"/>
                  </a:rPr>
                  <a:t>“到货通知书”</a:t>
                </a:r>
                <a:endParaRPr lang="zh-CN" altLang="en-US" dirty="0">
                  <a:latin typeface="Arial" panose="020B0604020202020204" pitchFamily="34" charset="0"/>
                  <a:ea typeface="黑体" panose="02010609060101010101" pitchFamily="49" charset="-122"/>
                </a:endParaRPr>
              </a:p>
            </p:txBody>
          </p:sp>
          <p:sp>
            <p:nvSpPr>
              <p:cNvPr id="245788" name="文本框 33"/>
              <p:cNvSpPr txBox="1"/>
              <p:nvPr/>
            </p:nvSpPr>
            <p:spPr>
              <a:xfrm>
                <a:off x="6565" y="1895"/>
                <a:ext cx="520" cy="390"/>
              </a:xfrm>
              <a:prstGeom prst="rect">
                <a:avLst/>
              </a:prstGeom>
              <a:noFill/>
              <a:ln w="9525">
                <a:noFill/>
              </a:ln>
            </p:spPr>
            <p:txBody>
              <a:bodyPr wrap="none">
                <a:spAutoFit/>
              </a:bodyPr>
              <a:p>
                <a:r>
                  <a:rPr lang="zh-CN" altLang="en-US" dirty="0">
                    <a:latin typeface="Arial" panose="020B0604020202020204" pitchFamily="34" charset="0"/>
                    <a:ea typeface="黑体" panose="02010609060101010101" pitchFamily="49" charset="-122"/>
                    <a:sym typeface="Wingdings" panose="05000000000000000000" pitchFamily="2" charset="2"/>
                  </a:rPr>
                  <a:t></a:t>
                </a:r>
                <a:endParaRPr lang="zh-CN" altLang="en-US" dirty="0">
                  <a:latin typeface="Arial" panose="020B0604020202020204" pitchFamily="34" charset="0"/>
                  <a:ea typeface="黑体" panose="02010609060101010101" pitchFamily="49" charset="-122"/>
                  <a:sym typeface="Wingdings" panose="05000000000000000000" pitchFamily="2" charset="2"/>
                </a:endParaRPr>
              </a:p>
            </p:txBody>
          </p:sp>
          <p:sp>
            <p:nvSpPr>
              <p:cNvPr id="245789" name="文本框 34"/>
              <p:cNvSpPr txBox="1"/>
              <p:nvPr/>
            </p:nvSpPr>
            <p:spPr>
              <a:xfrm>
                <a:off x="8018" y="3192"/>
                <a:ext cx="2695" cy="975"/>
              </a:xfrm>
              <a:prstGeom prst="rect">
                <a:avLst/>
              </a:prstGeom>
              <a:noFill/>
              <a:ln w="9525">
                <a:noFill/>
              </a:ln>
            </p:spPr>
            <p:txBody>
              <a:bodyPr>
                <a:spAutoFit/>
              </a:bodyPr>
              <a:p>
                <a:r>
                  <a:rPr lang="zh-CN" altLang="en-US" dirty="0">
                    <a:latin typeface="Arial" panose="020B0604020202020204" pitchFamily="34" charset="0"/>
                    <a:ea typeface="黑体" panose="02010609060101010101" pitchFamily="49" charset="-122"/>
                    <a:sym typeface="+mn-ea"/>
                  </a:rPr>
                  <a:t>提货单、报关单等随进口货物有关资料</a:t>
                </a:r>
                <a:endParaRPr lang="zh-CN" altLang="en-US" dirty="0">
                  <a:latin typeface="Arial" panose="020B0604020202020204" pitchFamily="34" charset="0"/>
                  <a:ea typeface="黑体" panose="02010609060101010101" pitchFamily="49" charset="-122"/>
                </a:endParaRPr>
              </a:p>
            </p:txBody>
          </p:sp>
        </p:grpSp>
      </p:gr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randombar(horizontal)">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1"/>
          <p:cNvSpPr>
            <a:spLocks noGrp="1"/>
          </p:cNvSpPr>
          <p:nvPr/>
        </p:nvSpPr>
        <p:spPr>
          <a:xfrm>
            <a:off x="869950" y="698500"/>
            <a:ext cx="12715875" cy="866775"/>
          </a:xfrm>
          <a:prstGeom prst="rect">
            <a:avLst/>
          </a:prstGeom>
          <a:noFill/>
          <a:ln>
            <a:noFill/>
          </a:ln>
        </p:spPr>
        <p:txBody>
          <a:bodyPr lIns="118204" tIns="59102" rIns="118204" bIns="59102" anchor="ctr">
            <a:normAutofit fontScale="97500"/>
          </a:bodyPr>
          <a:lstStyle>
            <a:lvl1pPr algn="l" rtl="0" eaLnBrk="0" fontAlgn="base" hangingPunct="0">
              <a:spcBef>
                <a:spcPct val="0"/>
              </a:spcBef>
              <a:spcAft>
                <a:spcPct val="0"/>
              </a:spcAft>
              <a:defRPr sz="3600" kern="1200">
                <a:solidFill>
                  <a:srgbClr val="475F77"/>
                </a:solidFill>
                <a:latin typeface="Arial" panose="020B0604020202020204" pitchFamily="34" charset="0"/>
                <a:ea typeface="黑体" panose="02010609060101010101" pitchFamily="49" charset="-122"/>
                <a:cs typeface="+mj-cs"/>
                <a:sym typeface="Arial" panose="020B0604020202020204" pitchFamily="34" charset="0"/>
              </a:defRPr>
            </a:lvl1pPr>
            <a:lvl2pPr algn="l" rtl="0" eaLnBrk="0" fontAlgn="base" hangingPunct="0">
              <a:spcBef>
                <a:spcPct val="0"/>
              </a:spcBef>
              <a:spcAft>
                <a:spcPct val="0"/>
              </a:spcAft>
              <a:defRPr sz="3200">
                <a:solidFill>
                  <a:srgbClr val="475F77"/>
                </a:solidFill>
                <a:latin typeface="Arial" panose="020B0604020202020204" pitchFamily="34" charset="0"/>
                <a:ea typeface="黑体" panose="02010609060101010101" pitchFamily="49" charset="-122"/>
                <a:sym typeface="Arial" panose="020B0604020202020204" pitchFamily="34" charset="0"/>
              </a:defRPr>
            </a:lvl2pPr>
            <a:lvl3pPr algn="l" rtl="0" eaLnBrk="0" fontAlgn="base" hangingPunct="0">
              <a:spcBef>
                <a:spcPct val="0"/>
              </a:spcBef>
              <a:spcAft>
                <a:spcPct val="0"/>
              </a:spcAft>
              <a:defRPr sz="3200">
                <a:solidFill>
                  <a:srgbClr val="475F77"/>
                </a:solidFill>
                <a:latin typeface="Arial" panose="020B0604020202020204" pitchFamily="34" charset="0"/>
                <a:ea typeface="黑体" panose="02010609060101010101" pitchFamily="49" charset="-122"/>
                <a:sym typeface="Arial" panose="020B0604020202020204" pitchFamily="34" charset="0"/>
              </a:defRPr>
            </a:lvl3pPr>
            <a:lvl4pPr algn="l" rtl="0" eaLnBrk="0" fontAlgn="base" hangingPunct="0">
              <a:spcBef>
                <a:spcPct val="0"/>
              </a:spcBef>
              <a:spcAft>
                <a:spcPct val="0"/>
              </a:spcAft>
              <a:defRPr sz="3200">
                <a:solidFill>
                  <a:srgbClr val="475F77"/>
                </a:solidFill>
                <a:latin typeface="Arial" panose="020B0604020202020204" pitchFamily="34" charset="0"/>
                <a:ea typeface="黑体" panose="02010609060101010101" pitchFamily="49" charset="-122"/>
                <a:sym typeface="Arial" panose="020B0604020202020204" pitchFamily="34" charset="0"/>
              </a:defRPr>
            </a:lvl4pPr>
            <a:lvl5pPr algn="l" rtl="0" eaLnBrk="0" fontAlgn="base" hangingPunct="0">
              <a:spcBef>
                <a:spcPct val="0"/>
              </a:spcBef>
              <a:spcAft>
                <a:spcPct val="0"/>
              </a:spcAft>
              <a:defRPr sz="3200">
                <a:solidFill>
                  <a:srgbClr val="475F77"/>
                </a:solidFill>
                <a:latin typeface="Arial" panose="020B0604020202020204" pitchFamily="34" charset="0"/>
                <a:ea typeface="黑体" panose="02010609060101010101" pitchFamily="49" charset="-122"/>
                <a:sym typeface="Arial" panose="020B0604020202020204" pitchFamily="34" charset="0"/>
              </a:defRPr>
            </a:lvl5pPr>
            <a:lvl6pPr marL="457200" algn="l" rtl="0" eaLnBrk="0" fontAlgn="base" hangingPunct="0">
              <a:spcBef>
                <a:spcPct val="0"/>
              </a:spcBef>
              <a:spcAft>
                <a:spcPct val="0"/>
              </a:spcAft>
              <a:defRPr sz="3200">
                <a:solidFill>
                  <a:srgbClr val="475F77"/>
                </a:solidFill>
                <a:latin typeface="Arial" panose="020B0604020202020204" pitchFamily="34" charset="0"/>
                <a:ea typeface="黑体" panose="02010609060101010101" pitchFamily="49" charset="-122"/>
                <a:sym typeface="Arial" panose="020B0604020202020204" pitchFamily="34" charset="0"/>
              </a:defRPr>
            </a:lvl6pPr>
            <a:lvl7pPr marL="914400" algn="l" rtl="0" eaLnBrk="0" fontAlgn="base" hangingPunct="0">
              <a:spcBef>
                <a:spcPct val="0"/>
              </a:spcBef>
              <a:spcAft>
                <a:spcPct val="0"/>
              </a:spcAft>
              <a:defRPr sz="3200">
                <a:solidFill>
                  <a:srgbClr val="475F77"/>
                </a:solidFill>
                <a:latin typeface="Arial" panose="020B0604020202020204" pitchFamily="34" charset="0"/>
                <a:ea typeface="黑体" panose="02010609060101010101" pitchFamily="49" charset="-122"/>
                <a:sym typeface="Arial" panose="020B0604020202020204" pitchFamily="34" charset="0"/>
              </a:defRPr>
            </a:lvl7pPr>
            <a:lvl8pPr marL="1371600" algn="l" rtl="0" eaLnBrk="0" fontAlgn="base" hangingPunct="0">
              <a:spcBef>
                <a:spcPct val="0"/>
              </a:spcBef>
              <a:spcAft>
                <a:spcPct val="0"/>
              </a:spcAft>
              <a:defRPr sz="3200">
                <a:solidFill>
                  <a:srgbClr val="475F77"/>
                </a:solidFill>
                <a:latin typeface="Arial" panose="020B0604020202020204" pitchFamily="34" charset="0"/>
                <a:ea typeface="黑体" panose="02010609060101010101" pitchFamily="49" charset="-122"/>
                <a:sym typeface="Arial" panose="020B0604020202020204" pitchFamily="34" charset="0"/>
              </a:defRPr>
            </a:lvl8pPr>
            <a:lvl9pPr marL="1828800" algn="l" rtl="0" eaLnBrk="0" fontAlgn="base" hangingPunct="0">
              <a:spcBef>
                <a:spcPct val="0"/>
              </a:spcBef>
              <a:spcAft>
                <a:spcPct val="0"/>
              </a:spcAft>
              <a:defRPr sz="3200">
                <a:solidFill>
                  <a:srgbClr val="475F77"/>
                </a:solidFill>
                <a:latin typeface="Arial" panose="020B0604020202020204" pitchFamily="34" charset="0"/>
                <a:ea typeface="黑体" panose="02010609060101010101" pitchFamily="49" charset="-122"/>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3600" b="0" i="0" u="none" strike="noStrike" kern="1200" cap="none" spc="0" normalizeH="0" baseline="0" noProof="0">
                <a:ln>
                  <a:noFill/>
                </a:ln>
                <a:solidFill>
                  <a:srgbClr val="475F77"/>
                </a:solidFill>
                <a:effectLst/>
                <a:uLnTx/>
                <a:uFillTx/>
                <a:latin typeface="Arial" panose="020B0604020202020204" pitchFamily="34" charset="0"/>
                <a:ea typeface="黑体" panose="02010609060101010101" pitchFamily="49" charset="-122"/>
                <a:cs typeface="+mj-cs"/>
                <a:sym typeface="+mn-ea"/>
              </a:rPr>
              <a:t>“交货记录”联单流转程序如下：</a:t>
            </a:r>
            <a:endParaRPr kumimoji="0" lang="zh-CN" altLang="en-US" sz="3600" b="0" i="0" u="none" strike="noStrike" kern="1200" cap="none" spc="0" normalizeH="0" baseline="0" noProof="0">
              <a:ln>
                <a:noFill/>
              </a:ln>
              <a:solidFill>
                <a:srgbClr val="475F77"/>
              </a:solidFill>
              <a:effectLst/>
              <a:uLnTx/>
              <a:uFillTx/>
              <a:latin typeface="Arial" panose="020B0604020202020204" pitchFamily="34" charset="0"/>
              <a:ea typeface="黑体" panose="02010609060101010101" pitchFamily="49" charset="-122"/>
              <a:cs typeface="+mj-cs"/>
              <a:sym typeface="Arial" panose="020B0604020202020204" pitchFamily="34" charset="0"/>
            </a:endParaRPr>
          </a:p>
        </p:txBody>
      </p:sp>
      <p:grpSp>
        <p:nvGrpSpPr>
          <p:cNvPr id="27" name="组合 26"/>
          <p:cNvGrpSpPr/>
          <p:nvPr/>
        </p:nvGrpSpPr>
        <p:grpSpPr>
          <a:xfrm>
            <a:off x="652463" y="1500188"/>
            <a:ext cx="13587412" cy="7224712"/>
            <a:chOff x="915" y="1752"/>
            <a:chExt cx="18116" cy="7630"/>
          </a:xfrm>
        </p:grpSpPr>
        <p:sp>
          <p:nvSpPr>
            <p:cNvPr id="7" name="圆角矩形 6"/>
            <p:cNvSpPr/>
            <p:nvPr/>
          </p:nvSpPr>
          <p:spPr>
            <a:xfrm>
              <a:off x="1309" y="1936"/>
              <a:ext cx="3429" cy="919"/>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6790" name="文本框 4"/>
            <p:cNvSpPr txBox="1"/>
            <p:nvPr/>
          </p:nvSpPr>
          <p:spPr>
            <a:xfrm>
              <a:off x="1494" y="2087"/>
              <a:ext cx="3050" cy="520"/>
            </a:xfrm>
            <a:prstGeom prst="rect">
              <a:avLst/>
            </a:prstGeom>
            <a:noFill/>
            <a:ln w="9525">
              <a:noFill/>
            </a:ln>
          </p:spPr>
          <p:txBody>
            <a:bodyPr wrap="none">
              <a:spAutoFit/>
            </a:bodyPr>
            <a:p>
              <a:r>
                <a:rPr lang="zh-CN" altLang="en-US" sz="2600" b="1" dirty="0">
                  <a:latin typeface="Arial" panose="020B0604020202020204" pitchFamily="34" charset="0"/>
                  <a:ea typeface="黑体" panose="02010609060101010101" pitchFamily="49" charset="-122"/>
                  <a:sym typeface="+mn-ea"/>
                </a:rPr>
                <a:t>收货人</a:t>
              </a:r>
              <a:r>
                <a:rPr lang="en-US" altLang="zh-CN" sz="2600" b="1" dirty="0">
                  <a:latin typeface="Arial" panose="020B0604020202020204" pitchFamily="34" charset="0"/>
                  <a:ea typeface="黑体" panose="02010609060101010101" pitchFamily="49" charset="-122"/>
                  <a:sym typeface="+mn-ea"/>
                </a:rPr>
                <a:t>/</a:t>
              </a:r>
              <a:r>
                <a:rPr lang="zh-CN" altLang="en-US" sz="2600" b="1" dirty="0">
                  <a:latin typeface="Arial" panose="020B0604020202020204" pitchFamily="34" charset="0"/>
                  <a:ea typeface="黑体" panose="02010609060101010101" pitchFamily="49" charset="-122"/>
                  <a:sym typeface="+mn-ea"/>
                </a:rPr>
                <a:t>代理人</a:t>
              </a:r>
              <a:endParaRPr lang="zh-CN" altLang="en-US" sz="2600" b="1" dirty="0">
                <a:latin typeface="Arial" panose="020B0604020202020204" pitchFamily="34" charset="0"/>
                <a:ea typeface="黑体" panose="02010609060101010101" pitchFamily="49" charset="-122"/>
                <a:sym typeface="+mn-ea"/>
              </a:endParaRPr>
            </a:p>
          </p:txBody>
        </p:sp>
        <p:sp>
          <p:nvSpPr>
            <p:cNvPr id="6" name="右箭头 5"/>
            <p:cNvSpPr/>
            <p:nvPr/>
          </p:nvSpPr>
          <p:spPr>
            <a:xfrm>
              <a:off x="5097" y="2357"/>
              <a:ext cx="3700" cy="178"/>
            </a:xfrm>
            <a:prstGeom prst="rightArrow">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46792" name="文本框 7"/>
            <p:cNvSpPr txBox="1"/>
            <p:nvPr/>
          </p:nvSpPr>
          <p:spPr>
            <a:xfrm>
              <a:off x="4956" y="1765"/>
              <a:ext cx="554" cy="390"/>
            </a:xfrm>
            <a:prstGeom prst="rect">
              <a:avLst/>
            </a:prstGeom>
            <a:noFill/>
            <a:ln w="9525">
              <a:noFill/>
            </a:ln>
          </p:spPr>
          <p:txBody>
            <a:bodyPr wrap="none">
              <a:spAutoFit/>
            </a:bodyPr>
            <a:p>
              <a:r>
                <a:rPr lang="zh-CN" altLang="en-US" dirty="0">
                  <a:latin typeface="Arial" panose="020B0604020202020204" pitchFamily="34" charset="0"/>
                  <a:ea typeface="黑体" panose="02010609060101010101" pitchFamily="49" charset="-122"/>
                </a:rPr>
                <a:t>④</a:t>
              </a:r>
              <a:endParaRPr lang="zh-CN" altLang="en-US" dirty="0">
                <a:latin typeface="Arial" panose="020B0604020202020204" pitchFamily="34" charset="0"/>
                <a:ea typeface="黑体" panose="02010609060101010101" pitchFamily="49" charset="-122"/>
              </a:endParaRPr>
            </a:p>
          </p:txBody>
        </p:sp>
        <p:sp>
          <p:nvSpPr>
            <p:cNvPr id="9" name="椭圆形标注 8"/>
            <p:cNvSpPr/>
            <p:nvPr/>
          </p:nvSpPr>
          <p:spPr>
            <a:xfrm>
              <a:off x="5182" y="2662"/>
              <a:ext cx="3952" cy="2768"/>
            </a:xfrm>
            <a:prstGeom prst="wedgeEllipseCallout">
              <a:avLst>
                <a:gd name="adj1" fmla="val -70521"/>
                <a:gd name="adj2" fmla="val -57333"/>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46794" name="文本框 9"/>
            <p:cNvSpPr txBox="1"/>
            <p:nvPr/>
          </p:nvSpPr>
          <p:spPr>
            <a:xfrm>
              <a:off x="5563" y="3289"/>
              <a:ext cx="3390" cy="975"/>
            </a:xfrm>
            <a:prstGeom prst="rect">
              <a:avLst/>
            </a:prstGeom>
            <a:noFill/>
            <a:ln w="9525">
              <a:noFill/>
            </a:ln>
          </p:spPr>
          <p:txBody>
            <a:bodyPr>
              <a:spAutoFit/>
            </a:bodyPr>
            <a:p>
              <a:r>
                <a:rPr lang="zh-CN" altLang="en-US" dirty="0">
                  <a:latin typeface="Arial" panose="020B0604020202020204" pitchFamily="34" charset="0"/>
                  <a:ea typeface="黑体" panose="02010609060101010101" pitchFamily="49" charset="-122"/>
                  <a:sym typeface="+mn-ea"/>
                </a:rPr>
                <a:t>凭盖章放行的“提货单”及“费用帐单”和“交货记录”</a:t>
              </a:r>
              <a:endParaRPr lang="zh-CN" altLang="en-US" dirty="0">
                <a:latin typeface="Arial" panose="020B0604020202020204" pitchFamily="34" charset="0"/>
                <a:ea typeface="黑体" panose="02010609060101010101" pitchFamily="49" charset="-122"/>
              </a:endParaRPr>
            </a:p>
          </p:txBody>
        </p:sp>
        <p:sp>
          <p:nvSpPr>
            <p:cNvPr id="11" name="圆角矩形 10"/>
            <p:cNvSpPr/>
            <p:nvPr/>
          </p:nvSpPr>
          <p:spPr>
            <a:xfrm>
              <a:off x="9108" y="2015"/>
              <a:ext cx="2915" cy="922"/>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6796" name="文本框 11"/>
            <p:cNvSpPr txBox="1"/>
            <p:nvPr/>
          </p:nvSpPr>
          <p:spPr>
            <a:xfrm>
              <a:off x="9393" y="2150"/>
              <a:ext cx="2480" cy="520"/>
            </a:xfrm>
            <a:prstGeom prst="rect">
              <a:avLst/>
            </a:prstGeom>
            <a:noFill/>
            <a:ln w="9525">
              <a:noFill/>
            </a:ln>
          </p:spPr>
          <p:txBody>
            <a:bodyPr wrap="none">
              <a:spAutoFit/>
            </a:bodyPr>
            <a:p>
              <a:r>
                <a:rPr lang="zh-CN" altLang="en-US" sz="2600" b="1" dirty="0">
                  <a:latin typeface="Arial" panose="020B0604020202020204" pitchFamily="34" charset="0"/>
                  <a:ea typeface="黑体" panose="02010609060101010101" pitchFamily="49" charset="-122"/>
                  <a:sym typeface="+mn-ea"/>
                </a:rPr>
                <a:t>港区或场站</a:t>
              </a:r>
              <a:endParaRPr lang="zh-CN" altLang="en-US" sz="2600" b="1" dirty="0">
                <a:latin typeface="Arial" panose="020B0604020202020204" pitchFamily="34" charset="0"/>
                <a:ea typeface="黑体" panose="02010609060101010101" pitchFamily="49" charset="-122"/>
                <a:sym typeface="+mn-ea"/>
              </a:endParaRPr>
            </a:p>
          </p:txBody>
        </p:sp>
        <p:sp>
          <p:nvSpPr>
            <p:cNvPr id="246797" name="文本框 12"/>
            <p:cNvSpPr txBox="1"/>
            <p:nvPr/>
          </p:nvSpPr>
          <p:spPr>
            <a:xfrm>
              <a:off x="5524" y="1752"/>
              <a:ext cx="2708" cy="390"/>
            </a:xfrm>
            <a:prstGeom prst="rect">
              <a:avLst/>
            </a:prstGeom>
            <a:noFill/>
            <a:ln w="9525">
              <a:noFill/>
            </a:ln>
          </p:spPr>
          <p:txBody>
            <a:bodyPr wrap="none">
              <a:spAutoFit/>
            </a:bodyPr>
            <a:p>
              <a:r>
                <a:rPr lang="zh-CN" altLang="en-US" dirty="0">
                  <a:latin typeface="Arial" panose="020B0604020202020204" pitchFamily="34" charset="0"/>
                  <a:ea typeface="黑体" panose="02010609060101010101" pitchFamily="49" charset="-122"/>
                  <a:sym typeface="+mn-ea"/>
                </a:rPr>
                <a:t>申请提货作业计划</a:t>
              </a:r>
              <a:endParaRPr lang="zh-CN" altLang="en-US" dirty="0">
                <a:latin typeface="Arial" panose="020B0604020202020204" pitchFamily="34" charset="0"/>
                <a:ea typeface="黑体" panose="02010609060101010101" pitchFamily="49" charset="-122"/>
              </a:endParaRPr>
            </a:p>
          </p:txBody>
        </p:sp>
        <p:sp>
          <p:nvSpPr>
            <p:cNvPr id="16" name="右箭头 15"/>
            <p:cNvSpPr/>
            <p:nvPr/>
          </p:nvSpPr>
          <p:spPr>
            <a:xfrm rot="2340000">
              <a:off x="11851" y="3060"/>
              <a:ext cx="1979" cy="243"/>
            </a:xfrm>
            <a:prstGeom prst="rightArrow">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8" name="圆角矩形 17"/>
            <p:cNvSpPr/>
            <p:nvPr/>
          </p:nvSpPr>
          <p:spPr>
            <a:xfrm>
              <a:off x="11788" y="3977"/>
              <a:ext cx="7243" cy="4937"/>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6800" name="文本框 18"/>
            <p:cNvSpPr txBox="1"/>
            <p:nvPr/>
          </p:nvSpPr>
          <p:spPr>
            <a:xfrm>
              <a:off x="12379" y="4382"/>
              <a:ext cx="6267" cy="2731"/>
            </a:xfrm>
            <a:prstGeom prst="rect">
              <a:avLst/>
            </a:prstGeom>
            <a:noFill/>
            <a:ln w="9525">
              <a:noFill/>
            </a:ln>
          </p:spPr>
          <p:txBody>
            <a:bodyPr>
              <a:spAutoFit/>
            </a:bodyPr>
            <a:p>
              <a:r>
                <a:rPr lang="en-US" altLang="zh-CN" dirty="0">
                  <a:latin typeface="Arial" panose="020B0604020202020204" pitchFamily="34" charset="0"/>
                  <a:ea typeface="黑体" panose="02010609060101010101" pitchFamily="49" charset="-122"/>
                  <a:sym typeface="+mn-ea"/>
                </a:rPr>
                <a:t>1.</a:t>
              </a:r>
              <a:r>
                <a:rPr lang="zh-CN" altLang="en-US" dirty="0">
                  <a:latin typeface="Arial" panose="020B0604020202020204" pitchFamily="34" charset="0"/>
                  <a:ea typeface="黑体" panose="02010609060101010101" pitchFamily="49" charset="-122"/>
                  <a:sym typeface="+mn-ea"/>
                </a:rPr>
                <a:t>核对船舶代理人签发的“提货单”及有关放行章后，</a:t>
              </a:r>
              <a:endParaRPr lang="zh-CN" altLang="en-US" dirty="0">
                <a:latin typeface="Arial" panose="020B0604020202020204" pitchFamily="34" charset="0"/>
                <a:ea typeface="黑体" panose="02010609060101010101" pitchFamily="49" charset="-122"/>
                <a:sym typeface="+mn-ea"/>
              </a:endParaRPr>
            </a:p>
            <a:p>
              <a:r>
                <a:rPr lang="en-US" altLang="zh-CN" dirty="0">
                  <a:latin typeface="Arial" panose="020B0604020202020204" pitchFamily="34" charset="0"/>
                  <a:ea typeface="黑体" panose="02010609060101010101" pitchFamily="49" charset="-122"/>
                  <a:sym typeface="+mn-ea"/>
                </a:rPr>
                <a:t>2.</a:t>
              </a:r>
              <a:r>
                <a:rPr lang="zh-CN" altLang="en-US" dirty="0">
                  <a:latin typeface="Arial" panose="020B0604020202020204" pitchFamily="34" charset="0"/>
                  <a:ea typeface="黑体" panose="02010609060101010101" pitchFamily="49" charset="-122"/>
                  <a:sym typeface="+mn-ea"/>
                </a:rPr>
                <a:t>将“提货单”、两联“费用帐单”联留下作为放货依据，</a:t>
              </a:r>
              <a:endParaRPr lang="zh-CN" altLang="en-US" dirty="0">
                <a:latin typeface="Arial" panose="020B0604020202020204" pitchFamily="34" charset="0"/>
                <a:ea typeface="黑体" panose="02010609060101010101" pitchFamily="49" charset="-122"/>
                <a:sym typeface="+mn-ea"/>
              </a:endParaRPr>
            </a:p>
            <a:p>
              <a:r>
                <a:rPr lang="en-US" altLang="zh-CN" dirty="0">
                  <a:latin typeface="Arial" panose="020B0604020202020204" pitchFamily="34" charset="0"/>
                  <a:ea typeface="黑体" panose="02010609060101010101" pitchFamily="49" charset="-122"/>
                  <a:sym typeface="+mn-ea"/>
                </a:rPr>
                <a:t>3.</a:t>
              </a:r>
              <a:r>
                <a:rPr lang="zh-CN" altLang="en-US" dirty="0">
                  <a:latin typeface="Arial" panose="020B0604020202020204" pitchFamily="34" charset="0"/>
                  <a:ea typeface="黑体" panose="02010609060101010101" pitchFamily="49" charset="-122"/>
                  <a:sym typeface="+mn-ea"/>
                </a:rPr>
                <a:t>结算和收取费用，</a:t>
              </a:r>
              <a:endParaRPr lang="zh-CN" altLang="en-US" dirty="0">
                <a:latin typeface="Arial" panose="020B0604020202020204" pitchFamily="34" charset="0"/>
                <a:ea typeface="黑体" panose="02010609060101010101" pitchFamily="49" charset="-122"/>
                <a:sym typeface="+mn-ea"/>
              </a:endParaRPr>
            </a:p>
            <a:p>
              <a:r>
                <a:rPr lang="en-US" altLang="zh-CN" dirty="0">
                  <a:latin typeface="Arial" panose="020B0604020202020204" pitchFamily="34" charset="0"/>
                  <a:ea typeface="黑体" panose="02010609060101010101" pitchFamily="49" charset="-122"/>
                  <a:sym typeface="+mn-ea"/>
                </a:rPr>
                <a:t>4.</a:t>
              </a:r>
              <a:r>
                <a:rPr lang="zh-CN" altLang="en-US" dirty="0">
                  <a:latin typeface="Arial" panose="020B0604020202020204" pitchFamily="34" charset="0"/>
                  <a:ea typeface="黑体" panose="02010609060101010101" pitchFamily="49" charset="-122"/>
                  <a:sym typeface="+mn-ea"/>
                </a:rPr>
                <a:t>在“交货记录”上盖章，以示确认手续完备，</a:t>
              </a:r>
              <a:endParaRPr lang="zh-CN" altLang="en-US" dirty="0">
                <a:latin typeface="Arial" panose="020B0604020202020204" pitchFamily="34" charset="0"/>
                <a:ea typeface="黑体" panose="02010609060101010101" pitchFamily="49" charset="-122"/>
                <a:sym typeface="+mn-ea"/>
              </a:endParaRPr>
            </a:p>
            <a:p>
              <a:r>
                <a:rPr lang="en-US" altLang="zh-CN" dirty="0">
                  <a:latin typeface="Arial" panose="020B0604020202020204" pitchFamily="34" charset="0"/>
                  <a:ea typeface="黑体" panose="02010609060101010101" pitchFamily="49" charset="-122"/>
                  <a:sym typeface="+mn-ea"/>
                </a:rPr>
                <a:t>5.</a:t>
              </a:r>
              <a:r>
                <a:rPr lang="zh-CN" altLang="en-US" dirty="0">
                  <a:latin typeface="Arial" panose="020B0604020202020204" pitchFamily="34" charset="0"/>
                  <a:ea typeface="黑体" panose="02010609060101010101" pitchFamily="49" charset="-122"/>
                  <a:sym typeface="+mn-ea"/>
                </a:rPr>
                <a:t>受理提货作业申请，</a:t>
              </a:r>
              <a:endParaRPr lang="zh-CN" altLang="en-US" dirty="0">
                <a:latin typeface="Arial" panose="020B0604020202020204" pitchFamily="34" charset="0"/>
                <a:ea typeface="黑体" panose="02010609060101010101" pitchFamily="49" charset="-122"/>
                <a:sym typeface="+mn-ea"/>
              </a:endParaRPr>
            </a:p>
            <a:p>
              <a:r>
                <a:rPr lang="en-US" altLang="zh-CN" dirty="0">
                  <a:latin typeface="Arial" panose="020B0604020202020204" pitchFamily="34" charset="0"/>
                  <a:ea typeface="黑体" panose="02010609060101010101" pitchFamily="49" charset="-122"/>
                  <a:sym typeface="+mn-ea"/>
                </a:rPr>
                <a:t>6.</a:t>
              </a:r>
              <a:r>
                <a:rPr lang="zh-CN" altLang="en-US" dirty="0">
                  <a:latin typeface="Arial" panose="020B0604020202020204" pitchFamily="34" charset="0"/>
                  <a:ea typeface="黑体" panose="02010609060101010101" pitchFamily="49" charset="-122"/>
                  <a:sym typeface="+mn-ea"/>
                </a:rPr>
                <a:t>安排提货作业计划。</a:t>
              </a:r>
              <a:endParaRPr lang="zh-CN" altLang="en-US" dirty="0">
                <a:latin typeface="Arial" panose="020B0604020202020204" pitchFamily="34" charset="0"/>
                <a:ea typeface="黑体" panose="02010609060101010101" pitchFamily="49" charset="-122"/>
              </a:endParaRPr>
            </a:p>
          </p:txBody>
        </p:sp>
        <p:sp>
          <p:nvSpPr>
            <p:cNvPr id="20" name="右箭头 19"/>
            <p:cNvSpPr/>
            <p:nvPr/>
          </p:nvSpPr>
          <p:spPr>
            <a:xfrm rot="5400000">
              <a:off x="899" y="4226"/>
              <a:ext cx="2483" cy="180"/>
            </a:xfrm>
            <a:prstGeom prst="rightArrow">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46802" name="文本框 20"/>
            <p:cNvSpPr txBox="1"/>
            <p:nvPr/>
          </p:nvSpPr>
          <p:spPr>
            <a:xfrm rot="-10800000" flipV="1">
              <a:off x="1264" y="3243"/>
              <a:ext cx="648" cy="390"/>
            </a:xfrm>
            <a:prstGeom prst="rect">
              <a:avLst/>
            </a:prstGeom>
            <a:noFill/>
            <a:ln w="9525">
              <a:noFill/>
            </a:ln>
          </p:spPr>
          <p:txBody>
            <a:bodyPr>
              <a:spAutoFit/>
            </a:bodyPr>
            <a:p>
              <a:r>
                <a:rPr lang="zh-CN" altLang="en-US" dirty="0">
                  <a:latin typeface="Arial" panose="020B0604020202020204" pitchFamily="34" charset="0"/>
                  <a:ea typeface="黑体" panose="02010609060101010101" pitchFamily="49" charset="-122"/>
                </a:rPr>
                <a:t>⑤</a:t>
              </a:r>
              <a:endParaRPr lang="zh-CN" altLang="en-US" dirty="0">
                <a:latin typeface="Arial" panose="020B0604020202020204" pitchFamily="34" charset="0"/>
                <a:ea typeface="黑体" panose="02010609060101010101" pitchFamily="49" charset="-122"/>
              </a:endParaRPr>
            </a:p>
          </p:txBody>
        </p:sp>
        <p:sp>
          <p:nvSpPr>
            <p:cNvPr id="246803" name="文本框 21"/>
            <p:cNvSpPr txBox="1"/>
            <p:nvPr/>
          </p:nvSpPr>
          <p:spPr>
            <a:xfrm>
              <a:off x="2424" y="3135"/>
              <a:ext cx="1781" cy="1268"/>
            </a:xfrm>
            <a:prstGeom prst="rect">
              <a:avLst/>
            </a:prstGeom>
            <a:noFill/>
            <a:ln w="9525">
              <a:noFill/>
            </a:ln>
          </p:spPr>
          <p:txBody>
            <a:bodyPr>
              <a:spAutoFit/>
            </a:bodyPr>
            <a:p>
              <a:r>
                <a:rPr lang="zh-CN" altLang="en-US" dirty="0">
                  <a:latin typeface="Arial" panose="020B0604020202020204" pitchFamily="34" charset="0"/>
                  <a:ea typeface="黑体" panose="02010609060101010101" pitchFamily="49" charset="-122"/>
                  <a:sym typeface="Arial" panose="020B0604020202020204" pitchFamily="34" charset="0"/>
                </a:rPr>
                <a:t>凭港区或场站已盖章的交货记录联提取货物</a:t>
              </a:r>
              <a:endParaRPr lang="zh-CN" altLang="en-US" dirty="0">
                <a:latin typeface="Arial" panose="020B0604020202020204" pitchFamily="34" charset="0"/>
                <a:ea typeface="黑体" panose="02010609060101010101" pitchFamily="49" charset="-122"/>
              </a:endParaRPr>
            </a:p>
          </p:txBody>
        </p:sp>
        <p:sp>
          <p:nvSpPr>
            <p:cNvPr id="23" name="圆角矩形 22"/>
            <p:cNvSpPr/>
            <p:nvPr/>
          </p:nvSpPr>
          <p:spPr>
            <a:xfrm>
              <a:off x="915" y="5875"/>
              <a:ext cx="3431" cy="922"/>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a:scene3d>
                <a:camera prst="orthographicFront"/>
                <a:lightRig rig="threePt" dir="t"/>
              </a:scene3d>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w="12700" cmpd="sng">
                  <a:solidFill>
                    <a:schemeClr val="accent2"/>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uLnTx/>
                <a:uFillTx/>
                <a:latin typeface="+mn-lt"/>
                <a:ea typeface="宋体" panose="02010600030101010101" pitchFamily="2" charset="-122"/>
                <a:cs typeface="+mn-cs"/>
              </a:endParaRPr>
            </a:p>
          </p:txBody>
        </p:sp>
        <p:sp>
          <p:nvSpPr>
            <p:cNvPr id="246805" name="文本框 23"/>
            <p:cNvSpPr txBox="1"/>
            <p:nvPr/>
          </p:nvSpPr>
          <p:spPr>
            <a:xfrm>
              <a:off x="1036" y="5994"/>
              <a:ext cx="3373" cy="520"/>
            </a:xfrm>
            <a:prstGeom prst="rect">
              <a:avLst/>
            </a:prstGeom>
            <a:noFill/>
            <a:ln w="9525">
              <a:noFill/>
            </a:ln>
          </p:spPr>
          <p:txBody>
            <a:bodyPr wrap="none">
              <a:spAutoFit/>
            </a:bodyPr>
            <a:p>
              <a:r>
                <a:rPr lang="zh-CN" altLang="en-US" sz="2600" b="1" dirty="0">
                  <a:latin typeface="Arial" panose="020B0604020202020204" pitchFamily="34" charset="0"/>
                  <a:ea typeface="黑体" panose="02010609060101010101" pitchFamily="49" charset="-122"/>
                  <a:sym typeface="Arial" panose="020B0604020202020204" pitchFamily="34" charset="0"/>
                </a:rPr>
                <a:t>港区、场站库场</a:t>
              </a:r>
              <a:endParaRPr lang="zh-CN" altLang="en-US" sz="2600" b="1" dirty="0">
                <a:latin typeface="Arial" panose="020B0604020202020204" pitchFamily="34" charset="0"/>
                <a:ea typeface="黑体" panose="02010609060101010101" pitchFamily="49" charset="-122"/>
                <a:sym typeface="Arial" panose="020B0604020202020204" pitchFamily="34" charset="0"/>
              </a:endParaRPr>
            </a:p>
          </p:txBody>
        </p:sp>
        <p:sp>
          <p:nvSpPr>
            <p:cNvPr id="25" name="云形标注 24"/>
            <p:cNvSpPr/>
            <p:nvPr/>
          </p:nvSpPr>
          <p:spPr>
            <a:xfrm>
              <a:off x="5195" y="5491"/>
              <a:ext cx="6799" cy="3891"/>
            </a:xfrm>
            <a:prstGeom prst="cloudCallout">
              <a:avLst>
                <a:gd name="adj1" fmla="val -61176"/>
                <a:gd name="adj2" fmla="val -21036"/>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46807" name="文本框 25"/>
            <p:cNvSpPr txBox="1"/>
            <p:nvPr/>
          </p:nvSpPr>
          <p:spPr>
            <a:xfrm>
              <a:off x="6225" y="5979"/>
              <a:ext cx="4837" cy="1560"/>
            </a:xfrm>
            <a:prstGeom prst="rect">
              <a:avLst/>
            </a:prstGeom>
            <a:noFill/>
            <a:ln w="9525">
              <a:noFill/>
            </a:ln>
          </p:spPr>
          <p:txBody>
            <a:bodyPr>
              <a:spAutoFit/>
            </a:bodyPr>
            <a:p>
              <a:r>
                <a:rPr lang="zh-CN" altLang="en-US" dirty="0">
                  <a:latin typeface="Arial" panose="020B0604020202020204" pitchFamily="34" charset="0"/>
                  <a:ea typeface="黑体" panose="02010609060101010101" pitchFamily="49" charset="-122"/>
                  <a:sym typeface="Arial" panose="020B0604020202020204" pitchFamily="34" charset="0"/>
                </a:rPr>
                <a:t>提货完毕后提货人应在“交货记录”规定的栏目内签名，以示确认提取的货物无误。</a:t>
              </a:r>
              <a:endParaRPr lang="zh-CN" altLang="en-US" dirty="0">
                <a:latin typeface="Arial" panose="020B0604020202020204" pitchFamily="34" charset="0"/>
                <a:ea typeface="黑体" panose="02010609060101010101" pitchFamily="49" charset="-122"/>
                <a:sym typeface="Arial" panose="020B0604020202020204" pitchFamily="34" charset="0"/>
              </a:endParaRPr>
            </a:p>
            <a:p>
              <a:r>
                <a:rPr lang="zh-CN" altLang="en-US" dirty="0">
                  <a:latin typeface="Arial" panose="020B0604020202020204" pitchFamily="34" charset="0"/>
                  <a:ea typeface="黑体" panose="02010609060101010101" pitchFamily="49" charset="-122"/>
                  <a:sym typeface="Arial" panose="020B0604020202020204" pitchFamily="34" charset="0"/>
                </a:rPr>
                <a:t>“交货记录”上货物全部提完后，港区或场站应收回交货记录联。</a:t>
              </a:r>
              <a:endParaRPr lang="zh-CN" altLang="en-US" dirty="0">
                <a:latin typeface="Arial" panose="020B0604020202020204" pitchFamily="34" charset="0"/>
                <a:ea typeface="黑体" panose="02010609060101010101" pitchFamily="49" charset="-122"/>
              </a:endParaRPr>
            </a:p>
          </p:txBody>
        </p:sp>
      </p:grpSp>
      <p:pic>
        <p:nvPicPr>
          <p:cNvPr id="246788" name="Picture 4" descr="I:\1专业建设\教学资源库\14.5\国际贸易专业教学资源库LOGO430.jpg"/>
          <p:cNvPicPr>
            <a:picLocks noGrp="1" noChangeAspect="1"/>
          </p:cNvPicPr>
          <p:nvPr>
            <p:ph idx="1"/>
          </p:nvPr>
        </p:nvPicPr>
        <p:blipFill>
          <a:blip r:embed="rId1"/>
          <a:srcRect/>
          <a:stretch>
            <a:fillRect/>
          </a:stretch>
        </p:blipFill>
        <p:spPr>
          <a:xfrm>
            <a:off x="38100" y="8324850"/>
            <a:ext cx="5248275" cy="1871663"/>
          </a:xfrm>
          <a:ln/>
        </p:spPr>
      </p:pic>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strips(downLeft)">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7810" name="标题 1"/>
          <p:cNvSpPr>
            <a:spLocks noGrp="1"/>
          </p:cNvSpPr>
          <p:nvPr>
            <p:ph type="title"/>
          </p:nvPr>
        </p:nvSpPr>
        <p:spPr>
          <a:xfrm>
            <a:off x="434975" y="781050"/>
            <a:ext cx="12715875" cy="866775"/>
          </a:xfrm>
          <a:ln/>
        </p:spPr>
        <p:txBody>
          <a:bodyPr vert="horz" wrap="square" lIns="140717" tIns="70359" rIns="140717" bIns="70359" anchor="ctr" anchorCtr="0"/>
          <a:p>
            <a:pPr algn="ctr"/>
            <a:r>
              <a:rPr lang="zh-CN" altLang="en-US" sz="6200" dirty="0"/>
              <a:t>结  论</a:t>
            </a:r>
            <a:endParaRPr lang="zh-CN" altLang="en-US" sz="6200" dirty="0"/>
          </a:p>
        </p:txBody>
      </p:sp>
      <p:sp>
        <p:nvSpPr>
          <p:cNvPr id="247811" name="内容占位符 2"/>
          <p:cNvSpPr>
            <a:spLocks noGrp="1"/>
          </p:cNvSpPr>
          <p:nvPr/>
        </p:nvSpPr>
        <p:spPr>
          <a:xfrm>
            <a:off x="2017713" y="2482850"/>
            <a:ext cx="10121900" cy="5846763"/>
          </a:xfrm>
          <a:prstGeom prst="rect">
            <a:avLst/>
          </a:prstGeom>
          <a:noFill/>
          <a:ln w="9525">
            <a:noFill/>
          </a:ln>
        </p:spPr>
        <p:txBody>
          <a:bodyPr lIns="118204" tIns="59102" rIns="118204" bIns="59102"/>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443230" lvl="0" indent="-443230">
              <a:lnSpc>
                <a:spcPct val="150000"/>
              </a:lnSpc>
              <a:buNone/>
            </a:pPr>
            <a:r>
              <a:rPr lang="zh-CN" altLang="en-US" sz="3100" dirty="0">
                <a:sym typeface="Arial" panose="020B0604020202020204" pitchFamily="34" charset="0"/>
              </a:rPr>
              <a:t>    在集装箱班轮运输中普遍采用“交货记录”联单以代替杂货运输中的“提货单”。</a:t>
            </a:r>
            <a:endParaRPr lang="zh-CN" altLang="en-US" sz="3100" dirty="0">
              <a:sym typeface="Arial" panose="020B0604020202020204" pitchFamily="34" charset="0"/>
            </a:endParaRPr>
          </a:p>
          <a:p>
            <a:pPr marL="443230" lvl="0" indent="-443230">
              <a:lnSpc>
                <a:spcPct val="150000"/>
              </a:lnSpc>
              <a:buNone/>
            </a:pPr>
            <a:r>
              <a:rPr lang="zh-CN" altLang="en-US" sz="3100" dirty="0">
                <a:sym typeface="Arial" panose="020B0604020202020204" pitchFamily="34" charset="0"/>
              </a:rPr>
              <a:t>    “交货记录”联单的性质实际上与“提货单”一样，仅仅是在其组成和流转过程方面有所不同。</a:t>
            </a:r>
            <a:endParaRPr lang="zh-CN" altLang="en-US" sz="3100" dirty="0">
              <a:sym typeface="Arial" panose="020B0604020202020204" pitchFamily="34" charset="0"/>
            </a:endParaRPr>
          </a:p>
          <a:p>
            <a:pPr marL="443230" lvl="0" indent="-443230">
              <a:lnSpc>
                <a:spcPct val="150000"/>
              </a:lnSpc>
              <a:buNone/>
            </a:pPr>
            <a:endParaRPr lang="zh-CN" altLang="en-US" sz="3100" dirty="0">
              <a:sym typeface="Arial" panose="020B0604020202020204" pitchFamily="34" charset="0"/>
            </a:endParaRPr>
          </a:p>
          <a:p>
            <a:pPr marL="443230" lvl="0" indent="-443230">
              <a:lnSpc>
                <a:spcPct val="150000"/>
              </a:lnSpc>
              <a:buNone/>
            </a:pPr>
            <a:endParaRPr lang="zh-CN" altLang="en-US" sz="3100" dirty="0">
              <a:sym typeface="Arial" panose="020B0604020202020204" pitchFamily="34" charset="0"/>
            </a:endParaRPr>
          </a:p>
        </p:txBody>
      </p:sp>
      <p:pic>
        <p:nvPicPr>
          <p:cNvPr id="247812" name="Picture 4" descr="I:\1专业建设\教学资源库\14.5\国际贸易专业教学资源库LOGO430.jpg"/>
          <p:cNvPicPr>
            <a:picLocks noGrp="1" noChangeAspect="1"/>
          </p:cNvPicPr>
          <p:nvPr>
            <p:ph idx="1"/>
          </p:nvPr>
        </p:nvPicPr>
        <p:blipFill>
          <a:blip r:embed="rId1"/>
          <a:srcRect/>
          <a:stretch>
            <a:fillRect/>
          </a:stretch>
        </p:blipFill>
        <p:spPr>
          <a:xfrm>
            <a:off x="38100" y="8324850"/>
            <a:ext cx="5248275" cy="1871663"/>
          </a:xfrm>
          <a:ln/>
        </p:spPr>
      </p:pic>
    </p:spTree>
  </p:cSld>
  <p:clrMapOvr>
    <a:masterClrMapping/>
  </p:clrMapOvr>
  <p:transition>
    <p:newsflash/>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3"/>
          <p:cNvSpPr>
            <a:spLocks noGrp="1"/>
          </p:cNvSpPr>
          <p:nvPr>
            <p:ph type="body" idx="1"/>
          </p:nvPr>
        </p:nvSpPr>
        <p:spPr>
          <a:xfrm>
            <a:off x="1190625" y="6831013"/>
            <a:ext cx="15076488" cy="4178300"/>
          </a:xfrm>
          <a:ln>
            <a:miter/>
          </a:ln>
        </p:spPr>
        <p:txBody>
          <a:bodyPr vert="horz" wrap="square" lIns="140717" tIns="70359" rIns="140717" bIns="70359" numCol="1" anchor="t" anchorCtr="0" compatLnSpc="1"/>
          <a:lstStyle/>
          <a:p>
            <a:pPr marL="527685" marR="0" lvl="0" indent="-527685" algn="l" defTabSz="914400" rtl="0" eaLnBrk="0" fontAlgn="base" latinLnBrk="0" hangingPunct="0">
              <a:lnSpc>
                <a:spcPct val="150000"/>
              </a:lnSpc>
              <a:spcBef>
                <a:spcPct val="20000"/>
              </a:spcBef>
              <a:spcAft>
                <a:spcPct val="0"/>
              </a:spcAft>
              <a:buClrTx/>
              <a:buSzTx/>
              <a:buFont typeface="Arial" panose="020B0604020202020204" pitchFamily="34" charset="0"/>
              <a:buNone/>
              <a:defRPr/>
            </a:pPr>
            <a:r>
              <a:rPr kumimoji="0" lang="zh-CN" altLang="en-US" sz="4900" b="1" i="0" u="none" strike="noStrike" kern="0" cap="none" spc="0" normalizeH="0" baseline="0" noProof="1">
                <a:ln>
                  <a:noFill/>
                </a:ln>
                <a:solidFill>
                  <a:schemeClr val="accent1">
                    <a:lumMod val="50000"/>
                  </a:schemeClr>
                </a:solidFill>
                <a:effectLst>
                  <a:outerShdw blurRad="38100" dist="38100" dir="2700000" algn="tl">
                    <a:srgbClr val="000000">
                      <a:alpha val="43137"/>
                    </a:srgbClr>
                  </a:outerShdw>
                </a:effectLst>
                <a:uLnTx/>
                <a:uFillTx/>
                <a:latin typeface="楷体" panose="02010609060101010101" pitchFamily="49" charset="-122"/>
                <a:ea typeface="楷体" panose="02010609060101010101" pitchFamily="49" charset="-122"/>
                <a:cs typeface="+mn-cs"/>
                <a:sym typeface="Arial" panose="020B0604020202020204" pitchFamily="34" charset="0"/>
              </a:rPr>
              <a:t>申报       查验       纳税       放行 </a:t>
            </a:r>
            <a:endParaRPr kumimoji="0" lang="zh-CN" altLang="en-US" sz="4900" b="1" i="0" u="none" strike="noStrike" kern="0" cap="none" spc="0" normalizeH="0" baseline="0" noProof="1">
              <a:ln>
                <a:noFill/>
              </a:ln>
              <a:solidFill>
                <a:schemeClr val="accent1">
                  <a:lumMod val="50000"/>
                </a:schemeClr>
              </a:solidFill>
              <a:effectLst>
                <a:outerShdw blurRad="38100" dist="38100" dir="2700000" algn="tl">
                  <a:srgbClr val="000000">
                    <a:alpha val="43137"/>
                  </a:srgbClr>
                </a:outerShdw>
              </a:effectLst>
              <a:uLnTx/>
              <a:uFillTx/>
              <a:latin typeface="楷体" panose="02010609060101010101" pitchFamily="49" charset="-122"/>
              <a:ea typeface="楷体" panose="02010609060101010101" pitchFamily="49" charset="-122"/>
              <a:cs typeface="+mn-cs"/>
              <a:sym typeface="Arial" panose="020B0604020202020204" pitchFamily="34" charset="0"/>
            </a:endParaRPr>
          </a:p>
          <a:p>
            <a:pPr marL="527685" marR="0" lvl="0" indent="-527685" algn="l" defTabSz="914400" rtl="0" eaLnBrk="0" fontAlgn="base" latinLnBrk="0" hangingPunct="0">
              <a:lnSpc>
                <a:spcPct val="150000"/>
              </a:lnSpc>
              <a:spcBef>
                <a:spcPct val="20000"/>
              </a:spcBef>
              <a:spcAft>
                <a:spcPct val="0"/>
              </a:spcAft>
              <a:buClrTx/>
              <a:buSzTx/>
              <a:buFont typeface="Arial" panose="020B0604020202020204" pitchFamily="34" charset="0"/>
              <a:buChar char="•"/>
              <a:defRPr/>
            </a:pPr>
            <a:endParaRPr kumimoji="0" lang="zh-CN" altLang="en-US" sz="4900" b="1" i="0" u="none" strike="noStrike" kern="0" cap="none" spc="0" normalizeH="0" baseline="0" noProof="1">
              <a:ln>
                <a:noFill/>
              </a:ln>
              <a:solidFill>
                <a:schemeClr val="accent1">
                  <a:lumMod val="50000"/>
                </a:schemeClr>
              </a:solidFill>
              <a:effectLst>
                <a:outerShdw blurRad="38100" dist="38100" dir="2700000" algn="tl">
                  <a:srgbClr val="000000">
                    <a:alpha val="43137"/>
                  </a:srgbClr>
                </a:outerShdw>
              </a:effectLst>
              <a:uLnTx/>
              <a:uFillTx/>
              <a:latin typeface="楷体" panose="02010609060101010101" pitchFamily="49" charset="-122"/>
              <a:ea typeface="楷体" panose="02010609060101010101" pitchFamily="49" charset="-122"/>
              <a:cs typeface="+mn-cs"/>
              <a:sym typeface="Arial" panose="020B0604020202020204" pitchFamily="34" charset="0"/>
            </a:endParaRPr>
          </a:p>
        </p:txBody>
      </p:sp>
      <p:sp>
        <p:nvSpPr>
          <p:cNvPr id="248835" name="Rectangle 2"/>
          <p:cNvSpPr>
            <a:spLocks noGrp="1"/>
          </p:cNvSpPr>
          <p:nvPr/>
        </p:nvSpPr>
        <p:spPr>
          <a:xfrm>
            <a:off x="1074738" y="603250"/>
            <a:ext cx="12961937" cy="838200"/>
          </a:xfrm>
          <a:prstGeom prst="rect">
            <a:avLst/>
          </a:prstGeom>
          <a:noFill/>
          <a:ln w="9525">
            <a:noFill/>
          </a:ln>
        </p:spPr>
        <p:txBody>
          <a:bodyPr lIns="140717" tIns="70359" rIns="140717" bIns="70359" anchor="ctr" anchorCtr="1"/>
          <a:p>
            <a:pPr algn="r"/>
            <a:r>
              <a:rPr lang="zh-CN" altLang="en-US" sz="5800" b="1" dirty="0">
                <a:solidFill>
                  <a:schemeClr val="bg1"/>
                </a:solidFill>
                <a:latin typeface="黑体" panose="02010609060101010101" pitchFamily="49" charset="-122"/>
                <a:ea typeface="黑体" panose="02010609060101010101" pitchFamily="49" charset="-122"/>
              </a:rPr>
              <a:t>三、办理进境报关</a:t>
            </a:r>
            <a:endParaRPr lang="zh-CN" altLang="en-US" sz="5800" b="1" dirty="0">
              <a:solidFill>
                <a:schemeClr val="bg1"/>
              </a:solidFill>
              <a:latin typeface="黑体" panose="02010609060101010101" pitchFamily="49" charset="-122"/>
              <a:ea typeface="黑体" panose="02010609060101010101" pitchFamily="49" charset="-122"/>
            </a:endParaRPr>
          </a:p>
        </p:txBody>
      </p:sp>
      <p:sp>
        <p:nvSpPr>
          <p:cNvPr id="248836" name="文本框 19"/>
          <p:cNvSpPr txBox="1"/>
          <p:nvPr/>
        </p:nvSpPr>
        <p:spPr>
          <a:xfrm>
            <a:off x="-1985962" y="2857500"/>
            <a:ext cx="19202400" cy="895350"/>
          </a:xfrm>
          <a:prstGeom prst="rect">
            <a:avLst/>
          </a:prstGeom>
          <a:solidFill>
            <a:srgbClr val="F69E08">
              <a:alpha val="38039"/>
            </a:srgbClr>
          </a:solidFill>
          <a:ln w="9525">
            <a:noFill/>
          </a:ln>
        </p:spPr>
        <p:txBody>
          <a:bodyPr lIns="140717" tIns="70359" rIns="140717" bIns="70359">
            <a:spAutoFit/>
          </a:bodyPr>
          <a:p>
            <a:pPr algn="ctr"/>
            <a:r>
              <a:rPr lang="zh-CN" altLang="en-US" sz="4900" dirty="0">
                <a:solidFill>
                  <a:srgbClr val="1E4649"/>
                </a:solidFill>
                <a:latin typeface="楷体" panose="02010609060101010101" pitchFamily="49" charset="-122"/>
                <a:ea typeface="楷体" panose="02010609060101010101" pitchFamily="49" charset="-122"/>
                <a:sym typeface="Arial" panose="020B0604020202020204" pitchFamily="34" charset="0"/>
              </a:rPr>
              <a:t>通常情况下，进口报关程序分为四步：</a:t>
            </a:r>
            <a:endParaRPr lang="zh-CN" altLang="en-US" sz="4900" dirty="0">
              <a:solidFill>
                <a:srgbClr val="1E4649"/>
              </a:solidFill>
              <a:latin typeface="楷体" panose="02010609060101010101" pitchFamily="49" charset="-122"/>
              <a:ea typeface="楷体" panose="02010609060101010101" pitchFamily="49" charset="-122"/>
              <a:sym typeface="Arial" panose="020B0604020202020204" pitchFamily="34" charset="0"/>
            </a:endParaRPr>
          </a:p>
        </p:txBody>
      </p:sp>
      <p:sp>
        <p:nvSpPr>
          <p:cNvPr id="3" name="椭圆 2"/>
          <p:cNvSpPr/>
          <p:nvPr/>
        </p:nvSpPr>
        <p:spPr>
          <a:xfrm>
            <a:off x="849313" y="4681538"/>
            <a:ext cx="2400300" cy="2217738"/>
          </a:xfrm>
          <a:prstGeom prst="ellipse">
            <a:avLst/>
          </a:prstGeom>
          <a:solidFill>
            <a:srgbClr val="4CC7AA">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0717" tIns="70359" rIns="140717" bIns="70359"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0200" b="1" i="0" u="none" strike="noStrike" kern="1200" cap="none" spc="0" normalizeH="0" baseline="0" noProof="0" dirty="0">
                <a:ln>
                  <a:noFill/>
                </a:ln>
                <a:solidFill>
                  <a:schemeClr val="lt1"/>
                </a:solidFill>
                <a:effectLst/>
                <a:uLnTx/>
                <a:uFillTx/>
                <a:latin typeface="微软雅黑" panose="020B0503020204020204" charset="-122"/>
                <a:ea typeface="微软雅黑" panose="020B0503020204020204" charset="-122"/>
                <a:cs typeface="+mn-cs"/>
              </a:rPr>
              <a:t>1</a:t>
            </a:r>
            <a:endParaRPr kumimoji="0" lang="en-US" altLang="zh-CN" sz="10200" b="1" i="0" u="none" strike="noStrike" kern="1200" cap="none" spc="0" normalizeH="0" baseline="0" noProof="0" dirty="0">
              <a:ln>
                <a:noFill/>
              </a:ln>
              <a:solidFill>
                <a:schemeClr val="lt1"/>
              </a:solidFill>
              <a:effectLst/>
              <a:uLnTx/>
              <a:uFillTx/>
              <a:latin typeface="微软雅黑" panose="020B0503020204020204" charset="-122"/>
              <a:ea typeface="微软雅黑" panose="020B0503020204020204" charset="-122"/>
              <a:cs typeface="+mn-cs"/>
            </a:endParaRPr>
          </a:p>
        </p:txBody>
      </p:sp>
      <p:sp>
        <p:nvSpPr>
          <p:cNvPr id="4" name="椭圆 3"/>
          <p:cNvSpPr/>
          <p:nvPr/>
        </p:nvSpPr>
        <p:spPr>
          <a:xfrm>
            <a:off x="4365625" y="4681538"/>
            <a:ext cx="2400300" cy="2217738"/>
          </a:xfrm>
          <a:prstGeom prst="ellipse">
            <a:avLst/>
          </a:prstGeom>
          <a:solidFill>
            <a:srgbClr val="37A7D9">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0717" tIns="70359" rIns="140717" bIns="70359"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0200" b="1" i="0" u="none" strike="noStrike" kern="1200" cap="none" spc="0" normalizeH="0" baseline="0" noProof="0" dirty="0">
                <a:ln>
                  <a:noFill/>
                </a:ln>
                <a:solidFill>
                  <a:schemeClr val="lt1"/>
                </a:solidFill>
                <a:effectLst/>
                <a:uLnTx/>
                <a:uFillTx/>
                <a:latin typeface="微软雅黑" panose="020B0503020204020204" charset="-122"/>
                <a:ea typeface="微软雅黑" panose="020B0503020204020204" charset="-122"/>
                <a:cs typeface="+mn-cs"/>
              </a:rPr>
              <a:t>2</a:t>
            </a:r>
            <a:endParaRPr kumimoji="0" lang="en-US" altLang="zh-CN" sz="10200" b="1" i="0" u="none" strike="noStrike" kern="1200" cap="none" spc="0" normalizeH="0" baseline="0" noProof="0" dirty="0">
              <a:ln>
                <a:noFill/>
              </a:ln>
              <a:solidFill>
                <a:schemeClr val="lt1"/>
              </a:solidFill>
              <a:effectLst/>
              <a:uLnTx/>
              <a:uFillTx/>
              <a:latin typeface="微软雅黑" panose="020B0503020204020204" charset="-122"/>
              <a:ea typeface="微软雅黑" panose="020B0503020204020204" charset="-122"/>
              <a:cs typeface="+mn-cs"/>
            </a:endParaRPr>
          </a:p>
        </p:txBody>
      </p:sp>
      <p:sp>
        <p:nvSpPr>
          <p:cNvPr id="5" name="椭圆 4"/>
          <p:cNvSpPr/>
          <p:nvPr/>
        </p:nvSpPr>
        <p:spPr>
          <a:xfrm>
            <a:off x="11396663" y="4575175"/>
            <a:ext cx="2401888" cy="2217738"/>
          </a:xfrm>
          <a:prstGeom prst="ellipse">
            <a:avLst/>
          </a:prstGeom>
          <a:solidFill>
            <a:srgbClr val="FE604A">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0717" tIns="70359" rIns="140717" bIns="70359"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0200" b="1" i="0" u="none" strike="noStrike" kern="1200" cap="none" spc="0" normalizeH="0" baseline="0" noProof="0" dirty="0">
                <a:ln>
                  <a:noFill/>
                </a:ln>
                <a:solidFill>
                  <a:schemeClr val="lt1"/>
                </a:solidFill>
                <a:effectLst/>
                <a:uLnTx/>
                <a:uFillTx/>
                <a:latin typeface="微软雅黑" panose="020B0503020204020204" charset="-122"/>
                <a:ea typeface="微软雅黑" panose="020B0503020204020204" charset="-122"/>
                <a:cs typeface="+mn-cs"/>
              </a:rPr>
              <a:t>4</a:t>
            </a:r>
            <a:endParaRPr kumimoji="0" lang="en-US" altLang="zh-CN" sz="10200" b="1" i="0" u="none" strike="noStrike" kern="1200" cap="none" spc="0" normalizeH="0" baseline="0" noProof="0" dirty="0">
              <a:ln>
                <a:noFill/>
              </a:ln>
              <a:solidFill>
                <a:schemeClr val="lt1"/>
              </a:solidFill>
              <a:effectLst/>
              <a:uLnTx/>
              <a:uFillTx/>
              <a:latin typeface="微软雅黑" panose="020B0503020204020204" charset="-122"/>
              <a:ea typeface="微软雅黑" panose="020B0503020204020204" charset="-122"/>
              <a:cs typeface="+mn-cs"/>
            </a:endParaRPr>
          </a:p>
        </p:txBody>
      </p:sp>
      <p:sp>
        <p:nvSpPr>
          <p:cNvPr id="6" name="椭圆 5"/>
          <p:cNvSpPr/>
          <p:nvPr/>
        </p:nvSpPr>
        <p:spPr>
          <a:xfrm>
            <a:off x="7996238" y="4681538"/>
            <a:ext cx="2400300" cy="2217738"/>
          </a:xfrm>
          <a:prstGeom prst="ellipse">
            <a:avLst/>
          </a:prstGeom>
          <a:solidFill>
            <a:srgbClr val="E33884">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0717" tIns="70359" rIns="140717" bIns="70359"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0200" b="1" i="0" u="none" strike="noStrike" kern="1200" cap="none" spc="0" normalizeH="0" baseline="0" noProof="0" dirty="0">
                <a:ln>
                  <a:noFill/>
                </a:ln>
                <a:solidFill>
                  <a:schemeClr val="lt1"/>
                </a:solidFill>
                <a:effectLst/>
                <a:uLnTx/>
                <a:uFillTx/>
                <a:latin typeface="微软雅黑" panose="020B0503020204020204" charset="-122"/>
                <a:ea typeface="微软雅黑" panose="020B0503020204020204" charset="-122"/>
                <a:cs typeface="+mn-cs"/>
              </a:rPr>
              <a:t>3</a:t>
            </a:r>
            <a:endParaRPr kumimoji="0" lang="en-US" altLang="zh-CN" sz="10200" b="1" i="0" u="none" strike="noStrike" kern="1200" cap="none" spc="0" normalizeH="0" baseline="0" noProof="0" dirty="0">
              <a:ln>
                <a:noFill/>
              </a:ln>
              <a:solidFill>
                <a:schemeClr val="lt1"/>
              </a:solidFill>
              <a:effectLst/>
              <a:uLnTx/>
              <a:uFillTx/>
              <a:latin typeface="微软雅黑" panose="020B0503020204020204" charset="-122"/>
              <a:ea typeface="微软雅黑" panose="020B0503020204020204" charset="-122"/>
              <a:cs typeface="+mn-cs"/>
            </a:endParaRPr>
          </a:p>
        </p:txBody>
      </p:sp>
      <p:grpSp>
        <p:nvGrpSpPr>
          <p:cNvPr id="248841" name="组合 9217"/>
          <p:cNvGrpSpPr>
            <a:grpSpLocks noChangeAspect="1"/>
          </p:cNvGrpSpPr>
          <p:nvPr/>
        </p:nvGrpSpPr>
        <p:grpSpPr>
          <a:xfrm>
            <a:off x="-57150" y="8199438"/>
            <a:ext cx="14451013" cy="2016125"/>
            <a:chOff x="0" y="0"/>
            <a:chExt cx="16212" cy="2389"/>
          </a:xfrm>
        </p:grpSpPr>
        <p:pic>
          <p:nvPicPr>
            <p:cNvPr id="248842" name="图片 9218" descr="White city and roads background vector (4)"/>
            <p:cNvPicPr>
              <a:picLocks noChangeAspect="1"/>
            </p:cNvPicPr>
            <p:nvPr/>
          </p:nvPicPr>
          <p:blipFill>
            <a:blip r:embed="rId1"/>
            <a:stretch>
              <a:fillRect/>
            </a:stretch>
          </p:blipFill>
          <p:spPr>
            <a:xfrm>
              <a:off x="0" y="541"/>
              <a:ext cx="5669" cy="1848"/>
            </a:xfrm>
            <a:prstGeom prst="rect">
              <a:avLst/>
            </a:prstGeom>
            <a:noFill/>
            <a:ln w="9525">
              <a:noFill/>
            </a:ln>
          </p:spPr>
        </p:pic>
        <p:pic>
          <p:nvPicPr>
            <p:cNvPr id="248843" name="图片 5" descr="White city and roads background vector (3)_复制"/>
            <p:cNvPicPr>
              <a:picLocks noChangeAspect="1"/>
            </p:cNvPicPr>
            <p:nvPr/>
          </p:nvPicPr>
          <p:blipFill>
            <a:blip r:embed="rId2"/>
            <a:stretch>
              <a:fillRect/>
            </a:stretch>
          </p:blipFill>
          <p:spPr>
            <a:xfrm>
              <a:off x="5783" y="0"/>
              <a:ext cx="4761" cy="2389"/>
            </a:xfrm>
            <a:prstGeom prst="rect">
              <a:avLst/>
            </a:prstGeom>
            <a:noFill/>
            <a:ln w="9525">
              <a:noFill/>
            </a:ln>
          </p:spPr>
        </p:pic>
        <p:pic>
          <p:nvPicPr>
            <p:cNvPr id="248844" name="图片 9220" descr="White city and roads background vector (4)"/>
            <p:cNvPicPr>
              <a:picLocks noChangeAspect="1"/>
            </p:cNvPicPr>
            <p:nvPr/>
          </p:nvPicPr>
          <p:blipFill>
            <a:blip r:embed="rId1"/>
            <a:stretch>
              <a:fillRect/>
            </a:stretch>
          </p:blipFill>
          <p:spPr>
            <a:xfrm>
              <a:off x="10544" y="541"/>
              <a:ext cx="5669" cy="1848"/>
            </a:xfrm>
            <a:prstGeom prst="rect">
              <a:avLst/>
            </a:prstGeom>
            <a:noFill/>
            <a:ln w="9525">
              <a:noFill/>
            </a:ln>
          </p:spPr>
        </p:pic>
      </p:grpSp>
    </p:spTree>
  </p:cSld>
  <p:clrMapOvr>
    <a:masterClrMapping/>
  </p:clrMapOvr>
  <p:transition>
    <p:fade/>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9858" name="Rectangle 2"/>
          <p:cNvSpPr>
            <a:spLocks noGrp="1"/>
          </p:cNvSpPr>
          <p:nvPr/>
        </p:nvSpPr>
        <p:spPr>
          <a:xfrm>
            <a:off x="1074738" y="603250"/>
            <a:ext cx="12961937" cy="838200"/>
          </a:xfrm>
          <a:prstGeom prst="rect">
            <a:avLst/>
          </a:prstGeom>
          <a:noFill/>
          <a:ln w="9525">
            <a:noFill/>
          </a:ln>
        </p:spPr>
        <p:txBody>
          <a:bodyPr lIns="140717" tIns="70359" rIns="140717" bIns="70359" anchor="ctr" anchorCtr="1"/>
          <a:p>
            <a:pPr algn="r"/>
            <a:r>
              <a:rPr lang="zh-CN" altLang="en-US" sz="5800" b="1" dirty="0">
                <a:solidFill>
                  <a:schemeClr val="bg1"/>
                </a:solidFill>
                <a:latin typeface="黑体" panose="02010609060101010101" pitchFamily="49" charset="-122"/>
                <a:ea typeface="黑体" panose="02010609060101010101" pitchFamily="49" charset="-122"/>
              </a:rPr>
              <a:t>知 识 点 拨</a:t>
            </a:r>
            <a:endParaRPr lang="zh-CN" altLang="en-US" sz="5800" b="1" dirty="0">
              <a:solidFill>
                <a:schemeClr val="bg1"/>
              </a:solidFill>
              <a:latin typeface="黑体" panose="02010609060101010101" pitchFamily="49" charset="-122"/>
              <a:ea typeface="黑体" panose="02010609060101010101" pitchFamily="49" charset="-122"/>
            </a:endParaRPr>
          </a:p>
        </p:txBody>
      </p:sp>
      <p:sp>
        <p:nvSpPr>
          <p:cNvPr id="249859" name="Rectangle 3"/>
          <p:cNvSpPr>
            <a:spLocks noGrp="1"/>
          </p:cNvSpPr>
          <p:nvPr/>
        </p:nvSpPr>
        <p:spPr>
          <a:xfrm>
            <a:off x="2438400" y="4468813"/>
            <a:ext cx="12136438" cy="3038475"/>
          </a:xfrm>
          <a:prstGeom prst="rect">
            <a:avLst/>
          </a:prstGeom>
          <a:noFill/>
          <a:ln w="9525">
            <a:noFill/>
          </a:ln>
        </p:spPr>
        <p:txBody>
          <a:bodyPr lIns="140717" tIns="70359" rIns="140717" bIns="70359"/>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342900" lvl="0" indent="-342900">
              <a:lnSpc>
                <a:spcPct val="150000"/>
              </a:lnSpc>
            </a:pPr>
            <a:r>
              <a:rPr lang="zh-CN" altLang="en-US" sz="3700" dirty="0">
                <a:ea typeface="宋体" panose="02010600030101010101" pitchFamily="2" charset="-122"/>
                <a:sym typeface="Arial" panose="020B0604020202020204" pitchFamily="34" charset="0"/>
              </a:rPr>
              <a:t>2015年9月底，王就大实习货代操作岗位。企业带教老师师尔多说：“今天我们将学习最后一个流程——提货？”</a:t>
            </a:r>
            <a:endParaRPr lang="zh-CN" altLang="en-US" sz="3700" dirty="0">
              <a:ea typeface="宋体" panose="02010600030101010101" pitchFamily="2" charset="-122"/>
              <a:sym typeface="Arial" panose="020B0604020202020204" pitchFamily="34" charset="0"/>
            </a:endParaRPr>
          </a:p>
          <a:p>
            <a:pPr marL="342900" lvl="0" indent="-342900">
              <a:lnSpc>
                <a:spcPct val="150000"/>
              </a:lnSpc>
            </a:pPr>
            <a:endParaRPr lang="zh-CN" altLang="en-US" sz="3700" dirty="0">
              <a:ea typeface="宋体" panose="02010600030101010101" pitchFamily="2" charset="-122"/>
              <a:sym typeface="Arial" panose="020B0604020202020204" pitchFamily="34" charset="0"/>
            </a:endParaRPr>
          </a:p>
        </p:txBody>
      </p:sp>
      <p:grpSp>
        <p:nvGrpSpPr>
          <p:cNvPr id="249860" name="组合 9217"/>
          <p:cNvGrpSpPr>
            <a:grpSpLocks noChangeAspect="1"/>
          </p:cNvGrpSpPr>
          <p:nvPr/>
        </p:nvGrpSpPr>
        <p:grpSpPr>
          <a:xfrm>
            <a:off x="4763" y="8224838"/>
            <a:ext cx="14452600" cy="2016125"/>
            <a:chOff x="0" y="0"/>
            <a:chExt cx="16212" cy="2389"/>
          </a:xfrm>
        </p:grpSpPr>
        <p:pic>
          <p:nvPicPr>
            <p:cNvPr id="249867" name="图片 9218" descr="White city and roads background vector (4)"/>
            <p:cNvPicPr>
              <a:picLocks noChangeAspect="1"/>
            </p:cNvPicPr>
            <p:nvPr/>
          </p:nvPicPr>
          <p:blipFill>
            <a:blip r:embed="rId1"/>
            <a:stretch>
              <a:fillRect/>
            </a:stretch>
          </p:blipFill>
          <p:spPr>
            <a:xfrm>
              <a:off x="0" y="541"/>
              <a:ext cx="5669" cy="1848"/>
            </a:xfrm>
            <a:prstGeom prst="rect">
              <a:avLst/>
            </a:prstGeom>
            <a:noFill/>
            <a:ln w="9525">
              <a:noFill/>
            </a:ln>
          </p:spPr>
        </p:pic>
        <p:pic>
          <p:nvPicPr>
            <p:cNvPr id="249868" name="图片 5" descr="White city and roads background vector (3)_复制"/>
            <p:cNvPicPr>
              <a:picLocks noChangeAspect="1"/>
            </p:cNvPicPr>
            <p:nvPr/>
          </p:nvPicPr>
          <p:blipFill>
            <a:blip r:embed="rId2"/>
            <a:stretch>
              <a:fillRect/>
            </a:stretch>
          </p:blipFill>
          <p:spPr>
            <a:xfrm>
              <a:off x="5783" y="0"/>
              <a:ext cx="4761" cy="2389"/>
            </a:xfrm>
            <a:prstGeom prst="rect">
              <a:avLst/>
            </a:prstGeom>
            <a:noFill/>
            <a:ln w="9525">
              <a:noFill/>
            </a:ln>
          </p:spPr>
        </p:pic>
        <p:pic>
          <p:nvPicPr>
            <p:cNvPr id="249869" name="图片 9220" descr="White city and roads background vector (4)"/>
            <p:cNvPicPr>
              <a:picLocks noChangeAspect="1"/>
            </p:cNvPicPr>
            <p:nvPr/>
          </p:nvPicPr>
          <p:blipFill>
            <a:blip r:embed="rId1"/>
            <a:stretch>
              <a:fillRect/>
            </a:stretch>
          </p:blipFill>
          <p:spPr>
            <a:xfrm>
              <a:off x="10544" y="541"/>
              <a:ext cx="5669" cy="1848"/>
            </a:xfrm>
            <a:prstGeom prst="rect">
              <a:avLst/>
            </a:prstGeom>
            <a:noFill/>
            <a:ln w="9525">
              <a:noFill/>
            </a:ln>
          </p:spPr>
        </p:pic>
      </p:grpSp>
      <p:sp>
        <p:nvSpPr>
          <p:cNvPr id="25" name="矩形 24"/>
          <p:cNvSpPr/>
          <p:nvPr/>
        </p:nvSpPr>
        <p:spPr>
          <a:xfrm>
            <a:off x="0" y="2968625"/>
            <a:ext cx="14406563" cy="594518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0717" tIns="70359" rIns="140717" bIns="70359" anchor="ct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5" name="直接连接符 4"/>
          <p:cNvCxnSpPr/>
          <p:nvPr/>
        </p:nvCxnSpPr>
        <p:spPr>
          <a:xfrm flipV="1">
            <a:off x="2438400" y="3178175"/>
            <a:ext cx="11971338" cy="17463"/>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pic>
        <p:nvPicPr>
          <p:cNvPr id="249863" name="图片 7"/>
          <p:cNvPicPr>
            <a:picLocks noChangeAspect="1"/>
          </p:cNvPicPr>
          <p:nvPr/>
        </p:nvPicPr>
        <p:blipFill>
          <a:blip r:embed="rId3"/>
          <a:stretch>
            <a:fillRect/>
          </a:stretch>
        </p:blipFill>
        <p:spPr>
          <a:xfrm>
            <a:off x="55563" y="3287713"/>
            <a:ext cx="3284537" cy="4554537"/>
          </a:xfrm>
          <a:prstGeom prst="rect">
            <a:avLst/>
          </a:prstGeom>
          <a:noFill/>
          <a:ln w="9525">
            <a:noFill/>
          </a:ln>
        </p:spPr>
      </p:pic>
      <p:sp>
        <p:nvSpPr>
          <p:cNvPr id="249864" name="文本框 2"/>
          <p:cNvSpPr txBox="1"/>
          <p:nvPr/>
        </p:nvSpPr>
        <p:spPr>
          <a:xfrm>
            <a:off x="395288" y="3178175"/>
            <a:ext cx="13776325" cy="6051550"/>
          </a:xfrm>
          <a:prstGeom prst="rect">
            <a:avLst/>
          </a:prstGeom>
          <a:noFill/>
          <a:ln w="9525">
            <a:noFill/>
          </a:ln>
        </p:spPr>
        <p:txBody>
          <a:bodyPr lIns="140717" tIns="70359" rIns="140717" bIns="70359">
            <a:spAutoFit/>
          </a:bodyPr>
          <a:p>
            <a:pPr>
              <a:lnSpc>
                <a:spcPct val="120000"/>
              </a:lnSpc>
            </a:pPr>
            <a:r>
              <a:rPr lang="en-US" altLang="zh-CN" sz="4000" b="1" dirty="0">
                <a:solidFill>
                  <a:srgbClr val="595959"/>
                </a:solidFill>
                <a:latin typeface="楷体" panose="02010609060101010101" pitchFamily="49" charset="-122"/>
                <a:ea typeface="楷体" panose="02010609060101010101" pitchFamily="49" charset="-122"/>
                <a:sym typeface="Arial" panose="020B0604020202020204" pitchFamily="34" charset="0"/>
              </a:rPr>
              <a:t>    </a:t>
            </a:r>
            <a:r>
              <a:rPr lang="zh-CN" altLang="en-US" sz="4000" b="1" dirty="0">
                <a:solidFill>
                  <a:srgbClr val="595959"/>
                </a:solidFill>
                <a:latin typeface="楷体" panose="02010609060101010101" pitchFamily="49" charset="-122"/>
                <a:ea typeface="楷体" panose="02010609060101010101" pitchFamily="49" charset="-122"/>
                <a:sym typeface="Arial" panose="020B0604020202020204" pitchFamily="34" charset="0"/>
              </a:rPr>
              <a:t>申报是指</a:t>
            </a:r>
            <a:r>
              <a:rPr lang="zh-CN" altLang="en-US" sz="4000" b="1" dirty="0">
                <a:solidFill>
                  <a:srgbClr val="FF0000"/>
                </a:solidFill>
                <a:latin typeface="楷体" panose="02010609060101010101" pitchFamily="49" charset="-122"/>
                <a:ea typeface="楷体" panose="02010609060101010101" pitchFamily="49" charset="-122"/>
                <a:sym typeface="Arial" panose="020B0604020202020204" pitchFamily="34" charset="0"/>
              </a:rPr>
              <a:t>进口货物的收发货人、受委托的报关企业</a:t>
            </a:r>
            <a:r>
              <a:rPr lang="zh-CN" altLang="en-US" sz="4000" b="1" dirty="0">
                <a:solidFill>
                  <a:srgbClr val="595959"/>
                </a:solidFill>
                <a:latin typeface="楷体" panose="02010609060101010101" pitchFamily="49" charset="-122"/>
                <a:ea typeface="楷体" panose="02010609060101010101" pitchFamily="49" charset="-122"/>
                <a:sym typeface="Arial" panose="020B0604020202020204" pitchFamily="34" charset="0"/>
              </a:rPr>
              <a:t>，依照《</a:t>
            </a:r>
            <a:r>
              <a:rPr lang="zh-CN" altLang="en-US" sz="4000" b="1" dirty="0">
                <a:solidFill>
                  <a:srgbClr val="FF0000"/>
                </a:solidFill>
                <a:latin typeface="楷体" panose="02010609060101010101" pitchFamily="49" charset="-122"/>
                <a:ea typeface="楷体" panose="02010609060101010101" pitchFamily="49" charset="-122"/>
                <a:sym typeface="Arial" panose="020B0604020202020204" pitchFamily="34" charset="0"/>
              </a:rPr>
              <a:t>海关法</a:t>
            </a:r>
            <a:r>
              <a:rPr lang="zh-CN" altLang="en-US" sz="4000" b="1" dirty="0">
                <a:solidFill>
                  <a:srgbClr val="595959"/>
                </a:solidFill>
                <a:latin typeface="楷体" panose="02010609060101010101" pitchFamily="49" charset="-122"/>
                <a:ea typeface="楷体" panose="02010609060101010101" pitchFamily="49" charset="-122"/>
                <a:sym typeface="Arial" panose="020B0604020202020204" pitchFamily="34" charset="0"/>
              </a:rPr>
              <a:t>》以及有关法律、行政法规和规章的要求，在规定的期限、地点，采用</a:t>
            </a:r>
            <a:r>
              <a:rPr lang="zh-CN" altLang="en-US" sz="4000" b="1" dirty="0">
                <a:solidFill>
                  <a:srgbClr val="FF0000"/>
                </a:solidFill>
                <a:latin typeface="楷体" panose="02010609060101010101" pitchFamily="49" charset="-122"/>
                <a:ea typeface="楷体" panose="02010609060101010101" pitchFamily="49" charset="-122"/>
                <a:sym typeface="Arial" panose="020B0604020202020204" pitchFamily="34" charset="0"/>
              </a:rPr>
              <a:t>电子数据报关单和纸质报关单</a:t>
            </a:r>
            <a:r>
              <a:rPr lang="zh-CN" altLang="en-US" sz="4000" b="1" dirty="0">
                <a:solidFill>
                  <a:srgbClr val="595959"/>
                </a:solidFill>
                <a:latin typeface="楷体" panose="02010609060101010101" pitchFamily="49" charset="-122"/>
                <a:ea typeface="楷体" panose="02010609060101010101" pitchFamily="49" charset="-122"/>
                <a:sym typeface="Arial" panose="020B0604020202020204" pitchFamily="34" charset="0"/>
              </a:rPr>
              <a:t>形式，向海关报告实际进口货物的情况，并且接受海关审核的行为。</a:t>
            </a:r>
            <a:endParaRPr lang="zh-CN" altLang="en-US" sz="4000" b="1" dirty="0">
              <a:solidFill>
                <a:srgbClr val="595959"/>
              </a:solidFill>
              <a:latin typeface="楷体" panose="02010609060101010101" pitchFamily="49" charset="-122"/>
              <a:ea typeface="楷体" panose="02010609060101010101" pitchFamily="49" charset="-122"/>
              <a:sym typeface="Arial" panose="020B0604020202020204" pitchFamily="34" charset="0"/>
            </a:endParaRPr>
          </a:p>
          <a:p>
            <a:pPr>
              <a:lnSpc>
                <a:spcPct val="120000"/>
              </a:lnSpc>
            </a:pPr>
            <a:r>
              <a:rPr lang="zh-CN" altLang="en-US" sz="4000" b="1" dirty="0">
                <a:solidFill>
                  <a:srgbClr val="595959"/>
                </a:solidFill>
                <a:latin typeface="楷体" panose="02010609060101010101" pitchFamily="49" charset="-122"/>
                <a:ea typeface="楷体" panose="02010609060101010101" pitchFamily="49" charset="-122"/>
                <a:sym typeface="Arial" panose="020B0604020202020204" pitchFamily="34" charset="0"/>
              </a:rPr>
              <a:t>    进出口货物的收发货人，可以自</a:t>
            </a:r>
            <a:r>
              <a:rPr lang="zh-CN" altLang="en-US" sz="4000" b="1" dirty="0">
                <a:solidFill>
                  <a:srgbClr val="FF0000"/>
                </a:solidFill>
                <a:latin typeface="楷体" panose="02010609060101010101" pitchFamily="49" charset="-122"/>
                <a:ea typeface="楷体" panose="02010609060101010101" pitchFamily="49" charset="-122"/>
                <a:sym typeface="Arial" panose="020B0604020202020204" pitchFamily="34" charset="0"/>
              </a:rPr>
              <a:t>行向海关申报，也可以委托报关企业</a:t>
            </a:r>
            <a:r>
              <a:rPr lang="zh-CN" altLang="en-US" sz="4000" b="1" dirty="0">
                <a:solidFill>
                  <a:srgbClr val="595959"/>
                </a:solidFill>
                <a:latin typeface="楷体" panose="02010609060101010101" pitchFamily="49" charset="-122"/>
                <a:ea typeface="楷体" panose="02010609060101010101" pitchFamily="49" charset="-122"/>
                <a:sym typeface="Arial" panose="020B0604020202020204" pitchFamily="34" charset="0"/>
              </a:rPr>
              <a:t>向海关申报。申报采用</a:t>
            </a:r>
            <a:r>
              <a:rPr lang="zh-CN" altLang="en-US" sz="4000" b="1" dirty="0">
                <a:solidFill>
                  <a:srgbClr val="FF0000"/>
                </a:solidFill>
                <a:latin typeface="楷体" panose="02010609060101010101" pitchFamily="49" charset="-122"/>
                <a:ea typeface="楷体" panose="02010609060101010101" pitchFamily="49" charset="-122"/>
                <a:sym typeface="Arial" panose="020B0604020202020204" pitchFamily="34" charset="0"/>
              </a:rPr>
              <a:t>电子数据报关单申报形式和纸质报关单申报</a:t>
            </a:r>
            <a:r>
              <a:rPr lang="zh-CN" altLang="en-US" sz="4000" b="1" dirty="0">
                <a:solidFill>
                  <a:srgbClr val="595959"/>
                </a:solidFill>
                <a:latin typeface="楷体" panose="02010609060101010101" pitchFamily="49" charset="-122"/>
                <a:ea typeface="楷体" panose="02010609060101010101" pitchFamily="49" charset="-122"/>
                <a:sym typeface="Arial" panose="020B0604020202020204" pitchFamily="34" charset="0"/>
              </a:rPr>
              <a:t>形式。电子数据报关单和纸质报关单均具有法律效力。</a:t>
            </a:r>
            <a:endParaRPr lang="zh-CN" altLang="en-US" sz="4000" b="1" dirty="0">
              <a:solidFill>
                <a:srgbClr val="595959"/>
              </a:solidFill>
              <a:latin typeface="楷体" panose="02010609060101010101" pitchFamily="49" charset="-122"/>
              <a:ea typeface="楷体" panose="02010609060101010101" pitchFamily="49" charset="-122"/>
              <a:sym typeface="Arial" panose="020B0604020202020204" pitchFamily="34" charset="0"/>
            </a:endParaRPr>
          </a:p>
        </p:txBody>
      </p:sp>
      <p:sp>
        <p:nvSpPr>
          <p:cNvPr id="4" name="文本框 3"/>
          <p:cNvSpPr txBox="1"/>
          <p:nvPr/>
        </p:nvSpPr>
        <p:spPr>
          <a:xfrm>
            <a:off x="6180138" y="1997075"/>
            <a:ext cx="2500313" cy="896938"/>
          </a:xfrm>
          <a:prstGeom prst="rect">
            <a:avLst/>
          </a:prstGeom>
          <a:noFill/>
        </p:spPr>
        <p:txBody>
          <a:bodyPr wrap="none" lIns="140717" tIns="70359" rIns="140717" bIns="70359">
            <a:spAutoFit/>
          </a:bodyPr>
          <a:lstStyle/>
          <a:p>
            <a:pPr marR="0" defTabSz="914400">
              <a:buClrTx/>
              <a:buSzTx/>
              <a:buFontTx/>
              <a:buNone/>
              <a:defRPr/>
            </a:pPr>
            <a:r>
              <a:rPr kumimoji="0" lang="en-US" altLang="zh-CN" sz="4900" b="1" kern="1200" cap="none" spc="0" normalizeH="0" baseline="0" noProof="1">
                <a:solidFill>
                  <a:schemeClr val="accent1">
                    <a:lumMod val="50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ea"/>
              </a:rPr>
              <a:t>1.</a:t>
            </a:r>
            <a:r>
              <a:rPr kumimoji="0" lang="zh-CN" altLang="en-US" sz="4900" b="1" kern="1200" cap="none" spc="0" normalizeH="0" baseline="0" noProof="1">
                <a:solidFill>
                  <a:schemeClr val="accent1">
                    <a:lumMod val="50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ea"/>
              </a:rPr>
              <a:t>申 报</a:t>
            </a:r>
            <a:endParaRPr kumimoji="0" lang="zh-CN" altLang="en-US" sz="4900" b="1" kern="1200" cap="none" spc="0" normalizeH="0" baseline="0" noProof="1">
              <a:solidFill>
                <a:schemeClr val="accent1">
                  <a:lumMod val="50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cs"/>
              <a:sym typeface="+mn-ea"/>
            </a:endParaRPr>
          </a:p>
        </p:txBody>
      </p:sp>
      <p:pic>
        <p:nvPicPr>
          <p:cNvPr id="249866" name="图片 9225" descr="1"/>
          <p:cNvPicPr>
            <a:picLocks noChangeAspect="1"/>
          </p:cNvPicPr>
          <p:nvPr/>
        </p:nvPicPr>
        <p:blipFill>
          <a:blip r:embed="rId4"/>
          <a:stretch>
            <a:fillRect/>
          </a:stretch>
        </p:blipFill>
        <p:spPr>
          <a:xfrm>
            <a:off x="5045075" y="1676400"/>
            <a:ext cx="1416050" cy="1600200"/>
          </a:xfrm>
          <a:prstGeom prst="rect">
            <a:avLst/>
          </a:prstGeom>
          <a:noFill/>
          <a:ln w="9525">
            <a:noFill/>
          </a:ln>
        </p:spPr>
      </p:pic>
    </p:spTree>
  </p:cSld>
  <p:clrMapOvr>
    <a:masterClrMapping/>
  </p:clrMapOvr>
  <p:transition>
    <p:fade/>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0882" name="Rectangle 2"/>
          <p:cNvSpPr>
            <a:spLocks noGrp="1"/>
          </p:cNvSpPr>
          <p:nvPr/>
        </p:nvSpPr>
        <p:spPr>
          <a:xfrm>
            <a:off x="1074738" y="603250"/>
            <a:ext cx="12961937" cy="838200"/>
          </a:xfrm>
          <a:prstGeom prst="rect">
            <a:avLst/>
          </a:prstGeom>
          <a:noFill/>
          <a:ln w="9525">
            <a:noFill/>
          </a:ln>
        </p:spPr>
        <p:txBody>
          <a:bodyPr lIns="140717" tIns="70359" rIns="140717" bIns="70359" anchor="ctr" anchorCtr="1"/>
          <a:p>
            <a:pPr algn="r"/>
            <a:r>
              <a:rPr lang="zh-CN" altLang="en-US" sz="5800" b="1" dirty="0">
                <a:solidFill>
                  <a:schemeClr val="bg1"/>
                </a:solidFill>
                <a:latin typeface="黑体" panose="02010609060101010101" pitchFamily="49" charset="-122"/>
                <a:ea typeface="黑体" panose="02010609060101010101" pitchFamily="49" charset="-122"/>
              </a:rPr>
              <a:t>知 识 点 拨</a:t>
            </a:r>
            <a:endParaRPr lang="zh-CN" altLang="en-US" sz="5800" b="1" dirty="0">
              <a:solidFill>
                <a:schemeClr val="bg1"/>
              </a:solidFill>
              <a:latin typeface="黑体" panose="02010609060101010101" pitchFamily="49" charset="-122"/>
              <a:ea typeface="黑体" panose="02010609060101010101" pitchFamily="49" charset="-122"/>
            </a:endParaRPr>
          </a:p>
        </p:txBody>
      </p:sp>
      <p:sp>
        <p:nvSpPr>
          <p:cNvPr id="250883" name="矩形 15"/>
          <p:cNvSpPr/>
          <p:nvPr/>
        </p:nvSpPr>
        <p:spPr>
          <a:xfrm>
            <a:off x="-285750" y="4359275"/>
            <a:ext cx="14401800" cy="5356225"/>
          </a:xfrm>
          <a:prstGeom prst="rect">
            <a:avLst/>
          </a:prstGeom>
          <a:solidFill>
            <a:srgbClr val="2E75B6">
              <a:alpha val="81175"/>
            </a:srgbClr>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cxnSp>
        <p:nvCxnSpPr>
          <p:cNvPr id="250884" name="直接连接符 36"/>
          <p:cNvCxnSpPr/>
          <p:nvPr/>
        </p:nvCxnSpPr>
        <p:spPr>
          <a:xfrm flipV="1">
            <a:off x="1304925" y="4684713"/>
            <a:ext cx="11969750" cy="15875"/>
          </a:xfrm>
          <a:prstGeom prst="line">
            <a:avLst/>
          </a:prstGeom>
          <a:ln w="38100" cap="flat" cmpd="sng">
            <a:solidFill>
              <a:schemeClr val="bg1"/>
            </a:solidFill>
            <a:prstDash val="dash"/>
            <a:headEnd type="none" w="med" len="med"/>
            <a:tailEnd type="none" w="med" len="med"/>
          </a:ln>
        </p:spPr>
      </p:cxnSp>
      <p:cxnSp>
        <p:nvCxnSpPr>
          <p:cNvPr id="250885" name="直接连接符 36"/>
          <p:cNvCxnSpPr/>
          <p:nvPr/>
        </p:nvCxnSpPr>
        <p:spPr>
          <a:xfrm flipV="1">
            <a:off x="1417638" y="9405938"/>
            <a:ext cx="11969750" cy="19050"/>
          </a:xfrm>
          <a:prstGeom prst="line">
            <a:avLst/>
          </a:prstGeom>
          <a:ln w="38100" cap="flat" cmpd="sng">
            <a:solidFill>
              <a:schemeClr val="bg1"/>
            </a:solidFill>
            <a:prstDash val="dash"/>
            <a:headEnd type="none" w="med" len="med"/>
            <a:tailEnd type="none" w="med" len="med"/>
          </a:ln>
        </p:spPr>
      </p:cxnSp>
      <p:grpSp>
        <p:nvGrpSpPr>
          <p:cNvPr id="250886" name="组合 51"/>
          <p:cNvGrpSpPr/>
          <p:nvPr/>
        </p:nvGrpSpPr>
        <p:grpSpPr>
          <a:xfrm rot="-5400000">
            <a:off x="9312275" y="-1541462"/>
            <a:ext cx="1292225" cy="10731500"/>
            <a:chOff x="0" y="0"/>
            <a:chExt cx="1682091" cy="3788585"/>
          </a:xfrm>
        </p:grpSpPr>
        <p:sp>
          <p:nvSpPr>
            <p:cNvPr id="250904" name="矩形 47"/>
            <p:cNvSpPr/>
            <p:nvPr/>
          </p:nvSpPr>
          <p:spPr>
            <a:xfrm rot="5400000">
              <a:off x="-908423" y="1465106"/>
              <a:ext cx="3492917" cy="562704"/>
            </a:xfrm>
            <a:prstGeom prst="rect">
              <a:avLst/>
            </a:prstGeom>
            <a:solidFill>
              <a:schemeClr val="accent1"/>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250905" name="矩形 49"/>
            <p:cNvSpPr/>
            <p:nvPr/>
          </p:nvSpPr>
          <p:spPr>
            <a:xfrm rot="5400000">
              <a:off x="55693" y="2012526"/>
              <a:ext cx="2690077" cy="562704"/>
            </a:xfrm>
            <a:prstGeom prst="rect">
              <a:avLst/>
            </a:prstGeom>
            <a:solidFill>
              <a:srgbClr val="9DC3E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250906" name="矩形 50"/>
            <p:cNvSpPr/>
            <p:nvPr/>
          </p:nvSpPr>
          <p:spPr>
            <a:xfrm rot="5400000">
              <a:off x="-717765" y="2508116"/>
              <a:ext cx="1998234" cy="562704"/>
            </a:xfrm>
            <a:prstGeom prst="rect">
              <a:avLst/>
            </a:prstGeom>
            <a:solidFill>
              <a:srgbClr val="BDD7EE"/>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grpSp>
      <p:sp>
        <p:nvSpPr>
          <p:cNvPr id="250887" name="矩形 46"/>
          <p:cNvSpPr/>
          <p:nvPr/>
        </p:nvSpPr>
        <p:spPr>
          <a:xfrm rot="5357183">
            <a:off x="1604963" y="3111500"/>
            <a:ext cx="720725" cy="641350"/>
          </a:xfrm>
          <a:prstGeom prst="rect">
            <a:avLst/>
          </a:prstGeom>
          <a:solidFill>
            <a:srgbClr val="9DC3E6"/>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sp>
        <p:nvSpPr>
          <p:cNvPr id="250888" name="矩形 47"/>
          <p:cNvSpPr/>
          <p:nvPr/>
        </p:nvSpPr>
        <p:spPr>
          <a:xfrm rot="5385974">
            <a:off x="2903538" y="3060700"/>
            <a:ext cx="381000" cy="403225"/>
          </a:xfrm>
          <a:prstGeom prst="rect">
            <a:avLst/>
          </a:prstGeom>
          <a:solidFill>
            <a:srgbClr val="DEEBF7"/>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sp>
        <p:nvSpPr>
          <p:cNvPr id="250889" name="矩形 52"/>
          <p:cNvSpPr/>
          <p:nvPr/>
        </p:nvSpPr>
        <p:spPr>
          <a:xfrm rot="5325974">
            <a:off x="2338388" y="3057525"/>
            <a:ext cx="492125" cy="519113"/>
          </a:xfrm>
          <a:prstGeom prst="rect">
            <a:avLst/>
          </a:prstGeom>
          <a:solidFill>
            <a:srgbClr val="9DC3E6"/>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sp>
        <p:nvSpPr>
          <p:cNvPr id="250890" name="矩形 53"/>
          <p:cNvSpPr/>
          <p:nvPr/>
        </p:nvSpPr>
        <p:spPr>
          <a:xfrm rot="5445974">
            <a:off x="3349625" y="3067050"/>
            <a:ext cx="185738" cy="195263"/>
          </a:xfrm>
          <a:prstGeom prst="rect">
            <a:avLst/>
          </a:prstGeom>
          <a:solidFill>
            <a:srgbClr val="DEEBF7">
              <a:alpha val="50195"/>
            </a:srgbClr>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pic>
        <p:nvPicPr>
          <p:cNvPr id="250891" name="图片 11289" descr="A))WTB75]%MD8`[1)QVZ20T"/>
          <p:cNvPicPr>
            <a:picLocks noChangeAspect="1"/>
          </p:cNvPicPr>
          <p:nvPr/>
        </p:nvPicPr>
        <p:blipFill>
          <a:blip r:embed="rId1"/>
          <a:stretch>
            <a:fillRect/>
          </a:stretch>
        </p:blipFill>
        <p:spPr>
          <a:xfrm>
            <a:off x="169863" y="3071813"/>
            <a:ext cx="1362075" cy="1217612"/>
          </a:xfrm>
          <a:prstGeom prst="rect">
            <a:avLst/>
          </a:prstGeom>
          <a:noFill/>
          <a:ln w="9525">
            <a:noFill/>
          </a:ln>
        </p:spPr>
      </p:pic>
      <p:pic>
        <p:nvPicPr>
          <p:cNvPr id="250892" name="图片 11290" descr="D]2[9EC}X]89REAJDG`J(S0"/>
          <p:cNvPicPr>
            <a:picLocks noChangeAspect="1"/>
          </p:cNvPicPr>
          <p:nvPr/>
        </p:nvPicPr>
        <p:blipFill>
          <a:blip r:embed="rId2"/>
          <a:stretch>
            <a:fillRect/>
          </a:stretch>
        </p:blipFill>
        <p:spPr>
          <a:xfrm>
            <a:off x="12306300" y="1893888"/>
            <a:ext cx="2155825" cy="1316037"/>
          </a:xfrm>
          <a:prstGeom prst="rect">
            <a:avLst/>
          </a:prstGeom>
          <a:noFill/>
          <a:ln w="9525">
            <a:noFill/>
          </a:ln>
        </p:spPr>
      </p:pic>
      <p:pic>
        <p:nvPicPr>
          <p:cNvPr id="250893" name="图片 9225" descr="1"/>
          <p:cNvPicPr>
            <a:picLocks noChangeAspect="1"/>
          </p:cNvPicPr>
          <p:nvPr/>
        </p:nvPicPr>
        <p:blipFill>
          <a:blip r:embed="rId3"/>
          <a:stretch>
            <a:fillRect/>
          </a:stretch>
        </p:blipFill>
        <p:spPr>
          <a:xfrm>
            <a:off x="8675688" y="3071813"/>
            <a:ext cx="1416050" cy="1600200"/>
          </a:xfrm>
          <a:prstGeom prst="rect">
            <a:avLst/>
          </a:prstGeom>
          <a:noFill/>
          <a:ln w="9525">
            <a:noFill/>
          </a:ln>
        </p:spPr>
      </p:pic>
      <p:grpSp>
        <p:nvGrpSpPr>
          <p:cNvPr id="250894" name="组合 7"/>
          <p:cNvGrpSpPr/>
          <p:nvPr/>
        </p:nvGrpSpPr>
        <p:grpSpPr>
          <a:xfrm>
            <a:off x="1131888" y="4821238"/>
            <a:ext cx="908050" cy="858837"/>
            <a:chOff x="0" y="0"/>
            <a:chExt cx="1143008" cy="1143007"/>
          </a:xfrm>
        </p:grpSpPr>
        <p:grpSp>
          <p:nvGrpSpPr>
            <p:cNvPr id="250897" name="椭圆 4"/>
            <p:cNvGrpSpPr/>
            <p:nvPr/>
          </p:nvGrpSpPr>
          <p:grpSpPr>
            <a:xfrm>
              <a:off x="-419104" y="-172649"/>
              <a:ext cx="1713859" cy="1713857"/>
              <a:chOff x="0" y="0"/>
              <a:chExt cx="1499616" cy="1499616"/>
            </a:xfrm>
          </p:grpSpPr>
          <p:pic>
            <p:nvPicPr>
              <p:cNvPr id="250902" name="椭圆 4"/>
              <p:cNvPicPr/>
              <p:nvPr/>
            </p:nvPicPr>
            <p:blipFill>
              <a:blip r:embed="rId4"/>
              <a:stretch>
                <a:fillRect/>
              </a:stretch>
            </p:blipFill>
            <p:spPr>
              <a:xfrm>
                <a:off x="0" y="0"/>
                <a:ext cx="1499616" cy="1499616"/>
              </a:xfrm>
              <a:prstGeom prst="rect">
                <a:avLst/>
              </a:prstGeom>
              <a:noFill/>
              <a:ln w="9525">
                <a:noFill/>
              </a:ln>
            </p:spPr>
          </p:pic>
          <p:sp>
            <p:nvSpPr>
              <p:cNvPr id="250903" name="文本框 7177"/>
              <p:cNvSpPr txBox="1"/>
              <p:nvPr/>
            </p:nvSpPr>
            <p:spPr>
              <a:xfrm>
                <a:off x="513178" y="297532"/>
                <a:ext cx="707195" cy="707195"/>
              </a:xfrm>
              <a:prstGeom prst="rect">
                <a:avLst/>
              </a:prstGeom>
              <a:noFill/>
              <a:ln w="9525">
                <a:noFill/>
              </a:ln>
            </p:spPr>
            <p:txBody>
              <a:bodyPr anchor="ctr" anchorCtr="0"/>
              <a:p>
                <a:pPr algn="ctr"/>
                <a:endParaRPr lang="zh-CN" altLang="en-US" dirty="0">
                  <a:solidFill>
                    <a:srgbClr val="FFFFFF"/>
                  </a:solidFill>
                  <a:latin typeface="Calibri" panose="020F0502020204030204" pitchFamily="34" charset="0"/>
                </a:endParaRPr>
              </a:p>
            </p:txBody>
          </p:sp>
        </p:grpSp>
        <p:grpSp>
          <p:nvGrpSpPr>
            <p:cNvPr id="250898" name="椭圆 5"/>
            <p:cNvGrpSpPr/>
            <p:nvPr/>
          </p:nvGrpSpPr>
          <p:grpSpPr>
            <a:xfrm>
              <a:off x="-8056" y="36358"/>
              <a:ext cx="1093804" cy="1107737"/>
              <a:chOff x="0" y="0"/>
              <a:chExt cx="957072" cy="969264"/>
            </a:xfrm>
          </p:grpSpPr>
          <p:pic>
            <p:nvPicPr>
              <p:cNvPr id="250900" name="椭圆 5"/>
              <p:cNvPicPr/>
              <p:nvPr/>
            </p:nvPicPr>
            <p:blipFill>
              <a:blip r:embed="rId5"/>
              <a:stretch>
                <a:fillRect/>
              </a:stretch>
            </p:blipFill>
            <p:spPr>
              <a:xfrm>
                <a:off x="0" y="0"/>
                <a:ext cx="957072" cy="969264"/>
              </a:xfrm>
              <a:prstGeom prst="rect">
                <a:avLst/>
              </a:prstGeom>
              <a:noFill/>
              <a:ln w="9525">
                <a:noFill/>
              </a:ln>
            </p:spPr>
          </p:pic>
          <p:sp>
            <p:nvSpPr>
              <p:cNvPr id="250901" name="文本框 7180"/>
              <p:cNvSpPr txBox="1"/>
              <p:nvPr/>
            </p:nvSpPr>
            <p:spPr>
              <a:xfrm>
                <a:off x="145273" y="147822"/>
                <a:ext cx="667302" cy="674191"/>
              </a:xfrm>
              <a:prstGeom prst="rect">
                <a:avLst/>
              </a:prstGeom>
              <a:noFill/>
              <a:ln w="9525">
                <a:noFill/>
              </a:ln>
            </p:spPr>
            <p:txBody>
              <a:bodyPr lIns="0" tIns="0" rIns="0" bIns="0" anchor="ctr" anchorCtr="0"/>
              <a:p>
                <a:pPr algn="ctr"/>
                <a:endParaRPr lang="zh-CN" altLang="en-US" sz="3700" b="1" dirty="0">
                  <a:solidFill>
                    <a:srgbClr val="FFFFFF"/>
                  </a:solidFill>
                  <a:latin typeface="微软雅黑" panose="020B0503020204020204" charset="-122"/>
                  <a:ea typeface="微软雅黑" panose="020B0503020204020204" charset="-122"/>
                </a:endParaRPr>
              </a:p>
            </p:txBody>
          </p:sp>
        </p:grpSp>
        <p:sp>
          <p:nvSpPr>
            <p:cNvPr id="250899" name="燕尾形 6"/>
            <p:cNvSpPr/>
            <p:nvPr/>
          </p:nvSpPr>
          <p:spPr>
            <a:xfrm>
              <a:off x="357416" y="388260"/>
              <a:ext cx="428174" cy="428174"/>
            </a:xfrm>
            <a:prstGeom prst="chevron">
              <a:avLst>
                <a:gd name="adj" fmla="val 50000"/>
              </a:avLst>
            </a:prstGeom>
            <a:solidFill>
              <a:srgbClr val="7F7F7F"/>
            </a:solidFill>
            <a:ln w="9525">
              <a:noFill/>
            </a:ln>
            <a:effectLst>
              <a:outerShdw dist="38100" dir="10800000" algn="ctr" rotWithShape="0">
                <a:srgbClr val="000000">
                  <a:alpha val="37000"/>
                </a:srgbClr>
              </a:outerShdw>
            </a:effectLst>
          </p:spPr>
          <p:txBody>
            <a:bodyPr anchor="ctr" anchorCtr="0"/>
            <a:p>
              <a:pPr algn="ctr"/>
              <a:endParaRPr lang="zh-CN" altLang="en-US" dirty="0">
                <a:latin typeface="Calibri" panose="020F0502020204030204" pitchFamily="34" charset="0"/>
              </a:endParaRPr>
            </a:p>
          </p:txBody>
        </p:sp>
      </p:grpSp>
      <p:sp>
        <p:nvSpPr>
          <p:cNvPr id="2" name="文本框 1"/>
          <p:cNvSpPr txBox="1"/>
          <p:nvPr/>
        </p:nvSpPr>
        <p:spPr>
          <a:xfrm>
            <a:off x="10491788" y="3394075"/>
            <a:ext cx="2498725" cy="896938"/>
          </a:xfrm>
          <a:prstGeom prst="rect">
            <a:avLst/>
          </a:prstGeom>
          <a:noFill/>
        </p:spPr>
        <p:txBody>
          <a:bodyPr wrap="none" lIns="140717" tIns="70359" rIns="140717" bIns="70359">
            <a:spAutoFit/>
          </a:bodyPr>
          <a:lstStyle/>
          <a:p>
            <a:pPr marR="0" defTabSz="914400">
              <a:buClrTx/>
              <a:buSzTx/>
              <a:buFontTx/>
              <a:buNone/>
              <a:defRPr/>
            </a:pPr>
            <a:r>
              <a:rPr kumimoji="0" lang="en-US" altLang="zh-CN" sz="4900" b="1" kern="1200" cap="none" spc="0" normalizeH="0" baseline="0" noProof="1">
                <a:solidFill>
                  <a:schemeClr val="accent1">
                    <a:lumMod val="50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ea"/>
              </a:rPr>
              <a:t>1.</a:t>
            </a:r>
            <a:r>
              <a:rPr kumimoji="0" lang="zh-CN" altLang="en-US" sz="4900" b="1" kern="1200" cap="none" spc="0" normalizeH="0" baseline="0" noProof="1">
                <a:solidFill>
                  <a:schemeClr val="accent1">
                    <a:lumMod val="50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ea"/>
              </a:rPr>
              <a:t>申 报</a:t>
            </a:r>
            <a:endParaRPr kumimoji="0" lang="zh-CN" altLang="en-US" sz="4900" b="1" kern="1200" cap="none" spc="0" normalizeH="0" baseline="0" noProof="1">
              <a:solidFill>
                <a:schemeClr val="accent1">
                  <a:lumMod val="50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cs"/>
              <a:sym typeface="+mn-ea"/>
            </a:endParaRPr>
          </a:p>
        </p:txBody>
      </p:sp>
      <p:sp>
        <p:nvSpPr>
          <p:cNvPr id="4" name="Rectangle 3"/>
          <p:cNvSpPr>
            <a:spLocks noGrp="1"/>
          </p:cNvSpPr>
          <p:nvPr/>
        </p:nvSpPr>
        <p:spPr>
          <a:xfrm>
            <a:off x="509588" y="5113338"/>
            <a:ext cx="12647613" cy="1154113"/>
          </a:xfrm>
          <a:prstGeom prst="rect">
            <a:avLst/>
          </a:prstGeom>
          <a:noFill/>
          <a:ln w="9525">
            <a:noFill/>
            <a:miter/>
          </a:ln>
        </p:spPr>
        <p:txBody>
          <a:bodyPr lIns="140717" tIns="70359" rIns="140717" bIns="70359"/>
          <a:lstStyle>
            <a:lvl1pPr marL="342900" indent="-3429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1pPr>
            <a:lvl2pPr marL="4572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2pPr>
            <a:lvl3pPr marL="9144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3pPr>
            <a:lvl4pPr marL="16002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4pPr>
            <a:lvl5pPr marL="20574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9pPr>
          </a:lstStyle>
          <a:p>
            <a:pPr marL="342900" marR="0" lvl="0" indent="-342900" algn="l" defTabSz="914400" rtl="0" eaLnBrk="0" fontAlgn="base" latinLnBrk="0" hangingPunct="0">
              <a:lnSpc>
                <a:spcPct val="120000"/>
              </a:lnSpc>
              <a:spcBef>
                <a:spcPct val="20000"/>
              </a:spcBef>
              <a:spcAft>
                <a:spcPct val="0"/>
              </a:spcAft>
              <a:buClrTx/>
              <a:buSzTx/>
              <a:buFontTx/>
              <a:buNone/>
              <a:defRPr/>
            </a:pPr>
            <a:r>
              <a:rPr kumimoji="0" lang="zh-CN" altLang="zh-CN" sz="4300" b="1" i="0" u="none" strike="noStrike" kern="1200" cap="none" spc="0" normalizeH="0" baseline="0" noProof="1" smtClean="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      </a:t>
            </a:r>
            <a:r>
              <a:rPr kumimoji="0" lang="zh-CN" altLang="en-US" sz="4300" b="1" i="0" u="none" strike="noStrike" kern="1200" cap="none" spc="0" normalizeH="0" baseline="0" noProof="1" smtClean="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申报的具体手续是：进口货物到货后，申报人根据进口单据填写</a:t>
            </a:r>
            <a:r>
              <a:rPr kumimoji="0" lang="zh-CN" altLang="en-US" sz="4300" b="1" i="0" u="none" strike="noStrike" kern="1200" cap="none" spc="0" normalizeH="0" baseline="0" noProof="1" smtClean="0">
                <a:ln>
                  <a:noFill/>
                </a:ln>
                <a:solidFill>
                  <a:srgbClr val="FF0000"/>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进口货物报关单</a:t>
            </a:r>
            <a:r>
              <a:rPr kumimoji="0" lang="zh-CN" altLang="en-US" sz="4300" b="1" i="0" u="none" strike="noStrike" kern="1200" cap="none" spc="0" normalizeH="0" baseline="0" noProof="1" smtClean="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向海关申报。海关收到提交的</a:t>
            </a:r>
            <a:r>
              <a:rPr kumimoji="0" lang="zh-CN" altLang="en-US" sz="4300" b="1" i="0" u="none" strike="noStrike" kern="1200" cap="none" spc="0" normalizeH="0" baseline="0" noProof="1" smtClean="0">
                <a:ln>
                  <a:noFill/>
                </a:ln>
                <a:solidFill>
                  <a:srgbClr val="FF0000"/>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报关单证</a:t>
            </a:r>
            <a:r>
              <a:rPr kumimoji="0" lang="zh-CN" altLang="en-US" sz="4300" b="1" i="0" u="none" strike="noStrike" kern="1200" cap="none" spc="0" normalizeH="0" baseline="0" noProof="1" smtClean="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后，应进行认真</a:t>
            </a:r>
            <a:r>
              <a:rPr kumimoji="0" lang="zh-CN" altLang="en-US" sz="4300" b="1" i="0" u="none" strike="noStrike" kern="1200" cap="none" spc="0" normalizeH="0" baseline="0" noProof="1" smtClean="0">
                <a:ln>
                  <a:noFill/>
                </a:ln>
                <a:solidFill>
                  <a:srgbClr val="FF0000"/>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审核</a:t>
            </a:r>
            <a:r>
              <a:rPr kumimoji="0" lang="zh-CN" altLang="en-US" sz="4300" b="1" i="0" u="none" strike="noStrike" kern="1200" cap="none" spc="0" normalizeH="0" baseline="0" noProof="1" smtClean="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，以检查所申报的进口货物是否符合国家的有关规定。</a:t>
            </a:r>
            <a:endParaRPr kumimoji="0" lang="zh-CN" altLang="en-US" sz="4300" b="1" i="0" u="none" strike="noStrike" kern="1200" cap="none" spc="0" normalizeH="0" baseline="0" noProof="1" smtClean="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endParaRPr>
          </a:p>
        </p:txBody>
      </p:sp>
    </p:spTree>
  </p:cSld>
  <p:clrMapOvr>
    <a:masterClrMapping/>
  </p:clrMapOvr>
  <p:transition>
    <p:fade/>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1906" name="Rectangle 2"/>
          <p:cNvSpPr>
            <a:spLocks noGrp="1"/>
          </p:cNvSpPr>
          <p:nvPr/>
        </p:nvSpPr>
        <p:spPr>
          <a:xfrm>
            <a:off x="1074738" y="603250"/>
            <a:ext cx="12961937" cy="838200"/>
          </a:xfrm>
          <a:prstGeom prst="rect">
            <a:avLst/>
          </a:prstGeom>
          <a:noFill/>
          <a:ln w="9525">
            <a:noFill/>
          </a:ln>
        </p:spPr>
        <p:txBody>
          <a:bodyPr lIns="140717" tIns="70359" rIns="140717" bIns="70359" anchor="ctr" anchorCtr="1"/>
          <a:p>
            <a:pPr algn="r"/>
            <a:r>
              <a:rPr lang="zh-CN" altLang="en-US" sz="5800" b="1" dirty="0">
                <a:solidFill>
                  <a:schemeClr val="bg1"/>
                </a:solidFill>
                <a:latin typeface="黑体" panose="02010609060101010101" pitchFamily="49" charset="-122"/>
                <a:ea typeface="黑体" panose="02010609060101010101" pitchFamily="49" charset="-122"/>
              </a:rPr>
              <a:t>知 识 点 拨</a:t>
            </a:r>
            <a:endParaRPr lang="zh-CN" altLang="en-US" sz="5800" b="1" dirty="0">
              <a:solidFill>
                <a:schemeClr val="bg1"/>
              </a:solidFill>
              <a:latin typeface="黑体" panose="02010609060101010101" pitchFamily="49" charset="-122"/>
              <a:ea typeface="黑体" panose="02010609060101010101" pitchFamily="49" charset="-122"/>
            </a:endParaRPr>
          </a:p>
        </p:txBody>
      </p:sp>
      <p:sp>
        <p:nvSpPr>
          <p:cNvPr id="251907" name="矩形 15"/>
          <p:cNvSpPr/>
          <p:nvPr/>
        </p:nvSpPr>
        <p:spPr>
          <a:xfrm>
            <a:off x="-285750" y="4359275"/>
            <a:ext cx="14401800" cy="5356225"/>
          </a:xfrm>
          <a:prstGeom prst="rect">
            <a:avLst/>
          </a:prstGeom>
          <a:solidFill>
            <a:srgbClr val="2E75B6">
              <a:alpha val="81175"/>
            </a:srgbClr>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cxnSp>
        <p:nvCxnSpPr>
          <p:cNvPr id="251908" name="直接连接符 36"/>
          <p:cNvCxnSpPr/>
          <p:nvPr/>
        </p:nvCxnSpPr>
        <p:spPr>
          <a:xfrm flipV="1">
            <a:off x="1304925" y="4684713"/>
            <a:ext cx="11969750" cy="15875"/>
          </a:xfrm>
          <a:prstGeom prst="line">
            <a:avLst/>
          </a:prstGeom>
          <a:ln w="38100" cap="flat" cmpd="sng">
            <a:solidFill>
              <a:schemeClr val="bg1"/>
            </a:solidFill>
            <a:prstDash val="dash"/>
            <a:headEnd type="none" w="med" len="med"/>
            <a:tailEnd type="none" w="med" len="med"/>
          </a:ln>
        </p:spPr>
      </p:cxnSp>
      <p:cxnSp>
        <p:nvCxnSpPr>
          <p:cNvPr id="251909" name="直接连接符 36"/>
          <p:cNvCxnSpPr/>
          <p:nvPr/>
        </p:nvCxnSpPr>
        <p:spPr>
          <a:xfrm flipV="1">
            <a:off x="1417638" y="9405938"/>
            <a:ext cx="11969750" cy="19050"/>
          </a:xfrm>
          <a:prstGeom prst="line">
            <a:avLst/>
          </a:prstGeom>
          <a:ln w="38100" cap="flat" cmpd="sng">
            <a:solidFill>
              <a:schemeClr val="bg1"/>
            </a:solidFill>
            <a:prstDash val="dash"/>
            <a:headEnd type="none" w="med" len="med"/>
            <a:tailEnd type="none" w="med" len="med"/>
          </a:ln>
        </p:spPr>
      </p:cxnSp>
      <p:sp>
        <p:nvSpPr>
          <p:cNvPr id="251910" name="矩形 24"/>
          <p:cNvSpPr/>
          <p:nvPr/>
        </p:nvSpPr>
        <p:spPr>
          <a:xfrm>
            <a:off x="0" y="9728200"/>
            <a:ext cx="14741525" cy="536575"/>
          </a:xfrm>
          <a:prstGeom prst="rect">
            <a:avLst/>
          </a:prstGeom>
          <a:solidFill>
            <a:srgbClr val="9DC3E6"/>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grpSp>
        <p:nvGrpSpPr>
          <p:cNvPr id="251911" name="组合 51"/>
          <p:cNvGrpSpPr/>
          <p:nvPr/>
        </p:nvGrpSpPr>
        <p:grpSpPr>
          <a:xfrm rot="-5400000">
            <a:off x="9312275" y="-1541462"/>
            <a:ext cx="1292225" cy="10731500"/>
            <a:chOff x="0" y="0"/>
            <a:chExt cx="1682091" cy="3788585"/>
          </a:xfrm>
        </p:grpSpPr>
        <p:sp>
          <p:nvSpPr>
            <p:cNvPr id="251929" name="矩形 47"/>
            <p:cNvSpPr/>
            <p:nvPr/>
          </p:nvSpPr>
          <p:spPr>
            <a:xfrm rot="5400000">
              <a:off x="-908423" y="1465106"/>
              <a:ext cx="3492917" cy="562704"/>
            </a:xfrm>
            <a:prstGeom prst="rect">
              <a:avLst/>
            </a:prstGeom>
            <a:solidFill>
              <a:schemeClr val="accent1"/>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251930" name="矩形 49"/>
            <p:cNvSpPr/>
            <p:nvPr/>
          </p:nvSpPr>
          <p:spPr>
            <a:xfrm rot="5400000">
              <a:off x="55693" y="2012526"/>
              <a:ext cx="2690077" cy="562704"/>
            </a:xfrm>
            <a:prstGeom prst="rect">
              <a:avLst/>
            </a:prstGeom>
            <a:solidFill>
              <a:srgbClr val="9DC3E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251931" name="矩形 50"/>
            <p:cNvSpPr/>
            <p:nvPr/>
          </p:nvSpPr>
          <p:spPr>
            <a:xfrm rot="5400000">
              <a:off x="-717765" y="2508116"/>
              <a:ext cx="1998234" cy="562704"/>
            </a:xfrm>
            <a:prstGeom prst="rect">
              <a:avLst/>
            </a:prstGeom>
            <a:solidFill>
              <a:srgbClr val="BDD7EE"/>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grpSp>
      <p:sp>
        <p:nvSpPr>
          <p:cNvPr id="251912" name="矩形 46"/>
          <p:cNvSpPr/>
          <p:nvPr/>
        </p:nvSpPr>
        <p:spPr>
          <a:xfrm rot="5357183">
            <a:off x="1604963" y="3111500"/>
            <a:ext cx="720725" cy="641350"/>
          </a:xfrm>
          <a:prstGeom prst="rect">
            <a:avLst/>
          </a:prstGeom>
          <a:solidFill>
            <a:srgbClr val="9DC3E6"/>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sp>
        <p:nvSpPr>
          <p:cNvPr id="251913" name="矩形 47"/>
          <p:cNvSpPr/>
          <p:nvPr/>
        </p:nvSpPr>
        <p:spPr>
          <a:xfrm rot="5385974">
            <a:off x="2903538" y="3060700"/>
            <a:ext cx="381000" cy="403225"/>
          </a:xfrm>
          <a:prstGeom prst="rect">
            <a:avLst/>
          </a:prstGeom>
          <a:solidFill>
            <a:srgbClr val="DEEBF7"/>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sp>
        <p:nvSpPr>
          <p:cNvPr id="251914" name="矩形 52"/>
          <p:cNvSpPr/>
          <p:nvPr/>
        </p:nvSpPr>
        <p:spPr>
          <a:xfrm rot="5325974">
            <a:off x="2338388" y="3057525"/>
            <a:ext cx="492125" cy="519113"/>
          </a:xfrm>
          <a:prstGeom prst="rect">
            <a:avLst/>
          </a:prstGeom>
          <a:solidFill>
            <a:srgbClr val="9DC3E6"/>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sp>
        <p:nvSpPr>
          <p:cNvPr id="251915" name="矩形 53"/>
          <p:cNvSpPr/>
          <p:nvPr/>
        </p:nvSpPr>
        <p:spPr>
          <a:xfrm rot="5445974">
            <a:off x="3349625" y="3067050"/>
            <a:ext cx="185738" cy="195263"/>
          </a:xfrm>
          <a:prstGeom prst="rect">
            <a:avLst/>
          </a:prstGeom>
          <a:solidFill>
            <a:srgbClr val="DEEBF7">
              <a:alpha val="50195"/>
            </a:srgbClr>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pic>
        <p:nvPicPr>
          <p:cNvPr id="251916" name="图片 11289" descr="A))WTB75]%MD8`[1)QVZ20T"/>
          <p:cNvPicPr>
            <a:picLocks noChangeAspect="1"/>
          </p:cNvPicPr>
          <p:nvPr/>
        </p:nvPicPr>
        <p:blipFill>
          <a:blip r:embed="rId1"/>
          <a:stretch>
            <a:fillRect/>
          </a:stretch>
        </p:blipFill>
        <p:spPr>
          <a:xfrm>
            <a:off x="169863" y="3071813"/>
            <a:ext cx="1362075" cy="1217612"/>
          </a:xfrm>
          <a:prstGeom prst="rect">
            <a:avLst/>
          </a:prstGeom>
          <a:noFill/>
          <a:ln w="9525">
            <a:noFill/>
          </a:ln>
        </p:spPr>
      </p:pic>
      <p:pic>
        <p:nvPicPr>
          <p:cNvPr id="251917" name="图片 11290" descr="D]2[9EC}X]89REAJDG`J(S0"/>
          <p:cNvPicPr>
            <a:picLocks noChangeAspect="1"/>
          </p:cNvPicPr>
          <p:nvPr/>
        </p:nvPicPr>
        <p:blipFill>
          <a:blip r:embed="rId2"/>
          <a:stretch>
            <a:fillRect/>
          </a:stretch>
        </p:blipFill>
        <p:spPr>
          <a:xfrm>
            <a:off x="12306300" y="1893888"/>
            <a:ext cx="2155825" cy="1316037"/>
          </a:xfrm>
          <a:prstGeom prst="rect">
            <a:avLst/>
          </a:prstGeom>
          <a:noFill/>
          <a:ln w="9525">
            <a:noFill/>
          </a:ln>
        </p:spPr>
      </p:pic>
      <p:pic>
        <p:nvPicPr>
          <p:cNvPr id="251918" name="图片 9225" descr="1"/>
          <p:cNvPicPr>
            <a:picLocks noChangeAspect="1"/>
          </p:cNvPicPr>
          <p:nvPr/>
        </p:nvPicPr>
        <p:blipFill>
          <a:blip r:embed="rId3"/>
          <a:stretch>
            <a:fillRect/>
          </a:stretch>
        </p:blipFill>
        <p:spPr>
          <a:xfrm>
            <a:off x="8675688" y="3071813"/>
            <a:ext cx="1416050" cy="1600200"/>
          </a:xfrm>
          <a:prstGeom prst="rect">
            <a:avLst/>
          </a:prstGeom>
          <a:noFill/>
          <a:ln w="9525">
            <a:noFill/>
          </a:ln>
        </p:spPr>
      </p:pic>
      <p:grpSp>
        <p:nvGrpSpPr>
          <p:cNvPr id="251919" name="组合 7"/>
          <p:cNvGrpSpPr/>
          <p:nvPr/>
        </p:nvGrpSpPr>
        <p:grpSpPr>
          <a:xfrm>
            <a:off x="1131888" y="4821238"/>
            <a:ext cx="908050" cy="858837"/>
            <a:chOff x="0" y="0"/>
            <a:chExt cx="1143008" cy="1143007"/>
          </a:xfrm>
        </p:grpSpPr>
        <p:grpSp>
          <p:nvGrpSpPr>
            <p:cNvPr id="251922" name="椭圆 4"/>
            <p:cNvGrpSpPr/>
            <p:nvPr/>
          </p:nvGrpSpPr>
          <p:grpSpPr>
            <a:xfrm>
              <a:off x="-419104" y="-172649"/>
              <a:ext cx="1713859" cy="1713857"/>
              <a:chOff x="0" y="0"/>
              <a:chExt cx="1499616" cy="1499616"/>
            </a:xfrm>
          </p:grpSpPr>
          <p:pic>
            <p:nvPicPr>
              <p:cNvPr id="251927" name="椭圆 4"/>
              <p:cNvPicPr/>
              <p:nvPr/>
            </p:nvPicPr>
            <p:blipFill>
              <a:blip r:embed="rId4"/>
              <a:stretch>
                <a:fillRect/>
              </a:stretch>
            </p:blipFill>
            <p:spPr>
              <a:xfrm>
                <a:off x="0" y="0"/>
                <a:ext cx="1499616" cy="1499616"/>
              </a:xfrm>
              <a:prstGeom prst="rect">
                <a:avLst/>
              </a:prstGeom>
              <a:noFill/>
              <a:ln w="9525">
                <a:noFill/>
              </a:ln>
            </p:spPr>
          </p:pic>
          <p:sp>
            <p:nvSpPr>
              <p:cNvPr id="251928" name="文本框 7177"/>
              <p:cNvSpPr txBox="1"/>
              <p:nvPr/>
            </p:nvSpPr>
            <p:spPr>
              <a:xfrm>
                <a:off x="513178" y="297532"/>
                <a:ext cx="707195" cy="707195"/>
              </a:xfrm>
              <a:prstGeom prst="rect">
                <a:avLst/>
              </a:prstGeom>
              <a:noFill/>
              <a:ln w="9525">
                <a:noFill/>
              </a:ln>
            </p:spPr>
            <p:txBody>
              <a:bodyPr anchor="ctr" anchorCtr="0"/>
              <a:p>
                <a:pPr algn="ctr"/>
                <a:endParaRPr lang="zh-CN" altLang="en-US" dirty="0">
                  <a:solidFill>
                    <a:srgbClr val="FFFFFF"/>
                  </a:solidFill>
                  <a:latin typeface="Calibri" panose="020F0502020204030204" pitchFamily="34" charset="0"/>
                </a:endParaRPr>
              </a:p>
            </p:txBody>
          </p:sp>
        </p:grpSp>
        <p:grpSp>
          <p:nvGrpSpPr>
            <p:cNvPr id="251923" name="椭圆 5"/>
            <p:cNvGrpSpPr/>
            <p:nvPr/>
          </p:nvGrpSpPr>
          <p:grpSpPr>
            <a:xfrm>
              <a:off x="-8056" y="36358"/>
              <a:ext cx="1093804" cy="1107737"/>
              <a:chOff x="0" y="0"/>
              <a:chExt cx="957072" cy="969264"/>
            </a:xfrm>
          </p:grpSpPr>
          <p:pic>
            <p:nvPicPr>
              <p:cNvPr id="251925" name="椭圆 5"/>
              <p:cNvPicPr/>
              <p:nvPr/>
            </p:nvPicPr>
            <p:blipFill>
              <a:blip r:embed="rId5"/>
              <a:stretch>
                <a:fillRect/>
              </a:stretch>
            </p:blipFill>
            <p:spPr>
              <a:xfrm>
                <a:off x="0" y="0"/>
                <a:ext cx="957072" cy="969264"/>
              </a:xfrm>
              <a:prstGeom prst="rect">
                <a:avLst/>
              </a:prstGeom>
              <a:noFill/>
              <a:ln w="9525">
                <a:noFill/>
              </a:ln>
            </p:spPr>
          </p:pic>
          <p:sp>
            <p:nvSpPr>
              <p:cNvPr id="251926" name="文本框 7180"/>
              <p:cNvSpPr txBox="1"/>
              <p:nvPr/>
            </p:nvSpPr>
            <p:spPr>
              <a:xfrm>
                <a:off x="145273" y="147822"/>
                <a:ext cx="667302" cy="674191"/>
              </a:xfrm>
              <a:prstGeom prst="rect">
                <a:avLst/>
              </a:prstGeom>
              <a:noFill/>
              <a:ln w="9525">
                <a:noFill/>
              </a:ln>
            </p:spPr>
            <p:txBody>
              <a:bodyPr lIns="0" tIns="0" rIns="0" bIns="0" anchor="ctr" anchorCtr="0"/>
              <a:p>
                <a:pPr algn="ctr"/>
                <a:endParaRPr lang="zh-CN" altLang="en-US" sz="3700" b="1" dirty="0">
                  <a:solidFill>
                    <a:srgbClr val="FFFFFF"/>
                  </a:solidFill>
                  <a:latin typeface="微软雅黑" panose="020B0503020204020204" charset="-122"/>
                  <a:ea typeface="微软雅黑" panose="020B0503020204020204" charset="-122"/>
                </a:endParaRPr>
              </a:p>
            </p:txBody>
          </p:sp>
        </p:grpSp>
        <p:sp>
          <p:nvSpPr>
            <p:cNvPr id="251924" name="燕尾形 6"/>
            <p:cNvSpPr/>
            <p:nvPr/>
          </p:nvSpPr>
          <p:spPr>
            <a:xfrm>
              <a:off x="357416" y="388260"/>
              <a:ext cx="428174" cy="428174"/>
            </a:xfrm>
            <a:prstGeom prst="chevron">
              <a:avLst>
                <a:gd name="adj" fmla="val 50000"/>
              </a:avLst>
            </a:prstGeom>
            <a:solidFill>
              <a:srgbClr val="7F7F7F"/>
            </a:solidFill>
            <a:ln w="9525">
              <a:noFill/>
            </a:ln>
            <a:effectLst>
              <a:outerShdw dist="38100" dir="10800000" algn="ctr" rotWithShape="0">
                <a:srgbClr val="000000">
                  <a:alpha val="37000"/>
                </a:srgbClr>
              </a:outerShdw>
            </a:effectLst>
          </p:spPr>
          <p:txBody>
            <a:bodyPr anchor="ctr" anchorCtr="0"/>
            <a:p>
              <a:pPr algn="ctr"/>
              <a:endParaRPr lang="zh-CN" altLang="en-US" dirty="0">
                <a:latin typeface="Calibri" panose="020F0502020204030204" pitchFamily="34" charset="0"/>
              </a:endParaRPr>
            </a:p>
          </p:txBody>
        </p:sp>
      </p:grpSp>
      <p:sp>
        <p:nvSpPr>
          <p:cNvPr id="2" name="文本框 1"/>
          <p:cNvSpPr txBox="1"/>
          <p:nvPr/>
        </p:nvSpPr>
        <p:spPr>
          <a:xfrm>
            <a:off x="10491788" y="3394075"/>
            <a:ext cx="2498725" cy="896938"/>
          </a:xfrm>
          <a:prstGeom prst="rect">
            <a:avLst/>
          </a:prstGeom>
          <a:noFill/>
        </p:spPr>
        <p:txBody>
          <a:bodyPr wrap="none" lIns="140717" tIns="70359" rIns="140717" bIns="70359">
            <a:spAutoFit/>
          </a:bodyPr>
          <a:lstStyle/>
          <a:p>
            <a:pPr marR="0" defTabSz="914400">
              <a:buClrTx/>
              <a:buSzTx/>
              <a:buFontTx/>
              <a:buNone/>
              <a:defRPr/>
            </a:pPr>
            <a:r>
              <a:rPr kumimoji="0" lang="zh-CN" altLang="en-US" sz="4900" b="1" kern="1200" cap="none" spc="0" normalizeH="0" baseline="0" noProof="1">
                <a:solidFill>
                  <a:schemeClr val="accent1">
                    <a:lumMod val="50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ea"/>
              </a:rPr>
              <a:t>2</a:t>
            </a:r>
            <a:r>
              <a:rPr kumimoji="0" lang="en-US" altLang="zh-CN" sz="4900" b="1" kern="1200" cap="none" spc="0" normalizeH="0" baseline="0" noProof="1">
                <a:solidFill>
                  <a:schemeClr val="accent1">
                    <a:lumMod val="50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ea"/>
              </a:rPr>
              <a:t>.</a:t>
            </a:r>
            <a:r>
              <a:rPr kumimoji="0" lang="zh-CN" altLang="en-US" sz="4900" b="1" kern="1200" cap="none" spc="0" normalizeH="0" baseline="0" noProof="1">
                <a:solidFill>
                  <a:schemeClr val="accent1">
                    <a:lumMod val="50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ea"/>
              </a:rPr>
              <a:t>查 验</a:t>
            </a:r>
            <a:endParaRPr kumimoji="0" lang="zh-CN" altLang="en-US" sz="4900" b="1" kern="1200" cap="none" spc="0" normalizeH="0" baseline="0" noProof="1">
              <a:solidFill>
                <a:schemeClr val="accent1">
                  <a:lumMod val="50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cs"/>
              <a:sym typeface="+mn-ea"/>
            </a:endParaRPr>
          </a:p>
        </p:txBody>
      </p:sp>
      <p:sp>
        <p:nvSpPr>
          <p:cNvPr id="3" name="Rectangle 3"/>
          <p:cNvSpPr>
            <a:spLocks noGrp="1"/>
          </p:cNvSpPr>
          <p:nvPr/>
        </p:nvSpPr>
        <p:spPr>
          <a:xfrm>
            <a:off x="622300" y="5003800"/>
            <a:ext cx="12488863" cy="1638300"/>
          </a:xfrm>
          <a:prstGeom prst="rect">
            <a:avLst/>
          </a:prstGeom>
          <a:noFill/>
          <a:ln w="9525">
            <a:noFill/>
            <a:miter/>
          </a:ln>
        </p:spPr>
        <p:txBody>
          <a:bodyPr lIns="140717" tIns="70359" rIns="140717" bIns="70359"/>
          <a:lstStyle>
            <a:lvl1pPr marL="342900" indent="-3429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1pPr>
            <a:lvl2pPr marL="4572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2pPr>
            <a:lvl3pPr marL="9144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3pPr>
            <a:lvl4pPr marL="16002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4pPr>
            <a:lvl5pPr marL="20574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9pPr>
          </a:lstStyle>
          <a:p>
            <a:pPr marL="342900" marR="0" lvl="0" indent="-342900" algn="l" defTabSz="914400" rtl="0" eaLnBrk="0" fontAlgn="base" latinLnBrk="0" hangingPunct="0">
              <a:lnSpc>
                <a:spcPct val="130000"/>
              </a:lnSpc>
              <a:spcBef>
                <a:spcPct val="20000"/>
              </a:spcBef>
              <a:spcAft>
                <a:spcPct val="0"/>
              </a:spcAft>
              <a:buClrTx/>
              <a:buSzTx/>
              <a:buFontTx/>
              <a:buNone/>
              <a:defRPr/>
            </a:pPr>
            <a:r>
              <a:rPr kumimoji="0" lang="zh-CN" altLang="zh-CN" sz="4300" b="1" i="0" u="none" strike="noStrike" kern="1200" cap="none" spc="0" normalizeH="0" baseline="0" noProof="1" smtClean="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      </a:t>
            </a:r>
            <a:r>
              <a:rPr kumimoji="0" lang="zh-CN" altLang="en-US" sz="4300" b="1" i="0" u="none" strike="noStrike" kern="1200" cap="none" spc="0" normalizeH="0" baseline="0" noProof="1" smtClean="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海关以经过审核的单证为依据，在</a:t>
            </a:r>
            <a:r>
              <a:rPr kumimoji="0" lang="zh-CN" altLang="en-US" sz="4300" b="1" i="0" u="none" strike="noStrike" kern="1200" cap="none" spc="0" normalizeH="0" baseline="0" noProof="1" smtClean="0">
                <a:ln>
                  <a:noFill/>
                </a:ln>
                <a:solidFill>
                  <a:srgbClr val="FF0000"/>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海关监管场所</a:t>
            </a:r>
            <a:r>
              <a:rPr kumimoji="0" lang="zh-CN" altLang="en-US" sz="4300" b="1" i="0" u="none" strike="noStrike" kern="1200" cap="none" spc="0" normalizeH="0" baseline="0" noProof="1" smtClean="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（包括口岸码头、车站、机场、邮局等）对所申报的进口货物进行</a:t>
            </a:r>
            <a:r>
              <a:rPr kumimoji="0" lang="zh-CN" altLang="en-US" sz="4300" b="1" i="0" u="none" strike="noStrike" kern="1200" cap="none" spc="0" normalizeH="0" baseline="0" noProof="1" smtClean="0">
                <a:ln>
                  <a:noFill/>
                </a:ln>
                <a:solidFill>
                  <a:srgbClr val="FF0000"/>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检查</a:t>
            </a:r>
            <a:r>
              <a:rPr kumimoji="0" lang="zh-CN" altLang="en-US" sz="4300" b="1" i="0" u="none" strike="noStrike" kern="1200" cap="none" spc="0" normalizeH="0" baseline="0" noProof="1" smtClean="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，以核对单物是否相符。海关查验时，</a:t>
            </a:r>
            <a:r>
              <a:rPr kumimoji="0" lang="zh-CN" altLang="en-US" sz="4300" b="1" i="0" u="none" strike="noStrike" kern="1200" cap="none" spc="0" normalizeH="0" baseline="0" noProof="1" smtClean="0">
                <a:ln>
                  <a:noFill/>
                </a:ln>
                <a:solidFill>
                  <a:srgbClr val="FF0000"/>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报关人应派人到现场</a:t>
            </a:r>
            <a:r>
              <a:rPr kumimoji="0" lang="zh-CN" altLang="en-US" sz="4300" b="1" i="0" u="none" strike="noStrike" kern="1200" cap="none" spc="0" normalizeH="0" baseline="0" noProof="1" smtClean="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协助海关工作。</a:t>
            </a:r>
            <a:endParaRPr kumimoji="0" lang="zh-CN" altLang="en-US" sz="4300" b="1" i="0" u="none" strike="noStrike" kern="1200" cap="none" spc="0" normalizeH="0" baseline="0" noProof="1" smtClean="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endParaRPr>
          </a:p>
        </p:txBody>
      </p:sp>
    </p:spTree>
  </p:cSld>
  <p:clrMapOvr>
    <a:masterClrMapping/>
  </p:clrMapOvr>
  <p:transition>
    <p:fade/>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2930" name="Rectangle 2"/>
          <p:cNvSpPr>
            <a:spLocks noGrp="1"/>
          </p:cNvSpPr>
          <p:nvPr/>
        </p:nvSpPr>
        <p:spPr>
          <a:xfrm>
            <a:off x="1074738" y="603250"/>
            <a:ext cx="12961937" cy="838200"/>
          </a:xfrm>
          <a:prstGeom prst="rect">
            <a:avLst/>
          </a:prstGeom>
          <a:noFill/>
          <a:ln w="9525">
            <a:noFill/>
          </a:ln>
        </p:spPr>
        <p:txBody>
          <a:bodyPr lIns="140717" tIns="70359" rIns="140717" bIns="70359" anchor="ctr" anchorCtr="1"/>
          <a:p>
            <a:pPr algn="r"/>
            <a:r>
              <a:rPr lang="zh-CN" altLang="en-US" sz="5800" b="1" dirty="0">
                <a:solidFill>
                  <a:schemeClr val="bg1"/>
                </a:solidFill>
                <a:latin typeface="黑体" panose="02010609060101010101" pitchFamily="49" charset="-122"/>
                <a:ea typeface="黑体" panose="02010609060101010101" pitchFamily="49" charset="-122"/>
              </a:rPr>
              <a:t>知 识 点 拨</a:t>
            </a:r>
            <a:endParaRPr lang="zh-CN" altLang="en-US" sz="5800" b="1" dirty="0">
              <a:solidFill>
                <a:schemeClr val="bg1"/>
              </a:solidFill>
              <a:latin typeface="黑体" panose="02010609060101010101" pitchFamily="49" charset="-122"/>
              <a:ea typeface="黑体" panose="02010609060101010101" pitchFamily="49" charset="-122"/>
            </a:endParaRPr>
          </a:p>
        </p:txBody>
      </p:sp>
      <p:sp>
        <p:nvSpPr>
          <p:cNvPr id="252931" name="Rectangle 3"/>
          <p:cNvSpPr>
            <a:spLocks noGrp="1"/>
          </p:cNvSpPr>
          <p:nvPr/>
        </p:nvSpPr>
        <p:spPr>
          <a:xfrm>
            <a:off x="2438400" y="4468813"/>
            <a:ext cx="12136438" cy="3038475"/>
          </a:xfrm>
          <a:prstGeom prst="rect">
            <a:avLst/>
          </a:prstGeom>
          <a:noFill/>
          <a:ln w="9525">
            <a:noFill/>
          </a:ln>
        </p:spPr>
        <p:txBody>
          <a:bodyPr lIns="140717" tIns="70359" rIns="140717" bIns="70359"/>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342900" lvl="0" indent="-342900">
              <a:lnSpc>
                <a:spcPct val="150000"/>
              </a:lnSpc>
            </a:pPr>
            <a:r>
              <a:rPr lang="zh-CN" altLang="en-US" sz="3700" dirty="0">
                <a:ea typeface="宋体" panose="02010600030101010101" pitchFamily="2" charset="-122"/>
                <a:sym typeface="Arial" panose="020B0604020202020204" pitchFamily="34" charset="0"/>
              </a:rPr>
              <a:t>2015年9月底，王就大实习货代操作岗位。企业带教老师师尔多说：“今天我们将学习最后一个流程——提货？”</a:t>
            </a:r>
            <a:endParaRPr lang="zh-CN" altLang="en-US" sz="3700" dirty="0">
              <a:ea typeface="宋体" panose="02010600030101010101" pitchFamily="2" charset="-122"/>
              <a:sym typeface="Arial" panose="020B0604020202020204" pitchFamily="34" charset="0"/>
            </a:endParaRPr>
          </a:p>
          <a:p>
            <a:pPr marL="342900" lvl="0" indent="-342900">
              <a:lnSpc>
                <a:spcPct val="150000"/>
              </a:lnSpc>
            </a:pPr>
            <a:endParaRPr lang="zh-CN" altLang="en-US" sz="3700" dirty="0">
              <a:ea typeface="宋体" panose="02010600030101010101" pitchFamily="2" charset="-122"/>
              <a:sym typeface="Arial" panose="020B0604020202020204" pitchFamily="34" charset="0"/>
            </a:endParaRPr>
          </a:p>
        </p:txBody>
      </p:sp>
      <p:grpSp>
        <p:nvGrpSpPr>
          <p:cNvPr id="252932" name="组合 9217"/>
          <p:cNvGrpSpPr>
            <a:grpSpLocks noChangeAspect="1"/>
          </p:cNvGrpSpPr>
          <p:nvPr/>
        </p:nvGrpSpPr>
        <p:grpSpPr>
          <a:xfrm>
            <a:off x="4763" y="8224838"/>
            <a:ext cx="14452600" cy="2016125"/>
            <a:chOff x="0" y="0"/>
            <a:chExt cx="16212" cy="2389"/>
          </a:xfrm>
        </p:grpSpPr>
        <p:pic>
          <p:nvPicPr>
            <p:cNvPr id="252938" name="图片 9218" descr="White city and roads background vector (4)"/>
            <p:cNvPicPr>
              <a:picLocks noChangeAspect="1"/>
            </p:cNvPicPr>
            <p:nvPr/>
          </p:nvPicPr>
          <p:blipFill>
            <a:blip r:embed="rId1"/>
            <a:stretch>
              <a:fillRect/>
            </a:stretch>
          </p:blipFill>
          <p:spPr>
            <a:xfrm>
              <a:off x="0" y="541"/>
              <a:ext cx="5669" cy="1848"/>
            </a:xfrm>
            <a:prstGeom prst="rect">
              <a:avLst/>
            </a:prstGeom>
            <a:noFill/>
            <a:ln w="9525">
              <a:noFill/>
            </a:ln>
          </p:spPr>
        </p:pic>
        <p:pic>
          <p:nvPicPr>
            <p:cNvPr id="252939" name="图片 5" descr="White city and roads background vector (3)_复制"/>
            <p:cNvPicPr>
              <a:picLocks noChangeAspect="1"/>
            </p:cNvPicPr>
            <p:nvPr/>
          </p:nvPicPr>
          <p:blipFill>
            <a:blip r:embed="rId2"/>
            <a:stretch>
              <a:fillRect/>
            </a:stretch>
          </p:blipFill>
          <p:spPr>
            <a:xfrm>
              <a:off x="5783" y="0"/>
              <a:ext cx="4761" cy="2389"/>
            </a:xfrm>
            <a:prstGeom prst="rect">
              <a:avLst/>
            </a:prstGeom>
            <a:noFill/>
            <a:ln w="9525">
              <a:noFill/>
            </a:ln>
          </p:spPr>
        </p:pic>
        <p:pic>
          <p:nvPicPr>
            <p:cNvPr id="252940" name="图片 9220" descr="White city and roads background vector (4)"/>
            <p:cNvPicPr>
              <a:picLocks noChangeAspect="1"/>
            </p:cNvPicPr>
            <p:nvPr/>
          </p:nvPicPr>
          <p:blipFill>
            <a:blip r:embed="rId1"/>
            <a:stretch>
              <a:fillRect/>
            </a:stretch>
          </p:blipFill>
          <p:spPr>
            <a:xfrm>
              <a:off x="10544" y="541"/>
              <a:ext cx="5669" cy="1848"/>
            </a:xfrm>
            <a:prstGeom prst="rect">
              <a:avLst/>
            </a:prstGeom>
            <a:noFill/>
            <a:ln w="9525">
              <a:noFill/>
            </a:ln>
          </p:spPr>
        </p:pic>
      </p:grpSp>
      <p:sp>
        <p:nvSpPr>
          <p:cNvPr id="25" name="矩形 24"/>
          <p:cNvSpPr/>
          <p:nvPr/>
        </p:nvSpPr>
        <p:spPr>
          <a:xfrm>
            <a:off x="0" y="2646363"/>
            <a:ext cx="14406563" cy="626745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0717" tIns="70359" rIns="140717" bIns="70359" anchor="ct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5" name="直接连接符 4"/>
          <p:cNvCxnSpPr/>
          <p:nvPr/>
        </p:nvCxnSpPr>
        <p:spPr>
          <a:xfrm flipV="1">
            <a:off x="2438400" y="3178175"/>
            <a:ext cx="11971338" cy="17463"/>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pic>
        <p:nvPicPr>
          <p:cNvPr id="252935" name="图片 7"/>
          <p:cNvPicPr>
            <a:picLocks noChangeAspect="1"/>
          </p:cNvPicPr>
          <p:nvPr/>
        </p:nvPicPr>
        <p:blipFill>
          <a:blip r:embed="rId3"/>
          <a:stretch>
            <a:fillRect/>
          </a:stretch>
        </p:blipFill>
        <p:spPr>
          <a:xfrm>
            <a:off x="55563" y="3287713"/>
            <a:ext cx="3284537" cy="4554537"/>
          </a:xfrm>
          <a:prstGeom prst="rect">
            <a:avLst/>
          </a:prstGeom>
          <a:noFill/>
          <a:ln w="9525">
            <a:noFill/>
          </a:ln>
        </p:spPr>
      </p:pic>
      <p:sp>
        <p:nvSpPr>
          <p:cNvPr id="4" name="文本框 3"/>
          <p:cNvSpPr txBox="1"/>
          <p:nvPr/>
        </p:nvSpPr>
        <p:spPr>
          <a:xfrm>
            <a:off x="6180138" y="1890713"/>
            <a:ext cx="2182813" cy="896938"/>
          </a:xfrm>
          <a:prstGeom prst="rect">
            <a:avLst/>
          </a:prstGeom>
          <a:noFill/>
        </p:spPr>
        <p:txBody>
          <a:bodyPr wrap="none" lIns="140717" tIns="70359" rIns="140717" bIns="70359">
            <a:spAutoFit/>
          </a:bodyPr>
          <a:lstStyle/>
          <a:p>
            <a:pPr marR="0" defTabSz="914400">
              <a:buClrTx/>
              <a:buSzTx/>
              <a:buFontTx/>
              <a:buNone/>
              <a:defRPr/>
            </a:pPr>
            <a:r>
              <a:rPr kumimoji="0" lang="en-US" altLang="zh-CN" sz="4900" b="1" kern="1200" cap="none" spc="0" normalizeH="0" baseline="0" noProof="1">
                <a:solidFill>
                  <a:schemeClr val="accent1">
                    <a:lumMod val="50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ea"/>
              </a:rPr>
              <a:t>3.</a:t>
            </a:r>
            <a:r>
              <a:rPr kumimoji="0" lang="zh-CN" altLang="en-US" sz="4900" b="1" kern="1200" cap="none" spc="0" normalizeH="0" baseline="0" noProof="1">
                <a:solidFill>
                  <a:schemeClr val="accent1">
                    <a:lumMod val="50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ea"/>
              </a:rPr>
              <a:t>纳税</a:t>
            </a:r>
            <a:endParaRPr kumimoji="0" lang="zh-CN" altLang="en-US" sz="4900" b="1" kern="1200" cap="none" spc="0" normalizeH="0" baseline="0" noProof="1">
              <a:solidFill>
                <a:schemeClr val="accent1">
                  <a:lumMod val="50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cs"/>
              <a:sym typeface="+mn-ea"/>
            </a:endParaRPr>
          </a:p>
        </p:txBody>
      </p:sp>
      <p:sp>
        <p:nvSpPr>
          <p:cNvPr id="252937" name="Rectangle 3"/>
          <p:cNvSpPr>
            <a:spLocks noGrp="1"/>
          </p:cNvSpPr>
          <p:nvPr/>
        </p:nvSpPr>
        <p:spPr>
          <a:xfrm>
            <a:off x="55563" y="2965450"/>
            <a:ext cx="14528800" cy="2376488"/>
          </a:xfrm>
          <a:prstGeom prst="rect">
            <a:avLst/>
          </a:prstGeom>
          <a:noFill/>
          <a:ln w="9525">
            <a:noFill/>
          </a:ln>
        </p:spPr>
        <p:txBody>
          <a:bodyPr lIns="140717" tIns="70359" rIns="140717" bIns="70359"/>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342900" lvl="0" indent="-342900">
              <a:lnSpc>
                <a:spcPct val="110000"/>
              </a:lnSpc>
              <a:buNone/>
            </a:pPr>
            <a:r>
              <a:rPr lang="en-US" altLang="zh-CN" sz="4000" dirty="0">
                <a:solidFill>
                  <a:srgbClr val="262626"/>
                </a:solidFill>
                <a:latin typeface="楷体" panose="02010609060101010101" pitchFamily="49" charset="-122"/>
                <a:ea typeface="楷体" panose="02010609060101010101" pitchFamily="49" charset="-122"/>
              </a:rPr>
              <a:t>      </a:t>
            </a:r>
            <a:r>
              <a:rPr lang="zh-CN" altLang="en-US" sz="4000" dirty="0">
                <a:solidFill>
                  <a:srgbClr val="262626"/>
                </a:solidFill>
                <a:latin typeface="楷体" panose="02010609060101010101" pitchFamily="49" charset="-122"/>
                <a:ea typeface="楷体" panose="02010609060101010101" pitchFamily="49" charset="-122"/>
              </a:rPr>
              <a:t>进口货物的收货人或其代理人收到海关的</a:t>
            </a:r>
            <a:r>
              <a:rPr lang="zh-CN" altLang="en-US" sz="4000" dirty="0">
                <a:solidFill>
                  <a:srgbClr val="FF0000"/>
                </a:solidFill>
                <a:latin typeface="楷体" panose="02010609060101010101" pitchFamily="49" charset="-122"/>
                <a:ea typeface="楷体" panose="02010609060101010101" pitchFamily="49" charset="-122"/>
              </a:rPr>
              <a:t>税款缴纳证书</a:t>
            </a:r>
            <a:r>
              <a:rPr lang="zh-CN" altLang="en-US" sz="4000" dirty="0">
                <a:solidFill>
                  <a:srgbClr val="262626"/>
                </a:solidFill>
                <a:latin typeface="楷体" panose="02010609060101010101" pitchFamily="49" charset="-122"/>
                <a:ea typeface="楷体" panose="02010609060101010101" pitchFamily="49" charset="-122"/>
              </a:rPr>
              <a:t>后，应在规定的期限内缴纳进口税款。</a:t>
            </a:r>
            <a:endParaRPr lang="zh-CN" altLang="en-US" sz="4000" dirty="0">
              <a:solidFill>
                <a:srgbClr val="262626"/>
              </a:solidFill>
              <a:latin typeface="楷体" panose="02010609060101010101" pitchFamily="49" charset="-122"/>
              <a:ea typeface="楷体" panose="02010609060101010101" pitchFamily="49" charset="-122"/>
            </a:endParaRPr>
          </a:p>
          <a:p>
            <a:pPr marL="342900" lvl="0" indent="-342900">
              <a:lnSpc>
                <a:spcPct val="110000"/>
              </a:lnSpc>
              <a:buNone/>
            </a:pPr>
            <a:r>
              <a:rPr lang="zh-CN" altLang="en-US" sz="4000" dirty="0">
                <a:solidFill>
                  <a:srgbClr val="262626"/>
                </a:solidFill>
                <a:latin typeface="楷体" panose="02010609060101010101" pitchFamily="49" charset="-122"/>
                <a:ea typeface="楷体" panose="02010609060101010101" pitchFamily="49" charset="-122"/>
              </a:rPr>
              <a:t>     我国《海关法》对进口货物纳税期限的规定与出口货物的相同，即应在海关签发</a:t>
            </a:r>
            <a:r>
              <a:rPr lang="zh-CN" altLang="en-US" sz="4000" dirty="0">
                <a:solidFill>
                  <a:srgbClr val="FF0000"/>
                </a:solidFill>
                <a:latin typeface="楷体" panose="02010609060101010101" pitchFamily="49" charset="-122"/>
                <a:ea typeface="楷体" panose="02010609060101010101" pitchFamily="49" charset="-122"/>
              </a:rPr>
              <a:t>税款缴纳书</a:t>
            </a:r>
            <a:r>
              <a:rPr lang="zh-CN" altLang="en-US" sz="4000" dirty="0">
                <a:solidFill>
                  <a:srgbClr val="262626"/>
                </a:solidFill>
                <a:latin typeface="楷体" panose="02010609060101010101" pitchFamily="49" charset="-122"/>
                <a:ea typeface="楷体" panose="02010609060101010101" pitchFamily="49" charset="-122"/>
              </a:rPr>
              <a:t>之日起（星期日和法定节假日除外）</a:t>
            </a:r>
            <a:r>
              <a:rPr lang="zh-CN" altLang="en-US" sz="4000" dirty="0">
                <a:solidFill>
                  <a:srgbClr val="FF0000"/>
                </a:solidFill>
                <a:latin typeface="楷体" panose="02010609060101010101" pitchFamily="49" charset="-122"/>
                <a:ea typeface="楷体" panose="02010609060101010101" pitchFamily="49" charset="-122"/>
              </a:rPr>
              <a:t>15日内</a:t>
            </a:r>
            <a:r>
              <a:rPr lang="zh-CN" altLang="en-US" sz="4000" dirty="0">
                <a:solidFill>
                  <a:srgbClr val="262626"/>
                </a:solidFill>
                <a:latin typeface="楷体" panose="02010609060101010101" pitchFamily="49" charset="-122"/>
                <a:ea typeface="楷体" panose="02010609060101010101" pitchFamily="49" charset="-122"/>
              </a:rPr>
              <a:t>，向指定银行缴纳税款。纳税义务人未按期缴纳税款的，从滞纳税款税款之日起，按日加收滞纳税款</a:t>
            </a:r>
            <a:r>
              <a:rPr lang="zh-CN" altLang="en-US" sz="4000" dirty="0">
                <a:solidFill>
                  <a:srgbClr val="FF0000"/>
                </a:solidFill>
                <a:latin typeface="楷体" panose="02010609060101010101" pitchFamily="49" charset="-122"/>
                <a:ea typeface="楷体" panose="02010609060101010101" pitchFamily="49" charset="-122"/>
              </a:rPr>
              <a:t>万分之五的滞纳金</a:t>
            </a:r>
            <a:r>
              <a:rPr lang="zh-CN" altLang="en-US" sz="4000" dirty="0">
                <a:solidFill>
                  <a:srgbClr val="262626"/>
                </a:solidFill>
                <a:latin typeface="楷体" panose="02010609060101010101" pitchFamily="49" charset="-122"/>
                <a:ea typeface="楷体" panose="02010609060101010101" pitchFamily="49" charset="-122"/>
              </a:rPr>
              <a:t>。超过3个月仍未缴纳税款的，海关责令</a:t>
            </a:r>
            <a:r>
              <a:rPr lang="zh-CN" altLang="en-US" sz="4000" dirty="0">
                <a:solidFill>
                  <a:srgbClr val="FF0000"/>
                </a:solidFill>
                <a:latin typeface="楷体" panose="02010609060101010101" pitchFamily="49" charset="-122"/>
                <a:ea typeface="楷体" panose="02010609060101010101" pitchFamily="49" charset="-122"/>
              </a:rPr>
              <a:t>担保人缴纳税款，或者将货物变价抵缴</a:t>
            </a:r>
            <a:r>
              <a:rPr lang="zh-CN" altLang="en-US" sz="4000" dirty="0">
                <a:solidFill>
                  <a:srgbClr val="262626"/>
                </a:solidFill>
                <a:latin typeface="楷体" panose="02010609060101010101" pitchFamily="49" charset="-122"/>
                <a:ea typeface="楷体" panose="02010609060101010101" pitchFamily="49" charset="-122"/>
              </a:rPr>
              <a:t>，必要时可以通知银行在担保人或纳税义务人存款内扣除。</a:t>
            </a:r>
            <a:endParaRPr lang="zh-CN" altLang="en-US" sz="4000" dirty="0">
              <a:solidFill>
                <a:srgbClr val="262626"/>
              </a:solidFill>
              <a:latin typeface="楷体" panose="02010609060101010101" pitchFamily="49" charset="-122"/>
              <a:ea typeface="楷体" panose="02010609060101010101" pitchFamily="49" charset="-122"/>
            </a:endParaRPr>
          </a:p>
        </p:txBody>
      </p:sp>
    </p:spTree>
  </p:cSld>
  <p:clrMapOvr>
    <a:masterClrMapping/>
  </p:clrMapOvr>
  <p:transition>
    <p:fade/>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3954" name="Rectangle 2"/>
          <p:cNvSpPr>
            <a:spLocks noGrp="1"/>
          </p:cNvSpPr>
          <p:nvPr/>
        </p:nvSpPr>
        <p:spPr>
          <a:xfrm>
            <a:off x="1074738" y="603250"/>
            <a:ext cx="12961937" cy="838200"/>
          </a:xfrm>
          <a:prstGeom prst="rect">
            <a:avLst/>
          </a:prstGeom>
          <a:noFill/>
          <a:ln w="9525">
            <a:noFill/>
          </a:ln>
        </p:spPr>
        <p:txBody>
          <a:bodyPr lIns="140717" tIns="70359" rIns="140717" bIns="70359" anchor="ctr" anchorCtr="1"/>
          <a:p>
            <a:pPr algn="r"/>
            <a:r>
              <a:rPr lang="zh-CN" altLang="en-US" sz="5800" b="1" dirty="0">
                <a:solidFill>
                  <a:schemeClr val="bg1"/>
                </a:solidFill>
                <a:latin typeface="黑体" panose="02010609060101010101" pitchFamily="49" charset="-122"/>
                <a:ea typeface="黑体" panose="02010609060101010101" pitchFamily="49" charset="-122"/>
              </a:rPr>
              <a:t>知 识 点 拨</a:t>
            </a:r>
            <a:endParaRPr lang="zh-CN" altLang="en-US" sz="5800" b="1" dirty="0">
              <a:solidFill>
                <a:schemeClr val="bg1"/>
              </a:solidFill>
              <a:latin typeface="黑体" panose="02010609060101010101" pitchFamily="49" charset="-122"/>
              <a:ea typeface="黑体" panose="02010609060101010101" pitchFamily="49" charset="-122"/>
            </a:endParaRPr>
          </a:p>
        </p:txBody>
      </p:sp>
      <p:sp>
        <p:nvSpPr>
          <p:cNvPr id="253955" name="矩形 15"/>
          <p:cNvSpPr/>
          <p:nvPr/>
        </p:nvSpPr>
        <p:spPr>
          <a:xfrm>
            <a:off x="-285750" y="4359275"/>
            <a:ext cx="14401800" cy="5356225"/>
          </a:xfrm>
          <a:prstGeom prst="rect">
            <a:avLst/>
          </a:prstGeom>
          <a:solidFill>
            <a:srgbClr val="2E75B6">
              <a:alpha val="81175"/>
            </a:srgbClr>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cxnSp>
        <p:nvCxnSpPr>
          <p:cNvPr id="253956" name="直接连接符 36"/>
          <p:cNvCxnSpPr/>
          <p:nvPr/>
        </p:nvCxnSpPr>
        <p:spPr>
          <a:xfrm flipV="1">
            <a:off x="1304925" y="4684713"/>
            <a:ext cx="11969750" cy="15875"/>
          </a:xfrm>
          <a:prstGeom prst="line">
            <a:avLst/>
          </a:prstGeom>
          <a:ln w="38100" cap="flat" cmpd="sng">
            <a:solidFill>
              <a:schemeClr val="bg1"/>
            </a:solidFill>
            <a:prstDash val="dash"/>
            <a:headEnd type="none" w="med" len="med"/>
            <a:tailEnd type="none" w="med" len="med"/>
          </a:ln>
        </p:spPr>
      </p:cxnSp>
      <p:cxnSp>
        <p:nvCxnSpPr>
          <p:cNvPr id="253957" name="直接连接符 36"/>
          <p:cNvCxnSpPr/>
          <p:nvPr/>
        </p:nvCxnSpPr>
        <p:spPr>
          <a:xfrm flipV="1">
            <a:off x="1417638" y="9405938"/>
            <a:ext cx="11969750" cy="19050"/>
          </a:xfrm>
          <a:prstGeom prst="line">
            <a:avLst/>
          </a:prstGeom>
          <a:ln w="38100" cap="flat" cmpd="sng">
            <a:solidFill>
              <a:schemeClr val="bg1"/>
            </a:solidFill>
            <a:prstDash val="dash"/>
            <a:headEnd type="none" w="med" len="med"/>
            <a:tailEnd type="none" w="med" len="med"/>
          </a:ln>
        </p:spPr>
      </p:cxnSp>
      <p:sp>
        <p:nvSpPr>
          <p:cNvPr id="253958" name="矩形 24"/>
          <p:cNvSpPr/>
          <p:nvPr/>
        </p:nvSpPr>
        <p:spPr>
          <a:xfrm>
            <a:off x="0" y="9728200"/>
            <a:ext cx="14741525" cy="536575"/>
          </a:xfrm>
          <a:prstGeom prst="rect">
            <a:avLst/>
          </a:prstGeom>
          <a:solidFill>
            <a:srgbClr val="9DC3E6"/>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grpSp>
        <p:nvGrpSpPr>
          <p:cNvPr id="253959" name="组合 51"/>
          <p:cNvGrpSpPr/>
          <p:nvPr/>
        </p:nvGrpSpPr>
        <p:grpSpPr>
          <a:xfrm rot="-5400000">
            <a:off x="9312275" y="-1541462"/>
            <a:ext cx="1292225" cy="10731500"/>
            <a:chOff x="0" y="0"/>
            <a:chExt cx="1682091" cy="3788585"/>
          </a:xfrm>
        </p:grpSpPr>
        <p:sp>
          <p:nvSpPr>
            <p:cNvPr id="253977" name="矩形 47"/>
            <p:cNvSpPr/>
            <p:nvPr/>
          </p:nvSpPr>
          <p:spPr>
            <a:xfrm rot="5400000">
              <a:off x="-908423" y="1465106"/>
              <a:ext cx="3492917" cy="562704"/>
            </a:xfrm>
            <a:prstGeom prst="rect">
              <a:avLst/>
            </a:prstGeom>
            <a:solidFill>
              <a:schemeClr val="accent1"/>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253978" name="矩形 49"/>
            <p:cNvSpPr/>
            <p:nvPr/>
          </p:nvSpPr>
          <p:spPr>
            <a:xfrm rot="5400000">
              <a:off x="55693" y="2012526"/>
              <a:ext cx="2690077" cy="562704"/>
            </a:xfrm>
            <a:prstGeom prst="rect">
              <a:avLst/>
            </a:prstGeom>
            <a:solidFill>
              <a:srgbClr val="9DC3E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253979" name="矩形 50"/>
            <p:cNvSpPr/>
            <p:nvPr/>
          </p:nvSpPr>
          <p:spPr>
            <a:xfrm rot="5400000">
              <a:off x="-717765" y="2508116"/>
              <a:ext cx="1998234" cy="562704"/>
            </a:xfrm>
            <a:prstGeom prst="rect">
              <a:avLst/>
            </a:prstGeom>
            <a:solidFill>
              <a:srgbClr val="BDD7EE"/>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grpSp>
      <p:sp>
        <p:nvSpPr>
          <p:cNvPr id="253960" name="矩形 46"/>
          <p:cNvSpPr/>
          <p:nvPr/>
        </p:nvSpPr>
        <p:spPr>
          <a:xfrm rot="5357183">
            <a:off x="1604963" y="3111500"/>
            <a:ext cx="720725" cy="641350"/>
          </a:xfrm>
          <a:prstGeom prst="rect">
            <a:avLst/>
          </a:prstGeom>
          <a:solidFill>
            <a:srgbClr val="9DC3E6"/>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sp>
        <p:nvSpPr>
          <p:cNvPr id="253961" name="矩形 47"/>
          <p:cNvSpPr/>
          <p:nvPr/>
        </p:nvSpPr>
        <p:spPr>
          <a:xfrm rot="5385974">
            <a:off x="2903538" y="3060700"/>
            <a:ext cx="381000" cy="403225"/>
          </a:xfrm>
          <a:prstGeom prst="rect">
            <a:avLst/>
          </a:prstGeom>
          <a:solidFill>
            <a:srgbClr val="DEEBF7"/>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sp>
        <p:nvSpPr>
          <p:cNvPr id="253962" name="矩形 52"/>
          <p:cNvSpPr/>
          <p:nvPr/>
        </p:nvSpPr>
        <p:spPr>
          <a:xfrm rot="5325974">
            <a:off x="2338388" y="3057525"/>
            <a:ext cx="492125" cy="519113"/>
          </a:xfrm>
          <a:prstGeom prst="rect">
            <a:avLst/>
          </a:prstGeom>
          <a:solidFill>
            <a:srgbClr val="9DC3E6"/>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sp>
        <p:nvSpPr>
          <p:cNvPr id="253963" name="矩形 53"/>
          <p:cNvSpPr/>
          <p:nvPr/>
        </p:nvSpPr>
        <p:spPr>
          <a:xfrm rot="5445974">
            <a:off x="3349625" y="3067050"/>
            <a:ext cx="185738" cy="195263"/>
          </a:xfrm>
          <a:prstGeom prst="rect">
            <a:avLst/>
          </a:prstGeom>
          <a:solidFill>
            <a:srgbClr val="DEEBF7">
              <a:alpha val="50195"/>
            </a:srgbClr>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pic>
        <p:nvPicPr>
          <p:cNvPr id="253964" name="图片 11289" descr="A))WTB75]%MD8`[1)QVZ20T"/>
          <p:cNvPicPr>
            <a:picLocks noChangeAspect="1"/>
          </p:cNvPicPr>
          <p:nvPr/>
        </p:nvPicPr>
        <p:blipFill>
          <a:blip r:embed="rId1"/>
          <a:stretch>
            <a:fillRect/>
          </a:stretch>
        </p:blipFill>
        <p:spPr>
          <a:xfrm>
            <a:off x="169863" y="3071813"/>
            <a:ext cx="1362075" cy="1217612"/>
          </a:xfrm>
          <a:prstGeom prst="rect">
            <a:avLst/>
          </a:prstGeom>
          <a:noFill/>
          <a:ln w="9525">
            <a:noFill/>
          </a:ln>
        </p:spPr>
      </p:pic>
      <p:pic>
        <p:nvPicPr>
          <p:cNvPr id="253965" name="图片 11290" descr="D]2[9EC}X]89REAJDG`J(S0"/>
          <p:cNvPicPr>
            <a:picLocks noChangeAspect="1"/>
          </p:cNvPicPr>
          <p:nvPr/>
        </p:nvPicPr>
        <p:blipFill>
          <a:blip r:embed="rId2"/>
          <a:stretch>
            <a:fillRect/>
          </a:stretch>
        </p:blipFill>
        <p:spPr>
          <a:xfrm>
            <a:off x="12306300" y="1893888"/>
            <a:ext cx="2155825" cy="1316037"/>
          </a:xfrm>
          <a:prstGeom prst="rect">
            <a:avLst/>
          </a:prstGeom>
          <a:noFill/>
          <a:ln w="9525">
            <a:noFill/>
          </a:ln>
        </p:spPr>
      </p:pic>
      <p:pic>
        <p:nvPicPr>
          <p:cNvPr id="253966" name="图片 9225" descr="1"/>
          <p:cNvPicPr>
            <a:picLocks noChangeAspect="1"/>
          </p:cNvPicPr>
          <p:nvPr/>
        </p:nvPicPr>
        <p:blipFill>
          <a:blip r:embed="rId3"/>
          <a:stretch>
            <a:fillRect/>
          </a:stretch>
        </p:blipFill>
        <p:spPr>
          <a:xfrm>
            <a:off x="8675688" y="3071813"/>
            <a:ext cx="1416050" cy="1600200"/>
          </a:xfrm>
          <a:prstGeom prst="rect">
            <a:avLst/>
          </a:prstGeom>
          <a:noFill/>
          <a:ln w="9525">
            <a:noFill/>
          </a:ln>
        </p:spPr>
      </p:pic>
      <p:grpSp>
        <p:nvGrpSpPr>
          <p:cNvPr id="253967" name="组合 7"/>
          <p:cNvGrpSpPr/>
          <p:nvPr/>
        </p:nvGrpSpPr>
        <p:grpSpPr>
          <a:xfrm>
            <a:off x="452438" y="4498975"/>
            <a:ext cx="908050" cy="860425"/>
            <a:chOff x="0" y="0"/>
            <a:chExt cx="1143008" cy="1143007"/>
          </a:xfrm>
        </p:grpSpPr>
        <p:grpSp>
          <p:nvGrpSpPr>
            <p:cNvPr id="253970" name="椭圆 4"/>
            <p:cNvGrpSpPr/>
            <p:nvPr/>
          </p:nvGrpSpPr>
          <p:grpSpPr>
            <a:xfrm>
              <a:off x="-419104" y="-172649"/>
              <a:ext cx="1713859" cy="1713857"/>
              <a:chOff x="0" y="0"/>
              <a:chExt cx="1499616" cy="1499616"/>
            </a:xfrm>
          </p:grpSpPr>
          <p:pic>
            <p:nvPicPr>
              <p:cNvPr id="253975" name="椭圆 4"/>
              <p:cNvPicPr/>
              <p:nvPr/>
            </p:nvPicPr>
            <p:blipFill>
              <a:blip r:embed="rId4"/>
              <a:stretch>
                <a:fillRect/>
              </a:stretch>
            </p:blipFill>
            <p:spPr>
              <a:xfrm>
                <a:off x="0" y="0"/>
                <a:ext cx="1499616" cy="1499616"/>
              </a:xfrm>
              <a:prstGeom prst="rect">
                <a:avLst/>
              </a:prstGeom>
              <a:noFill/>
              <a:ln w="9525">
                <a:noFill/>
              </a:ln>
            </p:spPr>
          </p:pic>
          <p:sp>
            <p:nvSpPr>
              <p:cNvPr id="253976" name="文本框 7177"/>
              <p:cNvSpPr txBox="1"/>
              <p:nvPr/>
            </p:nvSpPr>
            <p:spPr>
              <a:xfrm>
                <a:off x="513178" y="297532"/>
                <a:ext cx="707195" cy="707195"/>
              </a:xfrm>
              <a:prstGeom prst="rect">
                <a:avLst/>
              </a:prstGeom>
              <a:noFill/>
              <a:ln w="9525">
                <a:noFill/>
              </a:ln>
            </p:spPr>
            <p:txBody>
              <a:bodyPr anchor="ctr" anchorCtr="0"/>
              <a:p>
                <a:pPr algn="ctr"/>
                <a:endParaRPr lang="zh-CN" altLang="en-US" dirty="0">
                  <a:solidFill>
                    <a:srgbClr val="FFFFFF"/>
                  </a:solidFill>
                  <a:latin typeface="Calibri" panose="020F0502020204030204" pitchFamily="34" charset="0"/>
                </a:endParaRPr>
              </a:p>
            </p:txBody>
          </p:sp>
        </p:grpSp>
        <p:grpSp>
          <p:nvGrpSpPr>
            <p:cNvPr id="253971" name="椭圆 5"/>
            <p:cNvGrpSpPr/>
            <p:nvPr/>
          </p:nvGrpSpPr>
          <p:grpSpPr>
            <a:xfrm>
              <a:off x="-8056" y="36358"/>
              <a:ext cx="1093804" cy="1107737"/>
              <a:chOff x="0" y="0"/>
              <a:chExt cx="957072" cy="969264"/>
            </a:xfrm>
          </p:grpSpPr>
          <p:pic>
            <p:nvPicPr>
              <p:cNvPr id="253973" name="椭圆 5"/>
              <p:cNvPicPr/>
              <p:nvPr/>
            </p:nvPicPr>
            <p:blipFill>
              <a:blip r:embed="rId5"/>
              <a:stretch>
                <a:fillRect/>
              </a:stretch>
            </p:blipFill>
            <p:spPr>
              <a:xfrm>
                <a:off x="0" y="0"/>
                <a:ext cx="957072" cy="969264"/>
              </a:xfrm>
              <a:prstGeom prst="rect">
                <a:avLst/>
              </a:prstGeom>
              <a:noFill/>
              <a:ln w="9525">
                <a:noFill/>
              </a:ln>
            </p:spPr>
          </p:pic>
          <p:sp>
            <p:nvSpPr>
              <p:cNvPr id="253974" name="文本框 7180"/>
              <p:cNvSpPr txBox="1"/>
              <p:nvPr/>
            </p:nvSpPr>
            <p:spPr>
              <a:xfrm>
                <a:off x="145273" y="147822"/>
                <a:ext cx="667302" cy="674191"/>
              </a:xfrm>
              <a:prstGeom prst="rect">
                <a:avLst/>
              </a:prstGeom>
              <a:noFill/>
              <a:ln w="9525">
                <a:noFill/>
              </a:ln>
            </p:spPr>
            <p:txBody>
              <a:bodyPr lIns="0" tIns="0" rIns="0" bIns="0" anchor="ctr" anchorCtr="0"/>
              <a:p>
                <a:pPr algn="ctr"/>
                <a:endParaRPr lang="zh-CN" altLang="en-US" sz="3700" b="1" dirty="0">
                  <a:solidFill>
                    <a:srgbClr val="FFFFFF"/>
                  </a:solidFill>
                  <a:latin typeface="微软雅黑" panose="020B0503020204020204" charset="-122"/>
                  <a:ea typeface="微软雅黑" panose="020B0503020204020204" charset="-122"/>
                </a:endParaRPr>
              </a:p>
            </p:txBody>
          </p:sp>
        </p:grpSp>
        <p:sp>
          <p:nvSpPr>
            <p:cNvPr id="253972" name="燕尾形 6"/>
            <p:cNvSpPr/>
            <p:nvPr/>
          </p:nvSpPr>
          <p:spPr>
            <a:xfrm>
              <a:off x="357416" y="388260"/>
              <a:ext cx="428174" cy="428174"/>
            </a:xfrm>
            <a:prstGeom prst="chevron">
              <a:avLst>
                <a:gd name="adj" fmla="val 50000"/>
              </a:avLst>
            </a:prstGeom>
            <a:solidFill>
              <a:srgbClr val="7F7F7F"/>
            </a:solidFill>
            <a:ln w="9525">
              <a:noFill/>
            </a:ln>
            <a:effectLst>
              <a:outerShdw dist="38100" dir="10800000" algn="ctr" rotWithShape="0">
                <a:srgbClr val="000000">
                  <a:alpha val="37000"/>
                </a:srgbClr>
              </a:outerShdw>
            </a:effectLst>
          </p:spPr>
          <p:txBody>
            <a:bodyPr anchor="ctr" anchorCtr="0"/>
            <a:p>
              <a:pPr algn="ctr"/>
              <a:endParaRPr lang="zh-CN" altLang="en-US" dirty="0">
                <a:latin typeface="Calibri" panose="020F0502020204030204" pitchFamily="34" charset="0"/>
              </a:endParaRPr>
            </a:p>
          </p:txBody>
        </p:sp>
      </p:grpSp>
      <p:sp>
        <p:nvSpPr>
          <p:cNvPr id="2" name="文本框 1"/>
          <p:cNvSpPr txBox="1"/>
          <p:nvPr/>
        </p:nvSpPr>
        <p:spPr>
          <a:xfrm>
            <a:off x="10375900" y="3394075"/>
            <a:ext cx="2500313" cy="896938"/>
          </a:xfrm>
          <a:prstGeom prst="rect">
            <a:avLst/>
          </a:prstGeom>
          <a:noFill/>
        </p:spPr>
        <p:txBody>
          <a:bodyPr wrap="none" lIns="140717" tIns="70359" rIns="140717" bIns="70359">
            <a:spAutoFit/>
          </a:bodyPr>
          <a:lstStyle/>
          <a:p>
            <a:pPr marR="0" defTabSz="914400">
              <a:buClrTx/>
              <a:buSzTx/>
              <a:buFontTx/>
              <a:buNone/>
              <a:defRPr/>
            </a:pPr>
            <a:r>
              <a:rPr kumimoji="0" lang="zh-CN" altLang="en-US" sz="4900" b="1" kern="1200" cap="none" spc="0" normalizeH="0" baseline="0" noProof="1">
                <a:solidFill>
                  <a:schemeClr val="accent1">
                    <a:lumMod val="50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ea"/>
              </a:rPr>
              <a:t>4</a:t>
            </a:r>
            <a:r>
              <a:rPr kumimoji="0" lang="en-US" altLang="zh-CN" sz="4900" b="1" kern="1200" cap="none" spc="0" normalizeH="0" baseline="0" noProof="1">
                <a:solidFill>
                  <a:schemeClr val="accent1">
                    <a:lumMod val="50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ea"/>
              </a:rPr>
              <a:t>.</a:t>
            </a:r>
            <a:r>
              <a:rPr kumimoji="0" lang="zh-CN" altLang="en-US" sz="4900" b="1" kern="1200" cap="none" spc="0" normalizeH="0" baseline="0" noProof="1">
                <a:solidFill>
                  <a:schemeClr val="accent1">
                    <a:lumMod val="50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sym typeface="+mn-ea"/>
              </a:rPr>
              <a:t>放 行</a:t>
            </a:r>
            <a:endParaRPr kumimoji="0" lang="zh-CN" altLang="en-US" sz="4900" b="1" kern="1200" cap="none" spc="0" normalizeH="0" baseline="0" noProof="1">
              <a:solidFill>
                <a:schemeClr val="accent1">
                  <a:lumMod val="50000"/>
                </a:schemeClr>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cs"/>
              <a:sym typeface="+mn-ea"/>
            </a:endParaRPr>
          </a:p>
        </p:txBody>
      </p:sp>
      <p:sp>
        <p:nvSpPr>
          <p:cNvPr id="4" name="Rectangle 3"/>
          <p:cNvSpPr>
            <a:spLocks noGrp="1"/>
          </p:cNvSpPr>
          <p:nvPr/>
        </p:nvSpPr>
        <p:spPr>
          <a:xfrm>
            <a:off x="-57150" y="5003800"/>
            <a:ext cx="14273213" cy="1860550"/>
          </a:xfrm>
          <a:prstGeom prst="rect">
            <a:avLst/>
          </a:prstGeom>
          <a:noFill/>
          <a:ln w="9525">
            <a:noFill/>
            <a:miter/>
          </a:ln>
        </p:spPr>
        <p:txBody>
          <a:bodyPr lIns="140717" tIns="70359" rIns="140717" bIns="70359"/>
          <a:lstStyle>
            <a:lvl1pPr marL="342900" indent="-3429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1pPr>
            <a:lvl2pPr marL="4572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2pPr>
            <a:lvl3pPr marL="9144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3pPr>
            <a:lvl4pPr marL="16002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4pPr>
            <a:lvl5pPr marL="20574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9pPr>
          </a:lstStyle>
          <a:p>
            <a:pPr marL="342900" marR="0" lvl="0" indent="-342900" algn="l" defTabSz="914400" rtl="0" eaLnBrk="0" fontAlgn="base" latinLnBrk="0" hangingPunct="0">
              <a:lnSpc>
                <a:spcPct val="100000"/>
              </a:lnSpc>
              <a:spcBef>
                <a:spcPct val="20000"/>
              </a:spcBef>
              <a:spcAft>
                <a:spcPct val="0"/>
              </a:spcAft>
              <a:buClrTx/>
              <a:buSzTx/>
              <a:buFontTx/>
              <a:buNone/>
              <a:defRPr/>
            </a:pPr>
            <a:r>
              <a:rPr kumimoji="0" lang="zh-CN" altLang="zh-CN" sz="4000" b="1" i="0" u="none" strike="noStrike" kern="1200" cap="none" spc="0" normalizeH="0" baseline="0" noProof="1" smtClean="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      </a:t>
            </a:r>
            <a:r>
              <a:rPr kumimoji="0" lang="zh-CN" altLang="en-US" sz="4000" b="1" i="0" u="none" strike="noStrike" kern="1200" cap="none" spc="0" normalizeH="0" baseline="0" noProof="1" smtClean="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放行是口岸海关监管现场作业的最后一个环节。 海关放行是指海关在接受进口货物的申报，经过审核报关单据、查验货物、依法征收税费后，对进口货物作出结束海关现场监管决定的行为。</a:t>
            </a:r>
            <a:r>
              <a:rPr kumimoji="0" lang="zh-CN" altLang="en-US" sz="4000" b="1" i="0" u="none" strike="noStrike" kern="1200" cap="none" spc="0" normalizeH="0" baseline="0" noProof="1" smtClean="0">
                <a:ln>
                  <a:noFill/>
                </a:ln>
                <a:solidFill>
                  <a:srgbClr val="FF0000"/>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海关在决定放行进口货物后，需在有关报关单据上签盖“海关放行章”</a:t>
            </a:r>
            <a:r>
              <a:rPr kumimoji="0" lang="zh-CN" altLang="en-US" sz="4000" b="1" i="0" u="none" strike="noStrike" kern="1200" cap="none" spc="0" normalizeH="0" baseline="0" noProof="1" smtClean="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，进口货物的收发货人凭此办理提取进口货物手续。另外，进口货物因各种原因需海关特殊处理的，可向海关申请</a:t>
            </a:r>
            <a:r>
              <a:rPr kumimoji="0" lang="zh-CN" altLang="en-US" sz="4000" b="1" i="0" u="none" strike="noStrike" kern="1200" cap="none" spc="0" normalizeH="0" baseline="0" noProof="1" smtClean="0">
                <a:ln>
                  <a:noFill/>
                </a:ln>
                <a:solidFill>
                  <a:srgbClr val="FF0000"/>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担保放行</a:t>
            </a:r>
            <a:r>
              <a:rPr kumimoji="0" lang="zh-CN" altLang="en-US" sz="4000" b="1" i="0" u="none" strike="noStrike" kern="1200" cap="none" spc="0" normalizeH="0" baseline="0" noProof="1" smtClean="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rPr>
              <a:t>。</a:t>
            </a:r>
            <a:endParaRPr kumimoji="0" lang="zh-CN" altLang="en-US" sz="4000" b="1" i="0" u="none" strike="noStrike" kern="1200" cap="none" spc="0" normalizeH="0" baseline="0" noProof="1" smtClean="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endParaRPr>
          </a:p>
        </p:txBody>
      </p:sp>
    </p:spTree>
  </p:cSld>
  <p:clrMapOvr>
    <a:masterClrMapping/>
  </p:clrMapOvr>
  <p:transition>
    <p:fade/>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4978" name="内容占位符 2"/>
          <p:cNvSpPr>
            <a:spLocks noGrp="1"/>
          </p:cNvSpPr>
          <p:nvPr>
            <p:ph idx="1"/>
          </p:nvPr>
        </p:nvSpPr>
        <p:spPr>
          <a:xfrm>
            <a:off x="850900" y="2212975"/>
            <a:ext cx="4797425" cy="1439863"/>
          </a:xfrm>
          <a:ln/>
        </p:spPr>
        <p:txBody>
          <a:bodyPr vert="horz" wrap="square" lIns="140717" tIns="70359" rIns="140717" bIns="70359" anchor="t" anchorCtr="0"/>
          <a:p>
            <a:pPr marL="1905" indent="-528955">
              <a:lnSpc>
                <a:spcPct val="150000"/>
              </a:lnSpc>
              <a:buNone/>
            </a:pPr>
            <a:endParaRPr lang="zh-CN" altLang="en-US" sz="1800" dirty="0">
              <a:sym typeface="Arial" panose="020B0604020202020204" pitchFamily="34" charset="0"/>
            </a:endParaRPr>
          </a:p>
          <a:p>
            <a:pPr marL="1905" indent="-528955"/>
            <a:endParaRPr lang="zh-CN" altLang="en-US" sz="1800" dirty="0">
              <a:sym typeface="Arial" panose="020B0604020202020204" pitchFamily="34" charset="0"/>
            </a:endParaRPr>
          </a:p>
        </p:txBody>
      </p:sp>
      <p:sp>
        <p:nvSpPr>
          <p:cNvPr id="254979" name="标题 1"/>
          <p:cNvSpPr>
            <a:spLocks noGrp="1"/>
          </p:cNvSpPr>
          <p:nvPr/>
        </p:nvSpPr>
        <p:spPr>
          <a:xfrm>
            <a:off x="1074738" y="603250"/>
            <a:ext cx="12961937" cy="838200"/>
          </a:xfrm>
          <a:prstGeom prst="rect">
            <a:avLst/>
          </a:prstGeom>
          <a:noFill/>
          <a:ln w="9525">
            <a:noFill/>
          </a:ln>
        </p:spPr>
        <p:txBody>
          <a:bodyPr lIns="140717" tIns="70359" rIns="140717" bIns="70359" anchor="ctr" anchorCtr="1"/>
          <a:p>
            <a:pPr algn="ctr"/>
            <a:r>
              <a:rPr lang="zh-CN" altLang="en-US" sz="5800" b="1" dirty="0">
                <a:solidFill>
                  <a:schemeClr val="bg1"/>
                </a:solidFill>
                <a:latin typeface="黑体" panose="02010609060101010101" pitchFamily="49" charset="-122"/>
                <a:ea typeface="黑体" panose="02010609060101010101" pitchFamily="49" charset="-122"/>
              </a:rPr>
              <a:t>结  论</a:t>
            </a:r>
            <a:endParaRPr lang="zh-CN" altLang="en-US" sz="5800" b="1" dirty="0">
              <a:solidFill>
                <a:schemeClr val="bg1"/>
              </a:solidFill>
              <a:latin typeface="黑体" panose="02010609060101010101" pitchFamily="49" charset="-122"/>
              <a:ea typeface="黑体" panose="02010609060101010101" pitchFamily="49" charset="-122"/>
            </a:endParaRPr>
          </a:p>
        </p:txBody>
      </p:sp>
      <p:sp>
        <p:nvSpPr>
          <p:cNvPr id="254980" name="Freeform 3"/>
          <p:cNvSpPr/>
          <p:nvPr/>
        </p:nvSpPr>
        <p:spPr>
          <a:xfrm>
            <a:off x="7656513" y="7902575"/>
            <a:ext cx="971550" cy="741363"/>
          </a:xfrm>
          <a:custGeom>
            <a:avLst/>
            <a:gdLst/>
            <a:ahLst/>
            <a:cxnLst>
              <a:cxn ang="0">
                <a:pos x="2407199" y="1649541"/>
              </a:cxn>
              <a:cxn ang="0">
                <a:pos x="0" y="1649541"/>
              </a:cxn>
              <a:cxn ang="0">
                <a:pos x="0" y="0"/>
              </a:cxn>
              <a:cxn ang="0">
                <a:pos x="2407199" y="0"/>
              </a:cxn>
              <a:cxn ang="0">
                <a:pos x="2407199" y="1649541"/>
              </a:cxn>
            </a:cxnLst>
            <a:pathLst>
              <a:path w="617563" h="496836">
                <a:moveTo>
                  <a:pt x="617563" y="496836"/>
                </a:moveTo>
                <a:lnTo>
                  <a:pt x="0" y="496836"/>
                </a:lnTo>
                <a:lnTo>
                  <a:pt x="0" y="0"/>
                </a:lnTo>
                <a:lnTo>
                  <a:pt x="617563" y="0"/>
                </a:lnTo>
                <a:lnTo>
                  <a:pt x="617563" y="496836"/>
                </a:lnTo>
              </a:path>
            </a:pathLst>
          </a:custGeom>
          <a:solidFill>
            <a:srgbClr val="B6B2AB">
              <a:alpha val="100000"/>
            </a:srgbClr>
          </a:solidFill>
          <a:ln w="9525" cap="flat" cmpd="sng">
            <a:solidFill>
              <a:schemeClr val="bg2">
                <a:alpha val="0"/>
              </a:schemeClr>
            </a:solidFill>
            <a:prstDash val="solid"/>
            <a:miter lim="800000"/>
            <a:headEnd type="none" w="med" len="med"/>
            <a:tailEnd type="none" w="med" len="med"/>
          </a:ln>
        </p:spPr>
        <p:txBody>
          <a:bodyPr/>
          <a:p>
            <a:endParaRPr lang="zh-CN" altLang="en-US"/>
          </a:p>
        </p:txBody>
      </p:sp>
      <p:sp>
        <p:nvSpPr>
          <p:cNvPr id="254981" name="Freeform 3"/>
          <p:cNvSpPr/>
          <p:nvPr/>
        </p:nvSpPr>
        <p:spPr>
          <a:xfrm>
            <a:off x="6975475" y="8547100"/>
            <a:ext cx="2300288" cy="179388"/>
          </a:xfrm>
          <a:custGeom>
            <a:avLst/>
            <a:gdLst/>
            <a:ahLst/>
            <a:cxnLst>
              <a:cxn ang="0">
                <a:pos x="5697038" y="397175"/>
              </a:cxn>
              <a:cxn ang="0">
                <a:pos x="0" y="397175"/>
              </a:cxn>
              <a:cxn ang="0">
                <a:pos x="0" y="0"/>
              </a:cxn>
              <a:cxn ang="0">
                <a:pos x="5697038" y="0"/>
              </a:cxn>
              <a:cxn ang="0">
                <a:pos x="5697038" y="397175"/>
              </a:cxn>
            </a:cxnLst>
            <a:pathLst>
              <a:path w="1461668" h="120726">
                <a:moveTo>
                  <a:pt x="1461668" y="120726"/>
                </a:moveTo>
                <a:lnTo>
                  <a:pt x="0" y="120726"/>
                </a:lnTo>
                <a:lnTo>
                  <a:pt x="0" y="0"/>
                </a:lnTo>
                <a:lnTo>
                  <a:pt x="1461668" y="0"/>
                </a:lnTo>
                <a:lnTo>
                  <a:pt x="1461668" y="120726"/>
                </a:lnTo>
              </a:path>
            </a:pathLst>
          </a:custGeom>
          <a:solidFill>
            <a:srgbClr val="B6B2AB">
              <a:alpha val="100000"/>
            </a:srgbClr>
          </a:solidFill>
          <a:ln w="9525" cap="flat" cmpd="sng">
            <a:solidFill>
              <a:schemeClr val="bg2">
                <a:alpha val="0"/>
              </a:schemeClr>
            </a:solidFill>
            <a:prstDash val="solid"/>
            <a:miter lim="800000"/>
            <a:headEnd type="none" w="med" len="med"/>
            <a:tailEnd type="none" w="med" len="med"/>
          </a:ln>
        </p:spPr>
        <p:txBody>
          <a:bodyPr/>
          <a:p>
            <a:endParaRPr lang="zh-CN" altLang="en-US"/>
          </a:p>
        </p:txBody>
      </p:sp>
      <p:sp>
        <p:nvSpPr>
          <p:cNvPr id="254982" name="Freeform 3"/>
          <p:cNvSpPr/>
          <p:nvPr/>
        </p:nvSpPr>
        <p:spPr>
          <a:xfrm>
            <a:off x="1985963" y="8655050"/>
            <a:ext cx="10140950" cy="355600"/>
          </a:xfrm>
          <a:custGeom>
            <a:avLst/>
            <a:gdLst/>
            <a:ahLst/>
            <a:cxnLst>
              <a:cxn ang="0">
                <a:pos x="25153522" y="800609"/>
              </a:cxn>
              <a:cxn ang="0">
                <a:pos x="0" y="800609"/>
              </a:cxn>
              <a:cxn ang="0">
                <a:pos x="0" y="0"/>
              </a:cxn>
              <a:cxn ang="0">
                <a:pos x="25153516" y="0"/>
              </a:cxn>
              <a:cxn ang="0">
                <a:pos x="25153516" y="800609"/>
              </a:cxn>
            </a:cxnLst>
            <a:pathLst>
              <a:path w="6439103" h="236804">
                <a:moveTo>
                  <a:pt x="6439103" y="236804"/>
                </a:moveTo>
                <a:lnTo>
                  <a:pt x="0" y="236804"/>
                </a:lnTo>
                <a:lnTo>
                  <a:pt x="0" y="0"/>
                </a:lnTo>
                <a:lnTo>
                  <a:pt x="6439102" y="0"/>
                </a:lnTo>
                <a:lnTo>
                  <a:pt x="6439102" y="236804"/>
                </a:lnTo>
              </a:path>
            </a:pathLst>
          </a:custGeom>
          <a:solidFill>
            <a:srgbClr val="6699FF">
              <a:alpha val="100000"/>
            </a:srgbClr>
          </a:solidFill>
          <a:ln w="9525" cap="flat" cmpd="sng">
            <a:solidFill>
              <a:schemeClr val="bg2">
                <a:alpha val="0"/>
              </a:schemeClr>
            </a:solidFill>
            <a:prstDash val="solid"/>
            <a:miter lim="800000"/>
            <a:headEnd type="none" w="med" len="med"/>
            <a:tailEnd type="none" w="med" len="med"/>
          </a:ln>
        </p:spPr>
        <p:txBody>
          <a:bodyPr/>
          <a:p>
            <a:endParaRPr lang="zh-CN" altLang="en-US"/>
          </a:p>
        </p:txBody>
      </p:sp>
      <p:sp>
        <p:nvSpPr>
          <p:cNvPr id="254983" name="Freeform 3"/>
          <p:cNvSpPr/>
          <p:nvPr/>
        </p:nvSpPr>
        <p:spPr>
          <a:xfrm>
            <a:off x="4340225" y="3006725"/>
            <a:ext cx="7935913" cy="4986338"/>
          </a:xfrm>
          <a:custGeom>
            <a:avLst/>
            <a:gdLst/>
            <a:ahLst/>
            <a:cxnLst>
              <a:cxn ang="0">
                <a:pos x="46254050" y="29627048"/>
              </a:cxn>
              <a:cxn ang="0">
                <a:pos x="1189577" y="29627048"/>
              </a:cxn>
              <a:cxn ang="0">
                <a:pos x="0" y="28448476"/>
              </a:cxn>
              <a:cxn ang="0">
                <a:pos x="0" y="1178553"/>
              </a:cxn>
              <a:cxn ang="0">
                <a:pos x="1189577" y="0"/>
              </a:cxn>
              <a:cxn ang="0">
                <a:pos x="46254050" y="0"/>
              </a:cxn>
              <a:cxn ang="0">
                <a:pos x="47443627" y="1178553"/>
              </a:cxn>
              <a:cxn ang="0">
                <a:pos x="47443627" y="28448476"/>
              </a:cxn>
              <a:cxn ang="0">
                <a:pos x="46254050" y="29627048"/>
              </a:cxn>
            </a:cxnLst>
            <a:pathLst>
              <a:path w="3245701" h="2045792">
                <a:moveTo>
                  <a:pt x="3164319" y="2045792"/>
                </a:moveTo>
                <a:lnTo>
                  <a:pt x="81381" y="2045792"/>
                </a:lnTo>
                <a:cubicBezTo>
                  <a:pt x="36626" y="2045792"/>
                  <a:pt x="0" y="2009177"/>
                  <a:pt x="0" y="1964410"/>
                </a:cubicBezTo>
                <a:lnTo>
                  <a:pt x="0" y="81381"/>
                </a:lnTo>
                <a:cubicBezTo>
                  <a:pt x="0" y="36626"/>
                  <a:pt x="36626" y="0"/>
                  <a:pt x="81381" y="0"/>
                </a:cubicBezTo>
                <a:lnTo>
                  <a:pt x="3164319" y="0"/>
                </a:lnTo>
                <a:cubicBezTo>
                  <a:pt x="3209074" y="0"/>
                  <a:pt x="3245700" y="36626"/>
                  <a:pt x="3245700" y="81381"/>
                </a:cubicBezTo>
                <a:lnTo>
                  <a:pt x="3245700" y="1964410"/>
                </a:lnTo>
                <a:cubicBezTo>
                  <a:pt x="3245700" y="2009177"/>
                  <a:pt x="3209074" y="2045792"/>
                  <a:pt x="3164319" y="2045792"/>
                </a:cubicBezTo>
              </a:path>
            </a:pathLst>
          </a:custGeom>
          <a:solidFill>
            <a:srgbClr val="132734">
              <a:alpha val="79999"/>
            </a:srgbClr>
          </a:solidFill>
          <a:ln w="9525" cap="flat" cmpd="sng">
            <a:solidFill>
              <a:schemeClr val="bg2">
                <a:alpha val="0"/>
              </a:schemeClr>
            </a:solidFill>
            <a:prstDash val="solid"/>
            <a:miter lim="800000"/>
            <a:headEnd type="none" w="med" len="med"/>
            <a:tailEnd type="none" w="med" len="med"/>
          </a:ln>
        </p:spPr>
        <p:txBody>
          <a:bodyPr/>
          <a:p>
            <a:endParaRPr lang="zh-CN" altLang="en-US"/>
          </a:p>
        </p:txBody>
      </p:sp>
      <p:sp>
        <p:nvSpPr>
          <p:cNvPr id="254984" name="Freeform 3"/>
          <p:cNvSpPr/>
          <p:nvPr/>
        </p:nvSpPr>
        <p:spPr>
          <a:xfrm>
            <a:off x="2097088" y="8440738"/>
            <a:ext cx="1593850" cy="252412"/>
          </a:xfrm>
          <a:custGeom>
            <a:avLst/>
            <a:gdLst/>
            <a:ahLst/>
            <a:cxnLst>
              <a:cxn ang="0">
                <a:pos x="3950249" y="558986"/>
              </a:cxn>
              <a:cxn ang="0">
                <a:pos x="0" y="558986"/>
              </a:cxn>
              <a:cxn ang="0">
                <a:pos x="0" y="0"/>
              </a:cxn>
              <a:cxn ang="0">
                <a:pos x="3950249" y="0"/>
              </a:cxn>
              <a:cxn ang="0">
                <a:pos x="3950249" y="558986"/>
              </a:cxn>
            </a:cxnLst>
            <a:pathLst>
              <a:path w="1012050" h="169900">
                <a:moveTo>
                  <a:pt x="1012050" y="169900"/>
                </a:moveTo>
                <a:lnTo>
                  <a:pt x="0" y="169900"/>
                </a:lnTo>
                <a:lnTo>
                  <a:pt x="0" y="0"/>
                </a:lnTo>
                <a:lnTo>
                  <a:pt x="1012050" y="0"/>
                </a:lnTo>
                <a:lnTo>
                  <a:pt x="1012050" y="169900"/>
                </a:lnTo>
              </a:path>
            </a:pathLst>
          </a:custGeom>
          <a:solidFill>
            <a:srgbClr val="B2B2B2">
              <a:alpha val="100000"/>
            </a:srgbClr>
          </a:solidFill>
          <a:ln w="9525" cap="flat" cmpd="sng">
            <a:solidFill>
              <a:srgbClr val="777777">
                <a:alpha val="0"/>
              </a:srgbClr>
            </a:solidFill>
            <a:prstDash val="solid"/>
            <a:miter lim="800000"/>
            <a:headEnd type="none" w="med" len="med"/>
            <a:tailEnd type="none" w="med" len="med"/>
          </a:ln>
        </p:spPr>
        <p:txBody>
          <a:bodyPr/>
          <a:p>
            <a:endParaRPr lang="zh-CN" altLang="en-US"/>
          </a:p>
        </p:txBody>
      </p:sp>
      <p:sp>
        <p:nvSpPr>
          <p:cNvPr id="254985" name="Freeform 3"/>
          <p:cNvSpPr/>
          <p:nvPr/>
        </p:nvSpPr>
        <p:spPr>
          <a:xfrm>
            <a:off x="2779713" y="8228013"/>
            <a:ext cx="300037" cy="284162"/>
          </a:xfrm>
          <a:custGeom>
            <a:avLst/>
            <a:gdLst/>
            <a:ahLst/>
            <a:cxnLst>
              <a:cxn ang="0">
                <a:pos x="740721" y="314485"/>
              </a:cxn>
              <a:cxn ang="0">
                <a:pos x="370357" y="628970"/>
              </a:cxn>
              <a:cxn ang="0">
                <a:pos x="0" y="314485"/>
              </a:cxn>
              <a:cxn ang="0">
                <a:pos x="370357" y="0"/>
              </a:cxn>
              <a:cxn ang="0">
                <a:pos x="740721" y="314485"/>
              </a:cxn>
            </a:cxnLst>
            <a:pathLst>
              <a:path w="190957" h="190956">
                <a:moveTo>
                  <a:pt x="190957" y="95478"/>
                </a:moveTo>
                <a:cubicBezTo>
                  <a:pt x="190957" y="148208"/>
                  <a:pt x="148209" y="190956"/>
                  <a:pt x="95478" y="190956"/>
                </a:cubicBezTo>
                <a:cubicBezTo>
                  <a:pt x="42748" y="190956"/>
                  <a:pt x="0" y="148208"/>
                  <a:pt x="0" y="95478"/>
                </a:cubicBezTo>
                <a:cubicBezTo>
                  <a:pt x="0" y="42748"/>
                  <a:pt x="42748" y="0"/>
                  <a:pt x="95478" y="0"/>
                </a:cubicBezTo>
                <a:cubicBezTo>
                  <a:pt x="148209" y="0"/>
                  <a:pt x="190957" y="42748"/>
                  <a:pt x="190957" y="95478"/>
                </a:cubicBezTo>
              </a:path>
            </a:pathLst>
          </a:custGeom>
          <a:solidFill>
            <a:schemeClr val="bg2">
              <a:alpha val="100000"/>
            </a:schemeClr>
          </a:solidFill>
          <a:ln w="9525" cap="flat" cmpd="sng">
            <a:solidFill>
              <a:srgbClr val="777777">
                <a:alpha val="0"/>
              </a:srgbClr>
            </a:solidFill>
            <a:prstDash val="solid"/>
            <a:miter lim="800000"/>
            <a:headEnd type="none" w="med" len="med"/>
            <a:tailEnd type="none" w="med" len="med"/>
          </a:ln>
        </p:spPr>
        <p:txBody>
          <a:bodyPr/>
          <a:p>
            <a:endParaRPr lang="zh-CN" altLang="en-US"/>
          </a:p>
        </p:txBody>
      </p:sp>
      <p:sp>
        <p:nvSpPr>
          <p:cNvPr id="254986" name="Freeform 3"/>
          <p:cNvSpPr/>
          <p:nvPr/>
        </p:nvSpPr>
        <p:spPr>
          <a:xfrm>
            <a:off x="1757363" y="6831013"/>
            <a:ext cx="1155700" cy="1460500"/>
          </a:xfrm>
          <a:custGeom>
            <a:avLst/>
            <a:gdLst/>
            <a:ahLst/>
            <a:cxnLst>
              <a:cxn ang="0">
                <a:pos x="44518" y="37613"/>
              </a:cxn>
              <a:cxn ang="0">
                <a:pos x="2832077" y="3211764"/>
              </a:cxn>
            </a:cxnLst>
            <a:pathLst>
              <a:path w="732358" h="979119">
                <a:moveTo>
                  <a:pt x="11334" y="11334"/>
                </a:moveTo>
                <a:lnTo>
                  <a:pt x="721023" y="967784"/>
                </a:lnTo>
              </a:path>
            </a:pathLst>
          </a:custGeom>
          <a:solidFill>
            <a:schemeClr val="bg2">
              <a:alpha val="100000"/>
            </a:schemeClr>
          </a:solidFill>
          <a:ln w="9525" cap="flat" cmpd="sng">
            <a:solidFill>
              <a:srgbClr val="777777">
                <a:alpha val="100000"/>
              </a:srgbClr>
            </a:solidFill>
            <a:prstDash val="solid"/>
            <a:miter lim="800000"/>
            <a:headEnd type="none" w="med" len="med"/>
            <a:tailEnd type="none" w="med" len="med"/>
          </a:ln>
        </p:spPr>
        <p:txBody>
          <a:bodyPr/>
          <a:p>
            <a:endParaRPr lang="zh-CN" altLang="en-US"/>
          </a:p>
        </p:txBody>
      </p:sp>
      <p:sp>
        <p:nvSpPr>
          <p:cNvPr id="254987" name="Freeform 3"/>
          <p:cNvSpPr/>
          <p:nvPr/>
        </p:nvSpPr>
        <p:spPr>
          <a:xfrm>
            <a:off x="1870075" y="6831013"/>
            <a:ext cx="1152525" cy="1460500"/>
          </a:xfrm>
          <a:custGeom>
            <a:avLst/>
            <a:gdLst/>
            <a:ahLst/>
            <a:cxnLst>
              <a:cxn ang="0">
                <a:pos x="44181" y="37613"/>
              </a:cxn>
              <a:cxn ang="0">
                <a:pos x="2810545" y="3211764"/>
              </a:cxn>
            </a:cxnLst>
            <a:pathLst>
              <a:path w="732345" h="979119">
                <a:moveTo>
                  <a:pt x="11334" y="11334"/>
                </a:moveTo>
                <a:lnTo>
                  <a:pt x="721010" y="967784"/>
                </a:lnTo>
              </a:path>
            </a:pathLst>
          </a:custGeom>
          <a:solidFill>
            <a:schemeClr val="bg2">
              <a:alpha val="100000"/>
            </a:schemeClr>
          </a:solidFill>
          <a:ln w="9525" cap="flat" cmpd="sng">
            <a:solidFill>
              <a:srgbClr val="777777">
                <a:alpha val="100000"/>
              </a:srgbClr>
            </a:solidFill>
            <a:prstDash val="solid"/>
            <a:miter lim="800000"/>
            <a:headEnd type="none" w="med" len="med"/>
            <a:tailEnd type="none" w="med" len="med"/>
          </a:ln>
        </p:spPr>
        <p:txBody>
          <a:bodyPr/>
          <a:p>
            <a:endParaRPr lang="zh-CN" altLang="en-US"/>
          </a:p>
        </p:txBody>
      </p:sp>
      <p:sp>
        <p:nvSpPr>
          <p:cNvPr id="254988" name="Freeform 3"/>
          <p:cNvSpPr/>
          <p:nvPr/>
        </p:nvSpPr>
        <p:spPr>
          <a:xfrm rot="-840000">
            <a:off x="1597025" y="4940300"/>
            <a:ext cx="1395413" cy="1258888"/>
          </a:xfrm>
          <a:custGeom>
            <a:avLst/>
            <a:gdLst/>
            <a:ahLst/>
            <a:cxnLst>
              <a:cxn ang="0">
                <a:pos x="3417304" y="37384"/>
              </a:cxn>
              <a:cxn ang="0">
                <a:pos x="44289" y="2752364"/>
              </a:cxn>
            </a:cxnLst>
            <a:pathLst>
              <a:path w="885888" h="845769">
                <a:moveTo>
                  <a:pt x="874553" y="11334"/>
                </a:moveTo>
                <a:lnTo>
                  <a:pt x="11334" y="834434"/>
                </a:lnTo>
              </a:path>
            </a:pathLst>
          </a:custGeom>
          <a:solidFill>
            <a:schemeClr val="bg2">
              <a:alpha val="100000"/>
            </a:schemeClr>
          </a:solidFill>
          <a:ln w="9525" cap="flat" cmpd="sng">
            <a:solidFill>
              <a:srgbClr val="777777">
                <a:alpha val="100000"/>
              </a:srgbClr>
            </a:solidFill>
            <a:prstDash val="solid"/>
            <a:miter lim="800000"/>
            <a:headEnd type="none" w="med" len="med"/>
            <a:tailEnd type="none" w="med" len="med"/>
          </a:ln>
        </p:spPr>
        <p:txBody>
          <a:bodyPr/>
          <a:p>
            <a:endParaRPr lang="zh-CN" altLang="en-US"/>
          </a:p>
        </p:txBody>
      </p:sp>
      <p:sp>
        <p:nvSpPr>
          <p:cNvPr id="254989" name="Freeform 3"/>
          <p:cNvSpPr/>
          <p:nvPr/>
        </p:nvSpPr>
        <p:spPr>
          <a:xfrm rot="-840000">
            <a:off x="1644650" y="5005388"/>
            <a:ext cx="1395413" cy="1262062"/>
          </a:xfrm>
          <a:custGeom>
            <a:avLst/>
            <a:gdLst/>
            <a:ahLst/>
            <a:cxnLst>
              <a:cxn ang="0">
                <a:pos x="3417205" y="37643"/>
              </a:cxn>
              <a:cxn ang="0">
                <a:pos x="44286" y="2771381"/>
              </a:cxn>
            </a:cxnLst>
            <a:pathLst>
              <a:path w="885901" h="845781">
                <a:moveTo>
                  <a:pt x="874566" y="11334"/>
                </a:moveTo>
                <a:lnTo>
                  <a:pt x="11334" y="834446"/>
                </a:lnTo>
              </a:path>
            </a:pathLst>
          </a:custGeom>
          <a:solidFill>
            <a:schemeClr val="bg2">
              <a:alpha val="100000"/>
            </a:schemeClr>
          </a:solidFill>
          <a:ln w="9525" cap="flat" cmpd="sng">
            <a:solidFill>
              <a:srgbClr val="777777">
                <a:alpha val="100000"/>
              </a:srgbClr>
            </a:solidFill>
            <a:prstDash val="solid"/>
            <a:miter lim="800000"/>
            <a:headEnd type="none" w="med" len="med"/>
            <a:tailEnd type="none" w="med" len="med"/>
          </a:ln>
        </p:spPr>
        <p:txBody>
          <a:bodyPr/>
          <a:p>
            <a:endParaRPr lang="zh-CN" altLang="en-US"/>
          </a:p>
        </p:txBody>
      </p:sp>
      <p:sp>
        <p:nvSpPr>
          <p:cNvPr id="254990" name="Freeform 3"/>
          <p:cNvSpPr/>
          <p:nvPr/>
        </p:nvSpPr>
        <p:spPr>
          <a:xfrm>
            <a:off x="1530350" y="6400800"/>
            <a:ext cx="374650" cy="354013"/>
          </a:xfrm>
          <a:custGeom>
            <a:avLst/>
            <a:gdLst/>
            <a:ahLst/>
            <a:cxnLst>
              <a:cxn ang="0">
                <a:pos x="928289" y="392267"/>
              </a:cxn>
              <a:cxn ang="0">
                <a:pos x="464119" y="784534"/>
              </a:cxn>
              <a:cxn ang="0">
                <a:pos x="0" y="392267"/>
              </a:cxn>
              <a:cxn ang="0">
                <a:pos x="464119" y="0"/>
              </a:cxn>
              <a:cxn ang="0">
                <a:pos x="928289" y="392267"/>
              </a:cxn>
            </a:cxnLst>
            <a:pathLst>
              <a:path w="238137" h="238150">
                <a:moveTo>
                  <a:pt x="238137" y="119075"/>
                </a:moveTo>
                <a:cubicBezTo>
                  <a:pt x="238137" y="184836"/>
                  <a:pt x="184823" y="238150"/>
                  <a:pt x="119062" y="238150"/>
                </a:cubicBezTo>
                <a:cubicBezTo>
                  <a:pt x="53301" y="238150"/>
                  <a:pt x="0" y="184836"/>
                  <a:pt x="0" y="119075"/>
                </a:cubicBezTo>
                <a:cubicBezTo>
                  <a:pt x="0" y="53314"/>
                  <a:pt x="53301" y="0"/>
                  <a:pt x="119062" y="0"/>
                </a:cubicBezTo>
                <a:cubicBezTo>
                  <a:pt x="184823" y="0"/>
                  <a:pt x="238137" y="53314"/>
                  <a:pt x="238137" y="119075"/>
                </a:cubicBezTo>
              </a:path>
            </a:pathLst>
          </a:custGeom>
          <a:solidFill>
            <a:schemeClr val="bg2">
              <a:alpha val="100000"/>
            </a:schemeClr>
          </a:solidFill>
          <a:ln w="9525" cap="flat" cmpd="sng">
            <a:solidFill>
              <a:srgbClr val="777777">
                <a:alpha val="0"/>
              </a:srgbClr>
            </a:solidFill>
            <a:prstDash val="solid"/>
            <a:miter lim="800000"/>
            <a:headEnd type="none" w="med" len="med"/>
            <a:tailEnd type="none" w="med" len="med"/>
          </a:ln>
        </p:spPr>
        <p:txBody>
          <a:bodyPr/>
          <a:p>
            <a:endParaRPr lang="zh-CN" altLang="en-US"/>
          </a:p>
        </p:txBody>
      </p:sp>
      <p:sp>
        <p:nvSpPr>
          <p:cNvPr id="254991" name="Freeform 3"/>
          <p:cNvSpPr/>
          <p:nvPr/>
        </p:nvSpPr>
        <p:spPr>
          <a:xfrm>
            <a:off x="3451225" y="4984750"/>
            <a:ext cx="414338" cy="390525"/>
          </a:xfrm>
          <a:custGeom>
            <a:avLst/>
            <a:gdLst/>
            <a:ahLst/>
            <a:cxnLst>
              <a:cxn ang="0">
                <a:pos x="1021223" y="433611"/>
              </a:cxn>
              <a:cxn ang="0">
                <a:pos x="510587" y="867263"/>
              </a:cxn>
              <a:cxn ang="0">
                <a:pos x="0" y="433611"/>
              </a:cxn>
              <a:cxn ang="0">
                <a:pos x="510587" y="0"/>
              </a:cxn>
              <a:cxn ang="0">
                <a:pos x="1021223" y="433611"/>
              </a:cxn>
            </a:cxnLst>
            <a:pathLst>
              <a:path w="264147" h="262064">
                <a:moveTo>
                  <a:pt x="264147" y="131026"/>
                </a:moveTo>
                <a:cubicBezTo>
                  <a:pt x="264147" y="203390"/>
                  <a:pt x="205016" y="262064"/>
                  <a:pt x="132067" y="262064"/>
                </a:cubicBezTo>
                <a:cubicBezTo>
                  <a:pt x="59131" y="262064"/>
                  <a:pt x="0" y="203390"/>
                  <a:pt x="0" y="131026"/>
                </a:cubicBezTo>
                <a:cubicBezTo>
                  <a:pt x="0" y="58661"/>
                  <a:pt x="59131" y="0"/>
                  <a:pt x="132067" y="0"/>
                </a:cubicBezTo>
                <a:cubicBezTo>
                  <a:pt x="205016" y="0"/>
                  <a:pt x="264147" y="58661"/>
                  <a:pt x="264147" y="131026"/>
                </a:cubicBezTo>
              </a:path>
            </a:pathLst>
          </a:custGeom>
          <a:solidFill>
            <a:srgbClr val="FFCC00">
              <a:alpha val="100000"/>
            </a:srgbClr>
          </a:solidFill>
          <a:ln w="9525" cap="flat" cmpd="sng">
            <a:solidFill>
              <a:srgbClr val="777777">
                <a:alpha val="0"/>
              </a:srgbClr>
            </a:solidFill>
            <a:prstDash val="solid"/>
            <a:miter lim="800000"/>
            <a:headEnd type="none" w="med" len="med"/>
            <a:tailEnd type="none" w="med" len="med"/>
          </a:ln>
        </p:spPr>
        <p:txBody>
          <a:bodyPr/>
          <a:p>
            <a:endParaRPr lang="zh-CN" altLang="en-US"/>
          </a:p>
        </p:txBody>
      </p:sp>
      <p:sp>
        <p:nvSpPr>
          <p:cNvPr id="254992" name="Freeform 3"/>
          <p:cNvSpPr/>
          <p:nvPr/>
        </p:nvSpPr>
        <p:spPr>
          <a:xfrm>
            <a:off x="2665413" y="4252913"/>
            <a:ext cx="1408112" cy="1330325"/>
          </a:xfrm>
          <a:custGeom>
            <a:avLst/>
            <a:gdLst/>
            <a:ahLst/>
            <a:cxnLst>
              <a:cxn ang="0">
                <a:pos x="3494782" y="1236483"/>
              </a:cxn>
              <a:cxn ang="0">
                <a:pos x="1793627" y="748221"/>
              </a:cxn>
              <a:cxn ang="0">
                <a:pos x="1019061" y="37366"/>
              </a:cxn>
              <a:cxn ang="0">
                <a:pos x="779332" y="37366"/>
              </a:cxn>
              <a:cxn ang="0">
                <a:pos x="346013" y="396706"/>
              </a:cxn>
              <a:cxn ang="0">
                <a:pos x="346458" y="397083"/>
              </a:cxn>
              <a:cxn ang="0">
                <a:pos x="44249" y="654847"/>
              </a:cxn>
              <a:cxn ang="0">
                <a:pos x="44003" y="857955"/>
              </a:cxn>
              <a:cxn ang="0">
                <a:pos x="882384" y="1514739"/>
              </a:cxn>
              <a:cxn ang="0">
                <a:pos x="1457200" y="2956476"/>
              </a:cxn>
              <a:cxn ang="0">
                <a:pos x="2396655" y="2184739"/>
              </a:cxn>
              <a:cxn ang="0">
                <a:pos x="2402166" y="2189532"/>
              </a:cxn>
              <a:cxn ang="0">
                <a:pos x="3494782" y="1236483"/>
              </a:cxn>
            </a:cxnLst>
            <a:pathLst>
              <a:path w="893673" h="892340">
                <a:moveTo>
                  <a:pt x="893673" y="373202"/>
                </a:moveTo>
                <a:lnTo>
                  <a:pt x="458660" y="225832"/>
                </a:lnTo>
                <a:cubicBezTo>
                  <a:pt x="458660" y="225832"/>
                  <a:pt x="284213" y="28905"/>
                  <a:pt x="260591" y="11278"/>
                </a:cubicBezTo>
                <a:cubicBezTo>
                  <a:pt x="224802" y="-15455"/>
                  <a:pt x="199288" y="11278"/>
                  <a:pt x="199288" y="11278"/>
                </a:cubicBezTo>
                <a:lnTo>
                  <a:pt x="88481" y="119736"/>
                </a:lnTo>
                <a:lnTo>
                  <a:pt x="88595" y="119850"/>
                </a:lnTo>
                <a:lnTo>
                  <a:pt x="11315" y="197650"/>
                </a:lnTo>
                <a:cubicBezTo>
                  <a:pt x="11315" y="197650"/>
                  <a:pt x="-15443" y="223126"/>
                  <a:pt x="11252" y="258953"/>
                </a:cubicBezTo>
                <a:cubicBezTo>
                  <a:pt x="28867" y="282575"/>
                  <a:pt x="225640" y="457187"/>
                  <a:pt x="225640" y="457187"/>
                </a:cubicBezTo>
                <a:lnTo>
                  <a:pt x="372630" y="892340"/>
                </a:lnTo>
                <a:lnTo>
                  <a:pt x="612864" y="659410"/>
                </a:lnTo>
                <a:lnTo>
                  <a:pt x="614273" y="660857"/>
                </a:lnTo>
                <a:lnTo>
                  <a:pt x="893673" y="373202"/>
                </a:lnTo>
              </a:path>
            </a:pathLst>
          </a:custGeom>
          <a:solidFill>
            <a:srgbClr val="B2B2B2">
              <a:alpha val="100000"/>
            </a:srgbClr>
          </a:solidFill>
          <a:ln w="9525" cap="flat" cmpd="sng">
            <a:solidFill>
              <a:srgbClr val="777777">
                <a:alpha val="0"/>
              </a:srgbClr>
            </a:solidFill>
            <a:prstDash val="solid"/>
            <a:miter lim="800000"/>
            <a:headEnd type="none" w="med" len="med"/>
            <a:tailEnd type="none" w="med" len="med"/>
          </a:ln>
        </p:spPr>
        <p:txBody>
          <a:bodyPr/>
          <a:p>
            <a:endParaRPr lang="zh-CN" altLang="en-US"/>
          </a:p>
        </p:txBody>
      </p:sp>
      <p:sp>
        <p:nvSpPr>
          <p:cNvPr id="254993" name="Freeform 3"/>
          <p:cNvSpPr/>
          <p:nvPr/>
        </p:nvSpPr>
        <p:spPr>
          <a:xfrm>
            <a:off x="2747963" y="4627563"/>
            <a:ext cx="247650" cy="222250"/>
          </a:xfrm>
          <a:custGeom>
            <a:avLst/>
            <a:gdLst/>
            <a:ahLst/>
            <a:cxnLst>
              <a:cxn ang="0">
                <a:pos x="24742" y="21035"/>
              </a:cxn>
              <a:cxn ang="0">
                <a:pos x="588390" y="473002"/>
              </a:cxn>
            </a:cxnLst>
            <a:pathLst>
              <a:path w="157353" h="149148">
                <a:moveTo>
                  <a:pt x="6350" y="6350"/>
                </a:moveTo>
                <a:lnTo>
                  <a:pt x="151003" y="142798"/>
                </a:lnTo>
              </a:path>
            </a:pathLst>
          </a:custGeom>
          <a:solidFill>
            <a:schemeClr val="bg2">
              <a:alpha val="100000"/>
            </a:schemeClr>
          </a:solidFill>
          <a:ln w="9525" cap="flat" cmpd="sng">
            <a:solidFill>
              <a:srgbClr val="777777">
                <a:alpha val="100000"/>
              </a:srgbClr>
            </a:solidFill>
            <a:prstDash val="solid"/>
            <a:miter lim="800000"/>
            <a:headEnd type="none" w="med" len="med"/>
            <a:tailEnd type="none" w="med" len="med"/>
          </a:ln>
        </p:spPr>
        <p:txBody>
          <a:bodyPr/>
          <a:p>
            <a:endParaRPr lang="zh-CN" altLang="en-US"/>
          </a:p>
        </p:txBody>
      </p:sp>
      <p:sp>
        <p:nvSpPr>
          <p:cNvPr id="254994" name="Freeform 3"/>
          <p:cNvSpPr/>
          <p:nvPr/>
        </p:nvSpPr>
        <p:spPr>
          <a:xfrm>
            <a:off x="2813050" y="4556125"/>
            <a:ext cx="249238" cy="222250"/>
          </a:xfrm>
          <a:custGeom>
            <a:avLst/>
            <a:gdLst/>
            <a:ahLst/>
            <a:cxnLst>
              <a:cxn ang="0">
                <a:pos x="25315" y="21038"/>
              </a:cxn>
              <a:cxn ang="0">
                <a:pos x="601976" y="473079"/>
              </a:cxn>
            </a:cxnLst>
            <a:pathLst>
              <a:path w="157353" h="149136">
                <a:moveTo>
                  <a:pt x="6350" y="6350"/>
                </a:moveTo>
                <a:lnTo>
                  <a:pt x="151002" y="142786"/>
                </a:lnTo>
              </a:path>
            </a:pathLst>
          </a:custGeom>
          <a:solidFill>
            <a:schemeClr val="bg2">
              <a:alpha val="100000"/>
            </a:schemeClr>
          </a:solidFill>
          <a:ln w="9525" cap="flat" cmpd="sng">
            <a:solidFill>
              <a:srgbClr val="777777">
                <a:alpha val="100000"/>
              </a:srgbClr>
            </a:solidFill>
            <a:prstDash val="solid"/>
            <a:miter lim="800000"/>
            <a:headEnd type="none" w="med" len="med"/>
            <a:tailEnd type="none" w="med" len="med"/>
          </a:ln>
        </p:spPr>
        <p:txBody>
          <a:bodyPr/>
          <a:p>
            <a:endParaRPr lang="zh-CN" altLang="en-US"/>
          </a:p>
        </p:txBody>
      </p:sp>
      <p:sp>
        <p:nvSpPr>
          <p:cNvPr id="254995" name="Freeform 3"/>
          <p:cNvSpPr/>
          <p:nvPr/>
        </p:nvSpPr>
        <p:spPr>
          <a:xfrm>
            <a:off x="2892425" y="4479925"/>
            <a:ext cx="247650" cy="223838"/>
          </a:xfrm>
          <a:custGeom>
            <a:avLst/>
            <a:gdLst/>
            <a:ahLst/>
            <a:cxnLst>
              <a:cxn ang="0">
                <a:pos x="24742" y="21337"/>
              </a:cxn>
              <a:cxn ang="0">
                <a:pos x="588390" y="479785"/>
              </a:cxn>
            </a:cxnLst>
            <a:pathLst>
              <a:path w="157353" h="149148">
                <a:moveTo>
                  <a:pt x="6350" y="6350"/>
                </a:moveTo>
                <a:lnTo>
                  <a:pt x="151003" y="142798"/>
                </a:lnTo>
              </a:path>
            </a:pathLst>
          </a:custGeom>
          <a:solidFill>
            <a:schemeClr val="bg2">
              <a:alpha val="100000"/>
            </a:schemeClr>
          </a:solidFill>
          <a:ln w="9525" cap="flat" cmpd="sng">
            <a:solidFill>
              <a:srgbClr val="777777">
                <a:alpha val="100000"/>
              </a:srgbClr>
            </a:solidFill>
            <a:prstDash val="solid"/>
            <a:miter lim="800000"/>
            <a:headEnd type="none" w="med" len="med"/>
            <a:tailEnd type="none" w="med" len="med"/>
          </a:ln>
        </p:spPr>
        <p:txBody>
          <a:bodyPr/>
          <a:p>
            <a:endParaRPr lang="zh-CN" altLang="en-US"/>
          </a:p>
        </p:txBody>
      </p:sp>
      <p:sp>
        <p:nvSpPr>
          <p:cNvPr id="254996" name="Freeform 3"/>
          <p:cNvSpPr/>
          <p:nvPr/>
        </p:nvSpPr>
        <p:spPr>
          <a:xfrm>
            <a:off x="2974975" y="4406900"/>
            <a:ext cx="247650" cy="222250"/>
          </a:xfrm>
          <a:custGeom>
            <a:avLst/>
            <a:gdLst/>
            <a:ahLst/>
            <a:cxnLst>
              <a:cxn ang="0">
                <a:pos x="24736" y="21038"/>
              </a:cxn>
              <a:cxn ang="0">
                <a:pos x="588307" y="473079"/>
              </a:cxn>
            </a:cxnLst>
            <a:pathLst>
              <a:path w="157365" h="149136">
                <a:moveTo>
                  <a:pt x="6350" y="6350"/>
                </a:moveTo>
                <a:lnTo>
                  <a:pt x="151015" y="142786"/>
                </a:lnTo>
              </a:path>
            </a:pathLst>
          </a:custGeom>
          <a:solidFill>
            <a:schemeClr val="bg2">
              <a:alpha val="100000"/>
            </a:schemeClr>
          </a:solidFill>
          <a:ln w="9525" cap="flat" cmpd="sng">
            <a:solidFill>
              <a:srgbClr val="777777">
                <a:alpha val="100000"/>
              </a:srgbClr>
            </a:solidFill>
            <a:prstDash val="solid"/>
            <a:miter lim="800000"/>
            <a:headEnd type="none" w="med" len="med"/>
            <a:tailEnd type="none" w="med" len="med"/>
          </a:ln>
        </p:spPr>
        <p:txBody>
          <a:bodyPr/>
          <a:p>
            <a:endParaRPr lang="zh-CN" altLang="en-US"/>
          </a:p>
        </p:txBody>
      </p:sp>
      <p:sp>
        <p:nvSpPr>
          <p:cNvPr id="254997" name="Freeform 3"/>
          <p:cNvSpPr/>
          <p:nvPr/>
        </p:nvSpPr>
        <p:spPr>
          <a:xfrm>
            <a:off x="3052763" y="4344988"/>
            <a:ext cx="242887" cy="230187"/>
          </a:xfrm>
          <a:custGeom>
            <a:avLst/>
            <a:gdLst/>
            <a:ahLst/>
            <a:cxnLst>
              <a:cxn ang="0">
                <a:pos x="25243" y="21409"/>
              </a:cxn>
              <a:cxn ang="0">
                <a:pos x="583976" y="495719"/>
              </a:cxn>
            </a:cxnLst>
            <a:pathLst>
              <a:path w="153250" h="153377">
                <a:moveTo>
                  <a:pt x="6350" y="6350"/>
                </a:moveTo>
                <a:lnTo>
                  <a:pt x="146900" y="147027"/>
                </a:lnTo>
              </a:path>
            </a:pathLst>
          </a:custGeom>
          <a:solidFill>
            <a:schemeClr val="bg2">
              <a:alpha val="100000"/>
            </a:schemeClr>
          </a:solidFill>
          <a:ln w="9525" cap="flat" cmpd="sng">
            <a:solidFill>
              <a:srgbClr val="777777">
                <a:alpha val="100000"/>
              </a:srgbClr>
            </a:solidFill>
            <a:prstDash val="solid"/>
            <a:miter lim="800000"/>
            <a:headEnd type="none" w="med" len="med"/>
            <a:tailEnd type="none" w="med" len="med"/>
          </a:ln>
        </p:spPr>
        <p:txBody>
          <a:bodyPr/>
          <a:p>
            <a:endParaRPr lang="zh-CN" altLang="en-US"/>
          </a:p>
        </p:txBody>
      </p:sp>
      <p:sp>
        <p:nvSpPr>
          <p:cNvPr id="2" name="内容占位符 2"/>
          <p:cNvSpPr>
            <a:spLocks noGrp="1"/>
          </p:cNvSpPr>
          <p:nvPr/>
        </p:nvSpPr>
        <p:spPr>
          <a:xfrm>
            <a:off x="4479925" y="3394075"/>
            <a:ext cx="7618413" cy="4232275"/>
          </a:xfrm>
          <a:prstGeom prst="rect">
            <a:avLst/>
          </a:prstGeom>
          <a:solidFill>
            <a:schemeClr val="accent3">
              <a:lumMod val="75000"/>
              <a:alpha val="60000"/>
            </a:schemeClr>
          </a:solidFill>
          <a:ln w="9525">
            <a:noFill/>
            <a:miter/>
          </a:ln>
        </p:spPr>
        <p:txBody>
          <a:bodyPr lIns="140717" tIns="70359" rIns="140717" bIns="70359"/>
          <a:lstStyle>
            <a:lvl1pPr marL="342900" indent="-3429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1pPr>
            <a:lvl2pPr marL="4572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2pPr>
            <a:lvl3pPr marL="9144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3pPr>
            <a:lvl4pPr marL="16002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4pPr>
            <a:lvl5pPr marL="20574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9pPr>
          </a:lstStyle>
          <a:p>
            <a:pPr marL="342900" marR="0" lvl="0" indent="-342900" algn="l" defTabSz="914400" rtl="0" eaLnBrk="0" fontAlgn="base" latinLnBrk="0" hangingPunct="0">
              <a:lnSpc>
                <a:spcPct val="140000"/>
              </a:lnSpc>
              <a:spcBef>
                <a:spcPct val="20000"/>
              </a:spcBef>
              <a:spcAft>
                <a:spcPct val="0"/>
              </a:spcAft>
              <a:buClrTx/>
              <a:buSzTx/>
              <a:buFontTx/>
              <a:buNone/>
              <a:defRPr/>
            </a:pPr>
            <a:r>
              <a:rPr kumimoji="0" lang="zh-CN" altLang="zh-CN" sz="4600" b="1" i="0" u="none" strike="noStrike" kern="1200" cap="none" spc="0" normalizeH="0" baseline="0" noProof="1" smtClean="0">
                <a:ln>
                  <a:noFill/>
                </a:ln>
                <a:solidFill>
                  <a:schemeClr val="bg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sym typeface="Arial" panose="020B0604020202020204" pitchFamily="34" charset="0"/>
              </a:rPr>
              <a:t>      </a:t>
            </a:r>
            <a:r>
              <a:rPr kumimoji="0" lang="zh-CN" altLang="en-US" sz="4600" b="1" i="0" u="none" strike="noStrike" kern="1200" cap="none" spc="0" normalizeH="0" baseline="0" noProof="1" smtClean="0">
                <a:ln>
                  <a:noFill/>
                </a:ln>
                <a:solidFill>
                  <a:schemeClr val="bg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sym typeface="Arial" panose="020B0604020202020204" pitchFamily="34" charset="0"/>
              </a:rPr>
              <a:t>报关是履行海关进出境手续的必要环节之一。进口报关程序分为申报、查验、纳税和放行四步。 </a:t>
            </a:r>
            <a:endParaRPr kumimoji="0" lang="zh-CN" altLang="en-US" sz="4600" b="1" i="0" u="none" strike="noStrike" kern="1200" cap="none" spc="0" normalizeH="0" baseline="0" noProof="1" smtClean="0">
              <a:ln>
                <a:noFill/>
              </a:ln>
              <a:solidFill>
                <a:schemeClr val="bg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sym typeface="Arial" panose="020B0604020202020204" pitchFamily="34" charset="0"/>
            </a:endParaRPr>
          </a:p>
        </p:txBody>
      </p:sp>
    </p:spTree>
  </p:cSld>
  <p:clrMapOvr>
    <a:masterClrMapping/>
  </p:clrMapOvr>
  <p:transition>
    <p:fade/>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02" name="Rectangle 2"/>
          <p:cNvSpPr>
            <a:spLocks noGrp="1"/>
          </p:cNvSpPr>
          <p:nvPr/>
        </p:nvSpPr>
        <p:spPr>
          <a:xfrm>
            <a:off x="5497513" y="495300"/>
            <a:ext cx="7954962" cy="836613"/>
          </a:xfrm>
          <a:prstGeom prst="rect">
            <a:avLst/>
          </a:prstGeom>
          <a:noFill/>
          <a:ln w="9525">
            <a:noFill/>
          </a:ln>
        </p:spPr>
        <p:txBody>
          <a:bodyPr lIns="140717" tIns="70359" rIns="140717" bIns="70359" anchor="ctr" anchorCtr="0"/>
          <a:p>
            <a:pPr algn="r"/>
            <a:r>
              <a:rPr lang="zh-CN" altLang="en-US" sz="5800" b="1" dirty="0">
                <a:solidFill>
                  <a:schemeClr val="bg1"/>
                </a:solidFill>
                <a:latin typeface="黑体" panose="02010609060101010101" pitchFamily="49" charset="-122"/>
                <a:ea typeface="黑体" panose="02010609060101010101" pitchFamily="49" charset="-122"/>
              </a:rPr>
              <a:t>实  训</a:t>
            </a:r>
            <a:endParaRPr lang="zh-CN" altLang="en-US" sz="5800" b="1" dirty="0">
              <a:solidFill>
                <a:schemeClr val="bg1"/>
              </a:solidFill>
              <a:latin typeface="黑体" panose="02010609060101010101" pitchFamily="49" charset="-122"/>
              <a:ea typeface="黑体" panose="02010609060101010101" pitchFamily="49" charset="-122"/>
            </a:endParaRPr>
          </a:p>
        </p:txBody>
      </p:sp>
      <p:sp>
        <p:nvSpPr>
          <p:cNvPr id="2" name="Text Box 4"/>
          <p:cNvSpPr txBox="1"/>
          <p:nvPr/>
        </p:nvSpPr>
        <p:spPr>
          <a:xfrm>
            <a:off x="5726113" y="1997075"/>
            <a:ext cx="6126163" cy="1466850"/>
          </a:xfrm>
          <a:prstGeom prst="rect">
            <a:avLst/>
          </a:prstGeom>
          <a:noFill/>
          <a:ln w="9525">
            <a:noFill/>
            <a:miter/>
          </a:ln>
        </p:spPr>
        <p:txBody>
          <a:bodyPr lIns="140717" tIns="70359" rIns="140717" bIns="70359">
            <a:spAutoFit/>
          </a:bodyPr>
          <a:lstStyle/>
          <a:p>
            <a:pPr marR="0" defTabSz="914400">
              <a:buClrTx/>
              <a:buSzTx/>
              <a:buFontTx/>
              <a:buNone/>
              <a:defRPr/>
            </a:pPr>
            <a:r>
              <a:rPr kumimoji="0" lang="zh-CN" altLang="en-US" sz="6800" b="1" kern="1200" cap="none" spc="0" normalizeH="0" baseline="0" noProof="1">
                <a:solidFill>
                  <a:srgbClr val="0066CC"/>
                </a:solidFill>
                <a:latin typeface="Arial" panose="020B0604020202020204" pitchFamily="34" charset="0"/>
                <a:ea typeface="黑体" panose="02010609060101010101" pitchFamily="49" charset="-122"/>
                <a:cs typeface="+mn-ea"/>
              </a:rPr>
              <a:t>思  考</a:t>
            </a:r>
            <a:endParaRPr kumimoji="0" lang="zh-CN" altLang="en-US" sz="6800" b="1" kern="1200" cap="none" spc="0" normalizeH="0" baseline="0" noProof="1">
              <a:solidFill>
                <a:srgbClr val="0066CC"/>
              </a:solidFill>
              <a:latin typeface="Arial" panose="020B0604020202020204" pitchFamily="34" charset="0"/>
              <a:ea typeface="黑体" panose="02010609060101010101" pitchFamily="49" charset="-122"/>
              <a:cs typeface="+mn-cs"/>
            </a:endParaRPr>
          </a:p>
          <a:p>
            <a:pPr marR="0" defTabSz="914400">
              <a:buClrTx/>
              <a:buSzTx/>
              <a:buFontTx/>
              <a:buNone/>
              <a:defRPr/>
            </a:pPr>
            <a:endParaRPr kumimoji="0" lang="zh-CN" altLang="en-US" kern="1200" cap="none" spc="0" normalizeH="0" baseline="0" noProof="1">
              <a:solidFill>
                <a:srgbClr val="0066FF"/>
              </a:solidFill>
              <a:effectLst>
                <a:outerShdw blurRad="38100" dist="38100" dir="2700000">
                  <a:srgbClr val="000000"/>
                </a:outerShdw>
              </a:effectLst>
              <a:latin typeface="Arial" panose="020B0604020202020204" pitchFamily="34" charset="0"/>
              <a:ea typeface="宋体" panose="02010600030101010101" pitchFamily="2" charset="-122"/>
              <a:cs typeface="+mn-cs"/>
            </a:endParaRPr>
          </a:p>
        </p:txBody>
      </p:sp>
      <p:pic>
        <p:nvPicPr>
          <p:cNvPr id="256004" name="图片 12301" descr="office6\wpsassist\cache\A000220150318Q36PPIC"/>
          <p:cNvPicPr>
            <a:picLocks noChangeAspect="1"/>
          </p:cNvPicPr>
          <p:nvPr/>
        </p:nvPicPr>
        <p:blipFill>
          <a:blip r:embed="rId1"/>
          <a:stretch>
            <a:fillRect/>
          </a:stretch>
        </p:blipFill>
        <p:spPr>
          <a:xfrm>
            <a:off x="8675688" y="5756275"/>
            <a:ext cx="5694362" cy="4359275"/>
          </a:xfrm>
          <a:prstGeom prst="rect">
            <a:avLst/>
          </a:prstGeom>
          <a:noFill/>
          <a:ln w="9525">
            <a:noFill/>
          </a:ln>
        </p:spPr>
      </p:pic>
      <p:grpSp>
        <p:nvGrpSpPr>
          <p:cNvPr id="256005" name="组合 9"/>
          <p:cNvGrpSpPr/>
          <p:nvPr/>
        </p:nvGrpSpPr>
        <p:grpSpPr>
          <a:xfrm>
            <a:off x="-60325" y="4065588"/>
            <a:ext cx="12366625" cy="1609725"/>
            <a:chOff x="0" y="0"/>
            <a:chExt cx="3159124" cy="609600"/>
          </a:xfrm>
        </p:grpSpPr>
        <p:sp>
          <p:nvSpPr>
            <p:cNvPr id="256011" name="矩形 2"/>
            <p:cNvSpPr/>
            <p:nvPr/>
          </p:nvSpPr>
          <p:spPr>
            <a:xfrm>
              <a:off x="0" y="110331"/>
              <a:ext cx="2838450" cy="390525"/>
            </a:xfrm>
            <a:prstGeom prst="rect">
              <a:avLst/>
            </a:prstGeom>
            <a:solidFill>
              <a:srgbClr val="65A3FF"/>
            </a:solidFill>
            <a:ln w="9525">
              <a:noFill/>
            </a:ln>
          </p:spPr>
          <p:txBody>
            <a:bodyPr lIns="90170" tIns="46990" rIns="90170" bIns="46990" anchor="ctr" anchorCtr="0"/>
            <a:p>
              <a:pPr algn="ctr"/>
              <a:endParaRPr lang="zh-CN" altLang="en-US" dirty="0">
                <a:solidFill>
                  <a:srgbClr val="FFFFFF"/>
                </a:solidFill>
                <a:latin typeface="宋体" panose="02010600030101010101" pitchFamily="2" charset="-122"/>
                <a:sym typeface="宋体" panose="02010600030101010101" pitchFamily="2" charset="-122"/>
              </a:endParaRPr>
            </a:p>
          </p:txBody>
        </p:sp>
        <p:sp>
          <p:nvSpPr>
            <p:cNvPr id="256012" name="直角三角形 3"/>
            <p:cNvSpPr/>
            <p:nvPr/>
          </p:nvSpPr>
          <p:spPr>
            <a:xfrm>
              <a:off x="2838448" y="307181"/>
              <a:ext cx="320675" cy="193675"/>
            </a:xfrm>
            <a:prstGeom prst="rtTriangle">
              <a:avLst/>
            </a:prstGeom>
            <a:solidFill>
              <a:srgbClr val="65A3FF"/>
            </a:solidFill>
            <a:ln w="9525">
              <a:noFill/>
            </a:ln>
          </p:spPr>
          <p:txBody>
            <a:bodyPr anchor="ctr" anchorCtr="0"/>
            <a:p>
              <a:pPr algn="ctr"/>
              <a:endParaRPr lang="zh-CN" altLang="en-US" dirty="0">
                <a:solidFill>
                  <a:srgbClr val="FFFFFF"/>
                </a:solidFill>
                <a:latin typeface="宋体" panose="02010600030101010101" pitchFamily="2" charset="-122"/>
                <a:sym typeface="宋体" panose="02010600030101010101" pitchFamily="2" charset="-122"/>
              </a:endParaRPr>
            </a:p>
          </p:txBody>
        </p:sp>
        <p:sp>
          <p:nvSpPr>
            <p:cNvPr id="256013" name="直角三角形 4"/>
            <p:cNvSpPr/>
            <p:nvPr/>
          </p:nvSpPr>
          <p:spPr>
            <a:xfrm flipV="1">
              <a:off x="2838449" y="111125"/>
              <a:ext cx="320675" cy="193675"/>
            </a:xfrm>
            <a:prstGeom prst="rtTriangle">
              <a:avLst/>
            </a:prstGeom>
            <a:solidFill>
              <a:srgbClr val="65A3FF"/>
            </a:solidFill>
            <a:ln w="9525">
              <a:noFill/>
            </a:ln>
          </p:spPr>
          <p:txBody>
            <a:bodyPr anchor="ctr" anchorCtr="0"/>
            <a:p>
              <a:pPr algn="ctr"/>
              <a:endParaRPr lang="zh-CN" altLang="en-US" dirty="0">
                <a:solidFill>
                  <a:srgbClr val="FFFFFF"/>
                </a:solidFill>
                <a:latin typeface="宋体" panose="02010600030101010101" pitchFamily="2" charset="-122"/>
                <a:sym typeface="宋体" panose="02010600030101010101" pitchFamily="2" charset="-122"/>
              </a:endParaRPr>
            </a:p>
          </p:txBody>
        </p:sp>
      </p:grpSp>
      <p:grpSp>
        <p:nvGrpSpPr>
          <p:cNvPr id="256006" name="标题 1"/>
          <p:cNvGrpSpPr/>
          <p:nvPr/>
        </p:nvGrpSpPr>
        <p:grpSpPr>
          <a:xfrm>
            <a:off x="-396875" y="5865813"/>
            <a:ext cx="8350250" cy="3081337"/>
            <a:chOff x="0" y="0"/>
            <a:chExt cx="3340" cy="1302"/>
          </a:xfrm>
        </p:grpSpPr>
        <p:pic>
          <p:nvPicPr>
            <p:cNvPr id="256009" name="标题 1"/>
            <p:cNvPicPr/>
            <p:nvPr/>
          </p:nvPicPr>
          <p:blipFill>
            <a:blip r:embed="rId2"/>
            <a:stretch>
              <a:fillRect/>
            </a:stretch>
          </p:blipFill>
          <p:spPr>
            <a:xfrm>
              <a:off x="0" y="0"/>
              <a:ext cx="3340" cy="1302"/>
            </a:xfrm>
            <a:prstGeom prst="rect">
              <a:avLst/>
            </a:prstGeom>
            <a:noFill/>
            <a:ln w="9525">
              <a:noFill/>
            </a:ln>
          </p:spPr>
        </p:pic>
        <p:sp>
          <p:nvSpPr>
            <p:cNvPr id="256010" name="文本框 12309"/>
            <p:cNvSpPr txBox="1"/>
            <p:nvPr/>
          </p:nvSpPr>
          <p:spPr>
            <a:xfrm>
              <a:off x="447" y="297"/>
              <a:ext cx="2570" cy="569"/>
            </a:xfrm>
            <a:prstGeom prst="rect">
              <a:avLst/>
            </a:prstGeom>
            <a:noFill/>
            <a:ln w="9525">
              <a:noFill/>
            </a:ln>
          </p:spPr>
          <p:txBody>
            <a:bodyPr anchor="ctr" anchorCtr="0"/>
            <a:p>
              <a:pPr algn="ctr"/>
              <a:endParaRPr lang="zh-CN" altLang="en-US" sz="6800" b="1" dirty="0">
                <a:latin typeface="Arial Black" panose="020B0A04020102020204" pitchFamily="34" charset="0"/>
                <a:ea typeface="微软雅黑" panose="020B0503020204020204" charset="-122"/>
              </a:endParaRPr>
            </a:p>
          </p:txBody>
        </p:sp>
      </p:grpSp>
      <p:sp>
        <p:nvSpPr>
          <p:cNvPr id="256007" name="TextBox 5"/>
          <p:cNvSpPr txBox="1"/>
          <p:nvPr/>
        </p:nvSpPr>
        <p:spPr>
          <a:xfrm>
            <a:off x="962025" y="6937375"/>
            <a:ext cx="8504238" cy="757238"/>
          </a:xfrm>
          <a:prstGeom prst="rect">
            <a:avLst/>
          </a:prstGeom>
          <a:noFill/>
          <a:ln w="9525">
            <a:noFill/>
          </a:ln>
        </p:spPr>
        <p:txBody>
          <a:bodyPr lIns="140717" tIns="70359" rIns="140717" bIns="70359">
            <a:spAutoFit/>
          </a:bodyPr>
          <a:p>
            <a:r>
              <a:rPr lang="zh-CN" altLang="en-US" sz="4000" dirty="0">
                <a:solidFill>
                  <a:srgbClr val="333333"/>
                </a:solidFill>
                <a:latin typeface="Arial" panose="020B0604020202020204" pitchFamily="34" charset="0"/>
                <a:ea typeface="楷体" panose="02010609060101010101" pitchFamily="49" charset="-122"/>
              </a:rPr>
              <a:t>请阅读本单元的拓展知识</a:t>
            </a:r>
            <a:endParaRPr lang="zh-CN" altLang="en-US" sz="4000" dirty="0">
              <a:solidFill>
                <a:srgbClr val="333333"/>
              </a:solidFill>
              <a:latin typeface="Arial" panose="020B0604020202020204" pitchFamily="34" charset="0"/>
              <a:ea typeface="楷体" panose="02010609060101010101" pitchFamily="49" charset="-122"/>
            </a:endParaRPr>
          </a:p>
        </p:txBody>
      </p:sp>
      <p:sp>
        <p:nvSpPr>
          <p:cNvPr id="3" name="TextBox 1"/>
          <p:cNvSpPr txBox="1"/>
          <p:nvPr/>
        </p:nvSpPr>
        <p:spPr>
          <a:xfrm>
            <a:off x="0" y="4468813"/>
            <a:ext cx="12701588" cy="849313"/>
          </a:xfrm>
          <a:prstGeom prst="rect">
            <a:avLst/>
          </a:prstGeom>
          <a:noFill/>
          <a:ln w="9525">
            <a:noFill/>
            <a:miter/>
          </a:ln>
        </p:spPr>
        <p:txBody>
          <a:bodyPr lIns="140717" tIns="70359" rIns="140717" bIns="70359">
            <a:spAutoFit/>
          </a:bodyPr>
          <a:lstStyle/>
          <a:p>
            <a:pPr marL="527685" marR="0" indent="-527685" defTabSz="914400" eaLnBrk="0" hangingPunct="0">
              <a:spcBef>
                <a:spcPct val="20000"/>
              </a:spcBef>
              <a:buClrTx/>
              <a:buSzTx/>
              <a:buFont typeface="Arial" panose="020B0604020202020204" pitchFamily="34" charset="0"/>
              <a:buChar char="•"/>
              <a:defRPr/>
            </a:pPr>
            <a:r>
              <a:rPr kumimoji="0" lang="zh-CN" altLang="en-US" sz="4600" b="1" kern="1200" cap="none" spc="0" normalizeH="0" baseline="0" noProof="1">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rPr>
              <a:t>什么情况下可以向海关申请担保放行？</a:t>
            </a:r>
            <a:endParaRPr kumimoji="0" lang="zh-CN" altLang="en-US" sz="4600" b="1" kern="1200" cap="none" spc="0" normalizeH="0" baseline="0" noProof="1">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cs"/>
            </a:endParaRPr>
          </a:p>
        </p:txBody>
      </p:sp>
    </p:spTree>
  </p:cSld>
  <p:clrMapOvr>
    <a:masterClrMapping/>
  </p:clrMapOvr>
  <p:transition>
    <p:fade/>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7026" name="Rectangle 2"/>
          <p:cNvSpPr>
            <a:spLocks noGrp="1"/>
          </p:cNvSpPr>
          <p:nvPr/>
        </p:nvSpPr>
        <p:spPr>
          <a:xfrm>
            <a:off x="962025" y="495300"/>
            <a:ext cx="12961938" cy="836613"/>
          </a:xfrm>
          <a:prstGeom prst="rect">
            <a:avLst/>
          </a:prstGeom>
          <a:noFill/>
          <a:ln w="9525">
            <a:noFill/>
          </a:ln>
        </p:spPr>
        <p:txBody>
          <a:bodyPr lIns="140717" tIns="70359" rIns="140717" bIns="70359" anchor="ctr" anchorCtr="1"/>
          <a:p>
            <a:pPr algn="r"/>
            <a:r>
              <a:rPr lang="zh-CN" altLang="en-US" sz="5800" b="1" dirty="0">
                <a:solidFill>
                  <a:schemeClr val="bg1"/>
                </a:solidFill>
                <a:latin typeface="黑体" panose="02010609060101010101" pitchFamily="49" charset="-122"/>
                <a:ea typeface="黑体" panose="02010609060101010101" pitchFamily="49" charset="-122"/>
              </a:rPr>
              <a:t>五、办理提货</a:t>
            </a:r>
            <a:endParaRPr lang="zh-CN" altLang="en-US" sz="5800" b="1" dirty="0">
              <a:solidFill>
                <a:schemeClr val="bg1"/>
              </a:solidFill>
              <a:latin typeface="黑体" panose="02010609060101010101" pitchFamily="49" charset="-122"/>
              <a:ea typeface="黑体" panose="02010609060101010101" pitchFamily="49" charset="-122"/>
            </a:endParaRPr>
          </a:p>
        </p:txBody>
      </p:sp>
      <p:sp>
        <p:nvSpPr>
          <p:cNvPr id="257027" name="任意多边形 59"/>
          <p:cNvSpPr/>
          <p:nvPr/>
        </p:nvSpPr>
        <p:spPr>
          <a:xfrm rot="2680233">
            <a:off x="3573463" y="4146550"/>
            <a:ext cx="10528300" cy="8778875"/>
          </a:xfrm>
          <a:custGeom>
            <a:avLst/>
            <a:gdLst/>
            <a:ahLst/>
            <a:cxnLst>
              <a:cxn ang="0">
                <a:pos x="0" y="0"/>
              </a:cxn>
              <a:cxn ang="0">
                <a:pos x="32777738" y="0"/>
              </a:cxn>
              <a:cxn ang="0">
                <a:pos x="40120758" y="6306751"/>
              </a:cxn>
              <a:cxn ang="0">
                <a:pos x="11897017" y="29996274"/>
              </a:cxn>
              <a:cxn ang="0">
                <a:pos x="0" y="29996274"/>
              </a:cxn>
            </a:cxnLst>
            <a:pathLst>
              <a:path w="5393410" h="4749253">
                <a:moveTo>
                  <a:pt x="0" y="0"/>
                </a:moveTo>
                <a:lnTo>
                  <a:pt x="4406292" y="0"/>
                </a:lnTo>
                <a:lnTo>
                  <a:pt x="5393410" y="998536"/>
                </a:lnTo>
                <a:lnTo>
                  <a:pt x="1599309" y="4749253"/>
                </a:lnTo>
                <a:lnTo>
                  <a:pt x="0" y="4749253"/>
                </a:lnTo>
                <a:lnTo>
                  <a:pt x="0" y="0"/>
                </a:lnTo>
                <a:close/>
              </a:path>
            </a:pathLst>
          </a:custGeom>
          <a:solidFill>
            <a:srgbClr val="2E75B6">
              <a:alpha val="59999"/>
            </a:srgbClr>
          </a:solidFill>
          <a:ln w="9525">
            <a:noFill/>
          </a:ln>
        </p:spPr>
        <p:txBody>
          <a:bodyPr/>
          <a:p>
            <a:endParaRPr lang="zh-CN" altLang="en-US"/>
          </a:p>
        </p:txBody>
      </p:sp>
      <p:sp>
        <p:nvSpPr>
          <p:cNvPr id="257028" name="任意多边形 7"/>
          <p:cNvSpPr/>
          <p:nvPr/>
        </p:nvSpPr>
        <p:spPr>
          <a:xfrm>
            <a:off x="0" y="9332913"/>
            <a:ext cx="14233525" cy="892175"/>
          </a:xfrm>
          <a:custGeom>
            <a:avLst/>
            <a:gdLst/>
            <a:ahLst/>
            <a:cxnLst>
              <a:cxn ang="0">
                <a:pos x="7613848" y="0"/>
              </a:cxn>
              <a:cxn ang="0">
                <a:pos x="19415592" y="1981085"/>
              </a:cxn>
              <a:cxn ang="0">
                <a:pos x="0" y="1981085"/>
              </a:cxn>
              <a:cxn ang="0">
                <a:pos x="7613848" y="0"/>
              </a:cxn>
            </a:cxnLst>
            <a:pathLst>
              <a:path w="12187227" h="598771">
                <a:moveTo>
                  <a:pt x="4779236" y="0"/>
                </a:moveTo>
                <a:lnTo>
                  <a:pt x="12187227" y="598771"/>
                </a:lnTo>
                <a:lnTo>
                  <a:pt x="0" y="598771"/>
                </a:lnTo>
                <a:lnTo>
                  <a:pt x="4779236" y="0"/>
                </a:lnTo>
                <a:close/>
              </a:path>
            </a:pathLst>
          </a:custGeom>
          <a:solidFill>
            <a:srgbClr val="BDD7EE">
              <a:alpha val="59999"/>
            </a:srgbClr>
          </a:solidFill>
          <a:ln w="9525">
            <a:noFill/>
          </a:ln>
        </p:spPr>
        <p:txBody>
          <a:bodyPr/>
          <a:p>
            <a:endParaRPr lang="zh-CN" altLang="en-US"/>
          </a:p>
        </p:txBody>
      </p:sp>
      <p:sp>
        <p:nvSpPr>
          <p:cNvPr id="257029" name="任意多边形 5"/>
          <p:cNvSpPr/>
          <p:nvPr/>
        </p:nvSpPr>
        <p:spPr>
          <a:xfrm>
            <a:off x="-14287" y="9332913"/>
            <a:ext cx="5610225" cy="892175"/>
          </a:xfrm>
          <a:custGeom>
            <a:avLst/>
            <a:gdLst/>
            <a:ahLst/>
            <a:cxnLst>
              <a:cxn ang="0">
                <a:pos x="438" y="515672"/>
              </a:cxn>
              <a:cxn ang="0">
                <a:pos x="7654060" y="0"/>
              </a:cxn>
              <a:cxn ang="0">
                <a:pos x="38403" y="1981085"/>
              </a:cxn>
              <a:cxn ang="0">
                <a:pos x="30797" y="1981085"/>
              </a:cxn>
              <a:cxn ang="0">
                <a:pos x="438" y="515672"/>
              </a:cxn>
            </a:cxnLst>
            <a:pathLst>
              <a:path w="4803336" h="598771">
                <a:moveTo>
                  <a:pt x="275" y="155859"/>
                </a:moveTo>
                <a:lnTo>
                  <a:pt x="4803336" y="0"/>
                </a:lnTo>
                <a:lnTo>
                  <a:pt x="24100" y="598771"/>
                </a:lnTo>
                <a:lnTo>
                  <a:pt x="19327" y="598771"/>
                </a:lnTo>
                <a:cubicBezTo>
                  <a:pt x="22502" y="270159"/>
                  <a:pt x="-2900" y="484471"/>
                  <a:pt x="275" y="155859"/>
                </a:cubicBezTo>
                <a:close/>
              </a:path>
            </a:pathLst>
          </a:custGeom>
          <a:solidFill>
            <a:srgbClr val="2E75B6">
              <a:alpha val="59999"/>
            </a:srgbClr>
          </a:solidFill>
          <a:ln w="9525">
            <a:noFill/>
          </a:ln>
        </p:spPr>
        <p:txBody>
          <a:bodyPr/>
          <a:p>
            <a:endParaRPr lang="zh-CN" altLang="en-US"/>
          </a:p>
        </p:txBody>
      </p:sp>
      <p:sp>
        <p:nvSpPr>
          <p:cNvPr id="257030" name="文本框 3"/>
          <p:cNvSpPr txBox="1"/>
          <p:nvPr/>
        </p:nvSpPr>
        <p:spPr>
          <a:xfrm>
            <a:off x="4108450" y="5576888"/>
            <a:ext cx="284163" cy="419100"/>
          </a:xfrm>
          <a:prstGeom prst="rect">
            <a:avLst/>
          </a:prstGeom>
          <a:noFill/>
          <a:ln w="9525">
            <a:noFill/>
          </a:ln>
        </p:spPr>
        <p:txBody>
          <a:bodyPr wrap="none" lIns="140717" tIns="70359" rIns="140717" bIns="70359">
            <a:spAutoFit/>
          </a:bodyPr>
          <a:p>
            <a:endParaRPr lang="zh-CN" altLang="zh-CN" dirty="0">
              <a:latin typeface="Arial" panose="020B0604020202020204" pitchFamily="34" charset="0"/>
            </a:endParaRPr>
          </a:p>
        </p:txBody>
      </p:sp>
      <p:sp>
        <p:nvSpPr>
          <p:cNvPr id="257031" name="文本框 4"/>
          <p:cNvSpPr txBox="1"/>
          <p:nvPr/>
        </p:nvSpPr>
        <p:spPr>
          <a:xfrm>
            <a:off x="7097713" y="7159625"/>
            <a:ext cx="4865687" cy="419100"/>
          </a:xfrm>
          <a:prstGeom prst="rect">
            <a:avLst/>
          </a:prstGeom>
          <a:noFill/>
          <a:ln w="9525">
            <a:noFill/>
          </a:ln>
        </p:spPr>
        <p:txBody>
          <a:bodyPr lIns="140717" tIns="70359" rIns="140717" bIns="70359">
            <a:spAutoFit/>
          </a:bodyPr>
          <a:p>
            <a:endParaRPr lang="zh-CN" altLang="zh-CN" dirty="0">
              <a:latin typeface="Arial" panose="020B0604020202020204" pitchFamily="34" charset="0"/>
            </a:endParaRPr>
          </a:p>
        </p:txBody>
      </p:sp>
      <p:sp>
        <p:nvSpPr>
          <p:cNvPr id="257032" name="矩形 45"/>
          <p:cNvSpPr/>
          <p:nvPr/>
        </p:nvSpPr>
        <p:spPr>
          <a:xfrm rot="2685974">
            <a:off x="1738313" y="5422900"/>
            <a:ext cx="641350" cy="608013"/>
          </a:xfrm>
          <a:prstGeom prst="rect">
            <a:avLst/>
          </a:prstGeom>
          <a:solidFill>
            <a:srgbClr val="9DC3E6"/>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sp>
        <p:nvSpPr>
          <p:cNvPr id="257033" name="矩形 46"/>
          <p:cNvSpPr/>
          <p:nvPr/>
        </p:nvSpPr>
        <p:spPr>
          <a:xfrm rot="2657183">
            <a:off x="1852613" y="6416675"/>
            <a:ext cx="944562" cy="757238"/>
          </a:xfrm>
          <a:prstGeom prst="rect">
            <a:avLst/>
          </a:prstGeom>
          <a:solidFill>
            <a:srgbClr val="9DC3E6"/>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sp>
        <p:nvSpPr>
          <p:cNvPr id="257034" name="矩形 47"/>
          <p:cNvSpPr/>
          <p:nvPr/>
        </p:nvSpPr>
        <p:spPr>
          <a:xfrm rot="2685974">
            <a:off x="614363" y="5954713"/>
            <a:ext cx="495300" cy="468312"/>
          </a:xfrm>
          <a:prstGeom prst="rect">
            <a:avLst/>
          </a:prstGeom>
          <a:solidFill>
            <a:srgbClr val="DEEBF7"/>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sp>
        <p:nvSpPr>
          <p:cNvPr id="257035" name="矩形 48"/>
          <p:cNvSpPr/>
          <p:nvPr/>
        </p:nvSpPr>
        <p:spPr>
          <a:xfrm rot="2685974">
            <a:off x="635000" y="5307013"/>
            <a:ext cx="244475" cy="227012"/>
          </a:xfrm>
          <a:prstGeom prst="rect">
            <a:avLst/>
          </a:prstGeom>
          <a:solidFill>
            <a:srgbClr val="DEEBF7">
              <a:alpha val="50195"/>
            </a:srgbClr>
          </a:solidFill>
          <a:ln w="9525">
            <a:noFill/>
          </a:ln>
        </p:spPr>
        <p:txBody>
          <a:bodyPr lIns="140717" tIns="70359" rIns="140717" bIns="70359" anchor="ctr" anchorCtr="0"/>
          <a:p>
            <a:pPr algn="ctr" eaLnBrk="0" hangingPunct="0"/>
            <a:endParaRPr lang="zh-CN" altLang="en-US" dirty="0">
              <a:solidFill>
                <a:srgbClr val="FFFFFF"/>
              </a:solidFill>
              <a:latin typeface="Arial" panose="020B0604020202020204" pitchFamily="34" charset="0"/>
            </a:endParaRPr>
          </a:p>
        </p:txBody>
      </p:sp>
      <p:grpSp>
        <p:nvGrpSpPr>
          <p:cNvPr id="257036" name="组合 10"/>
          <p:cNvGrpSpPr/>
          <p:nvPr/>
        </p:nvGrpSpPr>
        <p:grpSpPr>
          <a:xfrm rot="2700000" flipV="1">
            <a:off x="10966450" y="4594225"/>
            <a:ext cx="4183063" cy="1481138"/>
            <a:chOff x="0" y="0"/>
            <a:chExt cx="7110389" cy="2443343"/>
          </a:xfrm>
        </p:grpSpPr>
        <p:grpSp>
          <p:nvGrpSpPr>
            <p:cNvPr id="257038" name="组合 1"/>
            <p:cNvGrpSpPr/>
            <p:nvPr/>
          </p:nvGrpSpPr>
          <p:grpSpPr>
            <a:xfrm>
              <a:off x="1583972" y="0"/>
              <a:ext cx="3528130" cy="2443343"/>
              <a:chOff x="0" y="0"/>
              <a:chExt cx="3182548" cy="2036641"/>
            </a:xfrm>
          </p:grpSpPr>
          <p:sp>
            <p:nvSpPr>
              <p:cNvPr id="257045"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257046" name="等腰三角形 7"/>
              <p:cNvSpPr/>
              <p:nvPr/>
            </p:nvSpPr>
            <p:spPr>
              <a:xfrm rot="5400000">
                <a:off x="1366923" y="221015"/>
                <a:ext cx="2036640" cy="1594610"/>
              </a:xfrm>
              <a:custGeom>
                <a:avLst/>
                <a:gdLst/>
                <a:ahLst/>
                <a:cxnLst>
                  <a:cxn ang="0">
                    <a:pos x="0" y="1820182"/>
                  </a:cxn>
                  <a:cxn ang="0">
                    <a:pos x="25216" y="0"/>
                  </a:cxn>
                  <a:cxn ang="0">
                    <a:pos x="873680" y="3129667"/>
                  </a:cxn>
                  <a:cxn ang="0">
                    <a:pos x="0" y="1820182"/>
                  </a:cxn>
                </a:cxnLst>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57039" name="组合 4"/>
            <p:cNvGrpSpPr/>
            <p:nvPr/>
          </p:nvGrpSpPr>
          <p:grpSpPr>
            <a:xfrm>
              <a:off x="3568070" y="27383"/>
              <a:ext cx="3542319" cy="1708211"/>
              <a:chOff x="0" y="0"/>
              <a:chExt cx="4223383" cy="2036640"/>
            </a:xfrm>
          </p:grpSpPr>
          <p:sp>
            <p:nvSpPr>
              <p:cNvPr id="257043"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257044" name="等腰三角形 7"/>
              <p:cNvSpPr/>
              <p:nvPr/>
            </p:nvSpPr>
            <p:spPr>
              <a:xfrm rot="5400000">
                <a:off x="2140878" y="-45865"/>
                <a:ext cx="2036640" cy="2128370"/>
              </a:xfrm>
              <a:custGeom>
                <a:avLst/>
                <a:gdLst/>
                <a:ahLst/>
                <a:cxnLst>
                  <a:cxn ang="0">
                    <a:pos x="0" y="2867766"/>
                  </a:cxn>
                  <a:cxn ang="0">
                    <a:pos x="13248" y="0"/>
                  </a:cxn>
                  <a:cxn ang="0">
                    <a:pos x="873680" y="4177249"/>
                  </a:cxn>
                  <a:cxn ang="0">
                    <a:pos x="0" y="2867766"/>
                  </a:cxn>
                </a:cxnLst>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57040" name="组合 7"/>
            <p:cNvGrpSpPr/>
            <p:nvPr/>
          </p:nvGrpSpPr>
          <p:grpSpPr>
            <a:xfrm>
              <a:off x="0" y="53826"/>
              <a:ext cx="3027130" cy="1839448"/>
              <a:chOff x="0" y="0"/>
              <a:chExt cx="2451714" cy="1534624"/>
            </a:xfrm>
          </p:grpSpPr>
          <p:sp>
            <p:nvSpPr>
              <p:cNvPr id="257041"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257042" name="等腰三角形 7"/>
              <p:cNvSpPr/>
              <p:nvPr/>
            </p:nvSpPr>
            <p:spPr>
              <a:xfrm rot="5400000">
                <a:off x="1057688" y="140598"/>
                <a:ext cx="1534624" cy="1253415"/>
              </a:xfrm>
              <a:custGeom>
                <a:avLst/>
                <a:gdLst/>
                <a:ahLst/>
                <a:cxnLst>
                  <a:cxn ang="0">
                    <a:pos x="15272" y="1836554"/>
                  </a:cxn>
                  <a:cxn ang="0">
                    <a:pos x="0" y="0"/>
                  </a:cxn>
                  <a:cxn ang="0">
                    <a:pos x="947502" y="3023273"/>
                  </a:cxn>
                  <a:cxn ang="0">
                    <a:pos x="15272" y="1836554"/>
                  </a:cxn>
                </a:cxnLst>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sp>
        <p:nvSpPr>
          <p:cNvPr id="21" name="Rectangle 3"/>
          <p:cNvSpPr>
            <a:spLocks noGrp="1"/>
          </p:cNvSpPr>
          <p:nvPr/>
        </p:nvSpPr>
        <p:spPr>
          <a:xfrm>
            <a:off x="3797300" y="5003800"/>
            <a:ext cx="8631238" cy="2414588"/>
          </a:xfrm>
          <a:prstGeom prst="rect">
            <a:avLst/>
          </a:prstGeom>
          <a:noFill/>
          <a:ln w="9525">
            <a:noFill/>
            <a:miter/>
          </a:ln>
        </p:spPr>
        <p:txBody>
          <a:bodyPr lIns="140717" tIns="70359" rIns="140717" bIns="70359"/>
          <a:lstStyle>
            <a:lvl1pPr marL="342900" indent="-3429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1pPr>
            <a:lvl2pPr marL="4572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2pPr>
            <a:lvl3pPr marL="9144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3pPr>
            <a:lvl4pPr marL="16002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4pPr>
            <a:lvl5pPr marL="20574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9pPr>
          </a:lstStyle>
          <a:p>
            <a:pPr marL="342900" marR="0" lvl="0" indent="-342900" algn="l" defTabSz="914400" rtl="0" eaLnBrk="0" fontAlgn="base" latinLnBrk="0" hangingPunct="0">
              <a:lnSpc>
                <a:spcPct val="150000"/>
              </a:lnSpc>
              <a:spcBef>
                <a:spcPct val="20000"/>
              </a:spcBef>
              <a:spcAft>
                <a:spcPct val="0"/>
              </a:spcAft>
              <a:buClrTx/>
              <a:buSzTx/>
              <a:buFontTx/>
              <a:buNone/>
              <a:defRPr/>
            </a:pPr>
            <a:r>
              <a:rPr kumimoji="0" lang="zh-CN" altLang="zh-CN" sz="4300" b="1" i="0" u="none" strike="noStrike" kern="1200" cap="none" spc="0" normalizeH="0" baseline="0" noProof="1" smtClean="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sym typeface="Arial" panose="020B0604020202020204" pitchFamily="34" charset="0"/>
              </a:rPr>
              <a:t>      </a:t>
            </a:r>
            <a:r>
              <a:rPr kumimoji="0" lang="zh-CN" altLang="en-US" sz="4300" b="1" i="0" u="none" strike="noStrike" kern="1200" cap="none" spc="0" normalizeH="0" baseline="0" noProof="1" smtClean="0">
                <a:ln>
                  <a:noFill/>
                </a:ln>
                <a:solidFill>
                  <a:schemeClr val="tx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sym typeface="Arial" panose="020B0604020202020204" pitchFamily="34" charset="0"/>
              </a:rPr>
              <a:t>经海关验收,并在提货单上加盖海关放行章后,收货人就可以在指定的地点凭收货单提取货物,完成货物的交付。</a:t>
            </a:r>
            <a:endParaRPr kumimoji="0" lang="zh-CN" altLang="en-US" sz="4300" b="1" i="0" u="none" strike="noStrike" kern="1200" cap="none" spc="0" normalizeH="0" baseline="0" noProof="1" smtClean="0">
              <a:ln>
                <a:noFill/>
              </a:ln>
              <a:solidFill>
                <a:schemeClr val="tx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sym typeface="Arial" panose="020B0604020202020204" pitchFamily="34" charset="0"/>
            </a:endParaRPr>
          </a:p>
          <a:p>
            <a:pPr marL="342900" marR="0" lvl="0" indent="-342900" algn="l" defTabSz="914400" rtl="0" eaLnBrk="0" fontAlgn="base" latinLnBrk="0" hangingPunct="0">
              <a:lnSpc>
                <a:spcPct val="150000"/>
              </a:lnSpc>
              <a:spcBef>
                <a:spcPct val="20000"/>
              </a:spcBef>
              <a:spcAft>
                <a:spcPct val="0"/>
              </a:spcAft>
              <a:buClrTx/>
              <a:buSzTx/>
              <a:buFontTx/>
              <a:buNone/>
              <a:defRPr/>
            </a:pPr>
            <a:endParaRPr kumimoji="0" lang="zh-CN" altLang="en-US" sz="4300" b="1" i="0" u="none" strike="noStrike" kern="1200" cap="none" spc="0" normalizeH="0" baseline="0" noProof="1" smtClean="0">
              <a:ln>
                <a:noFill/>
              </a:ln>
              <a:solidFill>
                <a:schemeClr val="tx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sym typeface="Arial" panose="020B0604020202020204" pitchFamily="34" charset="0"/>
            </a:endParaRPr>
          </a:p>
          <a:p>
            <a:pPr marL="342900" marR="0" lvl="0" indent="-342900" algn="l" defTabSz="914400" rtl="0" eaLnBrk="0" fontAlgn="base" latinLnBrk="0" hangingPunct="0">
              <a:lnSpc>
                <a:spcPct val="150000"/>
              </a:lnSpc>
              <a:spcBef>
                <a:spcPct val="20000"/>
              </a:spcBef>
              <a:spcAft>
                <a:spcPct val="0"/>
              </a:spcAft>
              <a:buClrTx/>
              <a:buSzTx/>
              <a:buFontTx/>
              <a:buNone/>
              <a:defRPr/>
            </a:pPr>
            <a:endParaRPr kumimoji="0" lang="zh-CN" altLang="en-US" sz="4300" b="1" i="0" u="none" strike="noStrike" kern="1200" cap="none" spc="0" normalizeH="0" baseline="0" noProof="1" smtClean="0">
              <a:ln>
                <a:noFill/>
              </a:ln>
              <a:solidFill>
                <a:schemeClr val="bg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sym typeface="Arial" panose="020B0604020202020204" pitchFamily="34" charset="0"/>
            </a:endParaRPr>
          </a:p>
          <a:p>
            <a:pPr marL="342900" marR="0" lvl="0" indent="-342900" algn="l" defTabSz="914400" rtl="0" eaLnBrk="0" fontAlgn="base" latinLnBrk="0" hangingPunct="0">
              <a:lnSpc>
                <a:spcPct val="150000"/>
              </a:lnSpc>
              <a:spcBef>
                <a:spcPct val="20000"/>
              </a:spcBef>
              <a:spcAft>
                <a:spcPct val="0"/>
              </a:spcAft>
              <a:buClrTx/>
              <a:buSzTx/>
              <a:buFontTx/>
              <a:buChar char="•"/>
              <a:defRPr/>
            </a:pPr>
            <a:endParaRPr kumimoji="0" lang="zh-CN" altLang="en-US" sz="4300" b="1" i="0" u="none" strike="noStrike" kern="1200" cap="none" spc="0" normalizeH="0" baseline="0" noProof="1" smtClean="0">
              <a:ln>
                <a:noFill/>
              </a:ln>
              <a:solidFill>
                <a:schemeClr val="tx1"/>
              </a:solidFill>
              <a:effectLst>
                <a:outerShdw blurRad="38100" dist="38100" dir="2700000" algn="tl">
                  <a:srgbClr val="C0C0C0"/>
                </a:outerShdw>
              </a:effectLst>
              <a:uLnTx/>
              <a:uFillTx/>
              <a:latin typeface="楷体" panose="02010609060101010101" pitchFamily="49" charset="-122"/>
              <a:ea typeface="楷体" panose="02010609060101010101" pitchFamily="49" charset="-122"/>
              <a:cs typeface="+mn-cs"/>
              <a:sym typeface="Arial" panose="020B0604020202020204" pitchFamily="34" charset="0"/>
            </a:endParaRPr>
          </a:p>
        </p:txBody>
      </p:sp>
    </p:spTree>
  </p:cSld>
  <p:clrMapOvr>
    <a:masterClrMapping/>
  </p:clrMapOvr>
  <p:transition>
    <p:fade/>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8050" name="标题 1"/>
          <p:cNvSpPr>
            <a:spLocks noGrp="1"/>
          </p:cNvSpPr>
          <p:nvPr/>
        </p:nvSpPr>
        <p:spPr>
          <a:xfrm>
            <a:off x="849313" y="603250"/>
            <a:ext cx="12961937" cy="838200"/>
          </a:xfrm>
          <a:prstGeom prst="rect">
            <a:avLst/>
          </a:prstGeom>
          <a:noFill/>
          <a:ln w="9525">
            <a:noFill/>
          </a:ln>
        </p:spPr>
        <p:txBody>
          <a:bodyPr lIns="140717" tIns="70359" rIns="140717" bIns="70359" anchor="ctr" anchorCtr="1"/>
          <a:p>
            <a:pPr algn="r"/>
            <a:r>
              <a:rPr lang="zh-CN" altLang="en-US" sz="6200" b="1" dirty="0">
                <a:solidFill>
                  <a:schemeClr val="bg1"/>
                </a:solidFill>
                <a:latin typeface="黑体" panose="02010609060101010101" pitchFamily="49" charset="-122"/>
                <a:ea typeface="黑体" panose="02010609060101010101" pitchFamily="49" charset="-122"/>
              </a:rPr>
              <a:t>结  论</a:t>
            </a:r>
            <a:endParaRPr lang="zh-CN" altLang="en-US" sz="6200" b="1" dirty="0">
              <a:solidFill>
                <a:schemeClr val="bg1"/>
              </a:solidFill>
              <a:latin typeface="黑体" panose="02010609060101010101" pitchFamily="49" charset="-122"/>
              <a:ea typeface="黑体" panose="02010609060101010101" pitchFamily="49" charset="-122"/>
            </a:endParaRPr>
          </a:p>
        </p:txBody>
      </p:sp>
      <p:sp>
        <p:nvSpPr>
          <p:cNvPr id="258051" name="Freeform 3"/>
          <p:cNvSpPr/>
          <p:nvPr/>
        </p:nvSpPr>
        <p:spPr>
          <a:xfrm>
            <a:off x="7653338" y="8334375"/>
            <a:ext cx="973137" cy="739775"/>
          </a:xfrm>
          <a:custGeom>
            <a:avLst/>
            <a:gdLst/>
            <a:ahLst/>
            <a:cxnLst>
              <a:cxn ang="0">
                <a:pos x="2415067" y="1642482"/>
              </a:cxn>
              <a:cxn ang="0">
                <a:pos x="0" y="1642482"/>
              </a:cxn>
              <a:cxn ang="0">
                <a:pos x="0" y="0"/>
              </a:cxn>
              <a:cxn ang="0">
                <a:pos x="2415067" y="0"/>
              </a:cxn>
              <a:cxn ang="0">
                <a:pos x="2415067" y="1642482"/>
              </a:cxn>
            </a:cxnLst>
            <a:pathLst>
              <a:path w="617563" h="496836">
                <a:moveTo>
                  <a:pt x="617563" y="496836"/>
                </a:moveTo>
                <a:lnTo>
                  <a:pt x="0" y="496836"/>
                </a:lnTo>
                <a:lnTo>
                  <a:pt x="0" y="0"/>
                </a:lnTo>
                <a:lnTo>
                  <a:pt x="617563" y="0"/>
                </a:lnTo>
                <a:lnTo>
                  <a:pt x="617563" y="496836"/>
                </a:lnTo>
              </a:path>
            </a:pathLst>
          </a:custGeom>
          <a:solidFill>
            <a:srgbClr val="B6B2AB">
              <a:alpha val="100000"/>
            </a:srgbClr>
          </a:solidFill>
          <a:ln w="9525" cap="flat" cmpd="sng">
            <a:solidFill>
              <a:schemeClr val="bg2">
                <a:alpha val="0"/>
              </a:schemeClr>
            </a:solidFill>
            <a:prstDash val="solid"/>
            <a:miter lim="800000"/>
            <a:headEnd type="none" w="med" len="med"/>
            <a:tailEnd type="none" w="med" len="med"/>
          </a:ln>
        </p:spPr>
        <p:txBody>
          <a:bodyPr/>
          <a:p>
            <a:endParaRPr lang="zh-CN" altLang="en-US"/>
          </a:p>
        </p:txBody>
      </p:sp>
      <p:sp>
        <p:nvSpPr>
          <p:cNvPr id="258052" name="Freeform 3"/>
          <p:cNvSpPr/>
          <p:nvPr/>
        </p:nvSpPr>
        <p:spPr>
          <a:xfrm>
            <a:off x="6973888" y="8977313"/>
            <a:ext cx="2300287" cy="180975"/>
          </a:xfrm>
          <a:custGeom>
            <a:avLst/>
            <a:gdLst/>
            <a:ahLst/>
            <a:cxnLst>
              <a:cxn ang="0">
                <a:pos x="5697034" y="404234"/>
              </a:cxn>
              <a:cxn ang="0">
                <a:pos x="0" y="404234"/>
              </a:cxn>
              <a:cxn ang="0">
                <a:pos x="0" y="0"/>
              </a:cxn>
              <a:cxn ang="0">
                <a:pos x="5697034" y="0"/>
              </a:cxn>
              <a:cxn ang="0">
                <a:pos x="5697034" y="404234"/>
              </a:cxn>
            </a:cxnLst>
            <a:pathLst>
              <a:path w="1461668" h="120726">
                <a:moveTo>
                  <a:pt x="1461668" y="120726"/>
                </a:moveTo>
                <a:lnTo>
                  <a:pt x="0" y="120726"/>
                </a:lnTo>
                <a:lnTo>
                  <a:pt x="0" y="0"/>
                </a:lnTo>
                <a:lnTo>
                  <a:pt x="1461668" y="0"/>
                </a:lnTo>
                <a:lnTo>
                  <a:pt x="1461668" y="120726"/>
                </a:lnTo>
              </a:path>
            </a:pathLst>
          </a:custGeom>
          <a:solidFill>
            <a:srgbClr val="B6B2AB">
              <a:alpha val="100000"/>
            </a:srgbClr>
          </a:solidFill>
          <a:ln w="9525" cap="flat" cmpd="sng">
            <a:solidFill>
              <a:schemeClr val="bg2">
                <a:alpha val="0"/>
              </a:schemeClr>
            </a:solidFill>
            <a:prstDash val="solid"/>
            <a:miter lim="800000"/>
            <a:headEnd type="none" w="med" len="med"/>
            <a:tailEnd type="none" w="med" len="med"/>
          </a:ln>
        </p:spPr>
        <p:txBody>
          <a:bodyPr/>
          <a:p>
            <a:endParaRPr lang="zh-CN" altLang="en-US"/>
          </a:p>
        </p:txBody>
      </p:sp>
      <p:sp>
        <p:nvSpPr>
          <p:cNvPr id="258053" name="Freeform 3"/>
          <p:cNvSpPr/>
          <p:nvPr/>
        </p:nvSpPr>
        <p:spPr>
          <a:xfrm>
            <a:off x="1982788" y="9086850"/>
            <a:ext cx="10140950" cy="354013"/>
          </a:xfrm>
          <a:custGeom>
            <a:avLst/>
            <a:gdLst/>
            <a:ahLst/>
            <a:cxnLst>
              <a:cxn ang="0">
                <a:pos x="25153522" y="793478"/>
              </a:cxn>
              <a:cxn ang="0">
                <a:pos x="0" y="793478"/>
              </a:cxn>
              <a:cxn ang="0">
                <a:pos x="0" y="0"/>
              </a:cxn>
              <a:cxn ang="0">
                <a:pos x="25153516" y="0"/>
              </a:cxn>
              <a:cxn ang="0">
                <a:pos x="25153516" y="793478"/>
              </a:cxn>
            </a:cxnLst>
            <a:pathLst>
              <a:path w="6439103" h="236804">
                <a:moveTo>
                  <a:pt x="6439103" y="236804"/>
                </a:moveTo>
                <a:lnTo>
                  <a:pt x="0" y="236804"/>
                </a:lnTo>
                <a:lnTo>
                  <a:pt x="0" y="0"/>
                </a:lnTo>
                <a:lnTo>
                  <a:pt x="6439102" y="0"/>
                </a:lnTo>
                <a:lnTo>
                  <a:pt x="6439102" y="236804"/>
                </a:lnTo>
              </a:path>
            </a:pathLst>
          </a:custGeom>
          <a:solidFill>
            <a:srgbClr val="6699FF">
              <a:alpha val="100000"/>
            </a:srgbClr>
          </a:solidFill>
          <a:ln w="9525" cap="flat" cmpd="sng">
            <a:solidFill>
              <a:schemeClr val="bg2">
                <a:alpha val="0"/>
              </a:schemeClr>
            </a:solidFill>
            <a:prstDash val="solid"/>
            <a:miter lim="800000"/>
            <a:headEnd type="none" w="med" len="med"/>
            <a:tailEnd type="none" w="med" len="med"/>
          </a:ln>
        </p:spPr>
        <p:txBody>
          <a:bodyPr/>
          <a:p>
            <a:endParaRPr lang="zh-CN" altLang="en-US"/>
          </a:p>
        </p:txBody>
      </p:sp>
      <p:sp>
        <p:nvSpPr>
          <p:cNvPr id="258054" name="Freeform 3"/>
          <p:cNvSpPr/>
          <p:nvPr/>
        </p:nvSpPr>
        <p:spPr>
          <a:xfrm>
            <a:off x="4338638" y="3436938"/>
            <a:ext cx="7935912" cy="4986337"/>
          </a:xfrm>
          <a:custGeom>
            <a:avLst/>
            <a:gdLst/>
            <a:ahLst/>
            <a:cxnLst>
              <a:cxn ang="0">
                <a:pos x="46254039" y="29627035"/>
              </a:cxn>
              <a:cxn ang="0">
                <a:pos x="1189577" y="29627035"/>
              </a:cxn>
              <a:cxn ang="0">
                <a:pos x="0" y="28448465"/>
              </a:cxn>
              <a:cxn ang="0">
                <a:pos x="0" y="1178553"/>
              </a:cxn>
              <a:cxn ang="0">
                <a:pos x="1189577" y="0"/>
              </a:cxn>
              <a:cxn ang="0">
                <a:pos x="46254039" y="0"/>
              </a:cxn>
              <a:cxn ang="0">
                <a:pos x="47443617" y="1178553"/>
              </a:cxn>
              <a:cxn ang="0">
                <a:pos x="47443617" y="28448465"/>
              </a:cxn>
              <a:cxn ang="0">
                <a:pos x="46254039" y="29627035"/>
              </a:cxn>
            </a:cxnLst>
            <a:pathLst>
              <a:path w="3245701" h="2045792">
                <a:moveTo>
                  <a:pt x="3164319" y="2045792"/>
                </a:moveTo>
                <a:lnTo>
                  <a:pt x="81381" y="2045792"/>
                </a:lnTo>
                <a:cubicBezTo>
                  <a:pt x="36626" y="2045792"/>
                  <a:pt x="0" y="2009177"/>
                  <a:pt x="0" y="1964410"/>
                </a:cubicBezTo>
                <a:lnTo>
                  <a:pt x="0" y="81381"/>
                </a:lnTo>
                <a:cubicBezTo>
                  <a:pt x="0" y="36626"/>
                  <a:pt x="36626" y="0"/>
                  <a:pt x="81381" y="0"/>
                </a:cubicBezTo>
                <a:lnTo>
                  <a:pt x="3164319" y="0"/>
                </a:lnTo>
                <a:cubicBezTo>
                  <a:pt x="3209074" y="0"/>
                  <a:pt x="3245700" y="36626"/>
                  <a:pt x="3245700" y="81381"/>
                </a:cubicBezTo>
                <a:lnTo>
                  <a:pt x="3245700" y="1964410"/>
                </a:lnTo>
                <a:cubicBezTo>
                  <a:pt x="3245700" y="2009177"/>
                  <a:pt x="3209074" y="2045792"/>
                  <a:pt x="3164319" y="2045792"/>
                </a:cubicBezTo>
              </a:path>
            </a:pathLst>
          </a:custGeom>
          <a:solidFill>
            <a:srgbClr val="132734">
              <a:alpha val="79999"/>
            </a:srgbClr>
          </a:solidFill>
          <a:ln w="9525" cap="flat" cmpd="sng">
            <a:solidFill>
              <a:schemeClr val="bg2">
                <a:alpha val="0"/>
              </a:schemeClr>
            </a:solidFill>
            <a:prstDash val="solid"/>
            <a:miter lim="800000"/>
            <a:headEnd type="none" w="med" len="med"/>
            <a:tailEnd type="none" w="med" len="med"/>
          </a:ln>
        </p:spPr>
        <p:txBody>
          <a:bodyPr/>
          <a:p>
            <a:endParaRPr lang="zh-CN" altLang="en-US"/>
          </a:p>
        </p:txBody>
      </p:sp>
      <p:sp>
        <p:nvSpPr>
          <p:cNvPr id="258055" name="Freeform 3"/>
          <p:cNvSpPr/>
          <p:nvPr/>
        </p:nvSpPr>
        <p:spPr>
          <a:xfrm>
            <a:off x="2095500" y="8870950"/>
            <a:ext cx="1592263" cy="254000"/>
          </a:xfrm>
          <a:custGeom>
            <a:avLst/>
            <a:gdLst/>
            <a:ahLst/>
            <a:cxnLst>
              <a:cxn ang="0">
                <a:pos x="3942390" y="566042"/>
              </a:cxn>
              <a:cxn ang="0">
                <a:pos x="0" y="566042"/>
              </a:cxn>
              <a:cxn ang="0">
                <a:pos x="0" y="0"/>
              </a:cxn>
              <a:cxn ang="0">
                <a:pos x="3942390" y="0"/>
              </a:cxn>
              <a:cxn ang="0">
                <a:pos x="3942390" y="566042"/>
              </a:cxn>
            </a:cxnLst>
            <a:pathLst>
              <a:path w="1012050" h="169900">
                <a:moveTo>
                  <a:pt x="1012050" y="169900"/>
                </a:moveTo>
                <a:lnTo>
                  <a:pt x="0" y="169900"/>
                </a:lnTo>
                <a:lnTo>
                  <a:pt x="0" y="0"/>
                </a:lnTo>
                <a:lnTo>
                  <a:pt x="1012050" y="0"/>
                </a:lnTo>
                <a:lnTo>
                  <a:pt x="1012050" y="169900"/>
                </a:lnTo>
              </a:path>
            </a:pathLst>
          </a:custGeom>
          <a:solidFill>
            <a:srgbClr val="B2B2B2">
              <a:alpha val="100000"/>
            </a:srgbClr>
          </a:solidFill>
          <a:ln w="9525" cap="flat" cmpd="sng">
            <a:solidFill>
              <a:srgbClr val="777777">
                <a:alpha val="0"/>
              </a:srgbClr>
            </a:solidFill>
            <a:prstDash val="solid"/>
            <a:miter lim="800000"/>
            <a:headEnd type="none" w="med" len="med"/>
            <a:tailEnd type="none" w="med" len="med"/>
          </a:ln>
        </p:spPr>
        <p:txBody>
          <a:bodyPr/>
          <a:p>
            <a:endParaRPr lang="zh-CN" altLang="en-US"/>
          </a:p>
        </p:txBody>
      </p:sp>
      <p:sp>
        <p:nvSpPr>
          <p:cNvPr id="258056" name="Freeform 3"/>
          <p:cNvSpPr/>
          <p:nvPr/>
        </p:nvSpPr>
        <p:spPr>
          <a:xfrm>
            <a:off x="2778125" y="8658225"/>
            <a:ext cx="300038" cy="284163"/>
          </a:xfrm>
          <a:custGeom>
            <a:avLst/>
            <a:gdLst/>
            <a:ahLst/>
            <a:cxnLst>
              <a:cxn ang="0">
                <a:pos x="740727" y="314488"/>
              </a:cxn>
              <a:cxn ang="0">
                <a:pos x="370360" y="628974"/>
              </a:cxn>
              <a:cxn ang="0">
                <a:pos x="0" y="314488"/>
              </a:cxn>
              <a:cxn ang="0">
                <a:pos x="370360" y="0"/>
              </a:cxn>
              <a:cxn ang="0">
                <a:pos x="740727" y="314488"/>
              </a:cxn>
            </a:cxnLst>
            <a:pathLst>
              <a:path w="190957" h="190956">
                <a:moveTo>
                  <a:pt x="190957" y="95478"/>
                </a:moveTo>
                <a:cubicBezTo>
                  <a:pt x="190957" y="148208"/>
                  <a:pt x="148209" y="190956"/>
                  <a:pt x="95478" y="190956"/>
                </a:cubicBezTo>
                <a:cubicBezTo>
                  <a:pt x="42748" y="190956"/>
                  <a:pt x="0" y="148208"/>
                  <a:pt x="0" y="95478"/>
                </a:cubicBezTo>
                <a:cubicBezTo>
                  <a:pt x="0" y="42748"/>
                  <a:pt x="42748" y="0"/>
                  <a:pt x="95478" y="0"/>
                </a:cubicBezTo>
                <a:cubicBezTo>
                  <a:pt x="148209" y="0"/>
                  <a:pt x="190957" y="42748"/>
                  <a:pt x="190957" y="95478"/>
                </a:cubicBezTo>
              </a:path>
            </a:pathLst>
          </a:custGeom>
          <a:solidFill>
            <a:schemeClr val="bg2">
              <a:alpha val="100000"/>
            </a:schemeClr>
          </a:solidFill>
          <a:ln w="9525" cap="flat" cmpd="sng">
            <a:solidFill>
              <a:srgbClr val="777777">
                <a:alpha val="0"/>
              </a:srgbClr>
            </a:solidFill>
            <a:prstDash val="solid"/>
            <a:miter lim="800000"/>
            <a:headEnd type="none" w="med" len="med"/>
            <a:tailEnd type="none" w="med" len="med"/>
          </a:ln>
        </p:spPr>
        <p:txBody>
          <a:bodyPr/>
          <a:p>
            <a:endParaRPr lang="zh-CN" altLang="en-US"/>
          </a:p>
        </p:txBody>
      </p:sp>
      <p:sp>
        <p:nvSpPr>
          <p:cNvPr id="258057" name="Freeform 3"/>
          <p:cNvSpPr/>
          <p:nvPr/>
        </p:nvSpPr>
        <p:spPr>
          <a:xfrm>
            <a:off x="1755775" y="7261225"/>
            <a:ext cx="1154113" cy="1460500"/>
          </a:xfrm>
          <a:custGeom>
            <a:avLst/>
            <a:gdLst/>
            <a:ahLst/>
            <a:cxnLst>
              <a:cxn ang="0">
                <a:pos x="44396" y="37613"/>
              </a:cxn>
              <a:cxn ang="0">
                <a:pos x="2824304" y="3211764"/>
              </a:cxn>
            </a:cxnLst>
            <a:pathLst>
              <a:path w="732358" h="979119">
                <a:moveTo>
                  <a:pt x="11334" y="11334"/>
                </a:moveTo>
                <a:lnTo>
                  <a:pt x="721023" y="967784"/>
                </a:lnTo>
              </a:path>
            </a:pathLst>
          </a:custGeom>
          <a:solidFill>
            <a:schemeClr val="bg2">
              <a:alpha val="100000"/>
            </a:schemeClr>
          </a:solidFill>
          <a:ln w="9525" cap="flat" cmpd="sng">
            <a:solidFill>
              <a:srgbClr val="777777">
                <a:alpha val="100000"/>
              </a:srgbClr>
            </a:solidFill>
            <a:prstDash val="solid"/>
            <a:miter lim="800000"/>
            <a:headEnd type="none" w="med" len="med"/>
            <a:tailEnd type="none" w="med" len="med"/>
          </a:ln>
        </p:spPr>
        <p:txBody>
          <a:bodyPr/>
          <a:p>
            <a:endParaRPr lang="zh-CN" altLang="en-US"/>
          </a:p>
        </p:txBody>
      </p:sp>
      <p:sp>
        <p:nvSpPr>
          <p:cNvPr id="258058" name="Freeform 3"/>
          <p:cNvSpPr/>
          <p:nvPr/>
        </p:nvSpPr>
        <p:spPr>
          <a:xfrm>
            <a:off x="1868488" y="7261225"/>
            <a:ext cx="1152525" cy="1460500"/>
          </a:xfrm>
          <a:custGeom>
            <a:avLst/>
            <a:gdLst/>
            <a:ahLst/>
            <a:cxnLst>
              <a:cxn ang="0">
                <a:pos x="44181" y="37613"/>
              </a:cxn>
              <a:cxn ang="0">
                <a:pos x="2810540" y="3211764"/>
              </a:cxn>
            </a:cxnLst>
            <a:pathLst>
              <a:path w="732345" h="979119">
                <a:moveTo>
                  <a:pt x="11334" y="11334"/>
                </a:moveTo>
                <a:lnTo>
                  <a:pt x="721010" y="967784"/>
                </a:lnTo>
              </a:path>
            </a:pathLst>
          </a:custGeom>
          <a:solidFill>
            <a:schemeClr val="bg2">
              <a:alpha val="100000"/>
            </a:schemeClr>
          </a:solidFill>
          <a:ln w="9525" cap="flat" cmpd="sng">
            <a:solidFill>
              <a:srgbClr val="777777">
                <a:alpha val="100000"/>
              </a:srgbClr>
            </a:solidFill>
            <a:prstDash val="solid"/>
            <a:miter lim="800000"/>
            <a:headEnd type="none" w="med" len="med"/>
            <a:tailEnd type="none" w="med" len="med"/>
          </a:ln>
        </p:spPr>
        <p:txBody>
          <a:bodyPr/>
          <a:p>
            <a:endParaRPr lang="zh-CN" altLang="en-US"/>
          </a:p>
        </p:txBody>
      </p:sp>
      <p:sp>
        <p:nvSpPr>
          <p:cNvPr id="258059" name="Freeform 3"/>
          <p:cNvSpPr/>
          <p:nvPr/>
        </p:nvSpPr>
        <p:spPr>
          <a:xfrm rot="-840000">
            <a:off x="1595438" y="5370513"/>
            <a:ext cx="1395412" cy="1258887"/>
          </a:xfrm>
          <a:custGeom>
            <a:avLst/>
            <a:gdLst/>
            <a:ahLst/>
            <a:cxnLst>
              <a:cxn ang="0">
                <a:pos x="3417300" y="37384"/>
              </a:cxn>
              <a:cxn ang="0">
                <a:pos x="44289" y="2752360"/>
              </a:cxn>
            </a:cxnLst>
            <a:pathLst>
              <a:path w="885888" h="845769">
                <a:moveTo>
                  <a:pt x="874553" y="11334"/>
                </a:moveTo>
                <a:lnTo>
                  <a:pt x="11334" y="834434"/>
                </a:lnTo>
              </a:path>
            </a:pathLst>
          </a:custGeom>
          <a:solidFill>
            <a:schemeClr val="bg2">
              <a:alpha val="100000"/>
            </a:schemeClr>
          </a:solidFill>
          <a:ln w="9525" cap="flat" cmpd="sng">
            <a:solidFill>
              <a:srgbClr val="777777">
                <a:alpha val="100000"/>
              </a:srgbClr>
            </a:solidFill>
            <a:prstDash val="solid"/>
            <a:miter lim="800000"/>
            <a:headEnd type="none" w="med" len="med"/>
            <a:tailEnd type="none" w="med" len="med"/>
          </a:ln>
        </p:spPr>
        <p:txBody>
          <a:bodyPr/>
          <a:p>
            <a:endParaRPr lang="zh-CN" altLang="en-US"/>
          </a:p>
        </p:txBody>
      </p:sp>
      <p:sp>
        <p:nvSpPr>
          <p:cNvPr id="258060" name="Freeform 3"/>
          <p:cNvSpPr/>
          <p:nvPr/>
        </p:nvSpPr>
        <p:spPr>
          <a:xfrm rot="-840000">
            <a:off x="1643063" y="5437188"/>
            <a:ext cx="1395412" cy="1260475"/>
          </a:xfrm>
          <a:custGeom>
            <a:avLst/>
            <a:gdLst/>
            <a:ahLst/>
            <a:cxnLst>
              <a:cxn ang="0">
                <a:pos x="3417199" y="37548"/>
              </a:cxn>
              <a:cxn ang="0">
                <a:pos x="44286" y="2764416"/>
              </a:cxn>
            </a:cxnLst>
            <a:pathLst>
              <a:path w="885901" h="845781">
                <a:moveTo>
                  <a:pt x="874566" y="11334"/>
                </a:moveTo>
                <a:lnTo>
                  <a:pt x="11334" y="834446"/>
                </a:lnTo>
              </a:path>
            </a:pathLst>
          </a:custGeom>
          <a:solidFill>
            <a:schemeClr val="bg2">
              <a:alpha val="100000"/>
            </a:schemeClr>
          </a:solidFill>
          <a:ln w="9525" cap="flat" cmpd="sng">
            <a:solidFill>
              <a:srgbClr val="777777">
                <a:alpha val="100000"/>
              </a:srgbClr>
            </a:solidFill>
            <a:prstDash val="solid"/>
            <a:miter lim="800000"/>
            <a:headEnd type="none" w="med" len="med"/>
            <a:tailEnd type="none" w="med" len="med"/>
          </a:ln>
        </p:spPr>
        <p:txBody>
          <a:bodyPr/>
          <a:p>
            <a:endParaRPr lang="zh-CN" altLang="en-US"/>
          </a:p>
        </p:txBody>
      </p:sp>
      <p:sp>
        <p:nvSpPr>
          <p:cNvPr id="258061" name="Freeform 3"/>
          <p:cNvSpPr/>
          <p:nvPr/>
        </p:nvSpPr>
        <p:spPr>
          <a:xfrm>
            <a:off x="1527175" y="6831013"/>
            <a:ext cx="376238" cy="355600"/>
          </a:xfrm>
          <a:custGeom>
            <a:avLst/>
            <a:gdLst/>
            <a:ahLst/>
            <a:cxnLst>
              <a:cxn ang="0">
                <a:pos x="936175" y="395792"/>
              </a:cxn>
              <a:cxn ang="0">
                <a:pos x="468062" y="791584"/>
              </a:cxn>
              <a:cxn ang="0">
                <a:pos x="0" y="395792"/>
              </a:cxn>
              <a:cxn ang="0">
                <a:pos x="468062" y="0"/>
              </a:cxn>
              <a:cxn ang="0">
                <a:pos x="936175" y="395792"/>
              </a:cxn>
            </a:cxnLst>
            <a:pathLst>
              <a:path w="238137" h="238150">
                <a:moveTo>
                  <a:pt x="238137" y="119075"/>
                </a:moveTo>
                <a:cubicBezTo>
                  <a:pt x="238137" y="184836"/>
                  <a:pt x="184823" y="238150"/>
                  <a:pt x="119062" y="238150"/>
                </a:cubicBezTo>
                <a:cubicBezTo>
                  <a:pt x="53301" y="238150"/>
                  <a:pt x="0" y="184836"/>
                  <a:pt x="0" y="119075"/>
                </a:cubicBezTo>
                <a:cubicBezTo>
                  <a:pt x="0" y="53314"/>
                  <a:pt x="53301" y="0"/>
                  <a:pt x="119062" y="0"/>
                </a:cubicBezTo>
                <a:cubicBezTo>
                  <a:pt x="184823" y="0"/>
                  <a:pt x="238137" y="53314"/>
                  <a:pt x="238137" y="119075"/>
                </a:cubicBezTo>
              </a:path>
            </a:pathLst>
          </a:custGeom>
          <a:solidFill>
            <a:schemeClr val="bg2">
              <a:alpha val="100000"/>
            </a:schemeClr>
          </a:solidFill>
          <a:ln w="9525" cap="flat" cmpd="sng">
            <a:solidFill>
              <a:srgbClr val="777777">
                <a:alpha val="0"/>
              </a:srgbClr>
            </a:solidFill>
            <a:prstDash val="solid"/>
            <a:miter lim="800000"/>
            <a:headEnd type="none" w="med" len="med"/>
            <a:tailEnd type="none" w="med" len="med"/>
          </a:ln>
        </p:spPr>
        <p:txBody>
          <a:bodyPr/>
          <a:p>
            <a:endParaRPr lang="zh-CN" altLang="en-US"/>
          </a:p>
        </p:txBody>
      </p:sp>
      <p:sp>
        <p:nvSpPr>
          <p:cNvPr id="258062" name="Freeform 3"/>
          <p:cNvSpPr/>
          <p:nvPr/>
        </p:nvSpPr>
        <p:spPr>
          <a:xfrm>
            <a:off x="3448050" y="5414963"/>
            <a:ext cx="414338" cy="390525"/>
          </a:xfrm>
          <a:custGeom>
            <a:avLst/>
            <a:gdLst/>
            <a:ahLst/>
            <a:cxnLst>
              <a:cxn ang="0">
                <a:pos x="1021223" y="433611"/>
              </a:cxn>
              <a:cxn ang="0">
                <a:pos x="510587" y="867263"/>
              </a:cxn>
              <a:cxn ang="0">
                <a:pos x="0" y="433611"/>
              </a:cxn>
              <a:cxn ang="0">
                <a:pos x="510587" y="0"/>
              </a:cxn>
              <a:cxn ang="0">
                <a:pos x="1021223" y="433611"/>
              </a:cxn>
            </a:cxnLst>
            <a:pathLst>
              <a:path w="264147" h="262064">
                <a:moveTo>
                  <a:pt x="264147" y="131026"/>
                </a:moveTo>
                <a:cubicBezTo>
                  <a:pt x="264147" y="203390"/>
                  <a:pt x="205016" y="262064"/>
                  <a:pt x="132067" y="262064"/>
                </a:cubicBezTo>
                <a:cubicBezTo>
                  <a:pt x="59131" y="262064"/>
                  <a:pt x="0" y="203390"/>
                  <a:pt x="0" y="131026"/>
                </a:cubicBezTo>
                <a:cubicBezTo>
                  <a:pt x="0" y="58661"/>
                  <a:pt x="59131" y="0"/>
                  <a:pt x="132067" y="0"/>
                </a:cubicBezTo>
                <a:cubicBezTo>
                  <a:pt x="205016" y="0"/>
                  <a:pt x="264147" y="58661"/>
                  <a:pt x="264147" y="131026"/>
                </a:cubicBezTo>
              </a:path>
            </a:pathLst>
          </a:custGeom>
          <a:solidFill>
            <a:srgbClr val="FFCC00">
              <a:alpha val="100000"/>
            </a:srgbClr>
          </a:solidFill>
          <a:ln w="9525" cap="flat" cmpd="sng">
            <a:solidFill>
              <a:srgbClr val="777777">
                <a:alpha val="0"/>
              </a:srgbClr>
            </a:solidFill>
            <a:prstDash val="solid"/>
            <a:miter lim="800000"/>
            <a:headEnd type="none" w="med" len="med"/>
            <a:tailEnd type="none" w="med" len="med"/>
          </a:ln>
        </p:spPr>
        <p:txBody>
          <a:bodyPr/>
          <a:p>
            <a:endParaRPr lang="zh-CN" altLang="en-US"/>
          </a:p>
        </p:txBody>
      </p:sp>
      <p:sp>
        <p:nvSpPr>
          <p:cNvPr id="258063" name="Freeform 3"/>
          <p:cNvSpPr/>
          <p:nvPr/>
        </p:nvSpPr>
        <p:spPr>
          <a:xfrm>
            <a:off x="2662238" y="4684713"/>
            <a:ext cx="1408112" cy="1330325"/>
          </a:xfrm>
          <a:custGeom>
            <a:avLst/>
            <a:gdLst/>
            <a:ahLst/>
            <a:cxnLst>
              <a:cxn ang="0">
                <a:pos x="3494777" y="1236483"/>
              </a:cxn>
              <a:cxn ang="0">
                <a:pos x="1793625" y="748221"/>
              </a:cxn>
              <a:cxn ang="0">
                <a:pos x="1019061" y="37366"/>
              </a:cxn>
              <a:cxn ang="0">
                <a:pos x="779332" y="37366"/>
              </a:cxn>
              <a:cxn ang="0">
                <a:pos x="346010" y="396706"/>
              </a:cxn>
              <a:cxn ang="0">
                <a:pos x="346458" y="397083"/>
              </a:cxn>
              <a:cxn ang="0">
                <a:pos x="44249" y="654847"/>
              </a:cxn>
              <a:cxn ang="0">
                <a:pos x="44003" y="857955"/>
              </a:cxn>
              <a:cxn ang="0">
                <a:pos x="882382" y="1514739"/>
              </a:cxn>
              <a:cxn ang="0">
                <a:pos x="1457200" y="2956476"/>
              </a:cxn>
              <a:cxn ang="0">
                <a:pos x="2396653" y="2184739"/>
              </a:cxn>
              <a:cxn ang="0">
                <a:pos x="2402162" y="2189532"/>
              </a:cxn>
              <a:cxn ang="0">
                <a:pos x="3494777" y="1236483"/>
              </a:cxn>
            </a:cxnLst>
            <a:pathLst>
              <a:path w="893673" h="892340">
                <a:moveTo>
                  <a:pt x="893673" y="373202"/>
                </a:moveTo>
                <a:lnTo>
                  <a:pt x="458660" y="225832"/>
                </a:lnTo>
                <a:cubicBezTo>
                  <a:pt x="458660" y="225832"/>
                  <a:pt x="284213" y="28905"/>
                  <a:pt x="260591" y="11278"/>
                </a:cubicBezTo>
                <a:cubicBezTo>
                  <a:pt x="224802" y="-15455"/>
                  <a:pt x="199288" y="11278"/>
                  <a:pt x="199288" y="11278"/>
                </a:cubicBezTo>
                <a:lnTo>
                  <a:pt x="88481" y="119736"/>
                </a:lnTo>
                <a:lnTo>
                  <a:pt x="88595" y="119850"/>
                </a:lnTo>
                <a:lnTo>
                  <a:pt x="11315" y="197650"/>
                </a:lnTo>
                <a:cubicBezTo>
                  <a:pt x="11315" y="197650"/>
                  <a:pt x="-15443" y="223126"/>
                  <a:pt x="11252" y="258953"/>
                </a:cubicBezTo>
                <a:cubicBezTo>
                  <a:pt x="28867" y="282575"/>
                  <a:pt x="225640" y="457187"/>
                  <a:pt x="225640" y="457187"/>
                </a:cubicBezTo>
                <a:lnTo>
                  <a:pt x="372630" y="892340"/>
                </a:lnTo>
                <a:lnTo>
                  <a:pt x="612864" y="659410"/>
                </a:lnTo>
                <a:lnTo>
                  <a:pt x="614273" y="660857"/>
                </a:lnTo>
                <a:lnTo>
                  <a:pt x="893673" y="373202"/>
                </a:lnTo>
              </a:path>
            </a:pathLst>
          </a:custGeom>
          <a:solidFill>
            <a:srgbClr val="B2B2B2">
              <a:alpha val="100000"/>
            </a:srgbClr>
          </a:solidFill>
          <a:ln w="9525" cap="flat" cmpd="sng">
            <a:solidFill>
              <a:srgbClr val="777777">
                <a:alpha val="0"/>
              </a:srgbClr>
            </a:solidFill>
            <a:prstDash val="solid"/>
            <a:miter lim="800000"/>
            <a:headEnd type="none" w="med" len="med"/>
            <a:tailEnd type="none" w="med" len="med"/>
          </a:ln>
        </p:spPr>
        <p:txBody>
          <a:bodyPr/>
          <a:p>
            <a:endParaRPr lang="zh-CN" altLang="en-US"/>
          </a:p>
        </p:txBody>
      </p:sp>
      <p:sp>
        <p:nvSpPr>
          <p:cNvPr id="258064" name="Freeform 3"/>
          <p:cNvSpPr/>
          <p:nvPr/>
        </p:nvSpPr>
        <p:spPr>
          <a:xfrm>
            <a:off x="2744788" y="5057775"/>
            <a:ext cx="247650" cy="222250"/>
          </a:xfrm>
          <a:custGeom>
            <a:avLst/>
            <a:gdLst/>
            <a:ahLst/>
            <a:cxnLst>
              <a:cxn ang="0">
                <a:pos x="24742" y="21035"/>
              </a:cxn>
              <a:cxn ang="0">
                <a:pos x="588395" y="473002"/>
              </a:cxn>
            </a:cxnLst>
            <a:pathLst>
              <a:path w="157353" h="149148">
                <a:moveTo>
                  <a:pt x="6350" y="6350"/>
                </a:moveTo>
                <a:lnTo>
                  <a:pt x="151003" y="142798"/>
                </a:lnTo>
              </a:path>
            </a:pathLst>
          </a:custGeom>
          <a:solidFill>
            <a:schemeClr val="bg2">
              <a:alpha val="100000"/>
            </a:schemeClr>
          </a:solidFill>
          <a:ln w="9525" cap="flat" cmpd="sng">
            <a:solidFill>
              <a:srgbClr val="777777">
                <a:alpha val="100000"/>
              </a:srgbClr>
            </a:solidFill>
            <a:prstDash val="solid"/>
            <a:miter lim="800000"/>
            <a:headEnd type="none" w="med" len="med"/>
            <a:tailEnd type="none" w="med" len="med"/>
          </a:ln>
        </p:spPr>
        <p:txBody>
          <a:bodyPr/>
          <a:p>
            <a:endParaRPr lang="zh-CN" altLang="en-US"/>
          </a:p>
        </p:txBody>
      </p:sp>
      <p:sp>
        <p:nvSpPr>
          <p:cNvPr id="258065" name="Freeform 3"/>
          <p:cNvSpPr/>
          <p:nvPr/>
        </p:nvSpPr>
        <p:spPr>
          <a:xfrm>
            <a:off x="2809875" y="4986338"/>
            <a:ext cx="250825" cy="223837"/>
          </a:xfrm>
          <a:custGeom>
            <a:avLst/>
            <a:gdLst/>
            <a:ahLst/>
            <a:cxnLst>
              <a:cxn ang="0">
                <a:pos x="25638" y="21340"/>
              </a:cxn>
              <a:cxn ang="0">
                <a:pos x="609666" y="479858"/>
              </a:cxn>
            </a:cxnLst>
            <a:pathLst>
              <a:path w="157353" h="149136">
                <a:moveTo>
                  <a:pt x="6350" y="6350"/>
                </a:moveTo>
                <a:lnTo>
                  <a:pt x="151002" y="142786"/>
                </a:lnTo>
              </a:path>
            </a:pathLst>
          </a:custGeom>
          <a:solidFill>
            <a:schemeClr val="bg2">
              <a:alpha val="100000"/>
            </a:schemeClr>
          </a:solidFill>
          <a:ln w="9525" cap="flat" cmpd="sng">
            <a:solidFill>
              <a:srgbClr val="777777">
                <a:alpha val="100000"/>
              </a:srgbClr>
            </a:solidFill>
            <a:prstDash val="solid"/>
            <a:miter lim="800000"/>
            <a:headEnd type="none" w="med" len="med"/>
            <a:tailEnd type="none" w="med" len="med"/>
          </a:ln>
        </p:spPr>
        <p:txBody>
          <a:bodyPr/>
          <a:p>
            <a:endParaRPr lang="zh-CN" altLang="en-US"/>
          </a:p>
        </p:txBody>
      </p:sp>
      <p:sp>
        <p:nvSpPr>
          <p:cNvPr id="258066" name="Freeform 3"/>
          <p:cNvSpPr/>
          <p:nvPr/>
        </p:nvSpPr>
        <p:spPr>
          <a:xfrm>
            <a:off x="2890838" y="4911725"/>
            <a:ext cx="247650" cy="222250"/>
          </a:xfrm>
          <a:custGeom>
            <a:avLst/>
            <a:gdLst/>
            <a:ahLst/>
            <a:cxnLst>
              <a:cxn ang="0">
                <a:pos x="24742" y="21035"/>
              </a:cxn>
              <a:cxn ang="0">
                <a:pos x="588395" y="473002"/>
              </a:cxn>
            </a:cxnLst>
            <a:pathLst>
              <a:path w="157353" h="149148">
                <a:moveTo>
                  <a:pt x="6350" y="6350"/>
                </a:moveTo>
                <a:lnTo>
                  <a:pt x="151003" y="142798"/>
                </a:lnTo>
              </a:path>
            </a:pathLst>
          </a:custGeom>
          <a:solidFill>
            <a:schemeClr val="bg2">
              <a:alpha val="100000"/>
            </a:schemeClr>
          </a:solidFill>
          <a:ln w="9525" cap="flat" cmpd="sng">
            <a:solidFill>
              <a:srgbClr val="777777">
                <a:alpha val="100000"/>
              </a:srgbClr>
            </a:solidFill>
            <a:prstDash val="solid"/>
            <a:miter lim="800000"/>
            <a:headEnd type="none" w="med" len="med"/>
            <a:tailEnd type="none" w="med" len="med"/>
          </a:ln>
        </p:spPr>
        <p:txBody>
          <a:bodyPr/>
          <a:p>
            <a:endParaRPr lang="zh-CN" altLang="en-US"/>
          </a:p>
        </p:txBody>
      </p:sp>
      <p:sp>
        <p:nvSpPr>
          <p:cNvPr id="258067" name="Freeform 3"/>
          <p:cNvSpPr/>
          <p:nvPr/>
        </p:nvSpPr>
        <p:spPr>
          <a:xfrm>
            <a:off x="2973388" y="4838700"/>
            <a:ext cx="247650" cy="222250"/>
          </a:xfrm>
          <a:custGeom>
            <a:avLst/>
            <a:gdLst/>
            <a:ahLst/>
            <a:cxnLst>
              <a:cxn ang="0">
                <a:pos x="24736" y="21038"/>
              </a:cxn>
              <a:cxn ang="0">
                <a:pos x="588303" y="473079"/>
              </a:cxn>
            </a:cxnLst>
            <a:pathLst>
              <a:path w="157365" h="149136">
                <a:moveTo>
                  <a:pt x="6350" y="6350"/>
                </a:moveTo>
                <a:lnTo>
                  <a:pt x="151015" y="142786"/>
                </a:lnTo>
              </a:path>
            </a:pathLst>
          </a:custGeom>
          <a:solidFill>
            <a:schemeClr val="bg2">
              <a:alpha val="100000"/>
            </a:schemeClr>
          </a:solidFill>
          <a:ln w="9525" cap="flat" cmpd="sng">
            <a:solidFill>
              <a:srgbClr val="777777">
                <a:alpha val="100000"/>
              </a:srgbClr>
            </a:solidFill>
            <a:prstDash val="solid"/>
            <a:miter lim="800000"/>
            <a:headEnd type="none" w="med" len="med"/>
            <a:tailEnd type="none" w="med" len="med"/>
          </a:ln>
        </p:spPr>
        <p:txBody>
          <a:bodyPr/>
          <a:p>
            <a:endParaRPr lang="zh-CN" altLang="en-US"/>
          </a:p>
        </p:txBody>
      </p:sp>
      <p:sp>
        <p:nvSpPr>
          <p:cNvPr id="258068" name="Freeform 3"/>
          <p:cNvSpPr/>
          <p:nvPr/>
        </p:nvSpPr>
        <p:spPr>
          <a:xfrm>
            <a:off x="3049588" y="4776788"/>
            <a:ext cx="242887" cy="228600"/>
          </a:xfrm>
          <a:custGeom>
            <a:avLst/>
            <a:gdLst/>
            <a:ahLst/>
            <a:cxnLst>
              <a:cxn ang="0">
                <a:pos x="25243" y="21115"/>
              </a:cxn>
              <a:cxn ang="0">
                <a:pos x="583978" y="488908"/>
              </a:cxn>
            </a:cxnLst>
            <a:pathLst>
              <a:path w="153250" h="153377">
                <a:moveTo>
                  <a:pt x="6350" y="6350"/>
                </a:moveTo>
                <a:lnTo>
                  <a:pt x="146900" y="147027"/>
                </a:lnTo>
              </a:path>
            </a:pathLst>
          </a:custGeom>
          <a:solidFill>
            <a:schemeClr val="bg2">
              <a:alpha val="100000"/>
            </a:schemeClr>
          </a:solidFill>
          <a:ln w="9525" cap="flat" cmpd="sng">
            <a:solidFill>
              <a:srgbClr val="777777">
                <a:alpha val="100000"/>
              </a:srgbClr>
            </a:solidFill>
            <a:prstDash val="solid"/>
            <a:miter lim="800000"/>
            <a:headEnd type="none" w="med" len="med"/>
            <a:tailEnd type="none" w="med" len="med"/>
          </a:ln>
        </p:spPr>
        <p:txBody>
          <a:bodyPr/>
          <a:p>
            <a:endParaRPr lang="zh-CN" altLang="en-US"/>
          </a:p>
        </p:txBody>
      </p:sp>
      <p:sp>
        <p:nvSpPr>
          <p:cNvPr id="3" name="内容占位符 2"/>
          <p:cNvSpPr>
            <a:spLocks noGrp="1"/>
          </p:cNvSpPr>
          <p:nvPr/>
        </p:nvSpPr>
        <p:spPr>
          <a:xfrm>
            <a:off x="4478338" y="3824288"/>
            <a:ext cx="7618413" cy="4232275"/>
          </a:xfrm>
          <a:prstGeom prst="rect">
            <a:avLst/>
          </a:prstGeom>
          <a:solidFill>
            <a:schemeClr val="accent3">
              <a:lumMod val="75000"/>
              <a:alpha val="60000"/>
            </a:schemeClr>
          </a:solidFill>
          <a:ln w="9525">
            <a:noFill/>
            <a:miter/>
          </a:ln>
        </p:spPr>
        <p:txBody>
          <a:bodyPr lIns="140717" tIns="70359" rIns="140717" bIns="70359"/>
          <a:lstStyle>
            <a:lvl1pPr marL="342900" indent="-3429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1pPr>
            <a:lvl2pPr marL="4572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2pPr>
            <a:lvl3pPr marL="9144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3pPr>
            <a:lvl4pPr marL="16002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4pPr>
            <a:lvl5pPr marL="2057400" indent="-228600" eaLnBrk="0" hangingPunct="0">
              <a:spcBef>
                <a:spcPct val="20000"/>
              </a:spcBef>
              <a:buChar char="»"/>
              <a:defRPr sz="25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500">
                <a:solidFill>
                  <a:schemeClr val="tx1"/>
                </a:solidFill>
                <a:latin typeface="Arial" panose="020B0604020202020204" pitchFamily="34" charset="0"/>
                <a:ea typeface="黑体" panose="02010609060101010101" pitchFamily="49" charset="-122"/>
              </a:defRPr>
            </a:lvl9pPr>
          </a:lstStyle>
          <a:p>
            <a:pPr marL="342900" marR="0" lvl="0" indent="-342900" algn="l" defTabSz="914400" rtl="0" eaLnBrk="0" fontAlgn="base" latinLnBrk="0" hangingPunct="0">
              <a:lnSpc>
                <a:spcPct val="140000"/>
              </a:lnSpc>
              <a:spcBef>
                <a:spcPct val="20000"/>
              </a:spcBef>
              <a:spcAft>
                <a:spcPct val="0"/>
              </a:spcAft>
              <a:buClrTx/>
              <a:buSzTx/>
              <a:buFontTx/>
              <a:buNone/>
              <a:defRPr/>
            </a:pPr>
            <a:r>
              <a:rPr kumimoji="0" lang="zh-CN" altLang="zh-CN" sz="4600" b="1" i="0" u="none" strike="noStrike" kern="1200" cap="none" spc="0" normalizeH="0" baseline="0" noProof="1" smtClean="0">
                <a:ln>
                  <a:noFill/>
                </a:ln>
                <a:solidFill>
                  <a:schemeClr val="bg1"/>
                </a:solidFill>
                <a:effectLst/>
                <a:uLnTx/>
                <a:uFillTx/>
                <a:latin typeface="楷体" panose="02010609060101010101" pitchFamily="49" charset="-122"/>
                <a:ea typeface="楷体" panose="02010609060101010101" pitchFamily="49" charset="-122"/>
                <a:cs typeface="+mn-cs"/>
                <a:sym typeface="+mn-ea"/>
              </a:rPr>
              <a:t>     </a:t>
            </a:r>
            <a:r>
              <a:rPr kumimoji="0" lang="zh-CN" altLang="zh-CN" sz="4600" b="1" i="0" u="none" strike="noStrike" kern="1200" cap="none" spc="0" normalizeH="0" baseline="0" noProof="1" smtClean="0">
                <a:ln>
                  <a:noFill/>
                </a:ln>
                <a:solidFill>
                  <a:schemeClr val="tx1"/>
                </a:solidFill>
                <a:effectLst/>
                <a:uLnTx/>
                <a:uFillTx/>
                <a:latin typeface="楷体" panose="02010609060101010101" pitchFamily="49" charset="-122"/>
                <a:ea typeface="楷体" panose="02010609060101010101" pitchFamily="49" charset="-122"/>
                <a:cs typeface="+mn-cs"/>
                <a:sym typeface="+mn-ea"/>
              </a:rPr>
              <a:t> </a:t>
            </a:r>
            <a:r>
              <a:rPr kumimoji="0" lang="zh-CN" altLang="en-US" sz="4600" b="1" i="0" u="none" strike="noStrike" kern="1200" cap="none" spc="0" normalizeH="0" baseline="0" noProof="1" smtClean="0">
                <a:ln>
                  <a:noFill/>
                </a:ln>
                <a:solidFill>
                  <a:schemeClr val="tx1"/>
                </a:solidFill>
                <a:effectLst/>
                <a:uLnTx/>
                <a:uFillTx/>
                <a:latin typeface="楷体" panose="02010609060101010101" pitchFamily="49" charset="-122"/>
                <a:ea typeface="楷体" panose="02010609060101010101" pitchFamily="49" charset="-122"/>
                <a:cs typeface="+mn-cs"/>
                <a:sym typeface="+mn-ea"/>
              </a:rPr>
              <a:t>提货的流程虽然很简单，但是却是最重要的，前面的所有工作都是为了能顺利提货。</a:t>
            </a:r>
            <a:endParaRPr kumimoji="0" lang="zh-CN" altLang="en-US" sz="4600" b="1" i="0" u="none" strike="noStrike" kern="1200" cap="none" spc="0" normalizeH="0" baseline="0" noProof="1" smtClean="0">
              <a:ln>
                <a:noFill/>
              </a:ln>
              <a:solidFill>
                <a:schemeClr val="tx1"/>
              </a:solidFill>
              <a:effectLst/>
              <a:uLnTx/>
              <a:uFillTx/>
              <a:latin typeface="楷体" panose="02010609060101010101" pitchFamily="49" charset="-122"/>
              <a:ea typeface="楷体" panose="02010609060101010101" pitchFamily="49" charset="-122"/>
              <a:cs typeface="+mn-cs"/>
              <a:sym typeface="+mn-ea"/>
            </a:endParaRPr>
          </a:p>
        </p:txBody>
      </p:sp>
    </p:spTree>
  </p:cSld>
  <p:clrMapOvr>
    <a:masterClrMapping/>
  </p:clrMapOvr>
  <p:transition>
    <p:fade/>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9074" name="Rectangle 2"/>
          <p:cNvSpPr>
            <a:spLocks noGrp="1"/>
          </p:cNvSpPr>
          <p:nvPr/>
        </p:nvSpPr>
        <p:spPr>
          <a:xfrm>
            <a:off x="5726113" y="603250"/>
            <a:ext cx="7953375" cy="838200"/>
          </a:xfrm>
          <a:prstGeom prst="rect">
            <a:avLst/>
          </a:prstGeom>
          <a:noFill/>
          <a:ln w="9525">
            <a:noFill/>
          </a:ln>
        </p:spPr>
        <p:txBody>
          <a:bodyPr lIns="140717" tIns="70359" rIns="140717" bIns="70359" anchor="ctr" anchorCtr="0"/>
          <a:p>
            <a:pPr algn="r"/>
            <a:r>
              <a:rPr lang="zh-CN" altLang="en-US" sz="5800" b="1" dirty="0">
                <a:solidFill>
                  <a:schemeClr val="bg1"/>
                </a:solidFill>
                <a:latin typeface="黑体" panose="02010609060101010101" pitchFamily="49" charset="-122"/>
                <a:ea typeface="黑体" panose="02010609060101010101" pitchFamily="49" charset="-122"/>
              </a:rPr>
              <a:t>实  训</a:t>
            </a:r>
            <a:endParaRPr lang="zh-CN" altLang="en-US" sz="5800" b="1" dirty="0">
              <a:solidFill>
                <a:schemeClr val="bg1"/>
              </a:solidFill>
              <a:latin typeface="黑体" panose="02010609060101010101" pitchFamily="49" charset="-122"/>
              <a:ea typeface="黑体" panose="02010609060101010101" pitchFamily="49" charset="-122"/>
            </a:endParaRPr>
          </a:p>
        </p:txBody>
      </p:sp>
      <p:sp>
        <p:nvSpPr>
          <p:cNvPr id="3" name="Text Box 4"/>
          <p:cNvSpPr txBox="1"/>
          <p:nvPr/>
        </p:nvSpPr>
        <p:spPr>
          <a:xfrm>
            <a:off x="5726113" y="1997075"/>
            <a:ext cx="6126163" cy="1466850"/>
          </a:xfrm>
          <a:prstGeom prst="rect">
            <a:avLst/>
          </a:prstGeom>
          <a:noFill/>
          <a:ln w="9525">
            <a:noFill/>
            <a:miter/>
          </a:ln>
        </p:spPr>
        <p:txBody>
          <a:bodyPr lIns="140717" tIns="70359" rIns="140717" bIns="70359">
            <a:spAutoFit/>
          </a:bodyPr>
          <a:lstStyle/>
          <a:p>
            <a:pPr marR="0" defTabSz="914400">
              <a:buClrTx/>
              <a:buSzTx/>
              <a:buFontTx/>
              <a:buNone/>
              <a:defRPr/>
            </a:pPr>
            <a:r>
              <a:rPr kumimoji="0" lang="zh-CN" altLang="en-US" sz="6800" b="1" kern="1200" cap="none" spc="0" normalizeH="0" baseline="0" noProof="1">
                <a:solidFill>
                  <a:srgbClr val="0066CC"/>
                </a:solidFill>
                <a:latin typeface="Arial" panose="020B0604020202020204" pitchFamily="34" charset="0"/>
                <a:ea typeface="黑体" panose="02010609060101010101" pitchFamily="49" charset="-122"/>
                <a:cs typeface="+mn-ea"/>
              </a:rPr>
              <a:t>思  考</a:t>
            </a:r>
            <a:endParaRPr kumimoji="0" lang="zh-CN" altLang="en-US" sz="6800" b="1" kern="1200" cap="none" spc="0" normalizeH="0" baseline="0" noProof="1">
              <a:solidFill>
                <a:srgbClr val="0066CC"/>
              </a:solidFill>
              <a:latin typeface="Arial" panose="020B0604020202020204" pitchFamily="34" charset="0"/>
              <a:ea typeface="黑体" panose="02010609060101010101" pitchFamily="49" charset="-122"/>
              <a:cs typeface="+mn-cs"/>
            </a:endParaRPr>
          </a:p>
          <a:p>
            <a:pPr marR="0" defTabSz="914400">
              <a:buClrTx/>
              <a:buSzTx/>
              <a:buFontTx/>
              <a:buNone/>
              <a:defRPr/>
            </a:pPr>
            <a:endParaRPr kumimoji="0" lang="zh-CN" altLang="en-US" kern="1200" cap="none" spc="0" normalizeH="0" baseline="0" noProof="1">
              <a:solidFill>
                <a:srgbClr val="0066FF"/>
              </a:solidFill>
              <a:effectLst>
                <a:outerShdw blurRad="38100" dist="38100" dir="2700000">
                  <a:srgbClr val="000000"/>
                </a:outerShdw>
              </a:effectLst>
              <a:latin typeface="Arial" panose="020B0604020202020204" pitchFamily="34" charset="0"/>
              <a:ea typeface="宋体" panose="02010600030101010101" pitchFamily="2" charset="-122"/>
              <a:cs typeface="+mn-cs"/>
            </a:endParaRPr>
          </a:p>
        </p:txBody>
      </p:sp>
      <p:grpSp>
        <p:nvGrpSpPr>
          <p:cNvPr id="259076" name="标题 1"/>
          <p:cNvGrpSpPr/>
          <p:nvPr/>
        </p:nvGrpSpPr>
        <p:grpSpPr>
          <a:xfrm>
            <a:off x="-396875" y="5865813"/>
            <a:ext cx="8350250" cy="3081337"/>
            <a:chOff x="0" y="0"/>
            <a:chExt cx="3340" cy="1302"/>
          </a:xfrm>
        </p:grpSpPr>
        <p:pic>
          <p:nvPicPr>
            <p:cNvPr id="259084" name="标题 1"/>
            <p:cNvPicPr/>
            <p:nvPr/>
          </p:nvPicPr>
          <p:blipFill>
            <a:blip r:embed="rId1"/>
            <a:stretch>
              <a:fillRect/>
            </a:stretch>
          </p:blipFill>
          <p:spPr>
            <a:xfrm>
              <a:off x="0" y="0"/>
              <a:ext cx="3340" cy="1302"/>
            </a:xfrm>
            <a:prstGeom prst="rect">
              <a:avLst/>
            </a:prstGeom>
            <a:noFill/>
            <a:ln w="9525">
              <a:noFill/>
            </a:ln>
          </p:spPr>
        </p:pic>
        <p:sp>
          <p:nvSpPr>
            <p:cNvPr id="259085" name="文本框 12309"/>
            <p:cNvSpPr txBox="1"/>
            <p:nvPr/>
          </p:nvSpPr>
          <p:spPr>
            <a:xfrm>
              <a:off x="447" y="297"/>
              <a:ext cx="2570" cy="569"/>
            </a:xfrm>
            <a:prstGeom prst="rect">
              <a:avLst/>
            </a:prstGeom>
            <a:noFill/>
            <a:ln w="9525">
              <a:noFill/>
            </a:ln>
          </p:spPr>
          <p:txBody>
            <a:bodyPr anchor="ctr" anchorCtr="0"/>
            <a:p>
              <a:pPr algn="ctr"/>
              <a:endParaRPr lang="zh-CN" altLang="en-US" sz="6800" b="1" dirty="0">
                <a:latin typeface="Arial Black" panose="020B0A04020102020204" pitchFamily="34" charset="0"/>
                <a:ea typeface="微软雅黑" panose="020B0503020204020204" charset="-122"/>
              </a:endParaRPr>
            </a:p>
          </p:txBody>
        </p:sp>
      </p:grpSp>
      <p:sp>
        <p:nvSpPr>
          <p:cNvPr id="259077" name="TextBox 5"/>
          <p:cNvSpPr txBox="1"/>
          <p:nvPr/>
        </p:nvSpPr>
        <p:spPr>
          <a:xfrm>
            <a:off x="962025" y="6940550"/>
            <a:ext cx="6146800" cy="757238"/>
          </a:xfrm>
          <a:prstGeom prst="rect">
            <a:avLst/>
          </a:prstGeom>
          <a:noFill/>
          <a:ln w="9525">
            <a:noFill/>
          </a:ln>
        </p:spPr>
        <p:txBody>
          <a:bodyPr lIns="140717" tIns="70359" rIns="140717" bIns="70359">
            <a:spAutoFit/>
          </a:bodyPr>
          <a:p>
            <a:r>
              <a:rPr lang="zh-CN" altLang="en-US" sz="4000" b="1" dirty="0">
                <a:solidFill>
                  <a:srgbClr val="333333"/>
                </a:solidFill>
                <a:latin typeface="Arial" panose="020B0604020202020204" pitchFamily="34" charset="0"/>
                <a:ea typeface="楷体" panose="02010609060101010101" pitchFamily="49" charset="-122"/>
              </a:rPr>
              <a:t>请阅读本单元的拓展知识</a:t>
            </a:r>
            <a:endParaRPr lang="zh-CN" altLang="en-US" sz="4000" b="1" dirty="0">
              <a:solidFill>
                <a:srgbClr val="333333"/>
              </a:solidFill>
              <a:latin typeface="Arial" panose="020B0604020202020204" pitchFamily="34" charset="0"/>
              <a:ea typeface="楷体" panose="02010609060101010101" pitchFamily="49" charset="-122"/>
            </a:endParaRPr>
          </a:p>
        </p:txBody>
      </p:sp>
      <p:grpSp>
        <p:nvGrpSpPr>
          <p:cNvPr id="259078" name="组合 9"/>
          <p:cNvGrpSpPr/>
          <p:nvPr/>
        </p:nvGrpSpPr>
        <p:grpSpPr>
          <a:xfrm>
            <a:off x="3175" y="4070350"/>
            <a:ext cx="13190538" cy="1609725"/>
            <a:chOff x="0" y="0"/>
            <a:chExt cx="3159124" cy="609600"/>
          </a:xfrm>
        </p:grpSpPr>
        <p:sp>
          <p:nvSpPr>
            <p:cNvPr id="259081" name="矩形 2"/>
            <p:cNvSpPr/>
            <p:nvPr/>
          </p:nvSpPr>
          <p:spPr>
            <a:xfrm>
              <a:off x="0" y="110331"/>
              <a:ext cx="2838450" cy="390525"/>
            </a:xfrm>
            <a:prstGeom prst="rect">
              <a:avLst/>
            </a:prstGeom>
            <a:solidFill>
              <a:srgbClr val="65A3FF"/>
            </a:solidFill>
            <a:ln w="9525">
              <a:noFill/>
            </a:ln>
          </p:spPr>
          <p:txBody>
            <a:bodyPr lIns="90170" tIns="46990" rIns="90170" bIns="46990" anchor="ctr" anchorCtr="0"/>
            <a:p>
              <a:pPr algn="ctr"/>
              <a:endParaRPr lang="zh-CN" altLang="en-US" dirty="0">
                <a:solidFill>
                  <a:srgbClr val="FFFFFF"/>
                </a:solidFill>
                <a:latin typeface="宋体" panose="02010600030101010101" pitchFamily="2" charset="-122"/>
                <a:sym typeface="宋体" panose="02010600030101010101" pitchFamily="2" charset="-122"/>
              </a:endParaRPr>
            </a:p>
          </p:txBody>
        </p:sp>
        <p:sp>
          <p:nvSpPr>
            <p:cNvPr id="259082" name="直角三角形 3"/>
            <p:cNvSpPr/>
            <p:nvPr/>
          </p:nvSpPr>
          <p:spPr>
            <a:xfrm>
              <a:off x="2838448" y="307181"/>
              <a:ext cx="320675" cy="193675"/>
            </a:xfrm>
            <a:prstGeom prst="rtTriangle">
              <a:avLst/>
            </a:prstGeom>
            <a:solidFill>
              <a:srgbClr val="65A3FF"/>
            </a:solidFill>
            <a:ln w="9525">
              <a:noFill/>
            </a:ln>
          </p:spPr>
          <p:txBody>
            <a:bodyPr anchor="ctr" anchorCtr="0"/>
            <a:p>
              <a:pPr algn="ctr"/>
              <a:endParaRPr lang="zh-CN" altLang="en-US" dirty="0">
                <a:solidFill>
                  <a:srgbClr val="FFFFFF"/>
                </a:solidFill>
                <a:latin typeface="宋体" panose="02010600030101010101" pitchFamily="2" charset="-122"/>
                <a:sym typeface="宋体" panose="02010600030101010101" pitchFamily="2" charset="-122"/>
              </a:endParaRPr>
            </a:p>
          </p:txBody>
        </p:sp>
        <p:sp>
          <p:nvSpPr>
            <p:cNvPr id="259083" name="直角三角形 4"/>
            <p:cNvSpPr/>
            <p:nvPr/>
          </p:nvSpPr>
          <p:spPr>
            <a:xfrm flipV="1">
              <a:off x="2838449" y="111125"/>
              <a:ext cx="320675" cy="193675"/>
            </a:xfrm>
            <a:prstGeom prst="rtTriangle">
              <a:avLst/>
            </a:prstGeom>
            <a:solidFill>
              <a:srgbClr val="65A3FF"/>
            </a:solidFill>
            <a:ln w="9525">
              <a:noFill/>
            </a:ln>
          </p:spPr>
          <p:txBody>
            <a:bodyPr anchor="ctr" anchorCtr="0"/>
            <a:p>
              <a:pPr algn="ctr"/>
              <a:endParaRPr lang="zh-CN" altLang="en-US" dirty="0">
                <a:solidFill>
                  <a:srgbClr val="FFFFFF"/>
                </a:solidFill>
                <a:latin typeface="宋体" panose="02010600030101010101" pitchFamily="2" charset="-122"/>
                <a:sym typeface="宋体" panose="02010600030101010101" pitchFamily="2" charset="-122"/>
              </a:endParaRPr>
            </a:p>
          </p:txBody>
        </p:sp>
      </p:grpSp>
      <p:sp>
        <p:nvSpPr>
          <p:cNvPr id="2" name="TextBox 1"/>
          <p:cNvSpPr txBox="1"/>
          <p:nvPr/>
        </p:nvSpPr>
        <p:spPr>
          <a:xfrm>
            <a:off x="55563" y="4468813"/>
            <a:ext cx="12701588" cy="803275"/>
          </a:xfrm>
          <a:prstGeom prst="rect">
            <a:avLst/>
          </a:prstGeom>
          <a:noFill/>
          <a:ln w="9525">
            <a:noFill/>
            <a:miter/>
          </a:ln>
        </p:spPr>
        <p:txBody>
          <a:bodyPr lIns="140717" tIns="70359" rIns="140717" bIns="70359">
            <a:spAutoFit/>
          </a:bodyPr>
          <a:lstStyle/>
          <a:p>
            <a:pPr marL="527685" marR="0" indent="-527685" defTabSz="914400" eaLnBrk="0" hangingPunct="0">
              <a:spcBef>
                <a:spcPct val="20000"/>
              </a:spcBef>
              <a:buClrTx/>
              <a:buSzTx/>
              <a:buFont typeface="Arial" panose="020B0604020202020204" pitchFamily="34" charset="0"/>
              <a:buChar char="•"/>
              <a:defRPr/>
            </a:pPr>
            <a:r>
              <a:rPr kumimoji="0" lang="zh-CN" altLang="en-US" sz="4300" b="1" kern="1200" cap="none" spc="0" normalizeH="0" baseline="0" noProof="1">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rPr>
              <a:t>你知道拼箱公司与智能物流链有什么联系吗？</a:t>
            </a:r>
            <a:endParaRPr kumimoji="0" lang="zh-CN" altLang="en-US" sz="4300" b="1" kern="1200" cap="none" spc="0" normalizeH="0" baseline="0" noProof="1">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cs"/>
            </a:endParaRPr>
          </a:p>
        </p:txBody>
      </p:sp>
      <p:pic>
        <p:nvPicPr>
          <p:cNvPr id="259080" name="图片 12301" descr="office6\wpsassist\cache\A000220150318Q36PPIC"/>
          <p:cNvPicPr>
            <a:picLocks noChangeAspect="1"/>
          </p:cNvPicPr>
          <p:nvPr/>
        </p:nvPicPr>
        <p:blipFill>
          <a:blip r:embed="rId2"/>
          <a:stretch>
            <a:fillRect/>
          </a:stretch>
        </p:blipFill>
        <p:spPr>
          <a:xfrm>
            <a:off x="8675688" y="5756275"/>
            <a:ext cx="5694362" cy="4359275"/>
          </a:xfrm>
          <a:prstGeom prst="rect">
            <a:avLst/>
          </a:prstGeom>
          <a:noFill/>
          <a:ln w="9525">
            <a:noFill/>
          </a:ln>
        </p:spPr>
      </p:pic>
    </p:spTree>
  </p:cSld>
  <p:clrMapOvr>
    <a:masterClrMapping/>
  </p:clrMapOvr>
  <p:transition>
    <p:fade/>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0098" name="标题 1"/>
          <p:cNvSpPr>
            <a:spLocks noGrp="1"/>
          </p:cNvSpPr>
          <p:nvPr>
            <p:ph type="title"/>
          </p:nvPr>
        </p:nvSpPr>
        <p:spPr>
          <a:xfrm>
            <a:off x="722313" y="0"/>
            <a:ext cx="12961937" cy="838200"/>
          </a:xfrm>
          <a:ln/>
        </p:spPr>
        <p:txBody>
          <a:bodyPr vert="horz" wrap="square" lIns="143986" tIns="71993" rIns="143986" bIns="71993" anchor="ctr" anchorCtr="0"/>
          <a:p>
            <a:pPr algn="ctr"/>
            <a:r>
              <a:rPr lang="zh-CN" altLang="en-US" sz="6000" b="1" dirty="0"/>
              <a:t>项目三　国际航空货运代理</a:t>
            </a:r>
            <a:endParaRPr lang="zh-CN" altLang="en-US" sz="6000" b="1" dirty="0"/>
          </a:p>
        </p:txBody>
      </p:sp>
      <p:sp>
        <p:nvSpPr>
          <p:cNvPr id="260099" name="Text Box 16"/>
          <p:cNvSpPr txBox="1"/>
          <p:nvPr/>
        </p:nvSpPr>
        <p:spPr>
          <a:xfrm>
            <a:off x="647700" y="936625"/>
            <a:ext cx="13015913" cy="4500563"/>
          </a:xfrm>
          <a:prstGeom prst="rect">
            <a:avLst/>
          </a:prstGeom>
          <a:solidFill>
            <a:schemeClr val="accent1"/>
          </a:solidFill>
          <a:ln w="38100" cap="flat" cmpd="sng">
            <a:solidFill>
              <a:srgbClr val="65A3FF"/>
            </a:solidFill>
            <a:prstDash val="dash"/>
            <a:miter/>
            <a:headEnd type="none" w="med" len="med"/>
            <a:tailEnd type="none" w="med" len="med"/>
          </a:ln>
        </p:spPr>
        <p:txBody>
          <a:bodyPr lIns="138713" tIns="72288" rIns="138713" bIns="72288">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455930" lvl="0" indent="-455930" eaLnBrk="1" hangingPunct="1">
              <a:spcBef>
                <a:spcPct val="0"/>
              </a:spcBef>
              <a:buClr>
                <a:srgbClr val="333333"/>
              </a:buClr>
              <a:buSzPct val="80000"/>
              <a:buFont typeface="Wingdings" panose="05000000000000000000" pitchFamily="2" charset="2"/>
              <a:buChar char="l"/>
            </a:pPr>
            <a:r>
              <a:rPr lang="zh-CN" altLang="en-US" sz="4300" b="1" dirty="0">
                <a:solidFill>
                  <a:srgbClr val="333333"/>
                </a:solidFill>
                <a:latin typeface="宋体" panose="02010600030101010101" pitchFamily="2" charset="-122"/>
                <a:ea typeface="宋体" panose="02010600030101010101" pitchFamily="2" charset="-122"/>
              </a:rPr>
              <a:t>知识目标：</a:t>
            </a:r>
            <a:endParaRPr lang="zh-CN" altLang="en-US" sz="4300" b="1" dirty="0">
              <a:solidFill>
                <a:srgbClr val="333333"/>
              </a:solidFill>
              <a:latin typeface="宋体" panose="02010600030101010101" pitchFamily="2" charset="-122"/>
              <a:ea typeface="宋体" panose="02010600030101010101" pitchFamily="2" charset="-122"/>
            </a:endParaRPr>
          </a:p>
          <a:p>
            <a:pPr marL="455930" lvl="0" indent="-455930" eaLnBrk="1" hangingPunct="1">
              <a:lnSpc>
                <a:spcPct val="150000"/>
              </a:lnSpc>
              <a:spcBef>
                <a:spcPct val="0"/>
              </a:spcBef>
              <a:buNone/>
            </a:pPr>
            <a:r>
              <a:rPr lang="zh-CN" altLang="en-US" sz="3200" b="1" dirty="0">
                <a:solidFill>
                  <a:srgbClr val="333333"/>
                </a:solidFill>
                <a:latin typeface="宋体" panose="02010600030101010101" pitchFamily="2" charset="-122"/>
                <a:ea typeface="宋体" panose="02010600030101010101" pitchFamily="2" charset="-122"/>
              </a:rPr>
              <a:t>熟悉航空货运代理揽货流程；</a:t>
            </a:r>
            <a:endParaRPr lang="zh-CN" altLang="en-US" sz="3200" b="1" dirty="0">
              <a:solidFill>
                <a:srgbClr val="333333"/>
              </a:solidFill>
              <a:latin typeface="宋体" panose="02010600030101010101" pitchFamily="2" charset="-122"/>
              <a:ea typeface="宋体" panose="02010600030101010101" pitchFamily="2" charset="-122"/>
            </a:endParaRPr>
          </a:p>
          <a:p>
            <a:pPr marL="455930" lvl="0" indent="-455930" eaLnBrk="1" hangingPunct="1">
              <a:lnSpc>
                <a:spcPct val="150000"/>
              </a:lnSpc>
              <a:spcBef>
                <a:spcPct val="0"/>
              </a:spcBef>
              <a:buNone/>
            </a:pPr>
            <a:r>
              <a:rPr lang="zh-CN" altLang="en-US" sz="3200" b="1" dirty="0">
                <a:solidFill>
                  <a:srgbClr val="333333"/>
                </a:solidFill>
                <a:latin typeface="宋体" panose="02010600030101010101" pitchFamily="2" charset="-122"/>
                <a:ea typeface="宋体" panose="02010600030101010101" pitchFamily="2" charset="-122"/>
              </a:rPr>
              <a:t>熟悉航空货代进出口订舱与现场作业流程、国际航空货运方式；</a:t>
            </a:r>
            <a:endParaRPr lang="zh-CN" altLang="en-US" sz="3200" b="1" dirty="0">
              <a:solidFill>
                <a:srgbClr val="333333"/>
              </a:solidFill>
              <a:latin typeface="宋体" panose="02010600030101010101" pitchFamily="2" charset="-122"/>
              <a:ea typeface="宋体" panose="02010600030101010101" pitchFamily="2" charset="-122"/>
            </a:endParaRPr>
          </a:p>
          <a:p>
            <a:pPr marL="455930" lvl="0" indent="-455930" eaLnBrk="1" hangingPunct="1">
              <a:lnSpc>
                <a:spcPct val="150000"/>
              </a:lnSpc>
              <a:spcBef>
                <a:spcPct val="0"/>
              </a:spcBef>
              <a:buNone/>
            </a:pPr>
            <a:r>
              <a:rPr lang="zh-CN" altLang="en-US" sz="3200" b="1" dirty="0">
                <a:solidFill>
                  <a:srgbClr val="333333"/>
                </a:solidFill>
                <a:latin typeface="宋体" panose="02010600030101010101" pitchFamily="2" charset="-122"/>
                <a:ea typeface="宋体" panose="02010600030101010101" pitchFamily="2" charset="-122"/>
              </a:rPr>
              <a:t>掌握航空货运相关基础知识；</a:t>
            </a:r>
            <a:endParaRPr lang="zh-CN" altLang="en-US" sz="3200" b="1" dirty="0">
              <a:solidFill>
                <a:srgbClr val="333333"/>
              </a:solidFill>
              <a:latin typeface="宋体" panose="02010600030101010101" pitchFamily="2" charset="-122"/>
              <a:ea typeface="宋体" panose="02010600030101010101" pitchFamily="2" charset="-122"/>
            </a:endParaRPr>
          </a:p>
          <a:p>
            <a:pPr marL="455930" lvl="0" indent="-455930" eaLnBrk="1" hangingPunct="1">
              <a:lnSpc>
                <a:spcPct val="150000"/>
              </a:lnSpc>
              <a:spcBef>
                <a:spcPct val="0"/>
              </a:spcBef>
              <a:buNone/>
            </a:pPr>
            <a:r>
              <a:rPr lang="zh-CN" altLang="en-US" sz="3200" b="1" dirty="0">
                <a:solidFill>
                  <a:srgbClr val="333333"/>
                </a:solidFill>
                <a:latin typeface="宋体" panose="02010600030101010101" pitchFamily="2" charset="-122"/>
                <a:ea typeface="宋体" panose="02010600030101010101" pitchFamily="2" charset="-122"/>
              </a:rPr>
              <a:t>掌握航空货运单证流转相关知识；</a:t>
            </a:r>
            <a:endParaRPr lang="zh-CN" altLang="en-US" sz="3200" b="1" dirty="0">
              <a:solidFill>
                <a:srgbClr val="333333"/>
              </a:solidFill>
              <a:latin typeface="宋体" panose="02010600030101010101" pitchFamily="2" charset="-122"/>
              <a:ea typeface="宋体" panose="02010600030101010101" pitchFamily="2" charset="-122"/>
            </a:endParaRPr>
          </a:p>
          <a:p>
            <a:pPr marL="455930" lvl="0" indent="-455930" eaLnBrk="1" hangingPunct="1">
              <a:lnSpc>
                <a:spcPct val="150000"/>
              </a:lnSpc>
              <a:spcBef>
                <a:spcPct val="0"/>
              </a:spcBef>
              <a:buNone/>
            </a:pPr>
            <a:r>
              <a:rPr lang="zh-CN" altLang="en-US" sz="3200" b="1" dirty="0">
                <a:solidFill>
                  <a:srgbClr val="333333"/>
                </a:solidFill>
                <a:latin typeface="宋体" panose="02010600030101010101" pitchFamily="2" charset="-122"/>
                <a:ea typeface="宋体" panose="02010600030101010101" pitchFamily="2" charset="-122"/>
              </a:rPr>
              <a:t>掌握航空货运运价计算基础知识。</a:t>
            </a:r>
            <a:endParaRPr lang="zh-CN" altLang="en-US" sz="3200" b="1" dirty="0">
              <a:solidFill>
                <a:srgbClr val="333333"/>
              </a:solidFill>
              <a:latin typeface="宋体" panose="02010600030101010101" pitchFamily="2" charset="-122"/>
              <a:ea typeface="宋体" panose="02010600030101010101" pitchFamily="2" charset="-122"/>
            </a:endParaRPr>
          </a:p>
        </p:txBody>
      </p:sp>
      <p:sp>
        <p:nvSpPr>
          <p:cNvPr id="260100" name="直角三角形 83"/>
          <p:cNvSpPr/>
          <p:nvPr/>
        </p:nvSpPr>
        <p:spPr>
          <a:xfrm>
            <a:off x="0" y="9266238"/>
            <a:ext cx="5095875" cy="958850"/>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60101" name="直角三角形 84"/>
          <p:cNvSpPr/>
          <p:nvPr/>
        </p:nvSpPr>
        <p:spPr>
          <a:xfrm flipH="1">
            <a:off x="9356725" y="9299575"/>
            <a:ext cx="5067300" cy="960438"/>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5132" name="Text Box 34"/>
          <p:cNvSpPr txBox="1">
            <a:spLocks noChangeArrowheads="1"/>
          </p:cNvSpPr>
          <p:nvPr/>
        </p:nvSpPr>
        <p:spPr bwMode="auto">
          <a:xfrm>
            <a:off x="701675" y="5437188"/>
            <a:ext cx="12982575" cy="4500563"/>
          </a:xfrm>
          <a:prstGeom prst="rect">
            <a:avLst/>
          </a:prstGeom>
          <a:solidFill>
            <a:schemeClr val="accent1"/>
          </a:solidFill>
          <a:ln w="38100">
            <a:solidFill>
              <a:srgbClr val="65A3FF"/>
            </a:solidFill>
            <a:prstDash val="dash"/>
            <a:miter lim="800000"/>
          </a:ln>
        </p:spPr>
        <p:txBody>
          <a:bodyPr lIns="138713" tIns="72288" rIns="138713" bIns="7228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Pct val="80000"/>
              <a:buFont typeface="Wingdings" panose="05000000000000000000" pitchFamily="2" charset="2"/>
              <a:buChar char="l"/>
              <a:defRPr/>
            </a:pPr>
            <a:r>
              <a:rPr kumimoji="0" lang="zh-CN" altLang="en-US" sz="4300" b="1" i="0" u="none" strike="noStrike" kern="1200" cap="none" spc="0" normalizeH="0" baseline="0" noProof="0" dirty="0" smtClean="0">
                <a:ln>
                  <a:noFill/>
                </a:ln>
                <a:solidFill>
                  <a:srgbClr val="333333"/>
                </a:solidFill>
                <a:effectLst/>
                <a:uLnTx/>
                <a:uFillTx/>
                <a:latin typeface="楷体" panose="02010609060101010101" pitchFamily="49" charset="-122"/>
                <a:ea typeface="楷体" panose="02010609060101010101" pitchFamily="49" charset="-122"/>
                <a:cs typeface="+mn-cs"/>
              </a:rPr>
              <a:t> </a:t>
            </a:r>
            <a:r>
              <a:rPr kumimoji="0" lang="zh-CN" altLang="en-US" sz="4300" b="1" i="0" u="none" strike="noStrike" kern="1200" cap="none" spc="0" normalizeH="0" baseline="0" noProof="0" dirty="0" smtClean="0">
                <a:ln>
                  <a:noFill/>
                </a:ln>
                <a:solidFill>
                  <a:srgbClr val="333333"/>
                </a:solidFill>
                <a:effectLst/>
                <a:uLnTx/>
                <a:uFillTx/>
                <a:latin typeface="宋体" panose="02010600030101010101" pitchFamily="2" charset="-122"/>
                <a:ea typeface="宋体" panose="02010600030101010101" pitchFamily="2" charset="-122"/>
                <a:cs typeface="+mn-cs"/>
              </a:rPr>
              <a:t>能力目标：</a:t>
            </a:r>
            <a:endParaRPr kumimoji="0" lang="zh-CN" altLang="en-US" sz="4300" b="1" i="0" u="none" strike="noStrike" kern="1200" cap="none" spc="0" normalizeH="0" baseline="0" noProof="0" dirty="0" smtClean="0">
              <a:ln>
                <a:noFill/>
              </a:ln>
              <a:solidFill>
                <a:srgbClr val="333333"/>
              </a:solidFill>
              <a:effectLst/>
              <a:uLnTx/>
              <a:uFillTx/>
              <a:latin typeface="宋体" panose="02010600030101010101" pitchFamily="2" charset="-122"/>
              <a:ea typeface="宋体" panose="02010600030101010101" pitchFamily="2" charset="-122"/>
              <a:cs typeface="+mn-cs"/>
            </a:endParaRPr>
          </a:p>
          <a:p>
            <a:pPr marL="455930" marR="0" lvl="0" indent="-455930" algn="l" defTabSz="914400" rtl="0" eaLnBrk="1" fontAlgn="base" latinLnBrk="0" hangingPunct="1">
              <a:lnSpc>
                <a:spcPct val="150000"/>
              </a:lnSpc>
              <a:spcBef>
                <a:spcPct val="0"/>
              </a:spcBef>
              <a:spcAft>
                <a:spcPct val="0"/>
              </a:spcAft>
              <a:buClrTx/>
              <a:buSzTx/>
              <a:buFontTx/>
              <a:buNone/>
              <a:defRPr/>
            </a:pPr>
            <a:r>
              <a:rPr kumimoji="0" lang="zh-CN" altLang="en-US" sz="3200" b="1" i="0" u="none" strike="noStrike" kern="1200" cap="none" spc="0" normalizeH="0" baseline="0" noProof="0" dirty="0" smtClean="0">
                <a:ln>
                  <a:noFill/>
                </a:ln>
                <a:solidFill>
                  <a:srgbClr val="333333"/>
                </a:solidFill>
                <a:effectLst/>
                <a:uLnTx/>
                <a:uFillTx/>
                <a:latin typeface="宋体" panose="02010600030101010101" pitchFamily="2" charset="-122"/>
                <a:ea typeface="宋体" panose="02010600030101010101" pitchFamily="2" charset="-122"/>
                <a:cs typeface="+mn-cs"/>
              </a:rPr>
              <a:t>能开展航空进出口的货代揽货业务；</a:t>
            </a:r>
            <a:endParaRPr kumimoji="0" lang="zh-CN" altLang="en-US" sz="3200" b="1" i="0" u="none" strike="noStrike" kern="1200" cap="none" spc="0" normalizeH="0" baseline="0" noProof="0" dirty="0" smtClean="0">
              <a:ln>
                <a:noFill/>
              </a:ln>
              <a:solidFill>
                <a:srgbClr val="333333"/>
              </a:solidFill>
              <a:effectLst/>
              <a:uLnTx/>
              <a:uFillTx/>
              <a:latin typeface="宋体" panose="02010600030101010101" pitchFamily="2" charset="-122"/>
              <a:ea typeface="宋体" panose="02010600030101010101" pitchFamily="2" charset="-122"/>
              <a:cs typeface="+mn-cs"/>
            </a:endParaRPr>
          </a:p>
          <a:p>
            <a:pPr marL="455930" marR="0" lvl="0" indent="-455930" algn="l" defTabSz="914400" rtl="0" eaLnBrk="1" fontAlgn="base" latinLnBrk="0" hangingPunct="1">
              <a:lnSpc>
                <a:spcPct val="150000"/>
              </a:lnSpc>
              <a:spcBef>
                <a:spcPct val="0"/>
              </a:spcBef>
              <a:spcAft>
                <a:spcPct val="0"/>
              </a:spcAft>
              <a:buClrTx/>
              <a:buSzTx/>
              <a:buFontTx/>
              <a:buNone/>
              <a:defRPr/>
            </a:pPr>
            <a:r>
              <a:rPr kumimoji="0" lang="zh-CN" altLang="en-US" sz="3200" b="1" i="0" u="none" strike="noStrike" kern="1200" cap="none" spc="0" normalizeH="0" baseline="0" noProof="0" dirty="0" smtClean="0">
                <a:ln>
                  <a:noFill/>
                </a:ln>
                <a:solidFill>
                  <a:srgbClr val="333333"/>
                </a:solidFill>
                <a:effectLst/>
                <a:uLnTx/>
                <a:uFillTx/>
                <a:latin typeface="宋体" panose="02010600030101010101" pitchFamily="2" charset="-122"/>
                <a:ea typeface="宋体" panose="02010600030101010101" pitchFamily="2" charset="-122"/>
                <a:cs typeface="+mn-cs"/>
              </a:rPr>
              <a:t>能熟练掌握航空货运订舱与现场作业操作要点；</a:t>
            </a:r>
            <a:endParaRPr kumimoji="0" lang="zh-CN" altLang="en-US" sz="3200" b="1" i="0" u="none" strike="noStrike" kern="1200" cap="none" spc="0" normalizeH="0" baseline="0" noProof="0" dirty="0" smtClean="0">
              <a:ln>
                <a:noFill/>
              </a:ln>
              <a:solidFill>
                <a:srgbClr val="333333"/>
              </a:solidFill>
              <a:effectLst/>
              <a:uLnTx/>
              <a:uFillTx/>
              <a:latin typeface="宋体" panose="02010600030101010101" pitchFamily="2" charset="-122"/>
              <a:ea typeface="宋体" panose="02010600030101010101" pitchFamily="2" charset="-122"/>
              <a:cs typeface="+mn-cs"/>
            </a:endParaRPr>
          </a:p>
          <a:p>
            <a:pPr marL="455930" marR="0" lvl="0" indent="-455930" algn="l" defTabSz="914400" rtl="0" eaLnBrk="1" fontAlgn="base" latinLnBrk="0" hangingPunct="1">
              <a:lnSpc>
                <a:spcPct val="150000"/>
              </a:lnSpc>
              <a:spcBef>
                <a:spcPct val="0"/>
              </a:spcBef>
              <a:spcAft>
                <a:spcPct val="0"/>
              </a:spcAft>
              <a:buClrTx/>
              <a:buSzTx/>
              <a:buFontTx/>
              <a:buNone/>
              <a:defRPr/>
            </a:pPr>
            <a:r>
              <a:rPr kumimoji="0" lang="zh-CN" altLang="en-US" sz="3200" b="1" i="0" u="none" strike="noStrike" kern="1200" cap="none" spc="0" normalizeH="0" baseline="0" noProof="0" dirty="0" smtClean="0">
                <a:ln>
                  <a:noFill/>
                </a:ln>
                <a:solidFill>
                  <a:srgbClr val="333333"/>
                </a:solidFill>
                <a:effectLst/>
                <a:uLnTx/>
                <a:uFillTx/>
                <a:latin typeface="宋体" panose="02010600030101010101" pitchFamily="2" charset="-122"/>
                <a:ea typeface="宋体" panose="02010600030101010101" pitchFamily="2" charset="-122"/>
                <a:cs typeface="+mn-cs"/>
              </a:rPr>
              <a:t>能熟练缮制航空运单与相关单据流转；</a:t>
            </a:r>
            <a:endParaRPr kumimoji="0" lang="zh-CN" altLang="en-US" sz="3200" b="1" i="0" u="none" strike="noStrike" kern="1200" cap="none" spc="0" normalizeH="0" baseline="0" noProof="0" dirty="0" smtClean="0">
              <a:ln>
                <a:noFill/>
              </a:ln>
              <a:solidFill>
                <a:srgbClr val="333333"/>
              </a:solidFill>
              <a:effectLst/>
              <a:uLnTx/>
              <a:uFillTx/>
              <a:latin typeface="宋体" panose="02010600030101010101" pitchFamily="2" charset="-122"/>
              <a:ea typeface="宋体" panose="02010600030101010101" pitchFamily="2" charset="-122"/>
              <a:cs typeface="+mn-cs"/>
            </a:endParaRPr>
          </a:p>
          <a:p>
            <a:pPr marL="455930" marR="0" lvl="0" indent="-455930" algn="l" defTabSz="914400" rtl="0" eaLnBrk="1" fontAlgn="base" latinLnBrk="0" hangingPunct="1">
              <a:lnSpc>
                <a:spcPct val="150000"/>
              </a:lnSpc>
              <a:spcBef>
                <a:spcPct val="0"/>
              </a:spcBef>
              <a:spcAft>
                <a:spcPct val="0"/>
              </a:spcAft>
              <a:buClrTx/>
              <a:buSzTx/>
              <a:buFontTx/>
              <a:buNone/>
              <a:defRPr/>
            </a:pPr>
            <a:r>
              <a:rPr kumimoji="0" lang="zh-CN" altLang="en-US" sz="3200" b="1" i="0" u="none" strike="noStrike" kern="1200" cap="none" spc="0" normalizeH="0" baseline="0" noProof="0" dirty="0" smtClean="0">
                <a:ln>
                  <a:noFill/>
                </a:ln>
                <a:solidFill>
                  <a:srgbClr val="333333"/>
                </a:solidFill>
                <a:effectLst/>
                <a:uLnTx/>
                <a:uFillTx/>
                <a:latin typeface="宋体" panose="02010600030101010101" pitchFamily="2" charset="-122"/>
                <a:ea typeface="宋体" panose="02010600030101010101" pitchFamily="2" charset="-122"/>
                <a:cs typeface="+mn-cs"/>
              </a:rPr>
              <a:t>能熟练计算航空货运相关费用；</a:t>
            </a:r>
            <a:endParaRPr kumimoji="0" lang="zh-CN" altLang="en-US" sz="3200" b="1" i="0" u="none" strike="noStrike" kern="1200" cap="none" spc="0" normalizeH="0" baseline="0" noProof="0" dirty="0" smtClean="0">
              <a:ln>
                <a:noFill/>
              </a:ln>
              <a:solidFill>
                <a:srgbClr val="333333"/>
              </a:solidFill>
              <a:effectLst/>
              <a:uLnTx/>
              <a:uFillTx/>
              <a:latin typeface="宋体" panose="02010600030101010101" pitchFamily="2" charset="-122"/>
              <a:ea typeface="宋体" panose="02010600030101010101" pitchFamily="2" charset="-122"/>
              <a:cs typeface="+mn-cs"/>
            </a:endParaRPr>
          </a:p>
          <a:p>
            <a:pPr marL="455930" marR="0" lvl="0" indent="-455930" algn="l" defTabSz="914400" rtl="0" eaLnBrk="1" fontAlgn="base" latinLnBrk="0" hangingPunct="1">
              <a:lnSpc>
                <a:spcPct val="150000"/>
              </a:lnSpc>
              <a:spcBef>
                <a:spcPct val="0"/>
              </a:spcBef>
              <a:spcAft>
                <a:spcPct val="0"/>
              </a:spcAft>
              <a:buClrTx/>
              <a:buSzTx/>
              <a:buFontTx/>
              <a:buNone/>
              <a:defRPr/>
            </a:pPr>
            <a:r>
              <a:rPr kumimoji="0" lang="zh-CN" altLang="en-US" sz="3200" b="1" i="0" u="none" strike="noStrike" kern="1200" cap="none" spc="0" normalizeH="0" baseline="0" noProof="0" dirty="0" smtClean="0">
                <a:ln>
                  <a:noFill/>
                </a:ln>
                <a:solidFill>
                  <a:srgbClr val="333333"/>
                </a:solidFill>
                <a:effectLst/>
                <a:uLnTx/>
                <a:uFillTx/>
                <a:latin typeface="宋体" panose="02010600030101010101" pitchFamily="2" charset="-122"/>
                <a:ea typeface="宋体" panose="02010600030101010101" pitchFamily="2" charset="-122"/>
                <a:cs typeface="+mn-cs"/>
              </a:rPr>
              <a:t>能独立处理航空货运相关报关与报检业务。</a:t>
            </a:r>
            <a:endParaRPr kumimoji="0" lang="zh-CN" altLang="en-US" sz="3200" b="1" i="0" u="none" strike="noStrike" kern="1200" cap="none" spc="0" normalizeH="0" baseline="0" noProof="0" dirty="0" smtClean="0">
              <a:ln>
                <a:noFill/>
              </a:ln>
              <a:solidFill>
                <a:srgbClr val="333333"/>
              </a:solidFill>
              <a:effectLst/>
              <a:uLnTx/>
              <a:uFillTx/>
              <a:latin typeface="宋体" panose="02010600030101010101" pitchFamily="2" charset="-122"/>
              <a:ea typeface="宋体" panose="02010600030101010101" pitchFamily="2" charset="-122"/>
              <a:cs typeface="+mn-cs"/>
            </a:endParaRPr>
          </a:p>
        </p:txBody>
      </p:sp>
    </p:spTree>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noChangeArrowheads="1"/>
          </p:cNvSpPr>
          <p:nvPr>
            <p:ph type="title" idx="4294967295"/>
          </p:nvPr>
        </p:nvSpPr>
        <p:spPr>
          <a:xfrm>
            <a:off x="2192338" y="431800"/>
            <a:ext cx="11679238" cy="838200"/>
          </a:xfrm>
        </p:spPr>
        <p:txBody>
          <a:bodyPr vert="horz" wrap="square" lIns="140692" tIns="70346" rIns="140692" bIns="70346"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US" altLang="zh-CN" sz="6200" b="1" i="0" u="none" strike="noStrike" kern="0" cap="none" spc="0" normalizeH="0" baseline="0" noProof="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 </a:t>
            </a:r>
            <a:r>
              <a:rPr kumimoji="0" lang="en-US" altLang="zh-CN" sz="6200" b="1" i="0" u="none" strike="noStrike" kern="0" cap="none" spc="0" normalizeH="0" baseline="0" noProof="0" smtClean="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  </a:t>
            </a:r>
            <a:r>
              <a:rPr kumimoji="0" lang="zh-CN" altLang="en-US" sz="6200" b="1" i="0" u="none" strike="noStrike" kern="0" cap="none" spc="0" normalizeH="0" baseline="0" noProof="0" dirty="0" smtClean="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一、航空货物出口订舱流程</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261123" name="矩形 5"/>
          <p:cNvSpPr/>
          <p:nvPr/>
        </p:nvSpPr>
        <p:spPr>
          <a:xfrm>
            <a:off x="57150" y="9836150"/>
            <a:ext cx="8618538" cy="149225"/>
          </a:xfrm>
          <a:prstGeom prst="rect">
            <a:avLst/>
          </a:prstGeom>
          <a:solidFill>
            <a:schemeClr val="accent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1124" name="矩形 32"/>
          <p:cNvSpPr/>
          <p:nvPr/>
        </p:nvSpPr>
        <p:spPr>
          <a:xfrm>
            <a:off x="169863" y="3287713"/>
            <a:ext cx="13949362" cy="215900"/>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261125" name="矩形 1"/>
          <p:cNvSpPr/>
          <p:nvPr/>
        </p:nvSpPr>
        <p:spPr>
          <a:xfrm>
            <a:off x="169863" y="2752725"/>
            <a:ext cx="13949362" cy="428625"/>
          </a:xfrm>
          <a:prstGeom prst="rect">
            <a:avLst/>
          </a:prstGeom>
          <a:solidFill>
            <a:srgbClr val="2E75B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b="1" dirty="0">
              <a:solidFill>
                <a:schemeClr val="bg1"/>
              </a:solidFill>
              <a:latin typeface="Segoe UI Emoji" panose="020B0502040204020203" pitchFamily="34" charset="0"/>
              <a:ea typeface="宋体" panose="02010600030101010101" pitchFamily="2" charset="-122"/>
            </a:endParaRPr>
          </a:p>
        </p:txBody>
      </p:sp>
      <p:grpSp>
        <p:nvGrpSpPr>
          <p:cNvPr id="261126" name="Group 40"/>
          <p:cNvGrpSpPr/>
          <p:nvPr/>
        </p:nvGrpSpPr>
        <p:grpSpPr>
          <a:xfrm>
            <a:off x="849313" y="3932238"/>
            <a:ext cx="12814300" cy="4832350"/>
            <a:chOff x="340" y="1661"/>
            <a:chExt cx="5125" cy="2042"/>
          </a:xfrm>
        </p:grpSpPr>
        <p:sp>
          <p:nvSpPr>
            <p:cNvPr id="261127" name="Rectangle 3"/>
            <p:cNvSpPr/>
            <p:nvPr/>
          </p:nvSpPr>
          <p:spPr>
            <a:xfrm>
              <a:off x="340" y="1661"/>
              <a:ext cx="5125" cy="2042"/>
            </a:xfrm>
            <a:prstGeom prst="rect">
              <a:avLst/>
            </a:prstGeom>
            <a:noFill/>
            <a:ln w="38100" cap="rnd" cmpd="sng">
              <a:solidFill>
                <a:srgbClr val="65A3FF"/>
              </a:solidFill>
              <a:prstDash val="sysDot"/>
              <a:miter/>
              <a:headEnd type="none" w="med" len="med"/>
              <a:tailEnd type="none" w="med" len="med"/>
            </a:ln>
          </p:spPr>
          <p:txBody>
            <a:bodyPr lIns="90154" tIns="46982" rIns="90154" bIns="46982"/>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a:buNone/>
              </a:pPr>
              <a:endParaRPr lang="zh-CN" altLang="en-US" sz="3100" b="1" dirty="0">
                <a:ea typeface="楷体_GB2312" pitchFamily="49" charset="-122"/>
              </a:endParaRPr>
            </a:p>
          </p:txBody>
        </p:sp>
        <p:sp>
          <p:nvSpPr>
            <p:cNvPr id="261128" name="Rectangle 18"/>
            <p:cNvSpPr/>
            <p:nvPr/>
          </p:nvSpPr>
          <p:spPr>
            <a:xfrm>
              <a:off x="521" y="1751"/>
              <a:ext cx="712" cy="241"/>
            </a:xfrm>
            <a:prstGeom prst="rect">
              <a:avLst/>
            </a:prstGeom>
            <a:noFill/>
            <a:ln w="9525">
              <a:noFill/>
            </a:ln>
          </p:spPr>
          <p:txBody>
            <a:bodyPr wrap="none">
              <a:spAutoFit/>
            </a:bodyPr>
            <a:p>
              <a:r>
                <a:rPr lang="zh-CN" altLang="en-US" sz="3100" b="1" dirty="0">
                  <a:latin typeface="Arial" panose="020B0604020202020204" pitchFamily="34" charset="0"/>
                </a:rPr>
                <a:t>承揽货物</a:t>
              </a:r>
              <a:endParaRPr lang="zh-CN" altLang="en-US" sz="3100" b="1" dirty="0">
                <a:latin typeface="Arial" panose="020B0604020202020204" pitchFamily="34" charset="0"/>
              </a:endParaRPr>
            </a:p>
          </p:txBody>
        </p:sp>
        <p:sp>
          <p:nvSpPr>
            <p:cNvPr id="261129" name="AutoShape 19"/>
            <p:cNvSpPr/>
            <p:nvPr/>
          </p:nvSpPr>
          <p:spPr>
            <a:xfrm>
              <a:off x="1338" y="1797"/>
              <a:ext cx="317" cy="136"/>
            </a:xfrm>
            <a:prstGeom prst="rightArrow">
              <a:avLst>
                <a:gd name="adj1" fmla="val 50000"/>
                <a:gd name="adj2" fmla="val 58272"/>
              </a:avLst>
            </a:prstGeom>
            <a:solidFill>
              <a:schemeClr val="accent1"/>
            </a:solidFill>
            <a:ln w="9525" cap="flat" cmpd="sng">
              <a:solidFill>
                <a:schemeClr val="tx1"/>
              </a:solidFill>
              <a:prstDash val="solid"/>
              <a:miter/>
              <a:headEnd type="none" w="med" len="med"/>
              <a:tailEnd type="none" w="med" len="med"/>
            </a:ln>
          </p:spPr>
          <p:txBody>
            <a:bodyPr wrap="none" anchor="ctr" anchorCtr="0"/>
            <a:p>
              <a:endParaRPr lang="zh-CN" altLang="en-US" dirty="0">
                <a:latin typeface="Arial" panose="020B0604020202020204" pitchFamily="34" charset="0"/>
              </a:endParaRPr>
            </a:p>
          </p:txBody>
        </p:sp>
        <p:sp>
          <p:nvSpPr>
            <p:cNvPr id="261130" name="Rectangle 20"/>
            <p:cNvSpPr/>
            <p:nvPr/>
          </p:nvSpPr>
          <p:spPr>
            <a:xfrm>
              <a:off x="1757" y="1751"/>
              <a:ext cx="712" cy="241"/>
            </a:xfrm>
            <a:prstGeom prst="rect">
              <a:avLst/>
            </a:prstGeom>
            <a:noFill/>
            <a:ln w="9525">
              <a:noFill/>
            </a:ln>
          </p:spPr>
          <p:txBody>
            <a:bodyPr wrap="none">
              <a:spAutoFit/>
            </a:bodyPr>
            <a:p>
              <a:r>
                <a:rPr lang="zh-CN" altLang="en-US" sz="3100" b="1" dirty="0">
                  <a:latin typeface="Arial" panose="020B0604020202020204" pitchFamily="34" charset="0"/>
                </a:rPr>
                <a:t>委托运输</a:t>
              </a:r>
              <a:endParaRPr lang="zh-CN" altLang="en-US" sz="3100" b="1" dirty="0">
                <a:latin typeface="Arial" panose="020B0604020202020204" pitchFamily="34" charset="0"/>
              </a:endParaRPr>
            </a:p>
          </p:txBody>
        </p:sp>
        <p:sp>
          <p:nvSpPr>
            <p:cNvPr id="261131" name="Rectangle 21"/>
            <p:cNvSpPr/>
            <p:nvPr/>
          </p:nvSpPr>
          <p:spPr>
            <a:xfrm>
              <a:off x="3016" y="1751"/>
              <a:ext cx="892" cy="250"/>
            </a:xfrm>
            <a:prstGeom prst="rect">
              <a:avLst/>
            </a:prstGeom>
            <a:noFill/>
            <a:ln w="9525">
              <a:noFill/>
            </a:ln>
          </p:spPr>
          <p:txBody>
            <a:bodyPr>
              <a:spAutoFit/>
            </a:bodyPr>
            <a:p>
              <a:r>
                <a:rPr lang="zh-CN" altLang="en-US" sz="3100" b="1" dirty="0">
                  <a:latin typeface="Arial" panose="020B0604020202020204" pitchFamily="34" charset="0"/>
                </a:rPr>
                <a:t>审核单证</a:t>
              </a:r>
              <a:endParaRPr lang="zh-CN" altLang="en-US" sz="3100" b="1" dirty="0">
                <a:latin typeface="Arial" panose="020B0604020202020204" pitchFamily="34" charset="0"/>
              </a:endParaRPr>
            </a:p>
          </p:txBody>
        </p:sp>
        <p:sp>
          <p:nvSpPr>
            <p:cNvPr id="261132" name="Rectangle 22"/>
            <p:cNvSpPr/>
            <p:nvPr/>
          </p:nvSpPr>
          <p:spPr>
            <a:xfrm>
              <a:off x="560" y="2568"/>
              <a:ext cx="553" cy="241"/>
            </a:xfrm>
            <a:prstGeom prst="rect">
              <a:avLst/>
            </a:prstGeom>
            <a:noFill/>
            <a:ln w="9525">
              <a:noFill/>
            </a:ln>
          </p:spPr>
          <p:txBody>
            <a:bodyPr wrap="none">
              <a:spAutoFit/>
            </a:bodyPr>
            <a:p>
              <a:r>
                <a:rPr lang="zh-CN" altLang="en-US" sz="3100" b="1" dirty="0">
                  <a:latin typeface="Arial" panose="020B0604020202020204" pitchFamily="34" charset="0"/>
                </a:rPr>
                <a:t>预订舱</a:t>
              </a:r>
              <a:endParaRPr lang="zh-CN" altLang="en-US" sz="3100" b="1" dirty="0">
                <a:latin typeface="Arial" panose="020B0604020202020204" pitchFamily="34" charset="0"/>
              </a:endParaRPr>
            </a:p>
          </p:txBody>
        </p:sp>
        <p:sp>
          <p:nvSpPr>
            <p:cNvPr id="261133" name="AutoShape 23"/>
            <p:cNvSpPr/>
            <p:nvPr/>
          </p:nvSpPr>
          <p:spPr>
            <a:xfrm>
              <a:off x="2607" y="1797"/>
              <a:ext cx="272" cy="136"/>
            </a:xfrm>
            <a:prstGeom prst="rightArrow">
              <a:avLst>
                <a:gd name="adj1" fmla="val 50000"/>
                <a:gd name="adj2" fmla="val 50000"/>
              </a:avLst>
            </a:prstGeom>
            <a:solidFill>
              <a:schemeClr val="accent1"/>
            </a:solidFill>
            <a:ln w="9525" cap="flat" cmpd="sng">
              <a:solidFill>
                <a:schemeClr val="tx1"/>
              </a:solidFill>
              <a:prstDash val="solid"/>
              <a:miter/>
              <a:headEnd type="none" w="med" len="med"/>
              <a:tailEnd type="none" w="med" len="med"/>
            </a:ln>
          </p:spPr>
          <p:txBody>
            <a:bodyPr wrap="none" anchor="ctr" anchorCtr="0"/>
            <a:p>
              <a:endParaRPr lang="zh-CN" altLang="en-US" dirty="0">
                <a:latin typeface="Arial" panose="020B0604020202020204" pitchFamily="34" charset="0"/>
              </a:endParaRPr>
            </a:p>
          </p:txBody>
        </p:sp>
        <p:sp>
          <p:nvSpPr>
            <p:cNvPr id="261134" name="AutoShape 24"/>
            <p:cNvSpPr/>
            <p:nvPr/>
          </p:nvSpPr>
          <p:spPr>
            <a:xfrm>
              <a:off x="1247" y="2613"/>
              <a:ext cx="272" cy="136"/>
            </a:xfrm>
            <a:prstGeom prst="rightArrow">
              <a:avLst>
                <a:gd name="adj1" fmla="val 50000"/>
                <a:gd name="adj2" fmla="val 50000"/>
              </a:avLst>
            </a:prstGeom>
            <a:solidFill>
              <a:schemeClr val="accent1"/>
            </a:solidFill>
            <a:ln w="9525" cap="flat" cmpd="sng">
              <a:solidFill>
                <a:schemeClr val="tx1"/>
              </a:solidFill>
              <a:prstDash val="solid"/>
              <a:miter/>
              <a:headEnd type="none" w="med" len="med"/>
              <a:tailEnd type="none" w="med" len="med"/>
            </a:ln>
          </p:spPr>
          <p:txBody>
            <a:bodyPr wrap="none" anchor="ctr" anchorCtr="0"/>
            <a:p>
              <a:endParaRPr lang="zh-CN" altLang="en-US" dirty="0">
                <a:latin typeface="Arial" panose="020B0604020202020204" pitchFamily="34" charset="0"/>
              </a:endParaRPr>
            </a:p>
          </p:txBody>
        </p:sp>
        <p:sp>
          <p:nvSpPr>
            <p:cNvPr id="261135" name="AutoShape 25"/>
            <p:cNvSpPr/>
            <p:nvPr/>
          </p:nvSpPr>
          <p:spPr>
            <a:xfrm>
              <a:off x="3787" y="2613"/>
              <a:ext cx="272" cy="136"/>
            </a:xfrm>
            <a:prstGeom prst="rightArrow">
              <a:avLst>
                <a:gd name="adj1" fmla="val 50000"/>
                <a:gd name="adj2" fmla="val 50000"/>
              </a:avLst>
            </a:prstGeom>
            <a:solidFill>
              <a:schemeClr val="accent1"/>
            </a:solidFill>
            <a:ln w="9525" cap="flat" cmpd="sng">
              <a:solidFill>
                <a:schemeClr val="tx1"/>
              </a:solidFill>
              <a:prstDash val="solid"/>
              <a:miter/>
              <a:headEnd type="none" w="med" len="med"/>
              <a:tailEnd type="none" w="med" len="med"/>
            </a:ln>
          </p:spPr>
          <p:txBody>
            <a:bodyPr wrap="none" anchor="ctr" anchorCtr="0"/>
            <a:p>
              <a:endParaRPr lang="zh-CN" altLang="en-US" dirty="0">
                <a:latin typeface="Arial" panose="020B0604020202020204" pitchFamily="34" charset="0"/>
              </a:endParaRPr>
            </a:p>
          </p:txBody>
        </p:sp>
        <p:sp>
          <p:nvSpPr>
            <p:cNvPr id="261136" name="AutoShape 26"/>
            <p:cNvSpPr/>
            <p:nvPr/>
          </p:nvSpPr>
          <p:spPr>
            <a:xfrm>
              <a:off x="4875" y="1797"/>
              <a:ext cx="272" cy="136"/>
            </a:xfrm>
            <a:prstGeom prst="rightArrow">
              <a:avLst>
                <a:gd name="adj1" fmla="val 50000"/>
                <a:gd name="adj2" fmla="val 50000"/>
              </a:avLst>
            </a:prstGeom>
            <a:solidFill>
              <a:schemeClr val="accent1"/>
            </a:solidFill>
            <a:ln w="9525" cap="flat" cmpd="sng">
              <a:solidFill>
                <a:schemeClr val="tx1"/>
              </a:solidFill>
              <a:prstDash val="solid"/>
              <a:miter/>
              <a:headEnd type="none" w="med" len="med"/>
              <a:tailEnd type="none" w="med" len="med"/>
            </a:ln>
          </p:spPr>
          <p:txBody>
            <a:bodyPr wrap="none" anchor="ctr" anchorCtr="0"/>
            <a:p>
              <a:endParaRPr lang="zh-CN" altLang="en-US" dirty="0">
                <a:latin typeface="Arial" panose="020B0604020202020204" pitchFamily="34" charset="0"/>
              </a:endParaRPr>
            </a:p>
          </p:txBody>
        </p:sp>
        <p:sp>
          <p:nvSpPr>
            <p:cNvPr id="261137" name="AutoShape 27"/>
            <p:cNvSpPr/>
            <p:nvPr/>
          </p:nvSpPr>
          <p:spPr>
            <a:xfrm>
              <a:off x="2472" y="2613"/>
              <a:ext cx="272" cy="136"/>
            </a:xfrm>
            <a:prstGeom prst="rightArrow">
              <a:avLst>
                <a:gd name="adj1" fmla="val 50000"/>
                <a:gd name="adj2" fmla="val 50000"/>
              </a:avLst>
            </a:prstGeom>
            <a:solidFill>
              <a:schemeClr val="accent1"/>
            </a:solidFill>
            <a:ln w="9525" cap="flat" cmpd="sng">
              <a:solidFill>
                <a:schemeClr val="tx1"/>
              </a:solidFill>
              <a:prstDash val="solid"/>
              <a:miter/>
              <a:headEnd type="none" w="med" len="med"/>
              <a:tailEnd type="none" w="med" len="med"/>
            </a:ln>
          </p:spPr>
          <p:txBody>
            <a:bodyPr wrap="none" anchor="ctr" anchorCtr="0"/>
            <a:p>
              <a:endParaRPr lang="zh-CN" altLang="en-US" dirty="0">
                <a:latin typeface="Arial" panose="020B0604020202020204" pitchFamily="34" charset="0"/>
              </a:endParaRPr>
            </a:p>
          </p:txBody>
        </p:sp>
        <p:sp>
          <p:nvSpPr>
            <p:cNvPr id="261138" name="Rectangle 28"/>
            <p:cNvSpPr/>
            <p:nvPr/>
          </p:nvSpPr>
          <p:spPr>
            <a:xfrm>
              <a:off x="1600" y="2577"/>
              <a:ext cx="757" cy="241"/>
            </a:xfrm>
            <a:prstGeom prst="rect">
              <a:avLst/>
            </a:prstGeom>
            <a:noFill/>
            <a:ln w="9525">
              <a:noFill/>
            </a:ln>
          </p:spPr>
          <p:txBody>
            <a:bodyPr wrap="none">
              <a:spAutoFit/>
            </a:bodyPr>
            <a:p>
              <a:r>
                <a:rPr lang="zh-CN" altLang="en-US" sz="3100" b="1" dirty="0">
                  <a:latin typeface="Arial" panose="020B0604020202020204" pitchFamily="34" charset="0"/>
                </a:rPr>
                <a:t> 缮制单证</a:t>
              </a:r>
              <a:endParaRPr lang="zh-CN" altLang="en-US" sz="3100" b="1" dirty="0">
                <a:latin typeface="Arial" panose="020B0604020202020204" pitchFamily="34" charset="0"/>
              </a:endParaRPr>
            </a:p>
          </p:txBody>
        </p:sp>
        <p:sp>
          <p:nvSpPr>
            <p:cNvPr id="261139" name="Rectangle 29"/>
            <p:cNvSpPr/>
            <p:nvPr/>
          </p:nvSpPr>
          <p:spPr>
            <a:xfrm>
              <a:off x="2765" y="2552"/>
              <a:ext cx="872" cy="241"/>
            </a:xfrm>
            <a:prstGeom prst="rect">
              <a:avLst/>
            </a:prstGeom>
            <a:noFill/>
            <a:ln w="9525">
              <a:noFill/>
            </a:ln>
          </p:spPr>
          <p:txBody>
            <a:bodyPr wrap="none">
              <a:spAutoFit/>
            </a:bodyPr>
            <a:p>
              <a:r>
                <a:rPr lang="zh-CN" altLang="en-US" sz="3100" b="1" dirty="0">
                  <a:latin typeface="Arial" panose="020B0604020202020204" pitchFamily="34" charset="0"/>
                </a:rPr>
                <a:t>填制货运单</a:t>
              </a:r>
              <a:endParaRPr lang="zh-CN" altLang="en-US" sz="3100" b="1" dirty="0">
                <a:latin typeface="Arial" panose="020B0604020202020204" pitchFamily="34" charset="0"/>
              </a:endParaRPr>
            </a:p>
          </p:txBody>
        </p:sp>
        <p:sp>
          <p:nvSpPr>
            <p:cNvPr id="261140" name="Rectangle 30"/>
            <p:cNvSpPr/>
            <p:nvPr/>
          </p:nvSpPr>
          <p:spPr>
            <a:xfrm>
              <a:off x="4070" y="2545"/>
              <a:ext cx="712" cy="241"/>
            </a:xfrm>
            <a:prstGeom prst="rect">
              <a:avLst/>
            </a:prstGeom>
            <a:noFill/>
            <a:ln w="9525">
              <a:noFill/>
            </a:ln>
          </p:spPr>
          <p:txBody>
            <a:bodyPr wrap="none">
              <a:spAutoFit/>
            </a:bodyPr>
            <a:p>
              <a:r>
                <a:rPr lang="zh-CN" altLang="en-US" sz="3100" b="1" dirty="0">
                  <a:latin typeface="Arial" panose="020B0604020202020204" pitchFamily="34" charset="0"/>
                </a:rPr>
                <a:t>接收货物</a:t>
              </a:r>
              <a:endParaRPr lang="zh-CN" altLang="en-US" sz="3100" b="1" dirty="0">
                <a:latin typeface="Arial" panose="020B0604020202020204" pitchFamily="34" charset="0"/>
              </a:endParaRPr>
            </a:p>
          </p:txBody>
        </p:sp>
        <p:sp>
          <p:nvSpPr>
            <p:cNvPr id="261141" name="Rectangle 31"/>
            <p:cNvSpPr/>
            <p:nvPr/>
          </p:nvSpPr>
          <p:spPr>
            <a:xfrm>
              <a:off x="4195" y="1747"/>
              <a:ext cx="635" cy="250"/>
            </a:xfrm>
            <a:prstGeom prst="rect">
              <a:avLst/>
            </a:prstGeom>
            <a:noFill/>
            <a:ln w="9525">
              <a:noFill/>
            </a:ln>
          </p:spPr>
          <p:txBody>
            <a:bodyPr>
              <a:spAutoFit/>
            </a:bodyPr>
            <a:p>
              <a:r>
                <a:rPr lang="zh-CN" altLang="en-US" sz="3100" b="1" dirty="0">
                  <a:latin typeface="Arial" panose="020B0604020202020204" pitchFamily="34" charset="0"/>
                </a:rPr>
                <a:t>预配舱</a:t>
              </a:r>
              <a:endParaRPr lang="zh-CN" altLang="en-US" sz="3100" b="1" dirty="0">
                <a:latin typeface="Arial" panose="020B0604020202020204" pitchFamily="34" charset="0"/>
              </a:endParaRPr>
            </a:p>
          </p:txBody>
        </p:sp>
        <p:sp>
          <p:nvSpPr>
            <p:cNvPr id="261142" name="AutoShape 32"/>
            <p:cNvSpPr/>
            <p:nvPr/>
          </p:nvSpPr>
          <p:spPr>
            <a:xfrm>
              <a:off x="3878" y="1797"/>
              <a:ext cx="272" cy="136"/>
            </a:xfrm>
            <a:prstGeom prst="rightArrow">
              <a:avLst>
                <a:gd name="adj1" fmla="val 50000"/>
                <a:gd name="adj2" fmla="val 50000"/>
              </a:avLst>
            </a:prstGeom>
            <a:solidFill>
              <a:schemeClr val="accent1"/>
            </a:solidFill>
            <a:ln w="9525" cap="flat" cmpd="sng">
              <a:solidFill>
                <a:schemeClr val="tx1"/>
              </a:solidFill>
              <a:prstDash val="solid"/>
              <a:miter/>
              <a:headEnd type="none" w="med" len="med"/>
              <a:tailEnd type="none" w="med" len="med"/>
            </a:ln>
          </p:spPr>
          <p:txBody>
            <a:bodyPr wrap="none" anchor="ctr" anchorCtr="0"/>
            <a:p>
              <a:endParaRPr lang="zh-CN" altLang="en-US" dirty="0">
                <a:latin typeface="Arial" panose="020B0604020202020204" pitchFamily="34" charset="0"/>
              </a:endParaRPr>
            </a:p>
          </p:txBody>
        </p:sp>
        <p:sp>
          <p:nvSpPr>
            <p:cNvPr id="261143" name="Rectangle 33"/>
            <p:cNvSpPr/>
            <p:nvPr/>
          </p:nvSpPr>
          <p:spPr>
            <a:xfrm>
              <a:off x="431" y="3240"/>
              <a:ext cx="872" cy="241"/>
            </a:xfrm>
            <a:prstGeom prst="rect">
              <a:avLst/>
            </a:prstGeom>
            <a:noFill/>
            <a:ln w="9525">
              <a:noFill/>
            </a:ln>
          </p:spPr>
          <p:txBody>
            <a:bodyPr wrap="none" anchor="ctr" anchorCtr="0">
              <a:spAutoFit/>
            </a:bodyPr>
            <a:p>
              <a:pPr eaLnBrk="0" hangingPunct="0"/>
              <a:r>
                <a:rPr lang="zh-CN" altLang="en-US" sz="3100" b="1" dirty="0">
                  <a:latin typeface="Arial" panose="020B0604020202020204" pitchFamily="34" charset="0"/>
                </a:rPr>
                <a:t>标记和标签</a:t>
              </a:r>
              <a:endParaRPr lang="zh-CN" altLang="en-US" sz="3100" b="1" dirty="0">
                <a:latin typeface="Arial" panose="020B0604020202020204" pitchFamily="34" charset="0"/>
              </a:endParaRPr>
            </a:p>
          </p:txBody>
        </p:sp>
        <p:sp>
          <p:nvSpPr>
            <p:cNvPr id="261144" name="Rectangle 34"/>
            <p:cNvSpPr/>
            <p:nvPr/>
          </p:nvSpPr>
          <p:spPr>
            <a:xfrm>
              <a:off x="1882" y="3244"/>
              <a:ext cx="393" cy="241"/>
            </a:xfrm>
            <a:prstGeom prst="rect">
              <a:avLst/>
            </a:prstGeom>
            <a:noFill/>
            <a:ln w="9525">
              <a:noFill/>
            </a:ln>
          </p:spPr>
          <p:txBody>
            <a:bodyPr wrap="none" anchor="ctr" anchorCtr="0">
              <a:spAutoFit/>
            </a:bodyPr>
            <a:p>
              <a:pPr eaLnBrk="0" hangingPunct="0"/>
              <a:r>
                <a:rPr lang="zh-CN" altLang="en-US" sz="3100" b="1" dirty="0">
                  <a:latin typeface="Arial" panose="020B0604020202020204" pitchFamily="34" charset="0"/>
                </a:rPr>
                <a:t>配舱</a:t>
              </a:r>
              <a:endParaRPr lang="zh-CN" altLang="en-US" sz="3100" b="1" dirty="0">
                <a:latin typeface="Arial" panose="020B0604020202020204" pitchFamily="34" charset="0"/>
              </a:endParaRPr>
            </a:p>
          </p:txBody>
        </p:sp>
        <p:sp>
          <p:nvSpPr>
            <p:cNvPr id="261145" name="Rectangle 35"/>
            <p:cNvSpPr/>
            <p:nvPr/>
          </p:nvSpPr>
          <p:spPr>
            <a:xfrm>
              <a:off x="2925" y="3240"/>
              <a:ext cx="393" cy="241"/>
            </a:xfrm>
            <a:prstGeom prst="rect">
              <a:avLst/>
            </a:prstGeom>
            <a:noFill/>
            <a:ln w="9525">
              <a:noFill/>
            </a:ln>
          </p:spPr>
          <p:txBody>
            <a:bodyPr wrap="none" anchor="ctr" anchorCtr="0">
              <a:spAutoFit/>
            </a:bodyPr>
            <a:p>
              <a:pPr eaLnBrk="0" hangingPunct="0"/>
              <a:r>
                <a:rPr lang="zh-CN" altLang="en-US" sz="3100" b="1" dirty="0">
                  <a:latin typeface="Arial" panose="020B0604020202020204" pitchFamily="34" charset="0"/>
                </a:rPr>
                <a:t>订舱</a:t>
              </a:r>
              <a:endParaRPr lang="zh-CN" altLang="en-US" sz="3100" b="1" dirty="0">
                <a:latin typeface="Arial" panose="020B0604020202020204" pitchFamily="34" charset="0"/>
              </a:endParaRPr>
            </a:p>
          </p:txBody>
        </p:sp>
        <p:sp>
          <p:nvSpPr>
            <p:cNvPr id="261146" name="AutoShape 36"/>
            <p:cNvSpPr/>
            <p:nvPr/>
          </p:nvSpPr>
          <p:spPr>
            <a:xfrm>
              <a:off x="4921" y="2614"/>
              <a:ext cx="272" cy="136"/>
            </a:xfrm>
            <a:prstGeom prst="rightArrow">
              <a:avLst>
                <a:gd name="adj1" fmla="val 50000"/>
                <a:gd name="adj2" fmla="val 50000"/>
              </a:avLst>
            </a:prstGeom>
            <a:solidFill>
              <a:schemeClr val="accent1"/>
            </a:solidFill>
            <a:ln w="9525" cap="flat" cmpd="sng">
              <a:solidFill>
                <a:schemeClr val="tx1"/>
              </a:solidFill>
              <a:prstDash val="solid"/>
              <a:miter/>
              <a:headEnd type="none" w="med" len="med"/>
              <a:tailEnd type="none" w="med" len="med"/>
            </a:ln>
          </p:spPr>
          <p:txBody>
            <a:bodyPr wrap="none" anchor="ctr" anchorCtr="0"/>
            <a:p>
              <a:endParaRPr lang="zh-CN" altLang="en-US" dirty="0">
                <a:latin typeface="Arial" panose="020B0604020202020204" pitchFamily="34" charset="0"/>
              </a:endParaRPr>
            </a:p>
          </p:txBody>
        </p:sp>
        <p:sp>
          <p:nvSpPr>
            <p:cNvPr id="261147" name="AutoShape 37"/>
            <p:cNvSpPr/>
            <p:nvPr/>
          </p:nvSpPr>
          <p:spPr>
            <a:xfrm>
              <a:off x="1565" y="3294"/>
              <a:ext cx="272" cy="136"/>
            </a:xfrm>
            <a:prstGeom prst="rightArrow">
              <a:avLst>
                <a:gd name="adj1" fmla="val 50000"/>
                <a:gd name="adj2" fmla="val 50000"/>
              </a:avLst>
            </a:prstGeom>
            <a:solidFill>
              <a:schemeClr val="accent1"/>
            </a:solidFill>
            <a:ln w="9525" cap="flat" cmpd="sng">
              <a:solidFill>
                <a:schemeClr val="tx1"/>
              </a:solidFill>
              <a:prstDash val="solid"/>
              <a:miter/>
              <a:headEnd type="none" w="med" len="med"/>
              <a:tailEnd type="none" w="med" len="med"/>
            </a:ln>
          </p:spPr>
          <p:txBody>
            <a:bodyPr wrap="none" anchor="ctr" anchorCtr="0"/>
            <a:p>
              <a:endParaRPr lang="zh-CN" altLang="en-US" dirty="0">
                <a:latin typeface="Arial" panose="020B0604020202020204" pitchFamily="34" charset="0"/>
              </a:endParaRPr>
            </a:p>
          </p:txBody>
        </p:sp>
        <p:sp>
          <p:nvSpPr>
            <p:cNvPr id="261148" name="AutoShape 38"/>
            <p:cNvSpPr/>
            <p:nvPr/>
          </p:nvSpPr>
          <p:spPr>
            <a:xfrm>
              <a:off x="2562" y="3294"/>
              <a:ext cx="272" cy="136"/>
            </a:xfrm>
            <a:prstGeom prst="rightArrow">
              <a:avLst>
                <a:gd name="adj1" fmla="val 50000"/>
                <a:gd name="adj2" fmla="val 50000"/>
              </a:avLst>
            </a:prstGeom>
            <a:solidFill>
              <a:schemeClr val="accent1"/>
            </a:solidFill>
            <a:ln w="9525" cap="flat" cmpd="sng">
              <a:solidFill>
                <a:schemeClr val="tx1"/>
              </a:solidFill>
              <a:prstDash val="solid"/>
              <a:miter/>
              <a:headEnd type="none" w="med" len="med"/>
              <a:tailEnd type="none" w="med" len="med"/>
            </a:ln>
          </p:spPr>
          <p:txBody>
            <a:bodyPr wrap="none" anchor="ctr" anchorCtr="0"/>
            <a:p>
              <a:endParaRPr lang="zh-CN" altLang="en-US" dirty="0">
                <a:latin typeface="Arial" panose="020B0604020202020204" pitchFamily="34" charset="0"/>
              </a:endParaRPr>
            </a:p>
          </p:txBody>
        </p:sp>
      </p:grpSp>
    </p:spTree>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62147"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承揽货物</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262148" name="组合 10"/>
          <p:cNvGrpSpPr/>
          <p:nvPr/>
        </p:nvGrpSpPr>
        <p:grpSpPr>
          <a:xfrm flipV="1">
            <a:off x="9471025" y="-39687"/>
            <a:ext cx="4735513" cy="1501775"/>
            <a:chOff x="0" y="0"/>
            <a:chExt cx="7110389" cy="2443343"/>
          </a:xfrm>
        </p:grpSpPr>
        <p:grpSp>
          <p:nvGrpSpPr>
            <p:cNvPr id="262160" name="组合 1"/>
            <p:cNvGrpSpPr/>
            <p:nvPr/>
          </p:nvGrpSpPr>
          <p:grpSpPr>
            <a:xfrm>
              <a:off x="1583972" y="0"/>
              <a:ext cx="3528130" cy="2443343"/>
              <a:chOff x="0" y="0"/>
              <a:chExt cx="3182548" cy="2036641"/>
            </a:xfrm>
          </p:grpSpPr>
          <p:sp>
            <p:nvSpPr>
              <p:cNvPr id="262167"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2168"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9278224"/>
                  </a:cxn>
                  <a:cxn ang="0">
                    <a:pos x="1303" y="0"/>
                  </a:cxn>
                  <a:cxn ang="0">
                    <a:pos x="45174" y="33147468"/>
                  </a:cxn>
                  <a:cxn ang="0">
                    <a:pos x="0" y="19278224"/>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62161" name="组合 4"/>
            <p:cNvGrpSpPr/>
            <p:nvPr/>
          </p:nvGrpSpPr>
          <p:grpSpPr>
            <a:xfrm>
              <a:off x="3568070" y="27383"/>
              <a:ext cx="3542319" cy="1708211"/>
              <a:chOff x="0" y="0"/>
              <a:chExt cx="4223383" cy="2036640"/>
            </a:xfrm>
          </p:grpSpPr>
          <p:sp>
            <p:nvSpPr>
              <p:cNvPr id="262165"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2166"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0373475"/>
                  </a:cxn>
                  <a:cxn ang="0">
                    <a:pos x="685" y="0"/>
                  </a:cxn>
                  <a:cxn ang="0">
                    <a:pos x="45174" y="44242667"/>
                  </a:cxn>
                  <a:cxn ang="0">
                    <a:pos x="0" y="3037347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62162" name="组合 7"/>
            <p:cNvGrpSpPr/>
            <p:nvPr/>
          </p:nvGrpSpPr>
          <p:grpSpPr>
            <a:xfrm>
              <a:off x="0" y="53826"/>
              <a:ext cx="3027130" cy="1839448"/>
              <a:chOff x="0" y="0"/>
              <a:chExt cx="2451714" cy="1534624"/>
            </a:xfrm>
          </p:grpSpPr>
          <p:sp>
            <p:nvSpPr>
              <p:cNvPr id="262163"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2164"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2825" y="40026001"/>
                  </a:cxn>
                  <a:cxn ang="0">
                    <a:pos x="0" y="0"/>
                  </a:cxn>
                  <a:cxn ang="0">
                    <a:pos x="175228" y="65889368"/>
                  </a:cxn>
                  <a:cxn ang="0">
                    <a:pos x="2825" y="40026001"/>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62149" name="组合 10"/>
          <p:cNvGrpSpPr/>
          <p:nvPr/>
        </p:nvGrpSpPr>
        <p:grpSpPr>
          <a:xfrm flipH="1">
            <a:off x="-849312" y="8012113"/>
            <a:ext cx="6070600" cy="2271712"/>
            <a:chOff x="0" y="0"/>
            <a:chExt cx="3567109" cy="1409705"/>
          </a:xfrm>
        </p:grpSpPr>
        <p:sp>
          <p:nvSpPr>
            <p:cNvPr id="262156"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2157"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2158"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29" y="0"/>
                </a:cxn>
                <a:cxn ang="0">
                  <a:pos x="99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62159"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15" y="0"/>
                </a:cxn>
                <a:cxn ang="0">
                  <a:pos x="99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62150"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62151" name="标题 1"/>
          <p:cNvGrpSpPr/>
          <p:nvPr/>
        </p:nvGrpSpPr>
        <p:grpSpPr>
          <a:xfrm>
            <a:off x="2665413" y="3181350"/>
            <a:ext cx="11796712" cy="8264525"/>
            <a:chOff x="0" y="0"/>
            <a:chExt cx="3340" cy="1302"/>
          </a:xfrm>
        </p:grpSpPr>
        <p:pic>
          <p:nvPicPr>
            <p:cNvPr id="262154" name="标题 1"/>
            <p:cNvPicPr/>
            <p:nvPr/>
          </p:nvPicPr>
          <p:blipFill>
            <a:blip r:embed="rId2"/>
            <a:stretch>
              <a:fillRect/>
            </a:stretch>
          </p:blipFill>
          <p:spPr>
            <a:xfrm>
              <a:off x="0" y="0"/>
              <a:ext cx="3340" cy="1302"/>
            </a:xfrm>
            <a:prstGeom prst="rect">
              <a:avLst/>
            </a:prstGeom>
            <a:noFill/>
            <a:ln w="9525">
              <a:noFill/>
            </a:ln>
          </p:spPr>
        </p:pic>
        <p:sp>
          <p:nvSpPr>
            <p:cNvPr id="262155"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62152" name="Text Box 23"/>
          <p:cNvSpPr txBox="1"/>
          <p:nvPr/>
        </p:nvSpPr>
        <p:spPr>
          <a:xfrm>
            <a:off x="4479925" y="5327650"/>
            <a:ext cx="8618538" cy="2989263"/>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ea typeface="宋体" panose="02010600030101010101" pitchFamily="2" charset="-122"/>
              </a:rPr>
              <a:t>       承揽货物是航空货代业务的核心。在具体操作时，需及时向委托单位介绍本公司的业务范围、服务项目、各项收费标准，特别是向出口单位介绍优惠运价，介绍本公司的服务优势等。</a:t>
            </a:r>
            <a:endParaRPr lang="en-US" altLang="zh-CN" sz="3700" b="1" dirty="0">
              <a:ea typeface="宋体" panose="02010600030101010101" pitchFamily="2" charset="-122"/>
            </a:endParaRPr>
          </a:p>
        </p:txBody>
      </p:sp>
      <p:pic>
        <p:nvPicPr>
          <p:cNvPr id="262153" name="Picture 25" descr="~7TS8R@(~@UIY5WG_Z]G7U0"/>
          <p:cNvPicPr>
            <a:picLocks noChangeAspect="1"/>
          </p:cNvPicPr>
          <p:nvPr/>
        </p:nvPicPr>
        <p:blipFill>
          <a:blip r:embed="rId3"/>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63171"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委托运输</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263172" name="组合 10"/>
          <p:cNvGrpSpPr/>
          <p:nvPr/>
        </p:nvGrpSpPr>
        <p:grpSpPr>
          <a:xfrm flipV="1">
            <a:off x="9471025" y="-39687"/>
            <a:ext cx="4735513" cy="1501775"/>
            <a:chOff x="0" y="0"/>
            <a:chExt cx="7110389" cy="2443343"/>
          </a:xfrm>
        </p:grpSpPr>
        <p:grpSp>
          <p:nvGrpSpPr>
            <p:cNvPr id="263184" name="组合 1"/>
            <p:cNvGrpSpPr/>
            <p:nvPr/>
          </p:nvGrpSpPr>
          <p:grpSpPr>
            <a:xfrm>
              <a:off x="1583972" y="0"/>
              <a:ext cx="3528130" cy="2443343"/>
              <a:chOff x="0" y="0"/>
              <a:chExt cx="3182548" cy="2036641"/>
            </a:xfrm>
          </p:grpSpPr>
          <p:sp>
            <p:nvSpPr>
              <p:cNvPr id="263191"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3192"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9278224"/>
                  </a:cxn>
                  <a:cxn ang="0">
                    <a:pos x="1303" y="0"/>
                  </a:cxn>
                  <a:cxn ang="0">
                    <a:pos x="45174" y="33147468"/>
                  </a:cxn>
                  <a:cxn ang="0">
                    <a:pos x="0" y="19278224"/>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63185" name="组合 4"/>
            <p:cNvGrpSpPr/>
            <p:nvPr/>
          </p:nvGrpSpPr>
          <p:grpSpPr>
            <a:xfrm>
              <a:off x="3568070" y="27383"/>
              <a:ext cx="3542319" cy="1708211"/>
              <a:chOff x="0" y="0"/>
              <a:chExt cx="4223383" cy="2036640"/>
            </a:xfrm>
          </p:grpSpPr>
          <p:sp>
            <p:nvSpPr>
              <p:cNvPr id="263189"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3190"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0373475"/>
                  </a:cxn>
                  <a:cxn ang="0">
                    <a:pos x="685" y="0"/>
                  </a:cxn>
                  <a:cxn ang="0">
                    <a:pos x="45174" y="44242667"/>
                  </a:cxn>
                  <a:cxn ang="0">
                    <a:pos x="0" y="3037347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63186" name="组合 7"/>
            <p:cNvGrpSpPr/>
            <p:nvPr/>
          </p:nvGrpSpPr>
          <p:grpSpPr>
            <a:xfrm>
              <a:off x="0" y="53826"/>
              <a:ext cx="3027130" cy="1839448"/>
              <a:chOff x="0" y="0"/>
              <a:chExt cx="2451714" cy="1534624"/>
            </a:xfrm>
          </p:grpSpPr>
          <p:sp>
            <p:nvSpPr>
              <p:cNvPr id="263187"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3188"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2825" y="40026001"/>
                  </a:cxn>
                  <a:cxn ang="0">
                    <a:pos x="0" y="0"/>
                  </a:cxn>
                  <a:cxn ang="0">
                    <a:pos x="175228" y="65889368"/>
                  </a:cxn>
                  <a:cxn ang="0">
                    <a:pos x="2825" y="40026001"/>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63173" name="组合 10"/>
          <p:cNvGrpSpPr/>
          <p:nvPr/>
        </p:nvGrpSpPr>
        <p:grpSpPr>
          <a:xfrm flipH="1">
            <a:off x="-849312" y="8012113"/>
            <a:ext cx="6070600" cy="2271712"/>
            <a:chOff x="0" y="0"/>
            <a:chExt cx="3567109" cy="1409705"/>
          </a:xfrm>
        </p:grpSpPr>
        <p:sp>
          <p:nvSpPr>
            <p:cNvPr id="263180"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3181"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3182"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29" y="0"/>
                </a:cxn>
                <a:cxn ang="0">
                  <a:pos x="99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63183"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15" y="0"/>
                </a:cxn>
                <a:cxn ang="0">
                  <a:pos x="99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63174"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63175" name="标题 1"/>
          <p:cNvGrpSpPr/>
          <p:nvPr/>
        </p:nvGrpSpPr>
        <p:grpSpPr>
          <a:xfrm>
            <a:off x="2665413" y="3181350"/>
            <a:ext cx="11796712" cy="8264525"/>
            <a:chOff x="0" y="0"/>
            <a:chExt cx="3340" cy="1302"/>
          </a:xfrm>
        </p:grpSpPr>
        <p:pic>
          <p:nvPicPr>
            <p:cNvPr id="263178" name="标题 1"/>
            <p:cNvPicPr/>
            <p:nvPr/>
          </p:nvPicPr>
          <p:blipFill>
            <a:blip r:embed="rId2"/>
            <a:stretch>
              <a:fillRect/>
            </a:stretch>
          </p:blipFill>
          <p:spPr>
            <a:xfrm>
              <a:off x="0" y="0"/>
              <a:ext cx="3340" cy="1302"/>
            </a:xfrm>
            <a:prstGeom prst="rect">
              <a:avLst/>
            </a:prstGeom>
            <a:noFill/>
            <a:ln w="9525">
              <a:noFill/>
            </a:ln>
          </p:spPr>
        </p:pic>
        <p:sp>
          <p:nvSpPr>
            <p:cNvPr id="263179"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63176" name="Text Box 23"/>
          <p:cNvSpPr txBox="1"/>
          <p:nvPr/>
        </p:nvSpPr>
        <p:spPr>
          <a:xfrm>
            <a:off x="4479925" y="4897438"/>
            <a:ext cx="8618538" cy="298926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ea typeface="宋体" panose="02010600030101010101" pitchFamily="2" charset="-122"/>
              </a:rPr>
              <a:t>       发货人填</a:t>
            </a:r>
            <a:r>
              <a:rPr lang="zh-CN" altLang="en-US" sz="3700" b="1" dirty="0">
                <a:solidFill>
                  <a:srgbClr val="FF0000"/>
                </a:solidFill>
                <a:ea typeface="宋体" panose="02010600030101010101" pitchFamily="2" charset="-122"/>
              </a:rPr>
              <a:t>国际货物托运书</a:t>
            </a:r>
            <a:r>
              <a:rPr lang="zh-CN" altLang="en-US" sz="3700" b="1" dirty="0">
                <a:ea typeface="宋体" panose="02010600030101010101" pitchFamily="2" charset="-122"/>
              </a:rPr>
              <a:t>，并加盖公章交给货代公司，作为货主委托代理承办航空货运出口货物的依据。航空货运代理公司根据委托书要求办理出口手续，并据以结算费用。</a:t>
            </a:r>
            <a:endParaRPr lang="en-US" altLang="zh-CN" sz="3700" b="1" dirty="0">
              <a:ea typeface="宋体" panose="02010600030101010101" pitchFamily="2" charset="-122"/>
            </a:endParaRPr>
          </a:p>
        </p:txBody>
      </p:sp>
      <p:pic>
        <p:nvPicPr>
          <p:cNvPr id="263177" name="Picture 25" descr="~7TS8R@(~@UIY5WG_Z]G7U0"/>
          <p:cNvPicPr>
            <a:picLocks noChangeAspect="1"/>
          </p:cNvPicPr>
          <p:nvPr/>
        </p:nvPicPr>
        <p:blipFill>
          <a:blip r:embed="rId3"/>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grpSp>
        <p:nvGrpSpPr>
          <p:cNvPr id="264195" name="组合 10"/>
          <p:cNvGrpSpPr/>
          <p:nvPr/>
        </p:nvGrpSpPr>
        <p:grpSpPr>
          <a:xfrm flipV="1">
            <a:off x="9471025" y="-39687"/>
            <a:ext cx="4735513" cy="1501775"/>
            <a:chOff x="0" y="0"/>
            <a:chExt cx="7110389" cy="2443343"/>
          </a:xfrm>
        </p:grpSpPr>
        <p:grpSp>
          <p:nvGrpSpPr>
            <p:cNvPr id="264203" name="组合 1"/>
            <p:cNvGrpSpPr/>
            <p:nvPr/>
          </p:nvGrpSpPr>
          <p:grpSpPr>
            <a:xfrm>
              <a:off x="1583972" y="0"/>
              <a:ext cx="3528130" cy="2443343"/>
              <a:chOff x="0" y="0"/>
              <a:chExt cx="3182548" cy="2036641"/>
            </a:xfrm>
          </p:grpSpPr>
          <p:sp>
            <p:nvSpPr>
              <p:cNvPr id="264210"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4211"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9278224"/>
                  </a:cxn>
                  <a:cxn ang="0">
                    <a:pos x="1303" y="0"/>
                  </a:cxn>
                  <a:cxn ang="0">
                    <a:pos x="45174" y="33147468"/>
                  </a:cxn>
                  <a:cxn ang="0">
                    <a:pos x="0" y="19278224"/>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64204" name="组合 4"/>
            <p:cNvGrpSpPr/>
            <p:nvPr/>
          </p:nvGrpSpPr>
          <p:grpSpPr>
            <a:xfrm>
              <a:off x="3568070" y="27383"/>
              <a:ext cx="3542319" cy="1708211"/>
              <a:chOff x="0" y="0"/>
              <a:chExt cx="4223383" cy="2036640"/>
            </a:xfrm>
          </p:grpSpPr>
          <p:sp>
            <p:nvSpPr>
              <p:cNvPr id="264208"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4209"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0373475"/>
                  </a:cxn>
                  <a:cxn ang="0">
                    <a:pos x="685" y="0"/>
                  </a:cxn>
                  <a:cxn ang="0">
                    <a:pos x="45174" y="44242667"/>
                  </a:cxn>
                  <a:cxn ang="0">
                    <a:pos x="0" y="3037347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64205" name="组合 7"/>
            <p:cNvGrpSpPr/>
            <p:nvPr/>
          </p:nvGrpSpPr>
          <p:grpSpPr>
            <a:xfrm>
              <a:off x="0" y="53826"/>
              <a:ext cx="3027130" cy="1839448"/>
              <a:chOff x="0" y="0"/>
              <a:chExt cx="2451714" cy="1534624"/>
            </a:xfrm>
          </p:grpSpPr>
          <p:sp>
            <p:nvSpPr>
              <p:cNvPr id="264206"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4207"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2825" y="40026001"/>
                  </a:cxn>
                  <a:cxn ang="0">
                    <a:pos x="0" y="0"/>
                  </a:cxn>
                  <a:cxn ang="0">
                    <a:pos x="175228" y="65889368"/>
                  </a:cxn>
                  <a:cxn ang="0">
                    <a:pos x="2825" y="40026001"/>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64196" name="组合 10"/>
          <p:cNvGrpSpPr/>
          <p:nvPr/>
        </p:nvGrpSpPr>
        <p:grpSpPr>
          <a:xfrm flipH="1">
            <a:off x="-849312" y="8012113"/>
            <a:ext cx="6070600" cy="2271712"/>
            <a:chOff x="0" y="0"/>
            <a:chExt cx="3567109" cy="1409705"/>
          </a:xfrm>
        </p:grpSpPr>
        <p:sp>
          <p:nvSpPr>
            <p:cNvPr id="264199"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4200"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4201"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29" y="0"/>
                </a:cxn>
                <a:cxn ang="0">
                  <a:pos x="99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64202"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15" y="0"/>
                </a:cxn>
                <a:cxn ang="0">
                  <a:pos x="99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64197"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pic>
        <p:nvPicPr>
          <p:cNvPr id="264198" name="Picture 26" descr="wps_clip_image-16013"/>
          <p:cNvPicPr>
            <a:picLocks noChangeAspect="1"/>
          </p:cNvPicPr>
          <p:nvPr/>
        </p:nvPicPr>
        <p:blipFill>
          <a:blip r:embed="rId1"/>
          <a:stretch>
            <a:fillRect/>
          </a:stretch>
        </p:blipFill>
        <p:spPr>
          <a:xfrm>
            <a:off x="0" y="0"/>
            <a:ext cx="14401800" cy="10225088"/>
          </a:xfrm>
          <a:prstGeom prst="rect">
            <a:avLst/>
          </a:prstGeom>
          <a:noFill/>
          <a:ln w="9525">
            <a:noFill/>
          </a:ln>
        </p:spPr>
      </p:pic>
    </p:spTree>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65219"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审核单证</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265220" name="组合 10"/>
          <p:cNvGrpSpPr/>
          <p:nvPr/>
        </p:nvGrpSpPr>
        <p:grpSpPr>
          <a:xfrm flipV="1">
            <a:off x="9471025" y="-39687"/>
            <a:ext cx="4735513" cy="1501775"/>
            <a:chOff x="0" y="0"/>
            <a:chExt cx="7110389" cy="2443343"/>
          </a:xfrm>
        </p:grpSpPr>
        <p:grpSp>
          <p:nvGrpSpPr>
            <p:cNvPr id="265232" name="组合 1"/>
            <p:cNvGrpSpPr/>
            <p:nvPr/>
          </p:nvGrpSpPr>
          <p:grpSpPr>
            <a:xfrm>
              <a:off x="1583972" y="0"/>
              <a:ext cx="3528130" cy="2443343"/>
              <a:chOff x="0" y="0"/>
              <a:chExt cx="3182548" cy="2036641"/>
            </a:xfrm>
          </p:grpSpPr>
          <p:sp>
            <p:nvSpPr>
              <p:cNvPr id="265239"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5240"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9278224"/>
                  </a:cxn>
                  <a:cxn ang="0">
                    <a:pos x="1303" y="0"/>
                  </a:cxn>
                  <a:cxn ang="0">
                    <a:pos x="45174" y="33147468"/>
                  </a:cxn>
                  <a:cxn ang="0">
                    <a:pos x="0" y="19278224"/>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65233" name="组合 4"/>
            <p:cNvGrpSpPr/>
            <p:nvPr/>
          </p:nvGrpSpPr>
          <p:grpSpPr>
            <a:xfrm>
              <a:off x="3568070" y="27383"/>
              <a:ext cx="3542319" cy="1708211"/>
              <a:chOff x="0" y="0"/>
              <a:chExt cx="4223383" cy="2036640"/>
            </a:xfrm>
          </p:grpSpPr>
          <p:sp>
            <p:nvSpPr>
              <p:cNvPr id="265237"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5238"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0373475"/>
                  </a:cxn>
                  <a:cxn ang="0">
                    <a:pos x="685" y="0"/>
                  </a:cxn>
                  <a:cxn ang="0">
                    <a:pos x="45174" y="44242667"/>
                  </a:cxn>
                  <a:cxn ang="0">
                    <a:pos x="0" y="3037347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65234" name="组合 7"/>
            <p:cNvGrpSpPr/>
            <p:nvPr/>
          </p:nvGrpSpPr>
          <p:grpSpPr>
            <a:xfrm>
              <a:off x="0" y="53826"/>
              <a:ext cx="3027130" cy="1839448"/>
              <a:chOff x="0" y="0"/>
              <a:chExt cx="2451714" cy="1534624"/>
            </a:xfrm>
          </p:grpSpPr>
          <p:sp>
            <p:nvSpPr>
              <p:cNvPr id="265235"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5236"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2825" y="40026001"/>
                  </a:cxn>
                  <a:cxn ang="0">
                    <a:pos x="0" y="0"/>
                  </a:cxn>
                  <a:cxn ang="0">
                    <a:pos x="175228" y="65889368"/>
                  </a:cxn>
                  <a:cxn ang="0">
                    <a:pos x="2825" y="40026001"/>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65221" name="组合 10"/>
          <p:cNvGrpSpPr/>
          <p:nvPr/>
        </p:nvGrpSpPr>
        <p:grpSpPr>
          <a:xfrm flipH="1">
            <a:off x="-849312" y="8012113"/>
            <a:ext cx="6070600" cy="2271712"/>
            <a:chOff x="0" y="0"/>
            <a:chExt cx="3567109" cy="1409705"/>
          </a:xfrm>
        </p:grpSpPr>
        <p:sp>
          <p:nvSpPr>
            <p:cNvPr id="265228"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5229"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5230"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29" y="0"/>
                </a:cxn>
                <a:cxn ang="0">
                  <a:pos x="99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65231"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15" y="0"/>
                </a:cxn>
                <a:cxn ang="0">
                  <a:pos x="99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65222"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65223" name="标题 1"/>
          <p:cNvGrpSpPr/>
          <p:nvPr/>
        </p:nvGrpSpPr>
        <p:grpSpPr>
          <a:xfrm>
            <a:off x="2665413" y="3181350"/>
            <a:ext cx="11796712" cy="8264525"/>
            <a:chOff x="0" y="0"/>
            <a:chExt cx="3340" cy="1302"/>
          </a:xfrm>
        </p:grpSpPr>
        <p:pic>
          <p:nvPicPr>
            <p:cNvPr id="265226" name="标题 1"/>
            <p:cNvPicPr/>
            <p:nvPr/>
          </p:nvPicPr>
          <p:blipFill>
            <a:blip r:embed="rId2"/>
            <a:stretch>
              <a:fillRect/>
            </a:stretch>
          </p:blipFill>
          <p:spPr>
            <a:xfrm>
              <a:off x="0" y="0"/>
              <a:ext cx="3340" cy="1302"/>
            </a:xfrm>
            <a:prstGeom prst="rect">
              <a:avLst/>
            </a:prstGeom>
            <a:noFill/>
            <a:ln w="9525">
              <a:noFill/>
            </a:ln>
          </p:spPr>
        </p:pic>
        <p:sp>
          <p:nvSpPr>
            <p:cNvPr id="265227"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65224" name="Text Box 23"/>
          <p:cNvSpPr txBox="1"/>
          <p:nvPr/>
        </p:nvSpPr>
        <p:spPr>
          <a:xfrm>
            <a:off x="4479925" y="5005388"/>
            <a:ext cx="8618538" cy="3559175"/>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ea typeface="宋体" panose="02010600030101010101" pitchFamily="2" charset="-122"/>
              </a:rPr>
              <a:t>      货代从发货人那里取得所需单据，会指定专人对单证进行认真核对，审核重点是单证是否齐全，内容填写是否完整规范。主要单证包括：托运书、发票、装箱单、报关单证、报检单证、许可证件等。</a:t>
            </a:r>
            <a:endParaRPr lang="en-US" altLang="zh-CN" sz="3700" b="1" dirty="0">
              <a:ea typeface="宋体" panose="02010600030101010101" pitchFamily="2" charset="-122"/>
            </a:endParaRPr>
          </a:p>
        </p:txBody>
      </p:sp>
      <p:pic>
        <p:nvPicPr>
          <p:cNvPr id="265225" name="Picture 25" descr="~7TS8R@(~@UIY5WG_Z]G7U0"/>
          <p:cNvPicPr>
            <a:picLocks noChangeAspect="1"/>
          </p:cNvPicPr>
          <p:nvPr/>
        </p:nvPicPr>
        <p:blipFill>
          <a:blip r:embed="rId3"/>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66243"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预配舱</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266244" name="组合 10"/>
          <p:cNvGrpSpPr/>
          <p:nvPr/>
        </p:nvGrpSpPr>
        <p:grpSpPr>
          <a:xfrm flipV="1">
            <a:off x="9471025" y="-39687"/>
            <a:ext cx="4735513" cy="1501775"/>
            <a:chOff x="0" y="0"/>
            <a:chExt cx="7110389" cy="2443343"/>
          </a:xfrm>
        </p:grpSpPr>
        <p:grpSp>
          <p:nvGrpSpPr>
            <p:cNvPr id="266256" name="组合 1"/>
            <p:cNvGrpSpPr/>
            <p:nvPr/>
          </p:nvGrpSpPr>
          <p:grpSpPr>
            <a:xfrm>
              <a:off x="1583972" y="0"/>
              <a:ext cx="3528130" cy="2443343"/>
              <a:chOff x="0" y="0"/>
              <a:chExt cx="3182548" cy="2036641"/>
            </a:xfrm>
          </p:grpSpPr>
          <p:sp>
            <p:nvSpPr>
              <p:cNvPr id="266263"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6264"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9278224"/>
                  </a:cxn>
                  <a:cxn ang="0">
                    <a:pos x="1303" y="0"/>
                  </a:cxn>
                  <a:cxn ang="0">
                    <a:pos x="45174" y="33147468"/>
                  </a:cxn>
                  <a:cxn ang="0">
                    <a:pos x="0" y="19278224"/>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66257" name="组合 4"/>
            <p:cNvGrpSpPr/>
            <p:nvPr/>
          </p:nvGrpSpPr>
          <p:grpSpPr>
            <a:xfrm>
              <a:off x="3568070" y="27383"/>
              <a:ext cx="3542319" cy="1708211"/>
              <a:chOff x="0" y="0"/>
              <a:chExt cx="4223383" cy="2036640"/>
            </a:xfrm>
          </p:grpSpPr>
          <p:sp>
            <p:nvSpPr>
              <p:cNvPr id="266261"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6262"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0373475"/>
                  </a:cxn>
                  <a:cxn ang="0">
                    <a:pos x="685" y="0"/>
                  </a:cxn>
                  <a:cxn ang="0">
                    <a:pos x="45174" y="44242667"/>
                  </a:cxn>
                  <a:cxn ang="0">
                    <a:pos x="0" y="3037347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66258" name="组合 7"/>
            <p:cNvGrpSpPr/>
            <p:nvPr/>
          </p:nvGrpSpPr>
          <p:grpSpPr>
            <a:xfrm>
              <a:off x="0" y="53826"/>
              <a:ext cx="3027130" cy="1839448"/>
              <a:chOff x="0" y="0"/>
              <a:chExt cx="2451714" cy="1534624"/>
            </a:xfrm>
          </p:grpSpPr>
          <p:sp>
            <p:nvSpPr>
              <p:cNvPr id="266259"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6260"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2825" y="40026001"/>
                  </a:cxn>
                  <a:cxn ang="0">
                    <a:pos x="0" y="0"/>
                  </a:cxn>
                  <a:cxn ang="0">
                    <a:pos x="175228" y="65889368"/>
                  </a:cxn>
                  <a:cxn ang="0">
                    <a:pos x="2825" y="40026001"/>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66245" name="组合 10"/>
          <p:cNvGrpSpPr/>
          <p:nvPr/>
        </p:nvGrpSpPr>
        <p:grpSpPr>
          <a:xfrm flipH="1">
            <a:off x="-849312" y="8012113"/>
            <a:ext cx="6070600" cy="2271712"/>
            <a:chOff x="0" y="0"/>
            <a:chExt cx="3567109" cy="1409705"/>
          </a:xfrm>
        </p:grpSpPr>
        <p:sp>
          <p:nvSpPr>
            <p:cNvPr id="266252"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6253"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6254"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29" y="0"/>
                </a:cxn>
                <a:cxn ang="0">
                  <a:pos x="99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66255"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15" y="0"/>
                </a:cxn>
                <a:cxn ang="0">
                  <a:pos x="99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66246"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66247" name="标题 1"/>
          <p:cNvGrpSpPr/>
          <p:nvPr/>
        </p:nvGrpSpPr>
        <p:grpSpPr>
          <a:xfrm>
            <a:off x="2665413" y="3181350"/>
            <a:ext cx="11796712" cy="8264525"/>
            <a:chOff x="0" y="0"/>
            <a:chExt cx="3340" cy="1302"/>
          </a:xfrm>
        </p:grpSpPr>
        <p:pic>
          <p:nvPicPr>
            <p:cNvPr id="266250" name="标题 1"/>
            <p:cNvPicPr/>
            <p:nvPr/>
          </p:nvPicPr>
          <p:blipFill>
            <a:blip r:embed="rId2"/>
            <a:stretch>
              <a:fillRect/>
            </a:stretch>
          </p:blipFill>
          <p:spPr>
            <a:xfrm>
              <a:off x="0" y="0"/>
              <a:ext cx="3340" cy="1302"/>
            </a:xfrm>
            <a:prstGeom prst="rect">
              <a:avLst/>
            </a:prstGeom>
            <a:noFill/>
            <a:ln w="9525">
              <a:noFill/>
            </a:ln>
          </p:spPr>
        </p:pic>
        <p:sp>
          <p:nvSpPr>
            <p:cNvPr id="266251"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66248" name="Text Box 23"/>
          <p:cNvSpPr txBox="1"/>
          <p:nvPr/>
        </p:nvSpPr>
        <p:spPr>
          <a:xfrm>
            <a:off x="4479925" y="5005388"/>
            <a:ext cx="8618538" cy="3559175"/>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ea typeface="宋体" panose="02010600030101010101" pitchFamily="2" charset="-122"/>
              </a:rPr>
              <a:t>       货代汇总所接受的委托和客户的预报信息后，输入货代系统，按照客户的要求和货物重、高情况，根据各航空公司不同机型对不同板箱的重量和高度要求，制定预配舱方案，并对每票货配上运单号。</a:t>
            </a:r>
            <a:endParaRPr lang="en-US" altLang="zh-CN" sz="3700" b="1" dirty="0">
              <a:ea typeface="宋体" panose="02010600030101010101" pitchFamily="2" charset="-122"/>
            </a:endParaRPr>
          </a:p>
        </p:txBody>
      </p:sp>
      <p:pic>
        <p:nvPicPr>
          <p:cNvPr id="266249" name="Picture 25" descr="~7TS8R@(~@UIY5WG_Z]G7U0"/>
          <p:cNvPicPr>
            <a:picLocks noChangeAspect="1"/>
          </p:cNvPicPr>
          <p:nvPr/>
        </p:nvPicPr>
        <p:blipFill>
          <a:blip r:embed="rId3"/>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67267"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预订舱</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267268" name="组合 10"/>
          <p:cNvGrpSpPr/>
          <p:nvPr/>
        </p:nvGrpSpPr>
        <p:grpSpPr>
          <a:xfrm flipV="1">
            <a:off x="9471025" y="-39687"/>
            <a:ext cx="4735513" cy="1501775"/>
            <a:chOff x="0" y="0"/>
            <a:chExt cx="7110389" cy="2443343"/>
          </a:xfrm>
        </p:grpSpPr>
        <p:grpSp>
          <p:nvGrpSpPr>
            <p:cNvPr id="267280" name="组合 1"/>
            <p:cNvGrpSpPr/>
            <p:nvPr/>
          </p:nvGrpSpPr>
          <p:grpSpPr>
            <a:xfrm>
              <a:off x="1583972" y="0"/>
              <a:ext cx="3528130" cy="2443343"/>
              <a:chOff x="0" y="0"/>
              <a:chExt cx="3182548" cy="2036641"/>
            </a:xfrm>
          </p:grpSpPr>
          <p:sp>
            <p:nvSpPr>
              <p:cNvPr id="267287"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7288"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9278224"/>
                  </a:cxn>
                  <a:cxn ang="0">
                    <a:pos x="1303" y="0"/>
                  </a:cxn>
                  <a:cxn ang="0">
                    <a:pos x="45174" y="33147468"/>
                  </a:cxn>
                  <a:cxn ang="0">
                    <a:pos x="0" y="19278224"/>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67281" name="组合 4"/>
            <p:cNvGrpSpPr/>
            <p:nvPr/>
          </p:nvGrpSpPr>
          <p:grpSpPr>
            <a:xfrm>
              <a:off x="3568070" y="27383"/>
              <a:ext cx="3542319" cy="1708211"/>
              <a:chOff x="0" y="0"/>
              <a:chExt cx="4223383" cy="2036640"/>
            </a:xfrm>
          </p:grpSpPr>
          <p:sp>
            <p:nvSpPr>
              <p:cNvPr id="267285"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7286"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0373475"/>
                  </a:cxn>
                  <a:cxn ang="0">
                    <a:pos x="685" y="0"/>
                  </a:cxn>
                  <a:cxn ang="0">
                    <a:pos x="45174" y="44242667"/>
                  </a:cxn>
                  <a:cxn ang="0">
                    <a:pos x="0" y="3037347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67282" name="组合 7"/>
            <p:cNvGrpSpPr/>
            <p:nvPr/>
          </p:nvGrpSpPr>
          <p:grpSpPr>
            <a:xfrm>
              <a:off x="0" y="53826"/>
              <a:ext cx="3027130" cy="1839448"/>
              <a:chOff x="0" y="0"/>
              <a:chExt cx="2451714" cy="1534624"/>
            </a:xfrm>
          </p:grpSpPr>
          <p:sp>
            <p:nvSpPr>
              <p:cNvPr id="267283"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7284"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2825" y="40026001"/>
                  </a:cxn>
                  <a:cxn ang="0">
                    <a:pos x="0" y="0"/>
                  </a:cxn>
                  <a:cxn ang="0">
                    <a:pos x="175228" y="65889368"/>
                  </a:cxn>
                  <a:cxn ang="0">
                    <a:pos x="2825" y="40026001"/>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67269" name="组合 10"/>
          <p:cNvGrpSpPr/>
          <p:nvPr/>
        </p:nvGrpSpPr>
        <p:grpSpPr>
          <a:xfrm flipH="1">
            <a:off x="-849312" y="8012113"/>
            <a:ext cx="6070600" cy="2271712"/>
            <a:chOff x="0" y="0"/>
            <a:chExt cx="3567109" cy="1409705"/>
          </a:xfrm>
        </p:grpSpPr>
        <p:sp>
          <p:nvSpPr>
            <p:cNvPr id="267276"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7277"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7278"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29" y="0"/>
                </a:cxn>
                <a:cxn ang="0">
                  <a:pos x="99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67279"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15" y="0"/>
                </a:cxn>
                <a:cxn ang="0">
                  <a:pos x="99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67270"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67271" name="标题 1"/>
          <p:cNvGrpSpPr/>
          <p:nvPr/>
        </p:nvGrpSpPr>
        <p:grpSpPr>
          <a:xfrm>
            <a:off x="2665413" y="3181350"/>
            <a:ext cx="11796712" cy="8264525"/>
            <a:chOff x="0" y="0"/>
            <a:chExt cx="3340" cy="1302"/>
          </a:xfrm>
        </p:grpSpPr>
        <p:pic>
          <p:nvPicPr>
            <p:cNvPr id="267274" name="标题 1"/>
            <p:cNvPicPr/>
            <p:nvPr/>
          </p:nvPicPr>
          <p:blipFill>
            <a:blip r:embed="rId2"/>
            <a:stretch>
              <a:fillRect/>
            </a:stretch>
          </p:blipFill>
          <p:spPr>
            <a:xfrm>
              <a:off x="0" y="0"/>
              <a:ext cx="3340" cy="1302"/>
            </a:xfrm>
            <a:prstGeom prst="rect">
              <a:avLst/>
            </a:prstGeom>
            <a:noFill/>
            <a:ln w="9525">
              <a:noFill/>
            </a:ln>
          </p:spPr>
        </p:pic>
        <p:sp>
          <p:nvSpPr>
            <p:cNvPr id="267275"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67272" name="Text Box 23"/>
          <p:cNvSpPr txBox="1"/>
          <p:nvPr/>
        </p:nvSpPr>
        <p:spPr>
          <a:xfrm>
            <a:off x="4479925" y="4791075"/>
            <a:ext cx="8618538" cy="4127500"/>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ea typeface="宋体" panose="02010600030101010101" pitchFamily="2" charset="-122"/>
              </a:rPr>
              <a:t>     货代根据所制定的预配舱方案，按航班、日期打印出总运单号、件数、重量、体积，向航空公司预订舱。这一环节称之为预订舱，因为此时货物可能还没有入仓库，预报和实际的件数、重量、体积等都会有差别，这些留待配舱时再作调整。</a:t>
            </a:r>
            <a:endParaRPr lang="en-US" altLang="zh-CN" sz="3700" b="1" dirty="0">
              <a:ea typeface="宋体" panose="02010600030101010101" pitchFamily="2" charset="-122"/>
            </a:endParaRPr>
          </a:p>
        </p:txBody>
      </p:sp>
      <p:pic>
        <p:nvPicPr>
          <p:cNvPr id="267273" name="Picture 25" descr="~7TS8R@(~@UIY5WG_Z]G7U0"/>
          <p:cNvPicPr>
            <a:picLocks noChangeAspect="1"/>
          </p:cNvPicPr>
          <p:nvPr/>
        </p:nvPicPr>
        <p:blipFill>
          <a:blip r:embed="rId3"/>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68291"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缮制单证</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268292" name="组合 10"/>
          <p:cNvGrpSpPr/>
          <p:nvPr/>
        </p:nvGrpSpPr>
        <p:grpSpPr>
          <a:xfrm flipV="1">
            <a:off x="9471025" y="-39687"/>
            <a:ext cx="4735513" cy="1501775"/>
            <a:chOff x="0" y="0"/>
            <a:chExt cx="7110389" cy="2443343"/>
          </a:xfrm>
        </p:grpSpPr>
        <p:grpSp>
          <p:nvGrpSpPr>
            <p:cNvPr id="268304" name="组合 1"/>
            <p:cNvGrpSpPr/>
            <p:nvPr/>
          </p:nvGrpSpPr>
          <p:grpSpPr>
            <a:xfrm>
              <a:off x="1583972" y="0"/>
              <a:ext cx="3528130" cy="2443343"/>
              <a:chOff x="0" y="0"/>
              <a:chExt cx="3182548" cy="2036641"/>
            </a:xfrm>
          </p:grpSpPr>
          <p:sp>
            <p:nvSpPr>
              <p:cNvPr id="268311"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8312"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9278224"/>
                  </a:cxn>
                  <a:cxn ang="0">
                    <a:pos x="1303" y="0"/>
                  </a:cxn>
                  <a:cxn ang="0">
                    <a:pos x="45174" y="33147468"/>
                  </a:cxn>
                  <a:cxn ang="0">
                    <a:pos x="0" y="19278224"/>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68305" name="组合 4"/>
            <p:cNvGrpSpPr/>
            <p:nvPr/>
          </p:nvGrpSpPr>
          <p:grpSpPr>
            <a:xfrm>
              <a:off x="3568070" y="27383"/>
              <a:ext cx="3542319" cy="1708211"/>
              <a:chOff x="0" y="0"/>
              <a:chExt cx="4223383" cy="2036640"/>
            </a:xfrm>
          </p:grpSpPr>
          <p:sp>
            <p:nvSpPr>
              <p:cNvPr id="268309"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8310"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0373475"/>
                  </a:cxn>
                  <a:cxn ang="0">
                    <a:pos x="685" y="0"/>
                  </a:cxn>
                  <a:cxn ang="0">
                    <a:pos x="45174" y="44242667"/>
                  </a:cxn>
                  <a:cxn ang="0">
                    <a:pos x="0" y="3037347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68306" name="组合 7"/>
            <p:cNvGrpSpPr/>
            <p:nvPr/>
          </p:nvGrpSpPr>
          <p:grpSpPr>
            <a:xfrm>
              <a:off x="0" y="53826"/>
              <a:ext cx="3027130" cy="1839448"/>
              <a:chOff x="0" y="0"/>
              <a:chExt cx="2451714" cy="1534624"/>
            </a:xfrm>
          </p:grpSpPr>
          <p:sp>
            <p:nvSpPr>
              <p:cNvPr id="268307"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8308"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2825" y="40026001"/>
                  </a:cxn>
                  <a:cxn ang="0">
                    <a:pos x="0" y="0"/>
                  </a:cxn>
                  <a:cxn ang="0">
                    <a:pos x="175228" y="65889368"/>
                  </a:cxn>
                  <a:cxn ang="0">
                    <a:pos x="2825" y="40026001"/>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68293" name="组合 10"/>
          <p:cNvGrpSpPr/>
          <p:nvPr/>
        </p:nvGrpSpPr>
        <p:grpSpPr>
          <a:xfrm flipH="1">
            <a:off x="-849312" y="8012113"/>
            <a:ext cx="6070600" cy="2271712"/>
            <a:chOff x="0" y="0"/>
            <a:chExt cx="3567109" cy="1409705"/>
          </a:xfrm>
        </p:grpSpPr>
        <p:sp>
          <p:nvSpPr>
            <p:cNvPr id="268300"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8301"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8302"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29" y="0"/>
                </a:cxn>
                <a:cxn ang="0">
                  <a:pos x="99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68303"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15" y="0"/>
                </a:cxn>
                <a:cxn ang="0">
                  <a:pos x="99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68294"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68295" name="标题 1"/>
          <p:cNvGrpSpPr/>
          <p:nvPr/>
        </p:nvGrpSpPr>
        <p:grpSpPr>
          <a:xfrm>
            <a:off x="2665413" y="3181350"/>
            <a:ext cx="11796712" cy="8264525"/>
            <a:chOff x="0" y="0"/>
            <a:chExt cx="3340" cy="1302"/>
          </a:xfrm>
        </p:grpSpPr>
        <p:pic>
          <p:nvPicPr>
            <p:cNvPr id="268298" name="标题 1"/>
            <p:cNvPicPr/>
            <p:nvPr/>
          </p:nvPicPr>
          <p:blipFill>
            <a:blip r:embed="rId2"/>
            <a:stretch>
              <a:fillRect/>
            </a:stretch>
          </p:blipFill>
          <p:spPr>
            <a:xfrm>
              <a:off x="0" y="0"/>
              <a:ext cx="3340" cy="1302"/>
            </a:xfrm>
            <a:prstGeom prst="rect">
              <a:avLst/>
            </a:prstGeom>
            <a:noFill/>
            <a:ln w="9525">
              <a:noFill/>
            </a:ln>
          </p:spPr>
        </p:pic>
        <p:sp>
          <p:nvSpPr>
            <p:cNvPr id="268299"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68296" name="Text Box 23"/>
          <p:cNvSpPr txBox="1"/>
          <p:nvPr/>
        </p:nvSpPr>
        <p:spPr>
          <a:xfrm>
            <a:off x="4479925" y="4989513"/>
            <a:ext cx="8618538" cy="3481387"/>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ea typeface="宋体" panose="02010600030101010101" pitchFamily="2" charset="-122"/>
              </a:rPr>
              <a:t>       货代根据已经审核确认的托运书及报关、报检单证和收货凭证，制作业务联系单</a:t>
            </a:r>
            <a:r>
              <a:rPr lang="en-US" altLang="zh-CN" sz="3100" b="1" dirty="0">
                <a:ea typeface="宋体" panose="02010600030101010101" pitchFamily="2" charset="-122"/>
              </a:rPr>
              <a:t>,</a:t>
            </a:r>
            <a:r>
              <a:rPr lang="zh-CN" altLang="en-US" sz="3100" b="1" dirty="0">
                <a:ea typeface="宋体" panose="02010600030101010101" pitchFamily="2" charset="-122"/>
              </a:rPr>
              <a:t>逐单预配运单</a:t>
            </a:r>
            <a:r>
              <a:rPr lang="en-US" altLang="zh-CN" sz="3100" b="1" dirty="0">
                <a:ea typeface="宋体" panose="02010600030101010101" pitchFamily="2" charset="-122"/>
              </a:rPr>
              <a:t>,</a:t>
            </a:r>
            <a:r>
              <a:rPr lang="zh-CN" altLang="en-US" sz="3100" b="1" dirty="0">
                <a:ea typeface="宋体" panose="02010600030101010101" pitchFamily="2" charset="-122"/>
              </a:rPr>
              <a:t>逐单附报关单证。 将制作好的交接单、配好的总运单或分运单、报关单证移交制单部门。</a:t>
            </a:r>
            <a:endParaRPr lang="zh-CN" altLang="en-US" sz="3100" b="1" dirty="0">
              <a:ea typeface="宋体" panose="02010600030101010101" pitchFamily="2" charset="-122"/>
            </a:endParaRPr>
          </a:p>
          <a:p>
            <a:pPr marL="0" lvl="0" indent="0" eaLnBrk="1" hangingPunct="1">
              <a:spcBef>
                <a:spcPct val="0"/>
              </a:spcBef>
              <a:buNone/>
            </a:pPr>
            <a:r>
              <a:rPr lang="zh-CN" altLang="en-US" sz="3100" b="1" dirty="0">
                <a:ea typeface="宋体" panose="02010600030101010101" pitchFamily="2" charset="-122"/>
              </a:rPr>
              <a:t>       如此时货未到或未全到，可以按照托运书上的数据填入业务联系单并注明，货物到齐后再进行修改。</a:t>
            </a:r>
            <a:r>
              <a:rPr lang="zh-CN" altLang="en-US" sz="3100" dirty="0">
                <a:ea typeface="宋体" panose="02010600030101010101" pitchFamily="2" charset="-122"/>
              </a:rPr>
              <a:t> </a:t>
            </a:r>
            <a:endParaRPr lang="en-US" altLang="zh-CN" sz="3100" dirty="0">
              <a:ea typeface="宋体" panose="02010600030101010101" pitchFamily="2" charset="-122"/>
            </a:endParaRPr>
          </a:p>
        </p:txBody>
      </p:sp>
      <p:pic>
        <p:nvPicPr>
          <p:cNvPr id="268297" name="Picture 25" descr="~7TS8R@(~@UIY5WG_Z]G7U0"/>
          <p:cNvPicPr>
            <a:picLocks noChangeAspect="1"/>
          </p:cNvPicPr>
          <p:nvPr/>
        </p:nvPicPr>
        <p:blipFill>
          <a:blip r:embed="rId3"/>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69315"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填制货运单</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269316" name="组合 10"/>
          <p:cNvGrpSpPr/>
          <p:nvPr/>
        </p:nvGrpSpPr>
        <p:grpSpPr>
          <a:xfrm flipV="1">
            <a:off x="9471025" y="-39687"/>
            <a:ext cx="4735513" cy="1501775"/>
            <a:chOff x="0" y="0"/>
            <a:chExt cx="7110389" cy="2443343"/>
          </a:xfrm>
        </p:grpSpPr>
        <p:grpSp>
          <p:nvGrpSpPr>
            <p:cNvPr id="269328" name="组合 1"/>
            <p:cNvGrpSpPr/>
            <p:nvPr/>
          </p:nvGrpSpPr>
          <p:grpSpPr>
            <a:xfrm>
              <a:off x="1583972" y="0"/>
              <a:ext cx="3528130" cy="2443343"/>
              <a:chOff x="0" y="0"/>
              <a:chExt cx="3182548" cy="2036641"/>
            </a:xfrm>
          </p:grpSpPr>
          <p:sp>
            <p:nvSpPr>
              <p:cNvPr id="269335"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9336"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9278224"/>
                  </a:cxn>
                  <a:cxn ang="0">
                    <a:pos x="1303" y="0"/>
                  </a:cxn>
                  <a:cxn ang="0">
                    <a:pos x="45174" y="33147468"/>
                  </a:cxn>
                  <a:cxn ang="0">
                    <a:pos x="0" y="19278224"/>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69329" name="组合 4"/>
            <p:cNvGrpSpPr/>
            <p:nvPr/>
          </p:nvGrpSpPr>
          <p:grpSpPr>
            <a:xfrm>
              <a:off x="3568070" y="27383"/>
              <a:ext cx="3542319" cy="1708211"/>
              <a:chOff x="0" y="0"/>
              <a:chExt cx="4223383" cy="2036640"/>
            </a:xfrm>
          </p:grpSpPr>
          <p:sp>
            <p:nvSpPr>
              <p:cNvPr id="269333"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9334"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0373475"/>
                  </a:cxn>
                  <a:cxn ang="0">
                    <a:pos x="685" y="0"/>
                  </a:cxn>
                  <a:cxn ang="0">
                    <a:pos x="45174" y="44242667"/>
                  </a:cxn>
                  <a:cxn ang="0">
                    <a:pos x="0" y="3037347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69330" name="组合 7"/>
            <p:cNvGrpSpPr/>
            <p:nvPr/>
          </p:nvGrpSpPr>
          <p:grpSpPr>
            <a:xfrm>
              <a:off x="0" y="53826"/>
              <a:ext cx="3027130" cy="1839448"/>
              <a:chOff x="0" y="0"/>
              <a:chExt cx="2451714" cy="1534624"/>
            </a:xfrm>
          </p:grpSpPr>
          <p:sp>
            <p:nvSpPr>
              <p:cNvPr id="269331"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9332"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2825" y="40026001"/>
                  </a:cxn>
                  <a:cxn ang="0">
                    <a:pos x="0" y="0"/>
                  </a:cxn>
                  <a:cxn ang="0">
                    <a:pos x="175228" y="65889368"/>
                  </a:cxn>
                  <a:cxn ang="0">
                    <a:pos x="2825" y="40026001"/>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69317" name="组合 10"/>
          <p:cNvGrpSpPr/>
          <p:nvPr/>
        </p:nvGrpSpPr>
        <p:grpSpPr>
          <a:xfrm flipH="1">
            <a:off x="-849312" y="8012113"/>
            <a:ext cx="6070600" cy="2271712"/>
            <a:chOff x="0" y="0"/>
            <a:chExt cx="3567109" cy="1409705"/>
          </a:xfrm>
        </p:grpSpPr>
        <p:sp>
          <p:nvSpPr>
            <p:cNvPr id="269324"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9325"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69326"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29" y="0"/>
                </a:cxn>
                <a:cxn ang="0">
                  <a:pos x="99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69327"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15" y="0"/>
                </a:cxn>
                <a:cxn ang="0">
                  <a:pos x="99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69318"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69319" name="标题 1"/>
          <p:cNvGrpSpPr/>
          <p:nvPr/>
        </p:nvGrpSpPr>
        <p:grpSpPr>
          <a:xfrm>
            <a:off x="2665413" y="3181350"/>
            <a:ext cx="11796712" cy="8264525"/>
            <a:chOff x="0" y="0"/>
            <a:chExt cx="3340" cy="1302"/>
          </a:xfrm>
        </p:grpSpPr>
        <p:pic>
          <p:nvPicPr>
            <p:cNvPr id="269322" name="标题 1"/>
            <p:cNvPicPr/>
            <p:nvPr/>
          </p:nvPicPr>
          <p:blipFill>
            <a:blip r:embed="rId2"/>
            <a:stretch>
              <a:fillRect/>
            </a:stretch>
          </p:blipFill>
          <p:spPr>
            <a:xfrm>
              <a:off x="0" y="0"/>
              <a:ext cx="3340" cy="1302"/>
            </a:xfrm>
            <a:prstGeom prst="rect">
              <a:avLst/>
            </a:prstGeom>
            <a:noFill/>
            <a:ln w="9525">
              <a:noFill/>
            </a:ln>
          </p:spPr>
        </p:pic>
        <p:sp>
          <p:nvSpPr>
            <p:cNvPr id="269323"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69320" name="Text Box 23"/>
          <p:cNvSpPr txBox="1"/>
          <p:nvPr/>
        </p:nvSpPr>
        <p:spPr>
          <a:xfrm>
            <a:off x="4479925" y="5005388"/>
            <a:ext cx="8618538" cy="2420937"/>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ea typeface="宋体" panose="02010600030101010101" pitchFamily="2" charset="-122"/>
              </a:rPr>
              <a:t>      货代公司接受客户委托后，要根据委托书填写航空货运单。根据</a:t>
            </a:r>
            <a:r>
              <a:rPr lang="en-US" altLang="zh-CN" sz="3700" b="1" dirty="0">
                <a:ea typeface="宋体" panose="02010600030101010101" pitchFamily="2" charset="-122"/>
              </a:rPr>
              <a:t>《</a:t>
            </a:r>
            <a:r>
              <a:rPr lang="zh-CN" altLang="en-US" sz="3700" b="1" dirty="0">
                <a:ea typeface="宋体" panose="02010600030101010101" pitchFamily="2" charset="-122"/>
              </a:rPr>
              <a:t>华沙公约</a:t>
            </a:r>
            <a:r>
              <a:rPr lang="en-US" altLang="zh-CN" sz="3700" b="1" dirty="0">
                <a:ea typeface="宋体" panose="02010600030101010101" pitchFamily="2" charset="-122"/>
              </a:rPr>
              <a:t>》</a:t>
            </a:r>
            <a:r>
              <a:rPr lang="zh-CN" altLang="en-US" sz="3700" b="1" dirty="0">
                <a:ea typeface="宋体" panose="02010600030101010101" pitchFamily="2" charset="-122"/>
              </a:rPr>
              <a:t>的相关规定，航空货运单应由托运人填写，也可由承运人或其代理人代为填写。</a:t>
            </a:r>
            <a:endParaRPr lang="en-US" altLang="zh-CN" sz="3700" b="1" dirty="0">
              <a:ea typeface="宋体" panose="02010600030101010101" pitchFamily="2" charset="-122"/>
            </a:endParaRPr>
          </a:p>
        </p:txBody>
      </p:sp>
      <p:pic>
        <p:nvPicPr>
          <p:cNvPr id="269321" name="Picture 25" descr="~7TS8R@(~@UIY5WG_Z]G7U0"/>
          <p:cNvPicPr>
            <a:picLocks noChangeAspect="1"/>
          </p:cNvPicPr>
          <p:nvPr/>
        </p:nvPicPr>
        <p:blipFill>
          <a:blip r:embed="rId3"/>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70339"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接受货物</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270340" name="组合 10"/>
          <p:cNvGrpSpPr/>
          <p:nvPr/>
        </p:nvGrpSpPr>
        <p:grpSpPr>
          <a:xfrm flipV="1">
            <a:off x="9471025" y="-39687"/>
            <a:ext cx="4735513" cy="1501775"/>
            <a:chOff x="0" y="0"/>
            <a:chExt cx="7110389" cy="2443343"/>
          </a:xfrm>
        </p:grpSpPr>
        <p:grpSp>
          <p:nvGrpSpPr>
            <p:cNvPr id="270352" name="组合 1"/>
            <p:cNvGrpSpPr/>
            <p:nvPr/>
          </p:nvGrpSpPr>
          <p:grpSpPr>
            <a:xfrm>
              <a:off x="1583972" y="0"/>
              <a:ext cx="3528130" cy="2443343"/>
              <a:chOff x="0" y="0"/>
              <a:chExt cx="3182548" cy="2036641"/>
            </a:xfrm>
          </p:grpSpPr>
          <p:sp>
            <p:nvSpPr>
              <p:cNvPr id="270359"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70360"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9278224"/>
                  </a:cxn>
                  <a:cxn ang="0">
                    <a:pos x="1303" y="0"/>
                  </a:cxn>
                  <a:cxn ang="0">
                    <a:pos x="45174" y="33147468"/>
                  </a:cxn>
                  <a:cxn ang="0">
                    <a:pos x="0" y="19278224"/>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70353" name="组合 4"/>
            <p:cNvGrpSpPr/>
            <p:nvPr/>
          </p:nvGrpSpPr>
          <p:grpSpPr>
            <a:xfrm>
              <a:off x="3568070" y="27383"/>
              <a:ext cx="3542319" cy="1708211"/>
              <a:chOff x="0" y="0"/>
              <a:chExt cx="4223383" cy="2036640"/>
            </a:xfrm>
          </p:grpSpPr>
          <p:sp>
            <p:nvSpPr>
              <p:cNvPr id="270357"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70358"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0373475"/>
                  </a:cxn>
                  <a:cxn ang="0">
                    <a:pos x="685" y="0"/>
                  </a:cxn>
                  <a:cxn ang="0">
                    <a:pos x="45174" y="44242667"/>
                  </a:cxn>
                  <a:cxn ang="0">
                    <a:pos x="0" y="3037347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70354" name="组合 7"/>
            <p:cNvGrpSpPr/>
            <p:nvPr/>
          </p:nvGrpSpPr>
          <p:grpSpPr>
            <a:xfrm>
              <a:off x="0" y="53826"/>
              <a:ext cx="3027130" cy="1839448"/>
              <a:chOff x="0" y="0"/>
              <a:chExt cx="2451714" cy="1534624"/>
            </a:xfrm>
          </p:grpSpPr>
          <p:sp>
            <p:nvSpPr>
              <p:cNvPr id="270355"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70356"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2825" y="40026001"/>
                  </a:cxn>
                  <a:cxn ang="0">
                    <a:pos x="0" y="0"/>
                  </a:cxn>
                  <a:cxn ang="0">
                    <a:pos x="175228" y="65889368"/>
                  </a:cxn>
                  <a:cxn ang="0">
                    <a:pos x="2825" y="40026001"/>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70341" name="组合 10"/>
          <p:cNvGrpSpPr/>
          <p:nvPr/>
        </p:nvGrpSpPr>
        <p:grpSpPr>
          <a:xfrm flipH="1">
            <a:off x="-849312" y="8012113"/>
            <a:ext cx="6070600" cy="2271712"/>
            <a:chOff x="0" y="0"/>
            <a:chExt cx="3567109" cy="1409705"/>
          </a:xfrm>
        </p:grpSpPr>
        <p:sp>
          <p:nvSpPr>
            <p:cNvPr id="270348"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70349"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70350"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29" y="0"/>
                </a:cxn>
                <a:cxn ang="0">
                  <a:pos x="99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70351"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15" y="0"/>
                </a:cxn>
                <a:cxn ang="0">
                  <a:pos x="99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70342"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70343" name="标题 1"/>
          <p:cNvGrpSpPr/>
          <p:nvPr/>
        </p:nvGrpSpPr>
        <p:grpSpPr>
          <a:xfrm>
            <a:off x="2665413" y="3181350"/>
            <a:ext cx="11796712" cy="8264525"/>
            <a:chOff x="0" y="0"/>
            <a:chExt cx="3340" cy="1302"/>
          </a:xfrm>
        </p:grpSpPr>
        <p:pic>
          <p:nvPicPr>
            <p:cNvPr id="270346" name="标题 1"/>
            <p:cNvPicPr/>
            <p:nvPr/>
          </p:nvPicPr>
          <p:blipFill>
            <a:blip r:embed="rId2"/>
            <a:stretch>
              <a:fillRect/>
            </a:stretch>
          </p:blipFill>
          <p:spPr>
            <a:xfrm>
              <a:off x="0" y="0"/>
              <a:ext cx="3340" cy="1302"/>
            </a:xfrm>
            <a:prstGeom prst="rect">
              <a:avLst/>
            </a:prstGeom>
            <a:noFill/>
            <a:ln w="9525">
              <a:noFill/>
            </a:ln>
          </p:spPr>
        </p:pic>
        <p:sp>
          <p:nvSpPr>
            <p:cNvPr id="270347"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70344" name="Text Box 23"/>
          <p:cNvSpPr txBox="1"/>
          <p:nvPr/>
        </p:nvSpPr>
        <p:spPr>
          <a:xfrm>
            <a:off x="4479925" y="5005388"/>
            <a:ext cx="8618538" cy="3481387"/>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100" b="1" dirty="0">
                <a:ea typeface="宋体" panose="02010600030101010101" pitchFamily="2" charset="-122"/>
              </a:rPr>
              <a:t>       货代公司把即将发运的货物从发货人手中接过来并运送到自己的仓库。接货时，双方应办理货物的交接、验收，并进行过磅称重和丈量，并根据发票、装箱单或送货单清点货物，并核对货物的数量、品名、合同号或唛头等是否与货运单上所列一致；检查货物的外包装是否符合运输的要求。</a:t>
            </a:r>
            <a:endParaRPr lang="en-US" altLang="zh-CN" sz="3100" b="1" dirty="0">
              <a:ea typeface="宋体" panose="02010600030101010101" pitchFamily="2" charset="-122"/>
            </a:endParaRPr>
          </a:p>
        </p:txBody>
      </p:sp>
      <p:pic>
        <p:nvPicPr>
          <p:cNvPr id="270345" name="Picture 25" descr="~7TS8R@(~@UIY5WG_Z]G7U0"/>
          <p:cNvPicPr>
            <a:picLocks noChangeAspect="1"/>
          </p:cNvPicPr>
          <p:nvPr/>
        </p:nvPicPr>
        <p:blipFill>
          <a:blip r:embed="rId3"/>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71363"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标记和标签</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271364" name="组合 10"/>
          <p:cNvGrpSpPr/>
          <p:nvPr/>
        </p:nvGrpSpPr>
        <p:grpSpPr>
          <a:xfrm flipV="1">
            <a:off x="9471025" y="-39687"/>
            <a:ext cx="4735513" cy="1501775"/>
            <a:chOff x="0" y="0"/>
            <a:chExt cx="7110389" cy="2443343"/>
          </a:xfrm>
        </p:grpSpPr>
        <p:grpSp>
          <p:nvGrpSpPr>
            <p:cNvPr id="271376" name="组合 1"/>
            <p:cNvGrpSpPr/>
            <p:nvPr/>
          </p:nvGrpSpPr>
          <p:grpSpPr>
            <a:xfrm>
              <a:off x="1583972" y="0"/>
              <a:ext cx="3528130" cy="2443343"/>
              <a:chOff x="0" y="0"/>
              <a:chExt cx="3182548" cy="2036641"/>
            </a:xfrm>
          </p:grpSpPr>
          <p:sp>
            <p:nvSpPr>
              <p:cNvPr id="271383"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71384"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9278224"/>
                  </a:cxn>
                  <a:cxn ang="0">
                    <a:pos x="1303" y="0"/>
                  </a:cxn>
                  <a:cxn ang="0">
                    <a:pos x="45174" y="33147468"/>
                  </a:cxn>
                  <a:cxn ang="0">
                    <a:pos x="0" y="19278224"/>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71377" name="组合 4"/>
            <p:cNvGrpSpPr/>
            <p:nvPr/>
          </p:nvGrpSpPr>
          <p:grpSpPr>
            <a:xfrm>
              <a:off x="3568070" y="27383"/>
              <a:ext cx="3542319" cy="1708211"/>
              <a:chOff x="0" y="0"/>
              <a:chExt cx="4223383" cy="2036640"/>
            </a:xfrm>
          </p:grpSpPr>
          <p:sp>
            <p:nvSpPr>
              <p:cNvPr id="271381"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71382"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0373475"/>
                  </a:cxn>
                  <a:cxn ang="0">
                    <a:pos x="685" y="0"/>
                  </a:cxn>
                  <a:cxn ang="0">
                    <a:pos x="45174" y="44242667"/>
                  </a:cxn>
                  <a:cxn ang="0">
                    <a:pos x="0" y="3037347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71378" name="组合 7"/>
            <p:cNvGrpSpPr/>
            <p:nvPr/>
          </p:nvGrpSpPr>
          <p:grpSpPr>
            <a:xfrm>
              <a:off x="0" y="53826"/>
              <a:ext cx="3027130" cy="1839448"/>
              <a:chOff x="0" y="0"/>
              <a:chExt cx="2451714" cy="1534624"/>
            </a:xfrm>
          </p:grpSpPr>
          <p:sp>
            <p:nvSpPr>
              <p:cNvPr id="271379"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71380"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2825" y="40026001"/>
                  </a:cxn>
                  <a:cxn ang="0">
                    <a:pos x="0" y="0"/>
                  </a:cxn>
                  <a:cxn ang="0">
                    <a:pos x="175228" y="65889368"/>
                  </a:cxn>
                  <a:cxn ang="0">
                    <a:pos x="2825" y="40026001"/>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71365" name="组合 10"/>
          <p:cNvGrpSpPr/>
          <p:nvPr/>
        </p:nvGrpSpPr>
        <p:grpSpPr>
          <a:xfrm flipH="1">
            <a:off x="-849312" y="8012113"/>
            <a:ext cx="6070600" cy="2271712"/>
            <a:chOff x="0" y="0"/>
            <a:chExt cx="3567109" cy="1409705"/>
          </a:xfrm>
        </p:grpSpPr>
        <p:sp>
          <p:nvSpPr>
            <p:cNvPr id="271372"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71373"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71374"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29" y="0"/>
                </a:cxn>
                <a:cxn ang="0">
                  <a:pos x="99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71375"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15" y="0"/>
                </a:cxn>
                <a:cxn ang="0">
                  <a:pos x="99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71366"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71367" name="标题 1"/>
          <p:cNvGrpSpPr/>
          <p:nvPr/>
        </p:nvGrpSpPr>
        <p:grpSpPr>
          <a:xfrm>
            <a:off x="2665413" y="3181350"/>
            <a:ext cx="11796712" cy="8264525"/>
            <a:chOff x="0" y="0"/>
            <a:chExt cx="3340" cy="1302"/>
          </a:xfrm>
        </p:grpSpPr>
        <p:pic>
          <p:nvPicPr>
            <p:cNvPr id="271370" name="标题 1"/>
            <p:cNvPicPr/>
            <p:nvPr/>
          </p:nvPicPr>
          <p:blipFill>
            <a:blip r:embed="rId2"/>
            <a:stretch>
              <a:fillRect/>
            </a:stretch>
          </p:blipFill>
          <p:spPr>
            <a:xfrm>
              <a:off x="0" y="0"/>
              <a:ext cx="3340" cy="1302"/>
            </a:xfrm>
            <a:prstGeom prst="rect">
              <a:avLst/>
            </a:prstGeom>
            <a:noFill/>
            <a:ln w="9525">
              <a:noFill/>
            </a:ln>
          </p:spPr>
        </p:pic>
        <p:sp>
          <p:nvSpPr>
            <p:cNvPr id="271371"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71368" name="Text Box 23"/>
          <p:cNvSpPr txBox="1"/>
          <p:nvPr/>
        </p:nvSpPr>
        <p:spPr>
          <a:xfrm>
            <a:off x="4479925" y="5005388"/>
            <a:ext cx="8618538" cy="2420937"/>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ea typeface="宋体" panose="02010600030101010101" pitchFamily="2" charset="-122"/>
              </a:rPr>
              <a:t>       货物到达前核对实际件数，制作航空运输标签并制作清单供现场接货人员使用，向货运站电子平台输入具体货物信息。</a:t>
            </a:r>
            <a:endParaRPr lang="en-US" altLang="zh-CN" sz="3700" b="1" dirty="0">
              <a:ea typeface="宋体" panose="02010600030101010101" pitchFamily="2" charset="-122"/>
            </a:endParaRPr>
          </a:p>
        </p:txBody>
      </p:sp>
      <p:pic>
        <p:nvPicPr>
          <p:cNvPr id="271369" name="Picture 25" descr="~7TS8R@(~@UIY5WG_Z]G7U0"/>
          <p:cNvPicPr>
            <a:picLocks noChangeAspect="1"/>
          </p:cNvPicPr>
          <p:nvPr/>
        </p:nvPicPr>
        <p:blipFill>
          <a:blip r:embed="rId3"/>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72387"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配舱</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272388" name="组合 10"/>
          <p:cNvGrpSpPr/>
          <p:nvPr/>
        </p:nvGrpSpPr>
        <p:grpSpPr>
          <a:xfrm flipV="1">
            <a:off x="9471025" y="-39687"/>
            <a:ext cx="4735513" cy="1501775"/>
            <a:chOff x="0" y="0"/>
            <a:chExt cx="7110389" cy="2443343"/>
          </a:xfrm>
        </p:grpSpPr>
        <p:grpSp>
          <p:nvGrpSpPr>
            <p:cNvPr id="272400" name="组合 1"/>
            <p:cNvGrpSpPr/>
            <p:nvPr/>
          </p:nvGrpSpPr>
          <p:grpSpPr>
            <a:xfrm>
              <a:off x="1583972" y="0"/>
              <a:ext cx="3528130" cy="2443343"/>
              <a:chOff x="0" y="0"/>
              <a:chExt cx="3182548" cy="2036641"/>
            </a:xfrm>
          </p:grpSpPr>
          <p:sp>
            <p:nvSpPr>
              <p:cNvPr id="272407"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72408"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9278224"/>
                  </a:cxn>
                  <a:cxn ang="0">
                    <a:pos x="1303" y="0"/>
                  </a:cxn>
                  <a:cxn ang="0">
                    <a:pos x="45174" y="33147468"/>
                  </a:cxn>
                  <a:cxn ang="0">
                    <a:pos x="0" y="19278224"/>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72401" name="组合 4"/>
            <p:cNvGrpSpPr/>
            <p:nvPr/>
          </p:nvGrpSpPr>
          <p:grpSpPr>
            <a:xfrm>
              <a:off x="3568070" y="27383"/>
              <a:ext cx="3542319" cy="1708211"/>
              <a:chOff x="0" y="0"/>
              <a:chExt cx="4223383" cy="2036640"/>
            </a:xfrm>
          </p:grpSpPr>
          <p:sp>
            <p:nvSpPr>
              <p:cNvPr id="272405"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72406"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0373475"/>
                  </a:cxn>
                  <a:cxn ang="0">
                    <a:pos x="685" y="0"/>
                  </a:cxn>
                  <a:cxn ang="0">
                    <a:pos x="45174" y="44242667"/>
                  </a:cxn>
                  <a:cxn ang="0">
                    <a:pos x="0" y="3037347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72402" name="组合 7"/>
            <p:cNvGrpSpPr/>
            <p:nvPr/>
          </p:nvGrpSpPr>
          <p:grpSpPr>
            <a:xfrm>
              <a:off x="0" y="53826"/>
              <a:ext cx="3027130" cy="1839448"/>
              <a:chOff x="0" y="0"/>
              <a:chExt cx="2451714" cy="1534624"/>
            </a:xfrm>
          </p:grpSpPr>
          <p:sp>
            <p:nvSpPr>
              <p:cNvPr id="272403"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72404"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2825" y="40026001"/>
                  </a:cxn>
                  <a:cxn ang="0">
                    <a:pos x="0" y="0"/>
                  </a:cxn>
                  <a:cxn ang="0">
                    <a:pos x="175228" y="65889368"/>
                  </a:cxn>
                  <a:cxn ang="0">
                    <a:pos x="2825" y="40026001"/>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72389" name="组合 10"/>
          <p:cNvGrpSpPr/>
          <p:nvPr/>
        </p:nvGrpSpPr>
        <p:grpSpPr>
          <a:xfrm flipH="1">
            <a:off x="-849312" y="8012113"/>
            <a:ext cx="6070600" cy="2271712"/>
            <a:chOff x="0" y="0"/>
            <a:chExt cx="3567109" cy="1409705"/>
          </a:xfrm>
        </p:grpSpPr>
        <p:sp>
          <p:nvSpPr>
            <p:cNvPr id="272396"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72397"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72398"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29" y="0"/>
                </a:cxn>
                <a:cxn ang="0">
                  <a:pos x="99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72399"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15" y="0"/>
                </a:cxn>
                <a:cxn ang="0">
                  <a:pos x="99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72390"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72391" name="标题 1"/>
          <p:cNvGrpSpPr/>
          <p:nvPr/>
        </p:nvGrpSpPr>
        <p:grpSpPr>
          <a:xfrm>
            <a:off x="2665413" y="3181350"/>
            <a:ext cx="11796712" cy="8264525"/>
            <a:chOff x="0" y="0"/>
            <a:chExt cx="3340" cy="1302"/>
          </a:xfrm>
        </p:grpSpPr>
        <p:pic>
          <p:nvPicPr>
            <p:cNvPr id="272394" name="标题 1"/>
            <p:cNvPicPr/>
            <p:nvPr/>
          </p:nvPicPr>
          <p:blipFill>
            <a:blip r:embed="rId2"/>
            <a:stretch>
              <a:fillRect/>
            </a:stretch>
          </p:blipFill>
          <p:spPr>
            <a:xfrm>
              <a:off x="0" y="0"/>
              <a:ext cx="3340" cy="1302"/>
            </a:xfrm>
            <a:prstGeom prst="rect">
              <a:avLst/>
            </a:prstGeom>
            <a:noFill/>
            <a:ln w="9525">
              <a:noFill/>
            </a:ln>
          </p:spPr>
        </p:pic>
        <p:sp>
          <p:nvSpPr>
            <p:cNvPr id="272395"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72392" name="Text Box 23"/>
          <p:cNvSpPr txBox="1"/>
          <p:nvPr/>
        </p:nvSpPr>
        <p:spPr>
          <a:xfrm>
            <a:off x="4479925" y="5005388"/>
            <a:ext cx="8618538" cy="1851025"/>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ea typeface="宋体" panose="02010600030101010101" pitchFamily="2" charset="-122"/>
              </a:rPr>
              <a:t>       货代在货物装载之前，对货物在飞机上的积载位置所做的方案。配舱时，需运出的货物都已人库。</a:t>
            </a:r>
            <a:endParaRPr lang="en-US" altLang="zh-CN" sz="3700" b="1" dirty="0">
              <a:ea typeface="宋体" panose="02010600030101010101" pitchFamily="2" charset="-122"/>
            </a:endParaRPr>
          </a:p>
        </p:txBody>
      </p:sp>
      <p:pic>
        <p:nvPicPr>
          <p:cNvPr id="272393" name="Picture 25" descr="~7TS8R@(~@UIY5WG_Z]G7U0"/>
          <p:cNvPicPr>
            <a:picLocks noChangeAspect="1"/>
          </p:cNvPicPr>
          <p:nvPr/>
        </p:nvPicPr>
        <p:blipFill>
          <a:blip r:embed="rId3"/>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73411"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订舱</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273412" name="组合 10"/>
          <p:cNvGrpSpPr/>
          <p:nvPr/>
        </p:nvGrpSpPr>
        <p:grpSpPr>
          <a:xfrm flipV="1">
            <a:off x="9471025" y="-39687"/>
            <a:ext cx="4735513" cy="1501775"/>
            <a:chOff x="0" y="0"/>
            <a:chExt cx="7110389" cy="2443343"/>
          </a:xfrm>
        </p:grpSpPr>
        <p:grpSp>
          <p:nvGrpSpPr>
            <p:cNvPr id="273424" name="组合 1"/>
            <p:cNvGrpSpPr/>
            <p:nvPr/>
          </p:nvGrpSpPr>
          <p:grpSpPr>
            <a:xfrm>
              <a:off x="1583972" y="0"/>
              <a:ext cx="3528130" cy="2443343"/>
              <a:chOff x="0" y="0"/>
              <a:chExt cx="3182548" cy="2036641"/>
            </a:xfrm>
          </p:grpSpPr>
          <p:sp>
            <p:nvSpPr>
              <p:cNvPr id="273431"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73432"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9278224"/>
                  </a:cxn>
                  <a:cxn ang="0">
                    <a:pos x="1303" y="0"/>
                  </a:cxn>
                  <a:cxn ang="0">
                    <a:pos x="45174" y="33147468"/>
                  </a:cxn>
                  <a:cxn ang="0">
                    <a:pos x="0" y="19278224"/>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73425" name="组合 4"/>
            <p:cNvGrpSpPr/>
            <p:nvPr/>
          </p:nvGrpSpPr>
          <p:grpSpPr>
            <a:xfrm>
              <a:off x="3568070" y="27383"/>
              <a:ext cx="3542319" cy="1708211"/>
              <a:chOff x="0" y="0"/>
              <a:chExt cx="4223383" cy="2036640"/>
            </a:xfrm>
          </p:grpSpPr>
          <p:sp>
            <p:nvSpPr>
              <p:cNvPr id="273429"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73430"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30373475"/>
                  </a:cxn>
                  <a:cxn ang="0">
                    <a:pos x="685" y="0"/>
                  </a:cxn>
                  <a:cxn ang="0">
                    <a:pos x="45174" y="44242667"/>
                  </a:cxn>
                  <a:cxn ang="0">
                    <a:pos x="0" y="30373475"/>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73426" name="组合 7"/>
            <p:cNvGrpSpPr/>
            <p:nvPr/>
          </p:nvGrpSpPr>
          <p:grpSpPr>
            <a:xfrm>
              <a:off x="0" y="53826"/>
              <a:ext cx="3027130" cy="1839448"/>
              <a:chOff x="0" y="0"/>
              <a:chExt cx="2451714" cy="1534624"/>
            </a:xfrm>
          </p:grpSpPr>
          <p:sp>
            <p:nvSpPr>
              <p:cNvPr id="273427"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73428"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2825" y="40026001"/>
                  </a:cxn>
                  <a:cxn ang="0">
                    <a:pos x="0" y="0"/>
                  </a:cxn>
                  <a:cxn ang="0">
                    <a:pos x="175228" y="65889368"/>
                  </a:cxn>
                  <a:cxn ang="0">
                    <a:pos x="2825" y="40026001"/>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73413" name="组合 10"/>
          <p:cNvGrpSpPr/>
          <p:nvPr/>
        </p:nvGrpSpPr>
        <p:grpSpPr>
          <a:xfrm flipH="1">
            <a:off x="-849312" y="8012113"/>
            <a:ext cx="6070600" cy="2271712"/>
            <a:chOff x="0" y="0"/>
            <a:chExt cx="3567109" cy="1409705"/>
          </a:xfrm>
        </p:grpSpPr>
        <p:sp>
          <p:nvSpPr>
            <p:cNvPr id="273420"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73421"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73422"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29" y="0"/>
                </a:cxn>
                <a:cxn ang="0">
                  <a:pos x="99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73423"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15" y="0"/>
                </a:cxn>
                <a:cxn ang="0">
                  <a:pos x="99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73414"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73415" name="标题 1"/>
          <p:cNvGrpSpPr/>
          <p:nvPr/>
        </p:nvGrpSpPr>
        <p:grpSpPr>
          <a:xfrm>
            <a:off x="2665413" y="3181350"/>
            <a:ext cx="11796712" cy="8264525"/>
            <a:chOff x="0" y="0"/>
            <a:chExt cx="3340" cy="1302"/>
          </a:xfrm>
        </p:grpSpPr>
        <p:pic>
          <p:nvPicPr>
            <p:cNvPr id="273418" name="标题 1"/>
            <p:cNvPicPr/>
            <p:nvPr/>
          </p:nvPicPr>
          <p:blipFill>
            <a:blip r:embed="rId2"/>
            <a:stretch>
              <a:fillRect/>
            </a:stretch>
          </p:blipFill>
          <p:spPr>
            <a:xfrm>
              <a:off x="0" y="0"/>
              <a:ext cx="3340" cy="1302"/>
            </a:xfrm>
            <a:prstGeom prst="rect">
              <a:avLst/>
            </a:prstGeom>
            <a:noFill/>
            <a:ln w="9525">
              <a:noFill/>
            </a:ln>
          </p:spPr>
        </p:pic>
        <p:sp>
          <p:nvSpPr>
            <p:cNvPr id="273419"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73416" name="Text Box 23"/>
          <p:cNvSpPr txBox="1"/>
          <p:nvPr/>
        </p:nvSpPr>
        <p:spPr>
          <a:xfrm>
            <a:off x="4479925" y="5005388"/>
            <a:ext cx="8618538" cy="3559175"/>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ea typeface="宋体" panose="02010600030101010101" pitchFamily="2" charset="-122"/>
              </a:rPr>
              <a:t>      货代将所接收空运货物向航空公司申请并预定舱位。</a:t>
            </a:r>
            <a:endParaRPr lang="zh-CN" altLang="en-US" sz="3700" b="1" dirty="0">
              <a:ea typeface="宋体" panose="02010600030101010101" pitchFamily="2" charset="-122"/>
            </a:endParaRPr>
          </a:p>
          <a:p>
            <a:pPr marL="0" lvl="0" indent="0" eaLnBrk="1" hangingPunct="1">
              <a:spcBef>
                <a:spcPct val="0"/>
              </a:spcBef>
              <a:buNone/>
            </a:pPr>
            <a:r>
              <a:rPr lang="zh-CN" altLang="en-US" sz="3700" b="1" dirty="0">
                <a:ea typeface="宋体" panose="02010600030101010101" pitchFamily="2" charset="-122"/>
              </a:rPr>
              <a:t>      货物订舱需根据发货人的要求和货物标志的特点而定。</a:t>
            </a:r>
            <a:endParaRPr lang="zh-CN" altLang="en-US" sz="3700" b="1" dirty="0">
              <a:ea typeface="宋体" panose="02010600030101010101" pitchFamily="2" charset="-122"/>
            </a:endParaRPr>
          </a:p>
          <a:p>
            <a:pPr marL="0" lvl="0" indent="0" eaLnBrk="1" hangingPunct="1">
              <a:spcBef>
                <a:spcPct val="0"/>
              </a:spcBef>
              <a:buNone/>
            </a:pPr>
            <a:r>
              <a:rPr lang="zh-CN" altLang="en-US" sz="3700" b="1" dirty="0">
                <a:ea typeface="宋体" panose="02010600030101010101" pitchFamily="2" charset="-122"/>
              </a:rPr>
              <a:t>      订舱分为网上和纸质书面两种订舱方式。</a:t>
            </a:r>
            <a:endParaRPr lang="en-US" altLang="zh-CN" sz="3700" b="1" dirty="0">
              <a:ea typeface="宋体" panose="02010600030101010101" pitchFamily="2" charset="-122"/>
            </a:endParaRPr>
          </a:p>
        </p:txBody>
      </p:sp>
      <p:pic>
        <p:nvPicPr>
          <p:cNvPr id="273417" name="Picture 25" descr="~7TS8R@(~@UIY5WG_Z]G7U0"/>
          <p:cNvPicPr>
            <a:picLocks noChangeAspect="1"/>
          </p:cNvPicPr>
          <p:nvPr/>
        </p:nvPicPr>
        <p:blipFill>
          <a:blip r:embed="rId3"/>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4434" name="矩形 5"/>
          <p:cNvSpPr/>
          <p:nvPr/>
        </p:nvSpPr>
        <p:spPr>
          <a:xfrm>
            <a:off x="57150" y="9836150"/>
            <a:ext cx="8618538" cy="149225"/>
          </a:xfrm>
          <a:prstGeom prst="rect">
            <a:avLst/>
          </a:prstGeom>
          <a:solidFill>
            <a:schemeClr val="accent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74435" name="矩形 32"/>
          <p:cNvSpPr/>
          <p:nvPr/>
        </p:nvSpPr>
        <p:spPr>
          <a:xfrm>
            <a:off x="169863" y="3287713"/>
            <a:ext cx="13949362" cy="215900"/>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274436" name="矩形 1"/>
          <p:cNvSpPr/>
          <p:nvPr/>
        </p:nvSpPr>
        <p:spPr>
          <a:xfrm>
            <a:off x="169863" y="2752725"/>
            <a:ext cx="13949362" cy="428625"/>
          </a:xfrm>
          <a:prstGeom prst="rect">
            <a:avLst/>
          </a:prstGeom>
          <a:solidFill>
            <a:srgbClr val="2E75B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b="1" dirty="0">
              <a:solidFill>
                <a:schemeClr val="bg1"/>
              </a:solidFill>
              <a:latin typeface="Segoe UI Emoji" panose="020B0502040204020203" pitchFamily="34" charset="0"/>
              <a:ea typeface="宋体" panose="02010600030101010101" pitchFamily="2" charset="-122"/>
            </a:endParaRPr>
          </a:p>
        </p:txBody>
      </p:sp>
      <p:sp>
        <p:nvSpPr>
          <p:cNvPr id="274437" name="Rectangle 3"/>
          <p:cNvSpPr txBox="1"/>
          <p:nvPr/>
        </p:nvSpPr>
        <p:spPr>
          <a:xfrm>
            <a:off x="7540625" y="3716338"/>
            <a:ext cx="4878388" cy="5476875"/>
          </a:xfrm>
          <a:prstGeom prst="rect">
            <a:avLst/>
          </a:prstGeom>
          <a:noFill/>
          <a:ln w="38100" cap="rnd" cmpd="sng">
            <a:solidFill>
              <a:srgbClr val="65A3FF"/>
            </a:solidFill>
            <a:prstDash val="sysDot"/>
            <a:miter/>
            <a:headEnd type="none" w="med" len="med"/>
            <a:tailEnd type="none" w="med" len="med"/>
          </a:ln>
        </p:spPr>
        <p:txBody>
          <a:bodyPr lIns="138738" tIns="72301" rIns="138738" bIns="72301"/>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a:buBlip>
                <a:blip r:embed="rId1"/>
              </a:buBlip>
            </a:pPr>
            <a:r>
              <a:rPr lang="zh-CN" altLang="en-US" sz="3700" b="1" dirty="0">
                <a:solidFill>
                  <a:srgbClr val="FF0000"/>
                </a:solidFill>
                <a:ea typeface="楷体_GB2312" pitchFamily="49" charset="-122"/>
              </a:rPr>
              <a:t>其他费用</a:t>
            </a:r>
            <a:endParaRPr lang="zh-CN" altLang="en-US" sz="3700" b="1" dirty="0">
              <a:solidFill>
                <a:srgbClr val="FF0000"/>
              </a:solidFill>
              <a:ea typeface="楷体_GB2312" pitchFamily="49" charset="-122"/>
            </a:endParaRPr>
          </a:p>
          <a:p>
            <a:pPr marL="742950" lvl="1" indent="-285750" algn="justLow">
              <a:buBlip>
                <a:blip r:embed="rId1"/>
              </a:buBlip>
            </a:pPr>
            <a:r>
              <a:rPr lang="zh-CN" altLang="en-US" sz="3100" b="1" dirty="0">
                <a:ea typeface="楷体_GB2312" pitchFamily="49" charset="-122"/>
              </a:rPr>
              <a:t>货运单费</a:t>
            </a:r>
            <a:endParaRPr lang="zh-CN" altLang="en-US" sz="3100" b="1" dirty="0">
              <a:ea typeface="楷体_GB2312" pitchFamily="49" charset="-122"/>
            </a:endParaRPr>
          </a:p>
          <a:p>
            <a:pPr marL="742950" lvl="1" indent="-285750" algn="justLow">
              <a:buBlip>
                <a:blip r:embed="rId1"/>
              </a:buBlip>
            </a:pPr>
            <a:r>
              <a:rPr lang="zh-CN" altLang="en-US" sz="3100" b="1" dirty="0">
                <a:ea typeface="楷体_GB2312" pitchFamily="49" charset="-122"/>
              </a:rPr>
              <a:t>垫付款和垫付费</a:t>
            </a:r>
            <a:endParaRPr lang="zh-CN" altLang="en-US" sz="3100" b="1" dirty="0">
              <a:ea typeface="楷体_GB2312" pitchFamily="49" charset="-122"/>
            </a:endParaRPr>
          </a:p>
          <a:p>
            <a:pPr marL="742950" lvl="1" indent="-285750" algn="justLow">
              <a:buBlip>
                <a:blip r:embed="rId1"/>
              </a:buBlip>
            </a:pPr>
            <a:r>
              <a:rPr lang="zh-CN" altLang="en-US" sz="3100" b="1" dirty="0">
                <a:ea typeface="楷体_GB2312" pitchFamily="49" charset="-122"/>
              </a:rPr>
              <a:t>危险品处理费</a:t>
            </a:r>
            <a:endParaRPr lang="zh-CN" altLang="en-US" sz="3100" b="1" dirty="0">
              <a:ea typeface="楷体_GB2312" pitchFamily="49" charset="-122"/>
            </a:endParaRPr>
          </a:p>
          <a:p>
            <a:pPr marL="742950" lvl="1" indent="-285750" algn="justLow">
              <a:buBlip>
                <a:blip r:embed="rId1"/>
              </a:buBlip>
            </a:pPr>
            <a:r>
              <a:rPr lang="zh-CN" altLang="en-US" sz="3100" b="1" dirty="0">
                <a:ea typeface="楷体_GB2312" pitchFamily="49" charset="-122"/>
              </a:rPr>
              <a:t>运费到付手续费</a:t>
            </a:r>
            <a:endParaRPr lang="zh-CN" altLang="en-US" sz="3100" b="1" dirty="0">
              <a:solidFill>
                <a:srgbClr val="FF0000"/>
              </a:solidFill>
              <a:ea typeface="楷体_GB2312" pitchFamily="49" charset="-122"/>
            </a:endParaRPr>
          </a:p>
          <a:p>
            <a:pPr marL="0" lvl="0" indent="0" algn="justLow">
              <a:buNone/>
            </a:pPr>
            <a:r>
              <a:rPr lang="zh-CN" altLang="en-US" sz="3700" b="1" dirty="0">
                <a:ea typeface="楷体_GB2312" pitchFamily="49" charset="-122"/>
              </a:rPr>
              <a:t>       。。。。</a:t>
            </a:r>
            <a:r>
              <a:rPr lang="zh-CN" altLang="en-US" sz="3700" b="1" dirty="0">
                <a:solidFill>
                  <a:srgbClr val="FF0000"/>
                </a:solidFill>
                <a:ea typeface="楷体_GB2312" pitchFamily="49" charset="-122"/>
              </a:rPr>
              <a:t>         </a:t>
            </a:r>
            <a:endParaRPr lang="en-US" altLang="zh-CN" sz="3700" b="1" dirty="0">
              <a:ea typeface="楷体_GB2312" pitchFamily="49" charset="-122"/>
            </a:endParaRPr>
          </a:p>
          <a:p>
            <a:pPr marL="0" lvl="0" indent="0" algn="justLow">
              <a:buNone/>
            </a:pPr>
            <a:endParaRPr lang="zh-CN" altLang="en-US" sz="3100" dirty="0">
              <a:ea typeface="楷体_GB2312" pitchFamily="49" charset="-122"/>
            </a:endParaRPr>
          </a:p>
        </p:txBody>
      </p:sp>
      <p:sp>
        <p:nvSpPr>
          <p:cNvPr id="274438" name="TextBox 18"/>
          <p:cNvSpPr txBox="1"/>
          <p:nvPr/>
        </p:nvSpPr>
        <p:spPr>
          <a:xfrm>
            <a:off x="5795963" y="392113"/>
            <a:ext cx="7958137" cy="1028700"/>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nSpc>
                <a:spcPct val="120000"/>
              </a:lnSpc>
              <a:buNone/>
            </a:pPr>
            <a:r>
              <a:rPr lang="zh-CN" altLang="en-US" sz="4800" b="1" dirty="0">
                <a:solidFill>
                  <a:schemeClr val="bg1"/>
                </a:solidFill>
              </a:rPr>
              <a:t>二、航空运费的计算</a:t>
            </a:r>
            <a:endParaRPr lang="zh-CN" altLang="en-US" sz="4800" b="1" dirty="0">
              <a:solidFill>
                <a:schemeClr val="bg1"/>
              </a:solidFill>
            </a:endParaRPr>
          </a:p>
        </p:txBody>
      </p:sp>
      <p:sp>
        <p:nvSpPr>
          <p:cNvPr id="274439" name="Rectangle 3"/>
          <p:cNvSpPr/>
          <p:nvPr/>
        </p:nvSpPr>
        <p:spPr>
          <a:xfrm>
            <a:off x="2097088" y="3716338"/>
            <a:ext cx="4764087" cy="5476875"/>
          </a:xfrm>
          <a:prstGeom prst="rect">
            <a:avLst/>
          </a:prstGeom>
          <a:noFill/>
          <a:ln w="38100" cap="rnd" cmpd="sng">
            <a:solidFill>
              <a:srgbClr val="65A3FF"/>
            </a:solidFill>
            <a:prstDash val="sysDot"/>
            <a:miter/>
            <a:headEnd type="none" w="med" len="med"/>
            <a:tailEnd type="none" w="med" len="med"/>
          </a:ln>
        </p:spPr>
        <p:txBody>
          <a:bodyPr lIns="138738" tIns="72301" rIns="138738" bIns="72301"/>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a:buBlip>
                <a:blip r:embed="rId1"/>
              </a:buBlip>
            </a:pPr>
            <a:r>
              <a:rPr lang="zh-CN" altLang="en-US" sz="3700" b="1" dirty="0">
                <a:solidFill>
                  <a:srgbClr val="FF0000"/>
                </a:solidFill>
                <a:ea typeface="楷体_GB2312" pitchFamily="49" charset="-122"/>
              </a:rPr>
              <a:t>航空运费</a:t>
            </a:r>
            <a:endParaRPr lang="zh-CN" altLang="en-US" sz="3700" b="1" dirty="0">
              <a:solidFill>
                <a:srgbClr val="FF0000"/>
              </a:solidFill>
              <a:ea typeface="楷体_GB2312" pitchFamily="49" charset="-122"/>
            </a:endParaRPr>
          </a:p>
          <a:p>
            <a:pPr marL="0" lvl="0" indent="0" algn="justLow">
              <a:buNone/>
            </a:pPr>
            <a:endParaRPr lang="en-US" altLang="zh-CN" sz="3700" b="1" dirty="0">
              <a:solidFill>
                <a:srgbClr val="FF0000"/>
              </a:solidFill>
              <a:ea typeface="楷体_GB2312" pitchFamily="49" charset="-122"/>
            </a:endParaRPr>
          </a:p>
          <a:p>
            <a:pPr marL="0" lvl="0" indent="0" algn="justLow">
              <a:buNone/>
            </a:pPr>
            <a:r>
              <a:rPr lang="zh-CN" altLang="en-US" sz="3700" b="1" dirty="0">
                <a:ea typeface="楷体_GB2312" pitchFamily="49" charset="-122"/>
              </a:rPr>
              <a:t>适用运价</a:t>
            </a:r>
            <a:r>
              <a:rPr lang="en-US" altLang="zh-CN" sz="3700" b="1" dirty="0">
                <a:ea typeface="楷体_GB2312" pitchFamily="49" charset="-122"/>
              </a:rPr>
              <a:t>x</a:t>
            </a:r>
            <a:r>
              <a:rPr lang="zh-CN" altLang="en-US" sz="3700" b="1" dirty="0">
                <a:ea typeface="楷体_GB2312" pitchFamily="49" charset="-122"/>
              </a:rPr>
              <a:t>计费重量</a:t>
            </a:r>
            <a:endParaRPr lang="zh-CN" altLang="en-US" sz="3700" b="1" dirty="0">
              <a:ea typeface="楷体_GB2312" pitchFamily="49" charset="-122"/>
            </a:endParaRPr>
          </a:p>
        </p:txBody>
      </p:sp>
    </p:spTree>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idx="4294967295"/>
          </p:nvPr>
        </p:nvSpPr>
        <p:spPr>
          <a:xfrm>
            <a:off x="1304925" y="409575"/>
            <a:ext cx="7710488"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rPr>
              <a:t>项目引入</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275459" name="Rectangle 3"/>
          <p:cNvSpPr>
            <a:spLocks noGrp="1"/>
          </p:cNvSpPr>
          <p:nvPr>
            <p:ph type="body" idx="4294967295"/>
          </p:nvPr>
        </p:nvSpPr>
        <p:spPr>
          <a:xfrm>
            <a:off x="1190625" y="2212975"/>
            <a:ext cx="12361863" cy="2146300"/>
          </a:xfrm>
          <a:ln/>
        </p:spPr>
        <p:txBody>
          <a:bodyPr vert="horz" wrap="square" lIns="140717" tIns="70359" rIns="140717" bIns="70359" anchor="t" anchorCtr="0"/>
          <a:p>
            <a:pPr marL="0" indent="0" eaLnBrk="1" hangingPunct="1">
              <a:lnSpc>
                <a:spcPct val="160000"/>
              </a:lnSpc>
              <a:spcBef>
                <a:spcPct val="0"/>
              </a:spcBef>
              <a:buNone/>
            </a:pPr>
            <a:r>
              <a:rPr lang="zh-CN" altLang="en-US" b="1" dirty="0"/>
              <a:t>         </a:t>
            </a:r>
            <a:r>
              <a:rPr lang="zh-CN" altLang="en-US" sz="3700" b="1" dirty="0">
                <a:latin typeface="楷体_GB2312" pitchFamily="49" charset="-122"/>
                <a:ea typeface="楷体_GB2312" pitchFamily="49" charset="-122"/>
              </a:rPr>
              <a:t>上海客户将从上海空运一箱服装到东京，毛重</a:t>
            </a:r>
            <a:r>
              <a:rPr lang="en-US" altLang="zh-CN" sz="3700" b="1" dirty="0">
                <a:latin typeface="楷体_GB2312" pitchFamily="49" charset="-122"/>
                <a:ea typeface="楷体_GB2312" pitchFamily="49" charset="-122"/>
              </a:rPr>
              <a:t>71.4</a:t>
            </a:r>
            <a:r>
              <a:rPr lang="zh-CN" altLang="en-US" sz="3700" b="1" dirty="0">
                <a:latin typeface="楷体_GB2312" pitchFamily="49" charset="-122"/>
                <a:ea typeface="楷体_GB2312" pitchFamily="49" charset="-122"/>
              </a:rPr>
              <a:t>千克，体积为</a:t>
            </a:r>
            <a:r>
              <a:rPr lang="en-US" altLang="zh-CN" sz="3700" b="1" dirty="0">
                <a:latin typeface="楷体_GB2312" pitchFamily="49" charset="-122"/>
                <a:ea typeface="楷体_GB2312" pitchFamily="49" charset="-122"/>
              </a:rPr>
              <a:t>672000CM</a:t>
            </a:r>
            <a:r>
              <a:rPr lang="en-US" altLang="zh-CN" sz="3700" b="1" dirty="0">
                <a:ea typeface="楷体_GB2312" pitchFamily="49" charset="-122"/>
              </a:rPr>
              <a:t>³</a:t>
            </a:r>
            <a:r>
              <a:rPr lang="zh-CN" altLang="en-US" sz="3700" b="1" dirty="0">
                <a:latin typeface="楷体_GB2312" pitchFamily="49" charset="-122"/>
                <a:ea typeface="楷体_GB2312" pitchFamily="49" charset="-122"/>
              </a:rPr>
              <a:t>，该支付多少空运运费呢？</a:t>
            </a:r>
            <a:endParaRPr lang="zh-CN" altLang="en-US" sz="3700" b="1" dirty="0">
              <a:latin typeface="楷体_GB2312" pitchFamily="49" charset="-122"/>
              <a:ea typeface="楷体_GB2312" pitchFamily="49" charset="-122"/>
            </a:endParaRPr>
          </a:p>
          <a:p>
            <a:pPr marL="0" indent="0" eaLnBrk="1" hangingPunct="1">
              <a:lnSpc>
                <a:spcPct val="160000"/>
              </a:lnSpc>
              <a:spcBef>
                <a:spcPct val="0"/>
              </a:spcBef>
              <a:buNone/>
            </a:pPr>
            <a:endParaRPr lang="zh-CN" altLang="en-US" sz="3700" b="1" dirty="0">
              <a:latin typeface="楷体_GB2312" pitchFamily="49" charset="-122"/>
              <a:ea typeface="楷体_GB2312" pitchFamily="49" charset="-122"/>
            </a:endParaRPr>
          </a:p>
        </p:txBody>
      </p:sp>
      <p:sp>
        <p:nvSpPr>
          <p:cNvPr id="275460" name="Rectangle 4"/>
          <p:cNvSpPr/>
          <p:nvPr/>
        </p:nvSpPr>
        <p:spPr>
          <a:xfrm>
            <a:off x="1643063" y="7553325"/>
            <a:ext cx="10093325" cy="1281113"/>
          </a:xfrm>
          <a:prstGeom prst="rect">
            <a:avLst/>
          </a:prstGeom>
          <a:noFill/>
          <a:ln w="9525">
            <a:noFill/>
          </a:ln>
        </p:spPr>
        <p:txBody>
          <a:bodyPr lIns="140717" tIns="70359" rIns="140717" bIns="70359" anchor="ctr" anchorCtr="0">
            <a:spAutoFit/>
          </a:bodyPr>
          <a:p>
            <a:pPr algn="justLow" eaLnBrk="0" hangingPunct="0"/>
            <a:r>
              <a:rPr lang="zh-CN" altLang="en-US" sz="3700" b="1" dirty="0">
                <a:solidFill>
                  <a:srgbClr val="FF0000"/>
                </a:solidFill>
                <a:latin typeface="Arial" panose="020B0604020202020204" pitchFamily="34" charset="0"/>
                <a:ea typeface="楷体_GB2312" pitchFamily="49" charset="-122"/>
              </a:rPr>
              <a:t>以上是普通货物运价表。</a:t>
            </a:r>
            <a:endParaRPr lang="zh-CN" altLang="en-US" sz="3700" b="1" dirty="0">
              <a:solidFill>
                <a:srgbClr val="FF0000"/>
              </a:solidFill>
              <a:latin typeface="Arial" panose="020B0604020202020204" pitchFamily="34" charset="0"/>
              <a:ea typeface="楷体_GB2312" pitchFamily="49" charset="-122"/>
            </a:endParaRPr>
          </a:p>
          <a:p>
            <a:pPr algn="justLow" eaLnBrk="0" hangingPunct="0"/>
            <a:r>
              <a:rPr lang="zh-CN" altLang="en-US" sz="3700" b="1" dirty="0">
                <a:solidFill>
                  <a:srgbClr val="FF0000"/>
                </a:solidFill>
                <a:latin typeface="Arial" panose="020B0604020202020204" pitchFamily="34" charset="0"/>
                <a:ea typeface="楷体_GB2312" pitchFamily="49" charset="-122"/>
              </a:rPr>
              <a:t>赵萌萌该如何计算这票货物的空运运费呢？</a:t>
            </a:r>
            <a:endParaRPr lang="zh-CN" altLang="en-US" sz="3700" b="1" dirty="0">
              <a:solidFill>
                <a:srgbClr val="FF0000"/>
              </a:solidFill>
              <a:latin typeface="Arial" panose="020B0604020202020204" pitchFamily="34" charset="0"/>
              <a:ea typeface="楷体_GB2312" pitchFamily="49" charset="-122"/>
            </a:endParaRPr>
          </a:p>
        </p:txBody>
      </p:sp>
      <p:pic>
        <p:nvPicPr>
          <p:cNvPr id="275461" name="Picture 2"/>
          <p:cNvPicPr>
            <a:picLocks noChangeAspect="1"/>
          </p:cNvPicPr>
          <p:nvPr/>
        </p:nvPicPr>
        <p:blipFill>
          <a:blip r:embed="rId1"/>
          <a:stretch>
            <a:fillRect/>
          </a:stretch>
        </p:blipFill>
        <p:spPr>
          <a:xfrm>
            <a:off x="11980863" y="7588250"/>
            <a:ext cx="2420937" cy="2636838"/>
          </a:xfrm>
          <a:prstGeom prst="rect">
            <a:avLst/>
          </a:prstGeom>
          <a:noFill/>
          <a:ln w="9525">
            <a:noFill/>
          </a:ln>
        </p:spPr>
      </p:pic>
      <p:graphicFrame>
        <p:nvGraphicFramePr>
          <p:cNvPr id="60422" name="Group 6"/>
          <p:cNvGraphicFramePr>
            <a:graphicFrameLocks noGrp="1"/>
          </p:cNvGraphicFramePr>
          <p:nvPr/>
        </p:nvGraphicFramePr>
        <p:xfrm>
          <a:off x="2209800" y="4359275"/>
          <a:ext cx="9753600" cy="2794000"/>
        </p:xfrm>
        <a:graphic>
          <a:graphicData uri="http://schemas.openxmlformats.org/drawingml/2006/table">
            <a:tbl>
              <a:tblPr/>
              <a:tblGrid>
                <a:gridCol w="9753600"/>
              </a:tblGrid>
              <a:tr h="1226519">
                <a:tc>
                  <a:txBody>
                    <a:bodyPr/>
                    <a:lstStyle>
                      <a:lvl1pPr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   SHANGHAI</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CN</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SHA </a:t>
                      </a:r>
                      <a:endPar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pP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   Y</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RENMINBI</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CNY                  </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KGS</a:t>
                      </a:r>
                      <a:endPar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L="144016" marR="144016" marT="68192" marB="6819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1567481">
                <a:tc>
                  <a:txBody>
                    <a:bodyPr/>
                    <a:lstStyle>
                      <a:lvl1pPr indent="266700"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266700" algn="l" defTabSz="914400" rtl="0" eaLnBrk="0" fontAlgn="base" latinLnBrk="0" hangingPunct="0">
                        <a:lnSpc>
                          <a:spcPct val="100000"/>
                        </a:lnSpc>
                        <a:spcBef>
                          <a:spcPct val="0"/>
                        </a:spcBef>
                        <a:spcAft>
                          <a:spcPct val="0"/>
                        </a:spcAft>
                        <a:buClrTx/>
                        <a:buSzTx/>
                        <a:buFontTx/>
                        <a:buNone/>
                      </a:pP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TOKYO</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JP </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M</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230</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00</a:t>
                      </a:r>
                      <a:endPar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                                                N</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37</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51</a:t>
                      </a:r>
                      <a:endPar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                                               45</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28</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13</a:t>
                      </a:r>
                      <a:endPar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L="144016" marR="144016" marT="68192" marB="6819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bl>
          </a:graphicData>
        </a:graphic>
      </p:graphicFrame>
    </p:spTree>
  </p:cSld>
  <p:clrMapOvr>
    <a:masterClrMapping/>
  </p:clrMapOvr>
  <p:transition>
    <p:fade/>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82" name="标题 1"/>
          <p:cNvSpPr>
            <a:spLocks noGrp="1"/>
          </p:cNvSpPr>
          <p:nvPr>
            <p:ph type="title" idx="4294967295"/>
          </p:nvPr>
        </p:nvSpPr>
        <p:spPr>
          <a:ln/>
        </p:spPr>
        <p:txBody>
          <a:bodyPr vert="horz" wrap="square" lIns="143986" tIns="71993" rIns="143986" bIns="71993" anchor="ctr" anchorCtr="0"/>
          <a:p>
            <a:pPr algn="ctr"/>
            <a:r>
              <a:rPr lang="zh-CN" altLang="en-US" sz="6000" b="1" dirty="0"/>
              <a:t>任务剖析</a:t>
            </a:r>
            <a:endParaRPr lang="zh-CN" altLang="en-US" sz="6000" b="1" dirty="0"/>
          </a:p>
        </p:txBody>
      </p:sp>
      <p:grpSp>
        <p:nvGrpSpPr>
          <p:cNvPr id="276483" name="组合 16"/>
          <p:cNvGrpSpPr/>
          <p:nvPr/>
        </p:nvGrpSpPr>
        <p:grpSpPr>
          <a:xfrm>
            <a:off x="396875" y="4040188"/>
            <a:ext cx="3906838" cy="5153025"/>
            <a:chOff x="0" y="0"/>
            <a:chExt cx="3333750" cy="4645025"/>
          </a:xfrm>
        </p:grpSpPr>
        <p:sp>
          <p:nvSpPr>
            <p:cNvPr id="276505" name="Freeform 25"/>
            <p:cNvSpPr>
              <a:spLocks noEditPoints="1"/>
            </p:cNvSpPr>
            <p:nvPr/>
          </p:nvSpPr>
          <p:spPr>
            <a:xfrm>
              <a:off x="2284412" y="749300"/>
              <a:ext cx="1049338" cy="1049338"/>
            </a:xfrm>
            <a:custGeom>
              <a:avLst/>
              <a:gdLst>
                <a:gd name="txL" fmla="*/ 0 w 227"/>
                <a:gd name="txT" fmla="*/ 0 h 227"/>
                <a:gd name="txR" fmla="*/ 227 w 227"/>
                <a:gd name="txB" fmla="*/ 227 h 22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27" h="227">
                  <a:moveTo>
                    <a:pt x="167" y="30"/>
                  </a:moveTo>
                  <a:cubicBezTo>
                    <a:pt x="213" y="60"/>
                    <a:pt x="227" y="122"/>
                    <a:pt x="197" y="169"/>
                  </a:cubicBezTo>
                  <a:cubicBezTo>
                    <a:pt x="170" y="211"/>
                    <a:pt x="116" y="227"/>
                    <a:pt x="71" y="207"/>
                  </a:cubicBezTo>
                  <a:cubicBezTo>
                    <a:pt x="75" y="202"/>
                    <a:pt x="75" y="202"/>
                    <a:pt x="75" y="202"/>
                  </a:cubicBezTo>
                  <a:cubicBezTo>
                    <a:pt x="78" y="197"/>
                    <a:pt x="77" y="191"/>
                    <a:pt x="74" y="189"/>
                  </a:cubicBezTo>
                  <a:cubicBezTo>
                    <a:pt x="61" y="181"/>
                    <a:pt x="61" y="181"/>
                    <a:pt x="61" y="181"/>
                  </a:cubicBezTo>
                  <a:cubicBezTo>
                    <a:pt x="57" y="178"/>
                    <a:pt x="52" y="181"/>
                    <a:pt x="49" y="185"/>
                  </a:cubicBezTo>
                  <a:cubicBezTo>
                    <a:pt x="46" y="190"/>
                    <a:pt x="46" y="190"/>
                    <a:pt x="46" y="190"/>
                  </a:cubicBezTo>
                  <a:cubicBezTo>
                    <a:pt x="9" y="158"/>
                    <a:pt x="0" y="103"/>
                    <a:pt x="28" y="60"/>
                  </a:cubicBezTo>
                  <a:cubicBezTo>
                    <a:pt x="58" y="14"/>
                    <a:pt x="120" y="0"/>
                    <a:pt x="167" y="30"/>
                  </a:cubicBezTo>
                  <a:close/>
                  <a:moveTo>
                    <a:pt x="169" y="151"/>
                  </a:moveTo>
                  <a:cubicBezTo>
                    <a:pt x="189" y="120"/>
                    <a:pt x="180" y="78"/>
                    <a:pt x="149" y="58"/>
                  </a:cubicBezTo>
                  <a:cubicBezTo>
                    <a:pt x="117" y="38"/>
                    <a:pt x="76" y="47"/>
                    <a:pt x="56" y="78"/>
                  </a:cubicBezTo>
                  <a:cubicBezTo>
                    <a:pt x="36" y="110"/>
                    <a:pt x="45" y="151"/>
                    <a:pt x="76" y="171"/>
                  </a:cubicBezTo>
                  <a:cubicBezTo>
                    <a:pt x="107" y="191"/>
                    <a:pt x="149" y="182"/>
                    <a:pt x="169" y="151"/>
                  </a:cubicBezTo>
                  <a:close/>
                </a:path>
              </a:pathLst>
            </a:custGeom>
            <a:solidFill>
              <a:srgbClr val="65A3FF">
                <a:alpha val="100000"/>
              </a:srgbClr>
            </a:solidFill>
            <a:ln w="9525">
              <a:noFill/>
            </a:ln>
          </p:spPr>
          <p:txBody>
            <a:bodyPr/>
            <a:p>
              <a:endParaRPr lang="zh-CN" altLang="en-US"/>
            </a:p>
          </p:txBody>
        </p:sp>
        <p:sp>
          <p:nvSpPr>
            <p:cNvPr id="276506" name="Freeform 26"/>
            <p:cNvSpPr/>
            <p:nvPr/>
          </p:nvSpPr>
          <p:spPr>
            <a:xfrm>
              <a:off x="2449512" y="923925"/>
              <a:ext cx="708025" cy="708025"/>
            </a:xfrm>
            <a:custGeom>
              <a:avLst/>
              <a:gdLst>
                <a:gd name="txL" fmla="*/ 0 w 153"/>
                <a:gd name="txT" fmla="*/ 0 h 153"/>
                <a:gd name="txR" fmla="*/ 153 w 153"/>
                <a:gd name="txB" fmla="*/ 153 h 153"/>
              </a:gdLst>
              <a:ahLst/>
              <a:cxnLst>
                <a:cxn ang="0">
                  <a:pos x="2147483647" y="2147483647"/>
                </a:cxn>
                <a:cxn ang="0">
                  <a:pos x="2147483647" y="2147483647"/>
                </a:cxn>
                <a:cxn ang="0">
                  <a:pos x="2147483647" y="2147483647"/>
                </a:cxn>
                <a:cxn ang="0">
                  <a:pos x="2147483647" y="2147483647"/>
                </a:cxn>
                <a:cxn ang="0">
                  <a:pos x="2147483647" y="2147483647"/>
                </a:cxn>
              </a:cxnLst>
              <a:rect l="txL" t="txT" r="txR" b="txB"/>
              <a:pathLst>
                <a:path w="153" h="153">
                  <a:moveTo>
                    <a:pt x="113" y="20"/>
                  </a:moveTo>
                  <a:cubicBezTo>
                    <a:pt x="144" y="40"/>
                    <a:pt x="153" y="82"/>
                    <a:pt x="133" y="113"/>
                  </a:cubicBezTo>
                  <a:cubicBezTo>
                    <a:pt x="113" y="144"/>
                    <a:pt x="71" y="153"/>
                    <a:pt x="40" y="133"/>
                  </a:cubicBezTo>
                  <a:cubicBezTo>
                    <a:pt x="9" y="113"/>
                    <a:pt x="0" y="72"/>
                    <a:pt x="20" y="40"/>
                  </a:cubicBezTo>
                  <a:cubicBezTo>
                    <a:pt x="40" y="9"/>
                    <a:pt x="81" y="0"/>
                    <a:pt x="113" y="20"/>
                  </a:cubicBezTo>
                  <a:close/>
                </a:path>
              </a:pathLst>
            </a:custGeom>
            <a:solidFill>
              <a:schemeClr val="bg1">
                <a:alpha val="100000"/>
              </a:schemeClr>
            </a:solidFill>
            <a:ln w="9525">
              <a:noFill/>
            </a:ln>
          </p:spPr>
          <p:txBody>
            <a:bodyPr/>
            <a:p>
              <a:endParaRPr lang="zh-CN" altLang="en-US"/>
            </a:p>
          </p:txBody>
        </p:sp>
        <p:sp>
          <p:nvSpPr>
            <p:cNvPr id="276507" name="Freeform 33"/>
            <p:cNvSpPr/>
            <p:nvPr/>
          </p:nvSpPr>
          <p:spPr>
            <a:xfrm>
              <a:off x="2497137" y="1571625"/>
              <a:ext cx="147638" cy="133350"/>
            </a:xfrm>
            <a:custGeom>
              <a:avLst/>
              <a:gdLst>
                <a:gd name="txL" fmla="*/ 0 w 32"/>
                <a:gd name="txT" fmla="*/ 0 h 29"/>
                <a:gd name="txR" fmla="*/ 32 w 32"/>
                <a:gd name="txB" fmla="*/ 29 h 29"/>
              </a:gdLst>
              <a:ahLst/>
              <a:cxnLst>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Lst>
              <a:rect l="txL" t="txT" r="txR" b="txB"/>
              <a:pathLst>
                <a:path w="32" h="29">
                  <a:moveTo>
                    <a:pt x="28" y="11"/>
                  </a:moveTo>
                  <a:cubicBezTo>
                    <a:pt x="31" y="13"/>
                    <a:pt x="32" y="19"/>
                    <a:pt x="29" y="24"/>
                  </a:cubicBezTo>
                  <a:cubicBezTo>
                    <a:pt x="25" y="29"/>
                    <a:pt x="25" y="29"/>
                    <a:pt x="25" y="29"/>
                  </a:cubicBezTo>
                  <a:cubicBezTo>
                    <a:pt x="21" y="27"/>
                    <a:pt x="16" y="24"/>
                    <a:pt x="12" y="21"/>
                  </a:cubicBezTo>
                  <a:cubicBezTo>
                    <a:pt x="8" y="19"/>
                    <a:pt x="4" y="16"/>
                    <a:pt x="0" y="12"/>
                  </a:cubicBezTo>
                  <a:cubicBezTo>
                    <a:pt x="3" y="7"/>
                    <a:pt x="3" y="7"/>
                    <a:pt x="3" y="7"/>
                  </a:cubicBezTo>
                  <a:cubicBezTo>
                    <a:pt x="6" y="3"/>
                    <a:pt x="11" y="0"/>
                    <a:pt x="15" y="3"/>
                  </a:cubicBezTo>
                  <a:lnTo>
                    <a:pt x="28" y="11"/>
                  </a:lnTo>
                  <a:close/>
                </a:path>
              </a:pathLst>
            </a:custGeom>
            <a:solidFill>
              <a:srgbClr val="65A3FF">
                <a:alpha val="100000"/>
              </a:srgbClr>
            </a:solidFill>
            <a:ln w="9525">
              <a:noFill/>
            </a:ln>
          </p:spPr>
          <p:txBody>
            <a:bodyPr/>
            <a:p>
              <a:endParaRPr lang="zh-CN" altLang="en-US"/>
            </a:p>
          </p:txBody>
        </p:sp>
        <p:sp>
          <p:nvSpPr>
            <p:cNvPr id="276508" name="Freeform 35"/>
            <p:cNvSpPr/>
            <p:nvPr/>
          </p:nvSpPr>
          <p:spPr>
            <a:xfrm>
              <a:off x="2449512" y="1627187"/>
              <a:ext cx="161925" cy="147638"/>
            </a:xfrm>
            <a:custGeom>
              <a:avLst/>
              <a:gdLst>
                <a:gd name="txL" fmla="*/ 0 w 35"/>
                <a:gd name="txT" fmla="*/ 0 h 32"/>
                <a:gd name="txR" fmla="*/ 35 w 35"/>
                <a:gd name="txB" fmla="*/ 32 h 32"/>
              </a:gdLst>
              <a:ahLst/>
              <a:cxnLst>
                <a:cxn ang="0">
                  <a:pos x="2147483647" y="2147483647"/>
                </a:cxn>
                <a:cxn ang="0">
                  <a:pos x="2147483647" y="2147483647"/>
                </a:cxn>
                <a:cxn ang="0">
                  <a:pos x="0" y="2147483647"/>
                </a:cxn>
                <a:cxn ang="0">
                  <a:pos x="2147483647" y="0"/>
                </a:cxn>
                <a:cxn ang="0">
                  <a:pos x="2147483647" y="2147483647"/>
                </a:cxn>
                <a:cxn ang="0">
                  <a:pos x="2147483647" y="2147483647"/>
                </a:cxn>
              </a:cxnLst>
              <a:rect l="txL" t="txT" r="txR" b="txB"/>
              <a:pathLst>
                <a:path w="35" h="32">
                  <a:moveTo>
                    <a:pt x="35" y="17"/>
                  </a:moveTo>
                  <a:cubicBezTo>
                    <a:pt x="26" y="32"/>
                    <a:pt x="26" y="32"/>
                    <a:pt x="26" y="32"/>
                  </a:cubicBezTo>
                  <a:cubicBezTo>
                    <a:pt x="0" y="15"/>
                    <a:pt x="0" y="15"/>
                    <a:pt x="0" y="15"/>
                  </a:cubicBezTo>
                  <a:cubicBezTo>
                    <a:pt x="10" y="0"/>
                    <a:pt x="10" y="0"/>
                    <a:pt x="10" y="0"/>
                  </a:cubicBezTo>
                  <a:cubicBezTo>
                    <a:pt x="14" y="4"/>
                    <a:pt x="18" y="7"/>
                    <a:pt x="22" y="9"/>
                  </a:cubicBezTo>
                  <a:cubicBezTo>
                    <a:pt x="26" y="12"/>
                    <a:pt x="31" y="15"/>
                    <a:pt x="35" y="17"/>
                  </a:cubicBezTo>
                  <a:close/>
                </a:path>
              </a:pathLst>
            </a:custGeom>
            <a:solidFill>
              <a:srgbClr val="65A3FF">
                <a:alpha val="100000"/>
              </a:srgbClr>
            </a:solidFill>
            <a:ln w="9525">
              <a:noFill/>
            </a:ln>
          </p:spPr>
          <p:txBody>
            <a:bodyPr/>
            <a:p>
              <a:endParaRPr lang="zh-CN" altLang="en-US"/>
            </a:p>
          </p:txBody>
        </p:sp>
        <p:sp>
          <p:nvSpPr>
            <p:cNvPr id="276509" name="Freeform 37"/>
            <p:cNvSpPr/>
            <p:nvPr/>
          </p:nvSpPr>
          <p:spPr>
            <a:xfrm>
              <a:off x="2144712" y="1798637"/>
              <a:ext cx="444500" cy="420688"/>
            </a:xfrm>
            <a:custGeom>
              <a:avLst/>
              <a:gdLst>
                <a:gd name="txL" fmla="*/ 0 w 96"/>
                <a:gd name="txT" fmla="*/ 0 h 91"/>
                <a:gd name="txR" fmla="*/ 96 w 96"/>
                <a:gd name="txB" fmla="*/ 91 h 9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txL" t="txT" r="txR" b="txB"/>
              <a:pathLst>
                <a:path w="96" h="91">
                  <a:moveTo>
                    <a:pt x="89" y="0"/>
                  </a:moveTo>
                  <a:cubicBezTo>
                    <a:pt x="95" y="7"/>
                    <a:pt x="96" y="17"/>
                    <a:pt x="91" y="25"/>
                  </a:cubicBezTo>
                  <a:cubicBezTo>
                    <a:pt x="56" y="79"/>
                    <a:pt x="56" y="79"/>
                    <a:pt x="56" y="79"/>
                  </a:cubicBezTo>
                  <a:cubicBezTo>
                    <a:pt x="50" y="89"/>
                    <a:pt x="37" y="91"/>
                    <a:pt x="27" y="85"/>
                  </a:cubicBezTo>
                  <a:cubicBezTo>
                    <a:pt x="11" y="75"/>
                    <a:pt x="11" y="75"/>
                    <a:pt x="11" y="75"/>
                  </a:cubicBezTo>
                  <a:cubicBezTo>
                    <a:pt x="3" y="69"/>
                    <a:pt x="0" y="59"/>
                    <a:pt x="3" y="51"/>
                  </a:cubicBezTo>
                  <a:cubicBezTo>
                    <a:pt x="34" y="51"/>
                    <a:pt x="61" y="51"/>
                    <a:pt x="61" y="51"/>
                  </a:cubicBezTo>
                  <a:cubicBezTo>
                    <a:pt x="63" y="30"/>
                    <a:pt x="63" y="30"/>
                    <a:pt x="63" y="30"/>
                  </a:cubicBezTo>
                  <a:cubicBezTo>
                    <a:pt x="67" y="30"/>
                    <a:pt x="71" y="28"/>
                    <a:pt x="73" y="24"/>
                  </a:cubicBezTo>
                  <a:lnTo>
                    <a:pt x="89" y="0"/>
                  </a:lnTo>
                  <a:close/>
                </a:path>
              </a:pathLst>
            </a:custGeom>
            <a:solidFill>
              <a:srgbClr val="65A3FF">
                <a:alpha val="100000"/>
              </a:srgbClr>
            </a:solidFill>
            <a:ln w="9525">
              <a:noFill/>
            </a:ln>
          </p:spPr>
          <p:txBody>
            <a:bodyPr/>
            <a:p>
              <a:endParaRPr lang="zh-CN" altLang="en-US"/>
            </a:p>
          </p:txBody>
        </p:sp>
        <p:sp>
          <p:nvSpPr>
            <p:cNvPr id="276510" name="Freeform 38"/>
            <p:cNvSpPr/>
            <p:nvPr/>
          </p:nvSpPr>
          <p:spPr>
            <a:xfrm>
              <a:off x="2366962" y="1719262"/>
              <a:ext cx="188913" cy="217488"/>
            </a:xfrm>
            <a:custGeom>
              <a:avLst/>
              <a:gdLst>
                <a:gd name="txL" fmla="*/ 0 w 41"/>
                <a:gd name="txT" fmla="*/ 0 h 47"/>
                <a:gd name="txR" fmla="*/ 41 w 41"/>
                <a:gd name="txB" fmla="*/ 47 h 47"/>
              </a:gdLst>
              <a:ahLst/>
              <a:cxnLst>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Lst>
              <a:rect l="txL" t="txT" r="txR" b="txB"/>
              <a:pathLst>
                <a:path w="41" h="47">
                  <a:moveTo>
                    <a:pt x="41" y="17"/>
                  </a:moveTo>
                  <a:cubicBezTo>
                    <a:pt x="25" y="41"/>
                    <a:pt x="25" y="41"/>
                    <a:pt x="25" y="41"/>
                  </a:cubicBezTo>
                  <a:cubicBezTo>
                    <a:pt x="23" y="45"/>
                    <a:pt x="19" y="47"/>
                    <a:pt x="15" y="47"/>
                  </a:cubicBezTo>
                  <a:cubicBezTo>
                    <a:pt x="18" y="26"/>
                    <a:pt x="18" y="26"/>
                    <a:pt x="18" y="26"/>
                  </a:cubicBezTo>
                  <a:cubicBezTo>
                    <a:pt x="0" y="24"/>
                    <a:pt x="0" y="24"/>
                    <a:pt x="0" y="24"/>
                  </a:cubicBezTo>
                  <a:cubicBezTo>
                    <a:pt x="15" y="0"/>
                    <a:pt x="15" y="0"/>
                    <a:pt x="15" y="0"/>
                  </a:cubicBezTo>
                  <a:cubicBezTo>
                    <a:pt x="17" y="1"/>
                    <a:pt x="18" y="2"/>
                    <a:pt x="20" y="3"/>
                  </a:cubicBezTo>
                  <a:cubicBezTo>
                    <a:pt x="36" y="13"/>
                    <a:pt x="36" y="13"/>
                    <a:pt x="36" y="13"/>
                  </a:cubicBezTo>
                  <a:cubicBezTo>
                    <a:pt x="38" y="14"/>
                    <a:pt x="39" y="15"/>
                    <a:pt x="41" y="17"/>
                  </a:cubicBezTo>
                  <a:close/>
                </a:path>
              </a:pathLst>
            </a:custGeom>
            <a:solidFill>
              <a:srgbClr val="65A3FF">
                <a:alpha val="100000"/>
              </a:srgbClr>
            </a:solidFill>
            <a:ln w="9525">
              <a:noFill/>
            </a:ln>
          </p:spPr>
          <p:txBody>
            <a:bodyPr/>
            <a:p>
              <a:endParaRPr lang="zh-CN" altLang="en-US"/>
            </a:p>
          </p:txBody>
        </p:sp>
        <p:sp>
          <p:nvSpPr>
            <p:cNvPr id="276511" name="Freeform 39"/>
            <p:cNvSpPr/>
            <p:nvPr/>
          </p:nvSpPr>
          <p:spPr>
            <a:xfrm>
              <a:off x="2347912" y="1830387"/>
              <a:ext cx="101600" cy="106363"/>
            </a:xfrm>
            <a:custGeom>
              <a:avLst/>
              <a:gdLst>
                <a:gd name="txL" fmla="*/ 0 w 22"/>
                <a:gd name="txT" fmla="*/ 0 h 23"/>
                <a:gd name="txR" fmla="*/ 22 w 22"/>
                <a:gd name="txB" fmla="*/ 23 h 23"/>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Lst>
              <a:rect l="txL" t="txT" r="txR" b="txB"/>
              <a:pathLst>
                <a:path w="22" h="23">
                  <a:moveTo>
                    <a:pt x="22" y="2"/>
                  </a:moveTo>
                  <a:cubicBezTo>
                    <a:pt x="19" y="23"/>
                    <a:pt x="19" y="23"/>
                    <a:pt x="19" y="23"/>
                  </a:cubicBezTo>
                  <a:cubicBezTo>
                    <a:pt x="19" y="22"/>
                    <a:pt x="18" y="22"/>
                    <a:pt x="17" y="22"/>
                  </a:cubicBezTo>
                  <a:cubicBezTo>
                    <a:pt x="4" y="13"/>
                    <a:pt x="4" y="13"/>
                    <a:pt x="4" y="13"/>
                  </a:cubicBezTo>
                  <a:cubicBezTo>
                    <a:pt x="1" y="11"/>
                    <a:pt x="0" y="5"/>
                    <a:pt x="3" y="1"/>
                  </a:cubicBezTo>
                  <a:cubicBezTo>
                    <a:pt x="4" y="0"/>
                    <a:pt x="4" y="0"/>
                    <a:pt x="4" y="0"/>
                  </a:cubicBezTo>
                  <a:lnTo>
                    <a:pt x="22" y="2"/>
                  </a:lnTo>
                  <a:close/>
                </a:path>
              </a:pathLst>
            </a:custGeom>
            <a:solidFill>
              <a:srgbClr val="65A3FF">
                <a:alpha val="100000"/>
              </a:srgbClr>
            </a:solidFill>
            <a:ln w="9525">
              <a:noFill/>
            </a:ln>
          </p:spPr>
          <p:txBody>
            <a:bodyPr/>
            <a:p>
              <a:endParaRPr lang="zh-CN" altLang="en-US"/>
            </a:p>
          </p:txBody>
        </p:sp>
        <p:sp>
          <p:nvSpPr>
            <p:cNvPr id="276512" name="Freeform 42"/>
            <p:cNvSpPr/>
            <p:nvPr/>
          </p:nvSpPr>
          <p:spPr>
            <a:xfrm>
              <a:off x="2159000" y="1820862"/>
              <a:ext cx="277813" cy="212725"/>
            </a:xfrm>
            <a:custGeom>
              <a:avLst/>
              <a:gdLst>
                <a:gd name="txL" fmla="*/ 0 w 60"/>
                <a:gd name="txT" fmla="*/ 0 h 46"/>
                <a:gd name="txR" fmla="*/ 60 w 60"/>
                <a:gd name="txB" fmla="*/ 46 h 46"/>
              </a:gdLst>
              <a:ahLst/>
              <a:cxnLst>
                <a:cxn ang="0">
                  <a:pos x="2147483647" y="2147483647"/>
                </a:cxn>
                <a:cxn ang="0">
                  <a:pos x="2147483647" y="2147483647"/>
                </a:cxn>
                <a:cxn ang="0">
                  <a:pos x="0"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Lst>
              <a:rect l="txL" t="txT" r="txR" b="txB"/>
              <a:pathLst>
                <a:path w="60" h="46">
                  <a:moveTo>
                    <a:pt x="60" y="25"/>
                  </a:moveTo>
                  <a:cubicBezTo>
                    <a:pt x="58" y="46"/>
                    <a:pt x="58" y="46"/>
                    <a:pt x="58" y="46"/>
                  </a:cubicBezTo>
                  <a:cubicBezTo>
                    <a:pt x="58" y="46"/>
                    <a:pt x="31" y="46"/>
                    <a:pt x="0" y="46"/>
                  </a:cubicBezTo>
                  <a:cubicBezTo>
                    <a:pt x="0" y="44"/>
                    <a:pt x="1" y="43"/>
                    <a:pt x="2" y="41"/>
                  </a:cubicBezTo>
                  <a:cubicBezTo>
                    <a:pt x="28" y="0"/>
                    <a:pt x="28" y="0"/>
                    <a:pt x="28" y="0"/>
                  </a:cubicBezTo>
                  <a:cubicBezTo>
                    <a:pt x="45" y="2"/>
                    <a:pt x="45" y="2"/>
                    <a:pt x="45" y="2"/>
                  </a:cubicBezTo>
                  <a:cubicBezTo>
                    <a:pt x="44" y="3"/>
                    <a:pt x="44" y="3"/>
                    <a:pt x="44" y="3"/>
                  </a:cubicBezTo>
                  <a:cubicBezTo>
                    <a:pt x="41" y="7"/>
                    <a:pt x="42" y="13"/>
                    <a:pt x="45" y="15"/>
                  </a:cubicBezTo>
                  <a:cubicBezTo>
                    <a:pt x="58" y="24"/>
                    <a:pt x="58" y="24"/>
                    <a:pt x="58" y="24"/>
                  </a:cubicBezTo>
                  <a:cubicBezTo>
                    <a:pt x="59" y="24"/>
                    <a:pt x="60" y="24"/>
                    <a:pt x="60" y="25"/>
                  </a:cubicBezTo>
                  <a:close/>
                </a:path>
              </a:pathLst>
            </a:custGeom>
            <a:solidFill>
              <a:srgbClr val="65A3FF">
                <a:alpha val="100000"/>
              </a:srgbClr>
            </a:solidFill>
            <a:ln w="9525">
              <a:noFill/>
            </a:ln>
          </p:spPr>
          <p:txBody>
            <a:bodyPr/>
            <a:p>
              <a:endParaRPr lang="zh-CN" altLang="en-US"/>
            </a:p>
          </p:txBody>
        </p:sp>
        <p:sp>
          <p:nvSpPr>
            <p:cNvPr id="276513" name="Freeform 43"/>
            <p:cNvSpPr/>
            <p:nvPr/>
          </p:nvSpPr>
          <p:spPr>
            <a:xfrm>
              <a:off x="2289175" y="1709737"/>
              <a:ext cx="147638" cy="120650"/>
            </a:xfrm>
            <a:custGeom>
              <a:avLst/>
              <a:gdLst>
                <a:gd name="txL" fmla="*/ 0 w 32"/>
                <a:gd name="txT" fmla="*/ 0 h 26"/>
                <a:gd name="txR" fmla="*/ 32 w 32"/>
                <a:gd name="txB" fmla="*/ 26 h 26"/>
              </a:gdLst>
              <a:ahLst/>
              <a:cxnLst>
                <a:cxn ang="0">
                  <a:pos x="2147483647" y="2147483647"/>
                </a:cxn>
                <a:cxn ang="0">
                  <a:pos x="2147483647" y="2147483647"/>
                </a:cxn>
                <a:cxn ang="0">
                  <a:pos x="0" y="2147483647"/>
                </a:cxn>
                <a:cxn ang="0">
                  <a:pos x="2147483647" y="2147483647"/>
                </a:cxn>
                <a:cxn ang="0">
                  <a:pos x="2147483647" y="2147483647"/>
                </a:cxn>
              </a:cxnLst>
              <a:rect l="txL" t="txT" r="txR" b="txB"/>
              <a:pathLst>
                <a:path w="32" h="26">
                  <a:moveTo>
                    <a:pt x="32" y="2"/>
                  </a:moveTo>
                  <a:cubicBezTo>
                    <a:pt x="17" y="26"/>
                    <a:pt x="17" y="26"/>
                    <a:pt x="17" y="26"/>
                  </a:cubicBezTo>
                  <a:cubicBezTo>
                    <a:pt x="0" y="24"/>
                    <a:pt x="0" y="24"/>
                    <a:pt x="0" y="24"/>
                  </a:cubicBezTo>
                  <a:cubicBezTo>
                    <a:pt x="9" y="11"/>
                    <a:pt x="9" y="11"/>
                    <a:pt x="9" y="11"/>
                  </a:cubicBezTo>
                  <a:cubicBezTo>
                    <a:pt x="14" y="3"/>
                    <a:pt x="23" y="0"/>
                    <a:pt x="32" y="2"/>
                  </a:cubicBezTo>
                  <a:close/>
                </a:path>
              </a:pathLst>
            </a:custGeom>
            <a:solidFill>
              <a:srgbClr val="65A3FF">
                <a:alpha val="100000"/>
              </a:srgbClr>
            </a:solidFill>
            <a:ln w="9525">
              <a:noFill/>
            </a:ln>
          </p:spPr>
          <p:txBody>
            <a:bodyPr/>
            <a:p>
              <a:endParaRPr lang="zh-CN" altLang="en-US"/>
            </a:p>
          </p:txBody>
        </p:sp>
        <p:sp>
          <p:nvSpPr>
            <p:cNvPr id="276514" name="Oval 44"/>
            <p:cNvSpPr/>
            <p:nvPr/>
          </p:nvSpPr>
          <p:spPr>
            <a:xfrm>
              <a:off x="763587" y="0"/>
              <a:ext cx="771525" cy="776288"/>
            </a:xfrm>
            <a:prstGeom prst="ellipse">
              <a:avLst/>
            </a:prstGeom>
            <a:solidFill>
              <a:srgbClr val="65A3FF"/>
            </a:solidFill>
            <a:ln w="9525">
              <a:noFill/>
            </a:ln>
          </p:spPr>
          <p:txBody>
            <a:bodyPr lIns="90170" tIns="46990" rIns="90170" bIns="4699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1800" dirty="0"/>
            </a:p>
          </p:txBody>
        </p:sp>
        <p:sp>
          <p:nvSpPr>
            <p:cNvPr id="276515" name="Freeform 45"/>
            <p:cNvSpPr/>
            <p:nvPr/>
          </p:nvSpPr>
          <p:spPr>
            <a:xfrm>
              <a:off x="836612" y="998537"/>
              <a:ext cx="300038" cy="1020763"/>
            </a:xfrm>
            <a:custGeom>
              <a:avLst/>
              <a:gdLst>
                <a:gd name="txL" fmla="*/ 0 w 189"/>
                <a:gd name="txT" fmla="*/ 0 h 643"/>
                <a:gd name="txR" fmla="*/ 189 w 189"/>
                <a:gd name="txB" fmla="*/ 643 h 643"/>
              </a:gdLst>
              <a:ahLst/>
              <a:cxnLst>
                <a:cxn ang="0">
                  <a:pos x="2147483647" y="0"/>
                </a:cxn>
                <a:cxn ang="0">
                  <a:pos x="2147483647" y="2147483647"/>
                </a:cxn>
                <a:cxn ang="0">
                  <a:pos x="2147483647" y="2147483647"/>
                </a:cxn>
                <a:cxn ang="0">
                  <a:pos x="0" y="2147483647"/>
                </a:cxn>
                <a:cxn ang="0">
                  <a:pos x="2147483647" y="0"/>
                </a:cxn>
              </a:cxnLst>
              <a:rect l="txL" t="txT" r="txR" b="txB"/>
              <a:pathLst>
                <a:path w="189" h="643">
                  <a:moveTo>
                    <a:pt x="131" y="0"/>
                  </a:moveTo>
                  <a:lnTo>
                    <a:pt x="189" y="524"/>
                  </a:lnTo>
                  <a:lnTo>
                    <a:pt x="82" y="643"/>
                  </a:lnTo>
                  <a:lnTo>
                    <a:pt x="0" y="501"/>
                  </a:lnTo>
                  <a:lnTo>
                    <a:pt x="131" y="0"/>
                  </a:lnTo>
                  <a:close/>
                </a:path>
              </a:pathLst>
            </a:custGeom>
            <a:solidFill>
              <a:schemeClr val="bg1">
                <a:alpha val="100000"/>
              </a:schemeClr>
            </a:solidFill>
            <a:ln w="9525">
              <a:noFill/>
            </a:ln>
          </p:spPr>
          <p:txBody>
            <a:bodyPr/>
            <a:p>
              <a:endParaRPr lang="zh-CN" altLang="en-US"/>
            </a:p>
          </p:txBody>
        </p:sp>
        <p:sp>
          <p:nvSpPr>
            <p:cNvPr id="276516" name="Freeform 46"/>
            <p:cNvSpPr/>
            <p:nvPr/>
          </p:nvSpPr>
          <p:spPr>
            <a:xfrm>
              <a:off x="0" y="804862"/>
              <a:ext cx="2251075" cy="3840163"/>
            </a:xfrm>
            <a:custGeom>
              <a:avLst/>
              <a:gdLst>
                <a:gd name="txL" fmla="*/ 0 w 487"/>
                <a:gd name="txT" fmla="*/ 0 h 831"/>
                <a:gd name="txR" fmla="*/ 487 w 487"/>
                <a:gd name="txB" fmla="*/ 831 h 83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0"/>
                </a:cxn>
              </a:cxnLst>
              <a:rect l="txL" t="txT" r="txR" b="txB"/>
              <a:pathLst>
                <a:path w="487" h="831">
                  <a:moveTo>
                    <a:pt x="173" y="0"/>
                  </a:moveTo>
                  <a:cubicBezTo>
                    <a:pt x="173" y="0"/>
                    <a:pt x="169" y="42"/>
                    <a:pt x="226" y="42"/>
                  </a:cubicBezTo>
                  <a:cubicBezTo>
                    <a:pt x="181" y="214"/>
                    <a:pt x="181" y="214"/>
                    <a:pt x="181" y="214"/>
                  </a:cubicBezTo>
                  <a:cubicBezTo>
                    <a:pt x="209" y="263"/>
                    <a:pt x="209" y="263"/>
                    <a:pt x="209" y="263"/>
                  </a:cubicBezTo>
                  <a:cubicBezTo>
                    <a:pt x="246" y="222"/>
                    <a:pt x="246" y="222"/>
                    <a:pt x="246" y="222"/>
                  </a:cubicBezTo>
                  <a:cubicBezTo>
                    <a:pt x="226" y="42"/>
                    <a:pt x="226" y="42"/>
                    <a:pt x="226" y="42"/>
                  </a:cubicBezTo>
                  <a:cubicBezTo>
                    <a:pt x="283" y="42"/>
                    <a:pt x="265" y="5"/>
                    <a:pt x="265" y="5"/>
                  </a:cubicBezTo>
                  <a:cubicBezTo>
                    <a:pt x="304" y="11"/>
                    <a:pt x="346" y="27"/>
                    <a:pt x="360" y="68"/>
                  </a:cubicBezTo>
                  <a:cubicBezTo>
                    <a:pt x="360" y="68"/>
                    <a:pt x="371" y="103"/>
                    <a:pt x="385" y="149"/>
                  </a:cubicBezTo>
                  <a:cubicBezTo>
                    <a:pt x="399" y="196"/>
                    <a:pt x="422" y="212"/>
                    <a:pt x="422" y="212"/>
                  </a:cubicBezTo>
                  <a:cubicBezTo>
                    <a:pt x="487" y="219"/>
                    <a:pt x="487" y="219"/>
                    <a:pt x="487" y="219"/>
                  </a:cubicBezTo>
                  <a:cubicBezTo>
                    <a:pt x="456" y="266"/>
                    <a:pt x="456" y="266"/>
                    <a:pt x="456" y="266"/>
                  </a:cubicBezTo>
                  <a:cubicBezTo>
                    <a:pt x="437" y="266"/>
                    <a:pt x="418" y="266"/>
                    <a:pt x="403" y="266"/>
                  </a:cubicBezTo>
                  <a:cubicBezTo>
                    <a:pt x="362" y="266"/>
                    <a:pt x="351" y="226"/>
                    <a:pt x="351" y="226"/>
                  </a:cubicBezTo>
                  <a:cubicBezTo>
                    <a:pt x="319" y="125"/>
                    <a:pt x="319" y="125"/>
                    <a:pt x="319" y="125"/>
                  </a:cubicBezTo>
                  <a:cubicBezTo>
                    <a:pt x="319" y="125"/>
                    <a:pt x="298" y="304"/>
                    <a:pt x="298" y="379"/>
                  </a:cubicBezTo>
                  <a:cubicBezTo>
                    <a:pt x="298" y="453"/>
                    <a:pt x="266" y="831"/>
                    <a:pt x="266" y="831"/>
                  </a:cubicBezTo>
                  <a:cubicBezTo>
                    <a:pt x="209" y="831"/>
                    <a:pt x="209" y="831"/>
                    <a:pt x="209" y="831"/>
                  </a:cubicBezTo>
                  <a:cubicBezTo>
                    <a:pt x="202" y="379"/>
                    <a:pt x="202" y="379"/>
                    <a:pt x="202" y="379"/>
                  </a:cubicBezTo>
                  <a:cubicBezTo>
                    <a:pt x="174" y="379"/>
                    <a:pt x="174" y="379"/>
                    <a:pt x="174" y="379"/>
                  </a:cubicBezTo>
                  <a:cubicBezTo>
                    <a:pt x="158" y="831"/>
                    <a:pt x="158" y="831"/>
                    <a:pt x="158" y="831"/>
                  </a:cubicBezTo>
                  <a:cubicBezTo>
                    <a:pt x="103" y="831"/>
                    <a:pt x="103" y="831"/>
                    <a:pt x="103" y="831"/>
                  </a:cubicBezTo>
                  <a:cubicBezTo>
                    <a:pt x="73" y="453"/>
                    <a:pt x="73" y="453"/>
                    <a:pt x="73" y="453"/>
                  </a:cubicBezTo>
                  <a:cubicBezTo>
                    <a:pt x="73" y="317"/>
                    <a:pt x="113" y="111"/>
                    <a:pt x="113" y="111"/>
                  </a:cubicBezTo>
                  <a:cubicBezTo>
                    <a:pt x="57" y="235"/>
                    <a:pt x="57" y="235"/>
                    <a:pt x="57" y="235"/>
                  </a:cubicBezTo>
                  <a:cubicBezTo>
                    <a:pt x="57" y="400"/>
                    <a:pt x="57" y="400"/>
                    <a:pt x="57" y="400"/>
                  </a:cubicBezTo>
                  <a:cubicBezTo>
                    <a:pt x="12" y="400"/>
                    <a:pt x="12" y="400"/>
                    <a:pt x="12" y="400"/>
                  </a:cubicBezTo>
                  <a:cubicBezTo>
                    <a:pt x="0" y="226"/>
                    <a:pt x="0" y="226"/>
                    <a:pt x="0" y="226"/>
                  </a:cubicBezTo>
                  <a:cubicBezTo>
                    <a:pt x="0" y="226"/>
                    <a:pt x="12" y="199"/>
                    <a:pt x="41" y="87"/>
                  </a:cubicBezTo>
                  <a:cubicBezTo>
                    <a:pt x="49" y="60"/>
                    <a:pt x="75" y="30"/>
                    <a:pt x="100" y="17"/>
                  </a:cubicBezTo>
                  <a:cubicBezTo>
                    <a:pt x="122" y="6"/>
                    <a:pt x="147" y="1"/>
                    <a:pt x="173" y="0"/>
                  </a:cubicBezTo>
                  <a:close/>
                </a:path>
              </a:pathLst>
            </a:custGeom>
            <a:solidFill>
              <a:srgbClr val="65A3FF">
                <a:alpha val="100000"/>
              </a:srgbClr>
            </a:solidFill>
            <a:ln w="9525">
              <a:noFill/>
            </a:ln>
          </p:spPr>
          <p:txBody>
            <a:bodyPr/>
            <a:p>
              <a:endParaRPr lang="zh-CN" altLang="en-US"/>
            </a:p>
          </p:txBody>
        </p:sp>
      </p:grpSp>
      <p:sp>
        <p:nvSpPr>
          <p:cNvPr id="276484" name="Text Box 16"/>
          <p:cNvSpPr txBox="1"/>
          <p:nvPr/>
        </p:nvSpPr>
        <p:spPr>
          <a:xfrm>
            <a:off x="4252913" y="3181350"/>
            <a:ext cx="9240837" cy="6346825"/>
          </a:xfrm>
          <a:prstGeom prst="rect">
            <a:avLst/>
          </a:prstGeom>
          <a:solidFill>
            <a:schemeClr val="accent1"/>
          </a:solidFill>
          <a:ln w="38100" cap="flat" cmpd="sng">
            <a:solidFill>
              <a:srgbClr val="65A3FF"/>
            </a:solidFill>
            <a:prstDash val="dash"/>
            <a:miter/>
            <a:headEnd type="none" w="med" len="med"/>
            <a:tailEnd type="none" w="med" len="med"/>
          </a:ln>
        </p:spPr>
        <p:txBody>
          <a:bodyPr lIns="138713" tIns="72288" rIns="138713" bIns="72288">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455930" lvl="0" indent="-455930" eaLnBrk="1" hangingPunct="1">
              <a:spcBef>
                <a:spcPct val="0"/>
              </a:spcBef>
              <a:buBlip>
                <a:blip r:embed="rId1"/>
              </a:buBlip>
            </a:pPr>
            <a:endParaRPr lang="en-US" altLang="zh-CN" sz="3100" b="1" dirty="0">
              <a:solidFill>
                <a:srgbClr val="FF0000"/>
              </a:solidFill>
              <a:ea typeface="宋体" panose="02010600030101010101" pitchFamily="2" charset="-122"/>
            </a:endParaRPr>
          </a:p>
          <a:p>
            <a:pPr marL="455930" lvl="0" indent="-455930" eaLnBrk="1" hangingPunct="1">
              <a:spcBef>
                <a:spcPct val="0"/>
              </a:spcBef>
              <a:buNone/>
            </a:pPr>
            <a:r>
              <a:rPr lang="zh-CN" altLang="en-US" sz="3100" b="1" dirty="0">
                <a:ea typeface="宋体" panose="02010600030101010101" pitchFamily="2" charset="-122"/>
              </a:rPr>
              <a:t>实际毛重： </a:t>
            </a:r>
            <a:r>
              <a:rPr lang="en-US" altLang="zh-CN" sz="3100" b="1" dirty="0">
                <a:ea typeface="宋体" panose="02010600030101010101" pitchFamily="2" charset="-122"/>
              </a:rPr>
              <a:t>71.4KGS</a:t>
            </a:r>
            <a:endParaRPr lang="en-US" altLang="zh-CN" sz="3100" b="1" dirty="0">
              <a:ea typeface="宋体" panose="02010600030101010101" pitchFamily="2" charset="-122"/>
            </a:endParaRPr>
          </a:p>
          <a:p>
            <a:pPr marL="455930" lvl="0" indent="-455930" eaLnBrk="1" hangingPunct="1">
              <a:spcBef>
                <a:spcPct val="0"/>
              </a:spcBef>
              <a:buNone/>
            </a:pPr>
            <a:endParaRPr lang="en-US" altLang="zh-CN" sz="3100" b="1" dirty="0">
              <a:ea typeface="宋体" panose="02010600030101010101" pitchFamily="2" charset="-122"/>
            </a:endParaRPr>
          </a:p>
          <a:p>
            <a:pPr marL="455930" lvl="0" indent="-455930" eaLnBrk="1" hangingPunct="1">
              <a:spcBef>
                <a:spcPct val="0"/>
              </a:spcBef>
              <a:buNone/>
            </a:pPr>
            <a:r>
              <a:rPr lang="zh-CN" altLang="en-US" sz="3100" b="1" dirty="0">
                <a:ea typeface="宋体" panose="02010600030101010101" pitchFamily="2" charset="-122"/>
              </a:rPr>
              <a:t>体积： </a:t>
            </a:r>
            <a:r>
              <a:rPr lang="en-US" altLang="zh-CN" sz="3100" b="1" dirty="0">
                <a:ea typeface="宋体" panose="02010600030101010101" pitchFamily="2" charset="-122"/>
              </a:rPr>
              <a:t>672000CM³</a:t>
            </a:r>
            <a:endParaRPr lang="en-US" altLang="zh-CN" sz="3100" b="1" dirty="0">
              <a:ea typeface="宋体" panose="02010600030101010101" pitchFamily="2" charset="-122"/>
            </a:endParaRPr>
          </a:p>
          <a:p>
            <a:pPr marL="455930" lvl="0" indent="-455930" eaLnBrk="1" hangingPunct="1">
              <a:spcBef>
                <a:spcPct val="0"/>
              </a:spcBef>
              <a:buNone/>
            </a:pPr>
            <a:r>
              <a:rPr lang="zh-CN" altLang="en-US" sz="3100" b="1" dirty="0">
                <a:ea typeface="宋体" panose="02010600030101010101" pitchFamily="2" charset="-122"/>
              </a:rPr>
              <a:t>体积重量</a:t>
            </a:r>
            <a:r>
              <a:rPr lang="en-US" altLang="zh-CN" sz="3100" b="1" dirty="0">
                <a:ea typeface="宋体" panose="02010600030101010101" pitchFamily="2" charset="-122"/>
              </a:rPr>
              <a:t>=672000CM³/6000cm³/kg=112KGS</a:t>
            </a:r>
            <a:endParaRPr lang="en-US" altLang="zh-CN" sz="3100" b="1" dirty="0">
              <a:ea typeface="宋体" panose="02010600030101010101" pitchFamily="2" charset="-122"/>
            </a:endParaRPr>
          </a:p>
          <a:p>
            <a:pPr marL="455930" lvl="0" indent="-455930" eaLnBrk="1" hangingPunct="1">
              <a:spcBef>
                <a:spcPct val="0"/>
              </a:spcBef>
            </a:pPr>
            <a:endParaRPr lang="en-US" altLang="zh-CN" sz="3100" b="1" dirty="0">
              <a:ea typeface="宋体" panose="02010600030101010101" pitchFamily="2" charset="-122"/>
            </a:endParaRPr>
          </a:p>
          <a:p>
            <a:pPr marL="455930" lvl="0" indent="-455930" eaLnBrk="1" hangingPunct="1">
              <a:spcBef>
                <a:spcPct val="0"/>
              </a:spcBef>
              <a:buNone/>
            </a:pPr>
            <a:r>
              <a:rPr lang="zh-CN" altLang="en-US" sz="3100" b="1" dirty="0">
                <a:ea typeface="宋体" panose="02010600030101010101" pitchFamily="2" charset="-122"/>
              </a:rPr>
              <a:t>（实际毛重）</a:t>
            </a:r>
            <a:r>
              <a:rPr lang="en-US" altLang="zh-CN" sz="3100" b="1" dirty="0">
                <a:ea typeface="宋体" panose="02010600030101010101" pitchFamily="2" charset="-122"/>
              </a:rPr>
              <a:t>71.4KGS&lt;112KGS</a:t>
            </a:r>
            <a:r>
              <a:rPr lang="zh-CN" altLang="en-US" sz="3100" b="1" dirty="0">
                <a:ea typeface="宋体" panose="02010600030101010101" pitchFamily="2" charset="-122"/>
              </a:rPr>
              <a:t>（体积重量）</a:t>
            </a:r>
            <a:endParaRPr lang="zh-CN" altLang="en-US" sz="3100" b="1" dirty="0">
              <a:ea typeface="宋体" panose="02010600030101010101" pitchFamily="2" charset="-122"/>
            </a:endParaRPr>
          </a:p>
          <a:p>
            <a:pPr marL="455930" lvl="0" indent="-455930" eaLnBrk="1" hangingPunct="1">
              <a:spcBef>
                <a:spcPct val="0"/>
              </a:spcBef>
              <a:buNone/>
            </a:pPr>
            <a:endParaRPr lang="zh-CN" altLang="en-US" sz="3100" b="1" dirty="0">
              <a:solidFill>
                <a:srgbClr val="FF0000"/>
              </a:solidFill>
              <a:ea typeface="宋体" panose="02010600030101010101" pitchFamily="2" charset="-122"/>
            </a:endParaRPr>
          </a:p>
          <a:p>
            <a:pPr marL="455930" lvl="0" indent="-455930" eaLnBrk="1" hangingPunct="1">
              <a:spcBef>
                <a:spcPct val="0"/>
              </a:spcBef>
              <a:buNone/>
            </a:pPr>
            <a:r>
              <a:rPr lang="zh-CN" altLang="en-US" sz="3100" b="1" dirty="0">
                <a:ea typeface="宋体" panose="02010600030101010101" pitchFamily="2" charset="-122"/>
              </a:rPr>
              <a:t>计费重量是</a:t>
            </a:r>
            <a:r>
              <a:rPr lang="en-US" altLang="zh-CN" sz="3100" b="1" dirty="0">
                <a:ea typeface="宋体" panose="02010600030101010101" pitchFamily="2" charset="-122"/>
              </a:rPr>
              <a:t>112KGS</a:t>
            </a:r>
            <a:endParaRPr lang="en-US" altLang="zh-CN" sz="3100" b="1" dirty="0">
              <a:ea typeface="宋体" panose="02010600030101010101" pitchFamily="2" charset="-122"/>
            </a:endParaRPr>
          </a:p>
          <a:p>
            <a:pPr marL="455930" lvl="0" indent="-455930" eaLnBrk="1" hangingPunct="1">
              <a:spcBef>
                <a:spcPct val="0"/>
              </a:spcBef>
              <a:buNone/>
            </a:pPr>
            <a:r>
              <a:rPr lang="zh-CN" altLang="en-US" sz="3100" b="1" dirty="0">
                <a:ea typeface="宋体" panose="02010600030101010101" pitchFamily="2" charset="-122"/>
              </a:rPr>
              <a:t>适用运价：</a:t>
            </a:r>
            <a:r>
              <a:rPr lang="en-US" altLang="zh-CN" sz="3100" b="1" dirty="0">
                <a:ea typeface="宋体" panose="02010600030101010101" pitchFamily="2" charset="-122"/>
              </a:rPr>
              <a:t>45    CNY28.13/KG</a:t>
            </a:r>
            <a:endParaRPr lang="zh-CN" altLang="en-US" sz="3100" b="1" dirty="0">
              <a:ea typeface="宋体" panose="02010600030101010101" pitchFamily="2" charset="-122"/>
            </a:endParaRPr>
          </a:p>
          <a:p>
            <a:pPr marL="455930" lvl="0" indent="-455930" eaLnBrk="1" hangingPunct="1">
              <a:spcBef>
                <a:spcPct val="0"/>
              </a:spcBef>
              <a:buNone/>
            </a:pPr>
            <a:r>
              <a:rPr lang="zh-CN" altLang="en-US" sz="3100" b="1" dirty="0">
                <a:solidFill>
                  <a:srgbClr val="FF0000"/>
                </a:solidFill>
                <a:ea typeface="宋体" panose="02010600030101010101" pitchFamily="2" charset="-122"/>
              </a:rPr>
              <a:t>航空运费</a:t>
            </a:r>
            <a:r>
              <a:rPr lang="en-US" altLang="zh-CN" sz="3100" b="1" dirty="0">
                <a:solidFill>
                  <a:srgbClr val="FF0000"/>
                </a:solidFill>
                <a:ea typeface="宋体" panose="02010600030101010101" pitchFamily="2" charset="-122"/>
              </a:rPr>
              <a:t>=112xCNY28.13=CNY3150.56</a:t>
            </a:r>
            <a:endParaRPr lang="en-US" altLang="zh-CN" sz="3100" b="1" dirty="0">
              <a:solidFill>
                <a:srgbClr val="FF0000"/>
              </a:solidFill>
              <a:ea typeface="宋体" panose="02010600030101010101" pitchFamily="2" charset="-122"/>
            </a:endParaRPr>
          </a:p>
          <a:p>
            <a:pPr marL="455930" lvl="0" indent="-455930" eaLnBrk="1" hangingPunct="1">
              <a:spcBef>
                <a:spcPct val="0"/>
              </a:spcBef>
              <a:buNone/>
            </a:pPr>
            <a:r>
              <a:rPr lang="zh-CN" altLang="en-US" sz="3100" b="1" dirty="0">
                <a:solidFill>
                  <a:srgbClr val="FF0000"/>
                </a:solidFill>
                <a:ea typeface="宋体" panose="02010600030101010101" pitchFamily="2" charset="-122"/>
              </a:rPr>
              <a:t>再加上其他费用即为空运总运费</a:t>
            </a:r>
            <a:endParaRPr lang="zh-CN" altLang="en-US" sz="3100" b="1" dirty="0">
              <a:solidFill>
                <a:srgbClr val="FF0000"/>
              </a:solidFill>
              <a:ea typeface="宋体" panose="02010600030101010101" pitchFamily="2" charset="-122"/>
            </a:endParaRPr>
          </a:p>
          <a:p>
            <a:pPr marL="455930" lvl="0" indent="-455930" eaLnBrk="1" hangingPunct="1">
              <a:spcBef>
                <a:spcPct val="0"/>
              </a:spcBef>
              <a:buNone/>
            </a:pPr>
            <a:endParaRPr lang="zh-CN" altLang="en-US" sz="3100" b="1" dirty="0">
              <a:solidFill>
                <a:srgbClr val="FF0000"/>
              </a:solidFill>
              <a:ea typeface="宋体" panose="02010600030101010101" pitchFamily="2" charset="-122"/>
            </a:endParaRPr>
          </a:p>
        </p:txBody>
      </p:sp>
      <p:grpSp>
        <p:nvGrpSpPr>
          <p:cNvPr id="276485" name="组合 36"/>
          <p:cNvGrpSpPr/>
          <p:nvPr/>
        </p:nvGrpSpPr>
        <p:grpSpPr>
          <a:xfrm rot="-5100000">
            <a:off x="3827463" y="8840788"/>
            <a:ext cx="1069975" cy="1130300"/>
            <a:chOff x="0" y="0"/>
            <a:chExt cx="1509711" cy="1509711"/>
          </a:xfrm>
        </p:grpSpPr>
        <p:sp>
          <p:nvSpPr>
            <p:cNvPr id="276503" name="泪滴形 37"/>
            <p:cNvSpPr/>
            <p:nvPr/>
          </p:nvSpPr>
          <p:spPr>
            <a:xfrm rot="8067191">
              <a:off x="0" y="0"/>
              <a:ext cx="1509711" cy="1509711"/>
            </a:xfrm>
            <a:custGeom>
              <a:avLst/>
              <a:gdLst>
                <a:gd name="txL" fmla="*/ 221092 w 1509711"/>
                <a:gd name="txT" fmla="*/ 221092 h 1509711"/>
                <a:gd name="txR" fmla="*/ 1288619 w 1509711"/>
                <a:gd name="txB" fmla="*/ 1288619 h 1509711"/>
              </a:gdLst>
              <a:ahLst/>
              <a:cxnLst>
                <a:cxn ang="0">
                  <a:pos x="1509711" y="754856"/>
                </a:cxn>
                <a:cxn ang="5898240">
                  <a:pos x="1288619" y="1288619"/>
                </a:cxn>
                <a:cxn ang="5898240">
                  <a:pos x="754856" y="1509711"/>
                </a:cxn>
                <a:cxn ang="5898240">
                  <a:pos x="221092" y="1288619"/>
                </a:cxn>
                <a:cxn ang="11796480">
                  <a:pos x="0" y="754856"/>
                </a:cxn>
                <a:cxn ang="17694720">
                  <a:pos x="221092" y="221092"/>
                </a:cxn>
                <a:cxn ang="17694720">
                  <a:pos x="754856" y="0"/>
                </a:cxn>
                <a:cxn ang="17694720">
                  <a:pos x="1509711" y="0"/>
                </a:cxn>
              </a:cxnLst>
              <a:rect l="txL" t="txT" r="txR" b="txB"/>
              <a:pathLst>
                <a:path w="1509711" h="1509711">
                  <a:moveTo>
                    <a:pt x="0" y="754856"/>
                  </a:moveTo>
                  <a:lnTo>
                    <a:pt x="0" y="754856"/>
                  </a:lnTo>
                  <a:cubicBezTo>
                    <a:pt x="0" y="337960"/>
                    <a:pt x="337960" y="0"/>
                    <a:pt x="754856" y="1"/>
                  </a:cubicBezTo>
                  <a:cubicBezTo>
                    <a:pt x="754856" y="1"/>
                    <a:pt x="754856" y="1"/>
                    <a:pt x="754856" y="1"/>
                  </a:cubicBezTo>
                  <a:cubicBezTo>
                    <a:pt x="1006474" y="0"/>
                    <a:pt x="1258092" y="0"/>
                    <a:pt x="1509711" y="0"/>
                  </a:cubicBezTo>
                  <a:cubicBezTo>
                    <a:pt x="1509711" y="251619"/>
                    <a:pt x="1509711" y="503237"/>
                    <a:pt x="1509711" y="754856"/>
                  </a:cubicBezTo>
                  <a:cubicBezTo>
                    <a:pt x="1509711" y="1171751"/>
                    <a:pt x="1171750" y="1509711"/>
                    <a:pt x="754855" y="1509712"/>
                  </a:cubicBezTo>
                  <a:cubicBezTo>
                    <a:pt x="337959" y="1509712"/>
                    <a:pt x="-1" y="1171751"/>
                    <a:pt x="-1" y="754856"/>
                  </a:cubicBezTo>
                  <a:cubicBezTo>
                    <a:pt x="-2" y="754855"/>
                    <a:pt x="-1" y="754855"/>
                    <a:pt x="-1" y="754855"/>
                  </a:cubicBezTo>
                  <a:lnTo>
                    <a:pt x="0" y="754856"/>
                  </a:lnTo>
                  <a:close/>
                </a:path>
              </a:pathLst>
            </a:custGeom>
            <a:solidFill>
              <a:srgbClr val="9DC3E6">
                <a:alpha val="100000"/>
              </a:srgbClr>
            </a:solidFill>
            <a:ln w="9525">
              <a:noFill/>
            </a:ln>
          </p:spPr>
          <p:txBody>
            <a:bodyPr/>
            <a:p>
              <a:endParaRPr lang="zh-CN" altLang="en-US"/>
            </a:p>
          </p:txBody>
        </p:sp>
        <p:sp>
          <p:nvSpPr>
            <p:cNvPr id="276504" name="椭圆 38"/>
            <p:cNvSpPr/>
            <p:nvPr/>
          </p:nvSpPr>
          <p:spPr>
            <a:xfrm>
              <a:off x="76320" y="76755"/>
              <a:ext cx="1357073" cy="1357073"/>
            </a:xfrm>
            <a:prstGeom prst="ellipse">
              <a:avLst/>
            </a:prstGeom>
            <a:noFill/>
            <a:ln w="25400" cap="flat" cmpd="sng">
              <a:solidFill>
                <a:schemeClr val="bg1"/>
              </a:solidFill>
              <a:prstDash val="solid"/>
              <a:miter/>
              <a:headEnd type="none" w="med" len="med"/>
              <a:tailEnd type="none" w="med" len="med"/>
            </a:ln>
          </p:spPr>
          <p:txBody>
            <a:bodyPr vert="eaVert"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pic>
        <p:nvPicPr>
          <p:cNvPr id="276486" name="组合 90"/>
          <p:cNvPicPr/>
          <p:nvPr/>
        </p:nvPicPr>
        <p:blipFill>
          <a:blip r:embed="rId2"/>
          <a:stretch>
            <a:fillRect/>
          </a:stretch>
        </p:blipFill>
        <p:spPr>
          <a:xfrm>
            <a:off x="4025900" y="9193213"/>
            <a:ext cx="714375" cy="738187"/>
          </a:xfrm>
          <a:prstGeom prst="rect">
            <a:avLst/>
          </a:prstGeom>
          <a:noFill/>
          <a:ln w="9525">
            <a:noFill/>
          </a:ln>
        </p:spPr>
      </p:pic>
      <p:sp>
        <p:nvSpPr>
          <p:cNvPr id="276487" name="直角三角形 83"/>
          <p:cNvSpPr/>
          <p:nvPr/>
        </p:nvSpPr>
        <p:spPr>
          <a:xfrm>
            <a:off x="0" y="9266238"/>
            <a:ext cx="5095875" cy="958850"/>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76488" name="直角三角形 84"/>
          <p:cNvSpPr/>
          <p:nvPr/>
        </p:nvSpPr>
        <p:spPr>
          <a:xfrm flipH="1">
            <a:off x="9356725" y="9299575"/>
            <a:ext cx="5067300" cy="960438"/>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nvGrpSpPr>
          <p:cNvPr id="276489" name="组合 33"/>
          <p:cNvGrpSpPr/>
          <p:nvPr/>
        </p:nvGrpSpPr>
        <p:grpSpPr>
          <a:xfrm>
            <a:off x="7996238" y="603250"/>
            <a:ext cx="8008937" cy="11068050"/>
            <a:chOff x="0" y="0"/>
            <a:chExt cx="5084620" cy="7422945"/>
          </a:xfrm>
        </p:grpSpPr>
        <p:sp>
          <p:nvSpPr>
            <p:cNvPr id="276499" name="矩形 34"/>
            <p:cNvSpPr/>
            <p:nvPr/>
          </p:nvSpPr>
          <p:spPr>
            <a:xfrm rot="2678193">
              <a:off x="1144437" y="3854428"/>
              <a:ext cx="3940183" cy="3268984"/>
            </a:xfrm>
            <a:prstGeom prst="rect">
              <a:avLst/>
            </a:prstGeom>
            <a:solidFill>
              <a:srgbClr val="9DC3E6">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76500" name="矩形 35"/>
            <p:cNvSpPr/>
            <p:nvPr/>
          </p:nvSpPr>
          <p:spPr>
            <a:xfrm rot="2735885">
              <a:off x="0" y="6088818"/>
              <a:ext cx="1334125" cy="1334125"/>
            </a:xfrm>
            <a:prstGeom prst="rect">
              <a:avLst/>
            </a:prstGeom>
            <a:solidFill>
              <a:srgbClr val="F2F2F2">
                <a:alpha val="8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76501" name="矩形 36"/>
            <p:cNvSpPr/>
            <p:nvPr/>
          </p:nvSpPr>
          <p:spPr>
            <a:xfrm rot="2575587">
              <a:off x="2757313" y="194571"/>
              <a:ext cx="714427" cy="714427"/>
            </a:xfrm>
            <a:prstGeom prst="rect">
              <a:avLst/>
            </a:prstGeom>
            <a:solidFill>
              <a:srgbClr val="2E75B6">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76502" name="矩形 37"/>
            <p:cNvSpPr/>
            <p:nvPr/>
          </p:nvSpPr>
          <p:spPr>
            <a:xfrm rot="2575587">
              <a:off x="2123007" y="0"/>
              <a:ext cx="178029" cy="178029"/>
            </a:xfrm>
            <a:prstGeom prst="rect">
              <a:avLst/>
            </a:prstGeom>
            <a:solidFill>
              <a:srgbClr val="BDD7EE">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sp>
        <p:nvSpPr>
          <p:cNvPr id="276490" name="内容占位符 2"/>
          <p:cNvSpPr/>
          <p:nvPr/>
        </p:nvSpPr>
        <p:spPr>
          <a:xfrm>
            <a:off x="4705350" y="1890713"/>
            <a:ext cx="8278813" cy="1065212"/>
          </a:xfrm>
          <a:prstGeom prst="rect">
            <a:avLst/>
          </a:prstGeom>
          <a:noFill/>
          <a:ln w="9525">
            <a:noFill/>
          </a:ln>
        </p:spPr>
        <p:txBody>
          <a:bodyPr lIns="140692" tIns="70346" rIns="140692" bIns="70346"/>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nSpc>
                <a:spcPct val="120000"/>
              </a:lnSpc>
              <a:buNone/>
            </a:pPr>
            <a:r>
              <a:rPr lang="zh-CN" altLang="en-US" sz="4300" b="1" dirty="0">
                <a:latin typeface="黑体" panose="02010609060101010101" pitchFamily="49" charset="-122"/>
              </a:rPr>
              <a:t>赵萌萌是这样计算空运运费的</a:t>
            </a:r>
            <a:endParaRPr lang="zh-CN" altLang="en-US" sz="4300" b="1" dirty="0">
              <a:solidFill>
                <a:srgbClr val="FF0000"/>
              </a:solidFill>
              <a:latin typeface="楷体_GB2312" pitchFamily="49" charset="-122"/>
              <a:ea typeface="楷体_GB2312" pitchFamily="49" charset="-122"/>
            </a:endParaRPr>
          </a:p>
        </p:txBody>
      </p:sp>
      <p:grpSp>
        <p:nvGrpSpPr>
          <p:cNvPr id="276491" name="组合 7"/>
          <p:cNvGrpSpPr/>
          <p:nvPr/>
        </p:nvGrpSpPr>
        <p:grpSpPr>
          <a:xfrm>
            <a:off x="3797300" y="2000250"/>
            <a:ext cx="906463" cy="858838"/>
            <a:chOff x="0" y="0"/>
            <a:chExt cx="1143008" cy="1143007"/>
          </a:xfrm>
        </p:grpSpPr>
        <p:grpSp>
          <p:nvGrpSpPr>
            <p:cNvPr id="276492" name="椭圆 4"/>
            <p:cNvGrpSpPr/>
            <p:nvPr/>
          </p:nvGrpSpPr>
          <p:grpSpPr>
            <a:xfrm>
              <a:off x="-419104" y="-172649"/>
              <a:ext cx="1713859" cy="1713857"/>
              <a:chOff x="0" y="0"/>
              <a:chExt cx="1499616" cy="1499616"/>
            </a:xfrm>
          </p:grpSpPr>
          <p:pic>
            <p:nvPicPr>
              <p:cNvPr id="276497" name="椭圆 4"/>
              <p:cNvPicPr/>
              <p:nvPr/>
            </p:nvPicPr>
            <p:blipFill>
              <a:blip r:embed="rId3"/>
              <a:stretch>
                <a:fillRect/>
              </a:stretch>
            </p:blipFill>
            <p:spPr>
              <a:xfrm>
                <a:off x="0" y="0"/>
                <a:ext cx="1499616" cy="1499616"/>
              </a:xfrm>
              <a:prstGeom prst="rect">
                <a:avLst/>
              </a:prstGeom>
              <a:noFill/>
              <a:ln w="9525">
                <a:noFill/>
              </a:ln>
            </p:spPr>
          </p:pic>
          <p:sp>
            <p:nvSpPr>
              <p:cNvPr id="276498" name="Text Box 48"/>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76493" name="椭圆 5"/>
            <p:cNvGrpSpPr/>
            <p:nvPr/>
          </p:nvGrpSpPr>
          <p:grpSpPr>
            <a:xfrm>
              <a:off x="-8056" y="36358"/>
              <a:ext cx="1093804" cy="1107737"/>
              <a:chOff x="0" y="0"/>
              <a:chExt cx="957072" cy="969264"/>
            </a:xfrm>
          </p:grpSpPr>
          <p:pic>
            <p:nvPicPr>
              <p:cNvPr id="276495" name="椭圆 5"/>
              <p:cNvPicPr/>
              <p:nvPr/>
            </p:nvPicPr>
            <p:blipFill>
              <a:blip r:embed="rId4"/>
              <a:stretch>
                <a:fillRect/>
              </a:stretch>
            </p:blipFill>
            <p:spPr>
              <a:xfrm>
                <a:off x="0" y="0"/>
                <a:ext cx="957072" cy="969264"/>
              </a:xfrm>
              <a:prstGeom prst="rect">
                <a:avLst/>
              </a:prstGeom>
              <a:noFill/>
              <a:ln w="9525">
                <a:noFill/>
              </a:ln>
            </p:spPr>
          </p:pic>
          <p:sp>
            <p:nvSpPr>
              <p:cNvPr id="276496" name="Text Box 51"/>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276494" name="燕尾形 6"/>
            <p:cNvSpPr/>
            <p:nvPr/>
          </p:nvSpPr>
          <p:spPr>
            <a:xfrm>
              <a:off x="356794" y="387299"/>
              <a:ext cx="429417" cy="428234"/>
            </a:xfrm>
            <a:prstGeom prst="chevron">
              <a:avLst>
                <a:gd name="adj" fmla="val 49998"/>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spTree>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idx="4294967295"/>
          </p:nvPr>
        </p:nvSpPr>
        <p:spPr>
          <a:xfrm>
            <a:off x="1304925" y="409575"/>
            <a:ext cx="7710488"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rPr>
              <a:t>项目引入</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277507" name="Rectangle 3"/>
          <p:cNvSpPr>
            <a:spLocks noGrp="1"/>
          </p:cNvSpPr>
          <p:nvPr>
            <p:ph type="body" idx="4294967295"/>
          </p:nvPr>
        </p:nvSpPr>
        <p:spPr>
          <a:xfrm>
            <a:off x="1303338" y="2106613"/>
            <a:ext cx="12020550" cy="2146300"/>
          </a:xfrm>
          <a:ln/>
        </p:spPr>
        <p:txBody>
          <a:bodyPr vert="horz" wrap="square" lIns="140717" tIns="70359" rIns="140717" bIns="70359" anchor="t" anchorCtr="0"/>
          <a:p>
            <a:pPr marL="0" indent="0" eaLnBrk="1" hangingPunct="1">
              <a:lnSpc>
                <a:spcPct val="160000"/>
              </a:lnSpc>
              <a:spcBef>
                <a:spcPct val="0"/>
              </a:spcBef>
              <a:buNone/>
            </a:pPr>
            <a:r>
              <a:rPr lang="zh-CN" altLang="en-US" b="1" dirty="0"/>
              <a:t>        </a:t>
            </a:r>
            <a:r>
              <a:rPr lang="zh-CN" altLang="en-US" sz="3700" b="1" dirty="0">
                <a:latin typeface="楷体_GB2312" pitchFamily="49" charset="-122"/>
                <a:ea typeface="楷体_GB2312" pitchFamily="49" charset="-122"/>
              </a:rPr>
              <a:t>上海客户将从上海空运一件玩具样品到大阪，毛重</a:t>
            </a:r>
            <a:r>
              <a:rPr lang="en-US" altLang="zh-CN" sz="3700" b="1" dirty="0">
                <a:latin typeface="楷体_GB2312" pitchFamily="49" charset="-122"/>
                <a:ea typeface="楷体_GB2312" pitchFamily="49" charset="-122"/>
              </a:rPr>
              <a:t>6.3</a:t>
            </a:r>
            <a:r>
              <a:rPr lang="zh-CN" altLang="en-US" sz="3700" b="1" dirty="0">
                <a:latin typeface="楷体_GB2312" pitchFamily="49" charset="-122"/>
                <a:ea typeface="楷体_GB2312" pitchFamily="49" charset="-122"/>
              </a:rPr>
              <a:t>千克，体积为</a:t>
            </a:r>
            <a:r>
              <a:rPr lang="en-US" altLang="zh-CN" sz="3700" b="1" dirty="0">
                <a:latin typeface="楷体_GB2312" pitchFamily="49" charset="-122"/>
                <a:ea typeface="楷体_GB2312" pitchFamily="49" charset="-122"/>
              </a:rPr>
              <a:t>30000CM</a:t>
            </a:r>
            <a:r>
              <a:rPr lang="en-US" altLang="zh-CN" sz="3700" b="1" dirty="0">
                <a:ea typeface="楷体_GB2312" pitchFamily="49" charset="-122"/>
              </a:rPr>
              <a:t>³</a:t>
            </a:r>
            <a:r>
              <a:rPr lang="zh-CN" altLang="en-US" sz="3700" b="1" dirty="0">
                <a:latin typeface="楷体_GB2312" pitchFamily="49" charset="-122"/>
                <a:ea typeface="楷体_GB2312" pitchFamily="49" charset="-122"/>
              </a:rPr>
              <a:t>，该支付多少空运运费呢？</a:t>
            </a:r>
            <a:endParaRPr lang="zh-CN" altLang="en-US" sz="3700" b="1" dirty="0">
              <a:latin typeface="楷体_GB2312" pitchFamily="49" charset="-122"/>
              <a:ea typeface="楷体_GB2312" pitchFamily="49" charset="-122"/>
            </a:endParaRPr>
          </a:p>
          <a:p>
            <a:pPr marL="0" indent="0" eaLnBrk="1" hangingPunct="1">
              <a:lnSpc>
                <a:spcPct val="160000"/>
              </a:lnSpc>
              <a:spcBef>
                <a:spcPct val="0"/>
              </a:spcBef>
              <a:buNone/>
            </a:pPr>
            <a:endParaRPr lang="zh-CN" altLang="en-US" sz="3700" b="1" dirty="0">
              <a:latin typeface="楷体_GB2312" pitchFamily="49" charset="-122"/>
              <a:ea typeface="楷体_GB2312" pitchFamily="49" charset="-122"/>
            </a:endParaRPr>
          </a:p>
        </p:txBody>
      </p:sp>
      <p:pic>
        <p:nvPicPr>
          <p:cNvPr id="277508" name="Picture 2"/>
          <p:cNvPicPr>
            <a:picLocks noChangeAspect="1"/>
          </p:cNvPicPr>
          <p:nvPr/>
        </p:nvPicPr>
        <p:blipFill>
          <a:blip r:embed="rId1"/>
          <a:stretch>
            <a:fillRect/>
          </a:stretch>
        </p:blipFill>
        <p:spPr>
          <a:xfrm>
            <a:off x="11980863" y="7588250"/>
            <a:ext cx="2420937" cy="2636838"/>
          </a:xfrm>
          <a:prstGeom prst="rect">
            <a:avLst/>
          </a:prstGeom>
          <a:noFill/>
          <a:ln w="9525">
            <a:noFill/>
          </a:ln>
        </p:spPr>
      </p:pic>
      <p:graphicFrame>
        <p:nvGraphicFramePr>
          <p:cNvPr id="62470" name="Group 6"/>
          <p:cNvGraphicFramePr>
            <a:graphicFrameLocks noGrp="1"/>
          </p:cNvGraphicFramePr>
          <p:nvPr/>
        </p:nvGraphicFramePr>
        <p:xfrm>
          <a:off x="1982788" y="4252913"/>
          <a:ext cx="10321925" cy="3113088"/>
        </p:xfrm>
        <a:graphic>
          <a:graphicData uri="http://schemas.openxmlformats.org/drawingml/2006/table">
            <a:tbl>
              <a:tblPr/>
              <a:tblGrid>
                <a:gridCol w="10321925"/>
              </a:tblGrid>
              <a:tr h="1557727">
                <a:tc>
                  <a:txBody>
                    <a:bodyPr/>
                    <a:lstStyle>
                      <a:lvl1pPr indent="266700"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266700" algn="l" defTabSz="914400" rtl="0" eaLnBrk="0" fontAlgn="base" latinLnBrk="0" hangingPunct="0">
                        <a:lnSpc>
                          <a:spcPct val="100000"/>
                        </a:lnSpc>
                        <a:spcBef>
                          <a:spcPct val="0"/>
                        </a:spcBef>
                        <a:spcAft>
                          <a:spcPct val="0"/>
                        </a:spcAft>
                        <a:buClrTx/>
                        <a:buSzTx/>
                        <a:buFontTx/>
                        <a:buNone/>
                      </a:pP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SHANGHAI</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CN</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SHA </a:t>
                      </a:r>
                      <a:endPar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Y.RENMINBI</a:t>
                      </a:r>
                      <a:r>
                        <a:rPr kumimoji="0" lang="en-US" altLang="zh-CN" sz="27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                   CNY                     KGS</a:t>
                      </a:r>
                      <a:endPar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L="144027" marR="144027" marT="68180" marB="681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1555360">
                <a:tc>
                  <a:txBody>
                    <a:bodyPr/>
                    <a:lstStyle>
                      <a:lvl1pPr indent="266700"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266700" algn="l" defTabSz="914400" rtl="0" eaLnBrk="0" fontAlgn="base" latinLnBrk="0" hangingPunct="0">
                        <a:lnSpc>
                          <a:spcPct val="100000"/>
                        </a:lnSpc>
                        <a:spcBef>
                          <a:spcPct val="0"/>
                        </a:spcBef>
                        <a:spcAft>
                          <a:spcPct val="0"/>
                        </a:spcAft>
                        <a:buClrTx/>
                        <a:buSzTx/>
                        <a:buFontTx/>
                        <a:buNone/>
                      </a:pP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OSAKA</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JP</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M</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230</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00</a:t>
                      </a:r>
                      <a:endPar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                                                   N</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30</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22</a:t>
                      </a:r>
                      <a:endPar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                                                  45</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22</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71</a:t>
                      </a:r>
                      <a:endPar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L="144027" marR="144027" marT="68180" marB="681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bl>
          </a:graphicData>
        </a:graphic>
      </p:graphicFrame>
      <p:sp>
        <p:nvSpPr>
          <p:cNvPr id="277517" name="Rectangle 14"/>
          <p:cNvSpPr/>
          <p:nvPr/>
        </p:nvSpPr>
        <p:spPr>
          <a:xfrm>
            <a:off x="1643063" y="7769225"/>
            <a:ext cx="9753600" cy="1281113"/>
          </a:xfrm>
          <a:prstGeom prst="rect">
            <a:avLst/>
          </a:prstGeom>
          <a:noFill/>
          <a:ln w="9525">
            <a:noFill/>
          </a:ln>
        </p:spPr>
        <p:txBody>
          <a:bodyPr lIns="140717" tIns="70359" rIns="140717" bIns="70359" anchor="ctr" anchorCtr="0">
            <a:spAutoFit/>
          </a:bodyPr>
          <a:p>
            <a:pPr algn="justLow" eaLnBrk="0" hangingPunct="0"/>
            <a:r>
              <a:rPr lang="zh-CN" altLang="en-US" sz="3700" b="1" dirty="0">
                <a:solidFill>
                  <a:srgbClr val="FF0000"/>
                </a:solidFill>
                <a:latin typeface="Arial" panose="020B0604020202020204" pitchFamily="34" charset="0"/>
                <a:ea typeface="楷体_GB2312" pitchFamily="49" charset="-122"/>
              </a:rPr>
              <a:t>以上是普通货物运价表。</a:t>
            </a:r>
            <a:endParaRPr lang="zh-CN" altLang="en-US" sz="3700" b="1" dirty="0">
              <a:solidFill>
                <a:srgbClr val="FF0000"/>
              </a:solidFill>
              <a:latin typeface="Arial" panose="020B0604020202020204" pitchFamily="34" charset="0"/>
              <a:ea typeface="楷体_GB2312" pitchFamily="49" charset="-122"/>
            </a:endParaRPr>
          </a:p>
          <a:p>
            <a:pPr algn="justLow" eaLnBrk="0" hangingPunct="0"/>
            <a:r>
              <a:rPr lang="zh-CN" altLang="en-US" sz="3700" b="1" dirty="0">
                <a:solidFill>
                  <a:srgbClr val="FF0000"/>
                </a:solidFill>
                <a:latin typeface="Arial" panose="020B0604020202020204" pitchFamily="34" charset="0"/>
                <a:ea typeface="楷体_GB2312" pitchFamily="49" charset="-122"/>
              </a:rPr>
              <a:t>赵萌萌该如何计算这票货物的空运运费呢？</a:t>
            </a:r>
            <a:endParaRPr lang="zh-CN" altLang="en-US" sz="3700" b="1" dirty="0">
              <a:solidFill>
                <a:srgbClr val="FF0000"/>
              </a:solidFill>
              <a:latin typeface="Arial" panose="020B0604020202020204" pitchFamily="34" charset="0"/>
              <a:ea typeface="楷体_GB2312" pitchFamily="49" charset="-122"/>
            </a:endParaRPr>
          </a:p>
        </p:txBody>
      </p:sp>
    </p:spTree>
  </p:cSld>
  <p:clrMapOvr>
    <a:masterClrMapping/>
  </p:clrMapOvr>
  <p:transition>
    <p:fade/>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8530" name="标题 1"/>
          <p:cNvSpPr>
            <a:spLocks noGrp="1"/>
          </p:cNvSpPr>
          <p:nvPr>
            <p:ph type="title" idx="4294967295"/>
          </p:nvPr>
        </p:nvSpPr>
        <p:spPr>
          <a:ln/>
        </p:spPr>
        <p:txBody>
          <a:bodyPr vert="horz" wrap="square" lIns="143986" tIns="71993" rIns="143986" bIns="71993" anchor="ctr" anchorCtr="0"/>
          <a:p>
            <a:pPr algn="ctr"/>
            <a:r>
              <a:rPr lang="zh-CN" altLang="en-US" sz="6000" b="1" dirty="0"/>
              <a:t>任务剖析</a:t>
            </a:r>
            <a:endParaRPr lang="zh-CN" altLang="en-US" sz="6000" b="1" dirty="0"/>
          </a:p>
        </p:txBody>
      </p:sp>
      <p:grpSp>
        <p:nvGrpSpPr>
          <p:cNvPr id="278531" name="组合 16"/>
          <p:cNvGrpSpPr/>
          <p:nvPr/>
        </p:nvGrpSpPr>
        <p:grpSpPr>
          <a:xfrm>
            <a:off x="396875" y="4040188"/>
            <a:ext cx="3906838" cy="5153025"/>
            <a:chOff x="0" y="0"/>
            <a:chExt cx="3333750" cy="4645025"/>
          </a:xfrm>
        </p:grpSpPr>
        <p:sp>
          <p:nvSpPr>
            <p:cNvPr id="278549" name="Freeform 25"/>
            <p:cNvSpPr>
              <a:spLocks noEditPoints="1"/>
            </p:cNvSpPr>
            <p:nvPr/>
          </p:nvSpPr>
          <p:spPr>
            <a:xfrm>
              <a:off x="2284412" y="749300"/>
              <a:ext cx="1049338" cy="1049338"/>
            </a:xfrm>
            <a:custGeom>
              <a:avLst/>
              <a:gdLst>
                <a:gd name="txL" fmla="*/ 0 w 227"/>
                <a:gd name="txT" fmla="*/ 0 h 227"/>
                <a:gd name="txR" fmla="*/ 227 w 227"/>
                <a:gd name="txB" fmla="*/ 227 h 22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27" h="227">
                  <a:moveTo>
                    <a:pt x="167" y="30"/>
                  </a:moveTo>
                  <a:cubicBezTo>
                    <a:pt x="213" y="60"/>
                    <a:pt x="227" y="122"/>
                    <a:pt x="197" y="169"/>
                  </a:cubicBezTo>
                  <a:cubicBezTo>
                    <a:pt x="170" y="211"/>
                    <a:pt x="116" y="227"/>
                    <a:pt x="71" y="207"/>
                  </a:cubicBezTo>
                  <a:cubicBezTo>
                    <a:pt x="75" y="202"/>
                    <a:pt x="75" y="202"/>
                    <a:pt x="75" y="202"/>
                  </a:cubicBezTo>
                  <a:cubicBezTo>
                    <a:pt x="78" y="197"/>
                    <a:pt x="77" y="191"/>
                    <a:pt x="74" y="189"/>
                  </a:cubicBezTo>
                  <a:cubicBezTo>
                    <a:pt x="61" y="181"/>
                    <a:pt x="61" y="181"/>
                    <a:pt x="61" y="181"/>
                  </a:cubicBezTo>
                  <a:cubicBezTo>
                    <a:pt x="57" y="178"/>
                    <a:pt x="52" y="181"/>
                    <a:pt x="49" y="185"/>
                  </a:cubicBezTo>
                  <a:cubicBezTo>
                    <a:pt x="46" y="190"/>
                    <a:pt x="46" y="190"/>
                    <a:pt x="46" y="190"/>
                  </a:cubicBezTo>
                  <a:cubicBezTo>
                    <a:pt x="9" y="158"/>
                    <a:pt x="0" y="103"/>
                    <a:pt x="28" y="60"/>
                  </a:cubicBezTo>
                  <a:cubicBezTo>
                    <a:pt x="58" y="14"/>
                    <a:pt x="120" y="0"/>
                    <a:pt x="167" y="30"/>
                  </a:cubicBezTo>
                  <a:close/>
                  <a:moveTo>
                    <a:pt x="169" y="151"/>
                  </a:moveTo>
                  <a:cubicBezTo>
                    <a:pt x="189" y="120"/>
                    <a:pt x="180" y="78"/>
                    <a:pt x="149" y="58"/>
                  </a:cubicBezTo>
                  <a:cubicBezTo>
                    <a:pt x="117" y="38"/>
                    <a:pt x="76" y="47"/>
                    <a:pt x="56" y="78"/>
                  </a:cubicBezTo>
                  <a:cubicBezTo>
                    <a:pt x="36" y="110"/>
                    <a:pt x="45" y="151"/>
                    <a:pt x="76" y="171"/>
                  </a:cubicBezTo>
                  <a:cubicBezTo>
                    <a:pt x="107" y="191"/>
                    <a:pt x="149" y="182"/>
                    <a:pt x="169" y="151"/>
                  </a:cubicBezTo>
                  <a:close/>
                </a:path>
              </a:pathLst>
            </a:custGeom>
            <a:solidFill>
              <a:srgbClr val="65A3FF">
                <a:alpha val="100000"/>
              </a:srgbClr>
            </a:solidFill>
            <a:ln w="9525">
              <a:noFill/>
            </a:ln>
          </p:spPr>
          <p:txBody>
            <a:bodyPr/>
            <a:p>
              <a:endParaRPr lang="zh-CN" altLang="en-US"/>
            </a:p>
          </p:txBody>
        </p:sp>
        <p:sp>
          <p:nvSpPr>
            <p:cNvPr id="278550" name="Freeform 26"/>
            <p:cNvSpPr/>
            <p:nvPr/>
          </p:nvSpPr>
          <p:spPr>
            <a:xfrm>
              <a:off x="2449512" y="923925"/>
              <a:ext cx="708025" cy="708025"/>
            </a:xfrm>
            <a:custGeom>
              <a:avLst/>
              <a:gdLst>
                <a:gd name="txL" fmla="*/ 0 w 153"/>
                <a:gd name="txT" fmla="*/ 0 h 153"/>
                <a:gd name="txR" fmla="*/ 153 w 153"/>
                <a:gd name="txB" fmla="*/ 153 h 153"/>
              </a:gdLst>
              <a:ahLst/>
              <a:cxnLst>
                <a:cxn ang="0">
                  <a:pos x="2147483647" y="2147483647"/>
                </a:cxn>
                <a:cxn ang="0">
                  <a:pos x="2147483647" y="2147483647"/>
                </a:cxn>
                <a:cxn ang="0">
                  <a:pos x="2147483647" y="2147483647"/>
                </a:cxn>
                <a:cxn ang="0">
                  <a:pos x="2147483647" y="2147483647"/>
                </a:cxn>
                <a:cxn ang="0">
                  <a:pos x="2147483647" y="2147483647"/>
                </a:cxn>
              </a:cxnLst>
              <a:rect l="txL" t="txT" r="txR" b="txB"/>
              <a:pathLst>
                <a:path w="153" h="153">
                  <a:moveTo>
                    <a:pt x="113" y="20"/>
                  </a:moveTo>
                  <a:cubicBezTo>
                    <a:pt x="144" y="40"/>
                    <a:pt x="153" y="82"/>
                    <a:pt x="133" y="113"/>
                  </a:cubicBezTo>
                  <a:cubicBezTo>
                    <a:pt x="113" y="144"/>
                    <a:pt x="71" y="153"/>
                    <a:pt x="40" y="133"/>
                  </a:cubicBezTo>
                  <a:cubicBezTo>
                    <a:pt x="9" y="113"/>
                    <a:pt x="0" y="72"/>
                    <a:pt x="20" y="40"/>
                  </a:cubicBezTo>
                  <a:cubicBezTo>
                    <a:pt x="40" y="9"/>
                    <a:pt x="81" y="0"/>
                    <a:pt x="113" y="20"/>
                  </a:cubicBezTo>
                  <a:close/>
                </a:path>
              </a:pathLst>
            </a:custGeom>
            <a:solidFill>
              <a:schemeClr val="bg1">
                <a:alpha val="100000"/>
              </a:schemeClr>
            </a:solidFill>
            <a:ln w="9525">
              <a:noFill/>
            </a:ln>
          </p:spPr>
          <p:txBody>
            <a:bodyPr/>
            <a:p>
              <a:endParaRPr lang="zh-CN" altLang="en-US"/>
            </a:p>
          </p:txBody>
        </p:sp>
        <p:sp>
          <p:nvSpPr>
            <p:cNvPr id="278551" name="Freeform 33"/>
            <p:cNvSpPr/>
            <p:nvPr/>
          </p:nvSpPr>
          <p:spPr>
            <a:xfrm>
              <a:off x="2497137" y="1571625"/>
              <a:ext cx="147638" cy="133350"/>
            </a:xfrm>
            <a:custGeom>
              <a:avLst/>
              <a:gdLst>
                <a:gd name="txL" fmla="*/ 0 w 32"/>
                <a:gd name="txT" fmla="*/ 0 h 29"/>
                <a:gd name="txR" fmla="*/ 32 w 32"/>
                <a:gd name="txB" fmla="*/ 29 h 29"/>
              </a:gdLst>
              <a:ahLst/>
              <a:cxnLst>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Lst>
              <a:rect l="txL" t="txT" r="txR" b="txB"/>
              <a:pathLst>
                <a:path w="32" h="29">
                  <a:moveTo>
                    <a:pt x="28" y="11"/>
                  </a:moveTo>
                  <a:cubicBezTo>
                    <a:pt x="31" y="13"/>
                    <a:pt x="32" y="19"/>
                    <a:pt x="29" y="24"/>
                  </a:cubicBezTo>
                  <a:cubicBezTo>
                    <a:pt x="25" y="29"/>
                    <a:pt x="25" y="29"/>
                    <a:pt x="25" y="29"/>
                  </a:cubicBezTo>
                  <a:cubicBezTo>
                    <a:pt x="21" y="27"/>
                    <a:pt x="16" y="24"/>
                    <a:pt x="12" y="21"/>
                  </a:cubicBezTo>
                  <a:cubicBezTo>
                    <a:pt x="8" y="19"/>
                    <a:pt x="4" y="16"/>
                    <a:pt x="0" y="12"/>
                  </a:cubicBezTo>
                  <a:cubicBezTo>
                    <a:pt x="3" y="7"/>
                    <a:pt x="3" y="7"/>
                    <a:pt x="3" y="7"/>
                  </a:cubicBezTo>
                  <a:cubicBezTo>
                    <a:pt x="6" y="3"/>
                    <a:pt x="11" y="0"/>
                    <a:pt x="15" y="3"/>
                  </a:cubicBezTo>
                  <a:lnTo>
                    <a:pt x="28" y="11"/>
                  </a:lnTo>
                  <a:close/>
                </a:path>
              </a:pathLst>
            </a:custGeom>
            <a:solidFill>
              <a:srgbClr val="65A3FF">
                <a:alpha val="100000"/>
              </a:srgbClr>
            </a:solidFill>
            <a:ln w="9525">
              <a:noFill/>
            </a:ln>
          </p:spPr>
          <p:txBody>
            <a:bodyPr/>
            <a:p>
              <a:endParaRPr lang="zh-CN" altLang="en-US"/>
            </a:p>
          </p:txBody>
        </p:sp>
        <p:sp>
          <p:nvSpPr>
            <p:cNvPr id="278552" name="Freeform 35"/>
            <p:cNvSpPr/>
            <p:nvPr/>
          </p:nvSpPr>
          <p:spPr>
            <a:xfrm>
              <a:off x="2449512" y="1627187"/>
              <a:ext cx="161925" cy="147638"/>
            </a:xfrm>
            <a:custGeom>
              <a:avLst/>
              <a:gdLst>
                <a:gd name="txL" fmla="*/ 0 w 35"/>
                <a:gd name="txT" fmla="*/ 0 h 32"/>
                <a:gd name="txR" fmla="*/ 35 w 35"/>
                <a:gd name="txB" fmla="*/ 32 h 32"/>
              </a:gdLst>
              <a:ahLst/>
              <a:cxnLst>
                <a:cxn ang="0">
                  <a:pos x="2147483647" y="2147483647"/>
                </a:cxn>
                <a:cxn ang="0">
                  <a:pos x="2147483647" y="2147483647"/>
                </a:cxn>
                <a:cxn ang="0">
                  <a:pos x="0" y="2147483647"/>
                </a:cxn>
                <a:cxn ang="0">
                  <a:pos x="2147483647" y="0"/>
                </a:cxn>
                <a:cxn ang="0">
                  <a:pos x="2147483647" y="2147483647"/>
                </a:cxn>
                <a:cxn ang="0">
                  <a:pos x="2147483647" y="2147483647"/>
                </a:cxn>
              </a:cxnLst>
              <a:rect l="txL" t="txT" r="txR" b="txB"/>
              <a:pathLst>
                <a:path w="35" h="32">
                  <a:moveTo>
                    <a:pt x="35" y="17"/>
                  </a:moveTo>
                  <a:cubicBezTo>
                    <a:pt x="26" y="32"/>
                    <a:pt x="26" y="32"/>
                    <a:pt x="26" y="32"/>
                  </a:cubicBezTo>
                  <a:cubicBezTo>
                    <a:pt x="0" y="15"/>
                    <a:pt x="0" y="15"/>
                    <a:pt x="0" y="15"/>
                  </a:cubicBezTo>
                  <a:cubicBezTo>
                    <a:pt x="10" y="0"/>
                    <a:pt x="10" y="0"/>
                    <a:pt x="10" y="0"/>
                  </a:cubicBezTo>
                  <a:cubicBezTo>
                    <a:pt x="14" y="4"/>
                    <a:pt x="18" y="7"/>
                    <a:pt x="22" y="9"/>
                  </a:cubicBezTo>
                  <a:cubicBezTo>
                    <a:pt x="26" y="12"/>
                    <a:pt x="31" y="15"/>
                    <a:pt x="35" y="17"/>
                  </a:cubicBezTo>
                  <a:close/>
                </a:path>
              </a:pathLst>
            </a:custGeom>
            <a:solidFill>
              <a:srgbClr val="65A3FF">
                <a:alpha val="100000"/>
              </a:srgbClr>
            </a:solidFill>
            <a:ln w="9525">
              <a:noFill/>
            </a:ln>
          </p:spPr>
          <p:txBody>
            <a:bodyPr/>
            <a:p>
              <a:endParaRPr lang="zh-CN" altLang="en-US"/>
            </a:p>
          </p:txBody>
        </p:sp>
        <p:sp>
          <p:nvSpPr>
            <p:cNvPr id="278553" name="Freeform 37"/>
            <p:cNvSpPr/>
            <p:nvPr/>
          </p:nvSpPr>
          <p:spPr>
            <a:xfrm>
              <a:off x="2144712" y="1798637"/>
              <a:ext cx="444500" cy="420688"/>
            </a:xfrm>
            <a:custGeom>
              <a:avLst/>
              <a:gdLst>
                <a:gd name="txL" fmla="*/ 0 w 96"/>
                <a:gd name="txT" fmla="*/ 0 h 91"/>
                <a:gd name="txR" fmla="*/ 96 w 96"/>
                <a:gd name="txB" fmla="*/ 91 h 9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txL" t="txT" r="txR" b="txB"/>
              <a:pathLst>
                <a:path w="96" h="91">
                  <a:moveTo>
                    <a:pt x="89" y="0"/>
                  </a:moveTo>
                  <a:cubicBezTo>
                    <a:pt x="95" y="7"/>
                    <a:pt x="96" y="17"/>
                    <a:pt x="91" y="25"/>
                  </a:cubicBezTo>
                  <a:cubicBezTo>
                    <a:pt x="56" y="79"/>
                    <a:pt x="56" y="79"/>
                    <a:pt x="56" y="79"/>
                  </a:cubicBezTo>
                  <a:cubicBezTo>
                    <a:pt x="50" y="89"/>
                    <a:pt x="37" y="91"/>
                    <a:pt x="27" y="85"/>
                  </a:cubicBezTo>
                  <a:cubicBezTo>
                    <a:pt x="11" y="75"/>
                    <a:pt x="11" y="75"/>
                    <a:pt x="11" y="75"/>
                  </a:cubicBezTo>
                  <a:cubicBezTo>
                    <a:pt x="3" y="69"/>
                    <a:pt x="0" y="59"/>
                    <a:pt x="3" y="51"/>
                  </a:cubicBezTo>
                  <a:cubicBezTo>
                    <a:pt x="34" y="51"/>
                    <a:pt x="61" y="51"/>
                    <a:pt x="61" y="51"/>
                  </a:cubicBezTo>
                  <a:cubicBezTo>
                    <a:pt x="63" y="30"/>
                    <a:pt x="63" y="30"/>
                    <a:pt x="63" y="30"/>
                  </a:cubicBezTo>
                  <a:cubicBezTo>
                    <a:pt x="67" y="30"/>
                    <a:pt x="71" y="28"/>
                    <a:pt x="73" y="24"/>
                  </a:cubicBezTo>
                  <a:lnTo>
                    <a:pt x="89" y="0"/>
                  </a:lnTo>
                  <a:close/>
                </a:path>
              </a:pathLst>
            </a:custGeom>
            <a:solidFill>
              <a:srgbClr val="65A3FF">
                <a:alpha val="100000"/>
              </a:srgbClr>
            </a:solidFill>
            <a:ln w="9525">
              <a:noFill/>
            </a:ln>
          </p:spPr>
          <p:txBody>
            <a:bodyPr/>
            <a:p>
              <a:endParaRPr lang="zh-CN" altLang="en-US"/>
            </a:p>
          </p:txBody>
        </p:sp>
        <p:sp>
          <p:nvSpPr>
            <p:cNvPr id="278554" name="Freeform 38"/>
            <p:cNvSpPr/>
            <p:nvPr/>
          </p:nvSpPr>
          <p:spPr>
            <a:xfrm>
              <a:off x="2366962" y="1719262"/>
              <a:ext cx="188913" cy="217488"/>
            </a:xfrm>
            <a:custGeom>
              <a:avLst/>
              <a:gdLst>
                <a:gd name="txL" fmla="*/ 0 w 41"/>
                <a:gd name="txT" fmla="*/ 0 h 47"/>
                <a:gd name="txR" fmla="*/ 41 w 41"/>
                <a:gd name="txB" fmla="*/ 47 h 47"/>
              </a:gdLst>
              <a:ahLst/>
              <a:cxnLst>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Lst>
              <a:rect l="txL" t="txT" r="txR" b="txB"/>
              <a:pathLst>
                <a:path w="41" h="47">
                  <a:moveTo>
                    <a:pt x="41" y="17"/>
                  </a:moveTo>
                  <a:cubicBezTo>
                    <a:pt x="25" y="41"/>
                    <a:pt x="25" y="41"/>
                    <a:pt x="25" y="41"/>
                  </a:cubicBezTo>
                  <a:cubicBezTo>
                    <a:pt x="23" y="45"/>
                    <a:pt x="19" y="47"/>
                    <a:pt x="15" y="47"/>
                  </a:cubicBezTo>
                  <a:cubicBezTo>
                    <a:pt x="18" y="26"/>
                    <a:pt x="18" y="26"/>
                    <a:pt x="18" y="26"/>
                  </a:cubicBezTo>
                  <a:cubicBezTo>
                    <a:pt x="0" y="24"/>
                    <a:pt x="0" y="24"/>
                    <a:pt x="0" y="24"/>
                  </a:cubicBezTo>
                  <a:cubicBezTo>
                    <a:pt x="15" y="0"/>
                    <a:pt x="15" y="0"/>
                    <a:pt x="15" y="0"/>
                  </a:cubicBezTo>
                  <a:cubicBezTo>
                    <a:pt x="17" y="1"/>
                    <a:pt x="18" y="2"/>
                    <a:pt x="20" y="3"/>
                  </a:cubicBezTo>
                  <a:cubicBezTo>
                    <a:pt x="36" y="13"/>
                    <a:pt x="36" y="13"/>
                    <a:pt x="36" y="13"/>
                  </a:cubicBezTo>
                  <a:cubicBezTo>
                    <a:pt x="38" y="14"/>
                    <a:pt x="39" y="15"/>
                    <a:pt x="41" y="17"/>
                  </a:cubicBezTo>
                  <a:close/>
                </a:path>
              </a:pathLst>
            </a:custGeom>
            <a:solidFill>
              <a:srgbClr val="65A3FF">
                <a:alpha val="100000"/>
              </a:srgbClr>
            </a:solidFill>
            <a:ln w="9525">
              <a:noFill/>
            </a:ln>
          </p:spPr>
          <p:txBody>
            <a:bodyPr/>
            <a:p>
              <a:endParaRPr lang="zh-CN" altLang="en-US"/>
            </a:p>
          </p:txBody>
        </p:sp>
        <p:sp>
          <p:nvSpPr>
            <p:cNvPr id="278555" name="Freeform 39"/>
            <p:cNvSpPr/>
            <p:nvPr/>
          </p:nvSpPr>
          <p:spPr>
            <a:xfrm>
              <a:off x="2347912" y="1830387"/>
              <a:ext cx="101600" cy="106363"/>
            </a:xfrm>
            <a:custGeom>
              <a:avLst/>
              <a:gdLst>
                <a:gd name="txL" fmla="*/ 0 w 22"/>
                <a:gd name="txT" fmla="*/ 0 h 23"/>
                <a:gd name="txR" fmla="*/ 22 w 22"/>
                <a:gd name="txB" fmla="*/ 23 h 23"/>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Lst>
              <a:rect l="txL" t="txT" r="txR" b="txB"/>
              <a:pathLst>
                <a:path w="22" h="23">
                  <a:moveTo>
                    <a:pt x="22" y="2"/>
                  </a:moveTo>
                  <a:cubicBezTo>
                    <a:pt x="19" y="23"/>
                    <a:pt x="19" y="23"/>
                    <a:pt x="19" y="23"/>
                  </a:cubicBezTo>
                  <a:cubicBezTo>
                    <a:pt x="19" y="22"/>
                    <a:pt x="18" y="22"/>
                    <a:pt x="17" y="22"/>
                  </a:cubicBezTo>
                  <a:cubicBezTo>
                    <a:pt x="4" y="13"/>
                    <a:pt x="4" y="13"/>
                    <a:pt x="4" y="13"/>
                  </a:cubicBezTo>
                  <a:cubicBezTo>
                    <a:pt x="1" y="11"/>
                    <a:pt x="0" y="5"/>
                    <a:pt x="3" y="1"/>
                  </a:cubicBezTo>
                  <a:cubicBezTo>
                    <a:pt x="4" y="0"/>
                    <a:pt x="4" y="0"/>
                    <a:pt x="4" y="0"/>
                  </a:cubicBezTo>
                  <a:lnTo>
                    <a:pt x="22" y="2"/>
                  </a:lnTo>
                  <a:close/>
                </a:path>
              </a:pathLst>
            </a:custGeom>
            <a:solidFill>
              <a:srgbClr val="65A3FF">
                <a:alpha val="100000"/>
              </a:srgbClr>
            </a:solidFill>
            <a:ln w="9525">
              <a:noFill/>
            </a:ln>
          </p:spPr>
          <p:txBody>
            <a:bodyPr/>
            <a:p>
              <a:endParaRPr lang="zh-CN" altLang="en-US"/>
            </a:p>
          </p:txBody>
        </p:sp>
        <p:sp>
          <p:nvSpPr>
            <p:cNvPr id="278556" name="Freeform 42"/>
            <p:cNvSpPr/>
            <p:nvPr/>
          </p:nvSpPr>
          <p:spPr>
            <a:xfrm>
              <a:off x="2159000" y="1820862"/>
              <a:ext cx="277813" cy="212725"/>
            </a:xfrm>
            <a:custGeom>
              <a:avLst/>
              <a:gdLst>
                <a:gd name="txL" fmla="*/ 0 w 60"/>
                <a:gd name="txT" fmla="*/ 0 h 46"/>
                <a:gd name="txR" fmla="*/ 60 w 60"/>
                <a:gd name="txB" fmla="*/ 46 h 46"/>
              </a:gdLst>
              <a:ahLst/>
              <a:cxnLst>
                <a:cxn ang="0">
                  <a:pos x="2147483647" y="2147483647"/>
                </a:cxn>
                <a:cxn ang="0">
                  <a:pos x="2147483647" y="2147483647"/>
                </a:cxn>
                <a:cxn ang="0">
                  <a:pos x="0"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Lst>
              <a:rect l="txL" t="txT" r="txR" b="txB"/>
              <a:pathLst>
                <a:path w="60" h="46">
                  <a:moveTo>
                    <a:pt x="60" y="25"/>
                  </a:moveTo>
                  <a:cubicBezTo>
                    <a:pt x="58" y="46"/>
                    <a:pt x="58" y="46"/>
                    <a:pt x="58" y="46"/>
                  </a:cubicBezTo>
                  <a:cubicBezTo>
                    <a:pt x="58" y="46"/>
                    <a:pt x="31" y="46"/>
                    <a:pt x="0" y="46"/>
                  </a:cubicBezTo>
                  <a:cubicBezTo>
                    <a:pt x="0" y="44"/>
                    <a:pt x="1" y="43"/>
                    <a:pt x="2" y="41"/>
                  </a:cubicBezTo>
                  <a:cubicBezTo>
                    <a:pt x="28" y="0"/>
                    <a:pt x="28" y="0"/>
                    <a:pt x="28" y="0"/>
                  </a:cubicBezTo>
                  <a:cubicBezTo>
                    <a:pt x="45" y="2"/>
                    <a:pt x="45" y="2"/>
                    <a:pt x="45" y="2"/>
                  </a:cubicBezTo>
                  <a:cubicBezTo>
                    <a:pt x="44" y="3"/>
                    <a:pt x="44" y="3"/>
                    <a:pt x="44" y="3"/>
                  </a:cubicBezTo>
                  <a:cubicBezTo>
                    <a:pt x="41" y="7"/>
                    <a:pt x="42" y="13"/>
                    <a:pt x="45" y="15"/>
                  </a:cubicBezTo>
                  <a:cubicBezTo>
                    <a:pt x="58" y="24"/>
                    <a:pt x="58" y="24"/>
                    <a:pt x="58" y="24"/>
                  </a:cubicBezTo>
                  <a:cubicBezTo>
                    <a:pt x="59" y="24"/>
                    <a:pt x="60" y="24"/>
                    <a:pt x="60" y="25"/>
                  </a:cubicBezTo>
                  <a:close/>
                </a:path>
              </a:pathLst>
            </a:custGeom>
            <a:solidFill>
              <a:srgbClr val="65A3FF">
                <a:alpha val="100000"/>
              </a:srgbClr>
            </a:solidFill>
            <a:ln w="9525">
              <a:noFill/>
            </a:ln>
          </p:spPr>
          <p:txBody>
            <a:bodyPr/>
            <a:p>
              <a:endParaRPr lang="zh-CN" altLang="en-US"/>
            </a:p>
          </p:txBody>
        </p:sp>
        <p:sp>
          <p:nvSpPr>
            <p:cNvPr id="278557" name="Freeform 43"/>
            <p:cNvSpPr/>
            <p:nvPr/>
          </p:nvSpPr>
          <p:spPr>
            <a:xfrm>
              <a:off x="2289175" y="1709737"/>
              <a:ext cx="147638" cy="120650"/>
            </a:xfrm>
            <a:custGeom>
              <a:avLst/>
              <a:gdLst>
                <a:gd name="txL" fmla="*/ 0 w 32"/>
                <a:gd name="txT" fmla="*/ 0 h 26"/>
                <a:gd name="txR" fmla="*/ 32 w 32"/>
                <a:gd name="txB" fmla="*/ 26 h 26"/>
              </a:gdLst>
              <a:ahLst/>
              <a:cxnLst>
                <a:cxn ang="0">
                  <a:pos x="2147483647" y="2147483647"/>
                </a:cxn>
                <a:cxn ang="0">
                  <a:pos x="2147483647" y="2147483647"/>
                </a:cxn>
                <a:cxn ang="0">
                  <a:pos x="0" y="2147483647"/>
                </a:cxn>
                <a:cxn ang="0">
                  <a:pos x="2147483647" y="2147483647"/>
                </a:cxn>
                <a:cxn ang="0">
                  <a:pos x="2147483647" y="2147483647"/>
                </a:cxn>
              </a:cxnLst>
              <a:rect l="txL" t="txT" r="txR" b="txB"/>
              <a:pathLst>
                <a:path w="32" h="26">
                  <a:moveTo>
                    <a:pt x="32" y="2"/>
                  </a:moveTo>
                  <a:cubicBezTo>
                    <a:pt x="17" y="26"/>
                    <a:pt x="17" y="26"/>
                    <a:pt x="17" y="26"/>
                  </a:cubicBezTo>
                  <a:cubicBezTo>
                    <a:pt x="0" y="24"/>
                    <a:pt x="0" y="24"/>
                    <a:pt x="0" y="24"/>
                  </a:cubicBezTo>
                  <a:cubicBezTo>
                    <a:pt x="9" y="11"/>
                    <a:pt x="9" y="11"/>
                    <a:pt x="9" y="11"/>
                  </a:cubicBezTo>
                  <a:cubicBezTo>
                    <a:pt x="14" y="3"/>
                    <a:pt x="23" y="0"/>
                    <a:pt x="32" y="2"/>
                  </a:cubicBezTo>
                  <a:close/>
                </a:path>
              </a:pathLst>
            </a:custGeom>
            <a:solidFill>
              <a:srgbClr val="65A3FF">
                <a:alpha val="100000"/>
              </a:srgbClr>
            </a:solidFill>
            <a:ln w="9525">
              <a:noFill/>
            </a:ln>
          </p:spPr>
          <p:txBody>
            <a:bodyPr/>
            <a:p>
              <a:endParaRPr lang="zh-CN" altLang="en-US"/>
            </a:p>
          </p:txBody>
        </p:sp>
        <p:sp>
          <p:nvSpPr>
            <p:cNvPr id="278558" name="Oval 44"/>
            <p:cNvSpPr/>
            <p:nvPr/>
          </p:nvSpPr>
          <p:spPr>
            <a:xfrm>
              <a:off x="763587" y="0"/>
              <a:ext cx="771525" cy="776288"/>
            </a:xfrm>
            <a:prstGeom prst="ellipse">
              <a:avLst/>
            </a:prstGeom>
            <a:solidFill>
              <a:srgbClr val="65A3FF"/>
            </a:solidFill>
            <a:ln w="9525">
              <a:noFill/>
            </a:ln>
          </p:spPr>
          <p:txBody>
            <a:bodyPr lIns="90170" tIns="46990" rIns="90170" bIns="4699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1800" dirty="0"/>
            </a:p>
          </p:txBody>
        </p:sp>
        <p:sp>
          <p:nvSpPr>
            <p:cNvPr id="278559" name="Freeform 45"/>
            <p:cNvSpPr/>
            <p:nvPr/>
          </p:nvSpPr>
          <p:spPr>
            <a:xfrm>
              <a:off x="836612" y="998537"/>
              <a:ext cx="300038" cy="1020763"/>
            </a:xfrm>
            <a:custGeom>
              <a:avLst/>
              <a:gdLst>
                <a:gd name="txL" fmla="*/ 0 w 189"/>
                <a:gd name="txT" fmla="*/ 0 h 643"/>
                <a:gd name="txR" fmla="*/ 189 w 189"/>
                <a:gd name="txB" fmla="*/ 643 h 643"/>
              </a:gdLst>
              <a:ahLst/>
              <a:cxnLst>
                <a:cxn ang="0">
                  <a:pos x="2147483647" y="0"/>
                </a:cxn>
                <a:cxn ang="0">
                  <a:pos x="2147483647" y="2147483647"/>
                </a:cxn>
                <a:cxn ang="0">
                  <a:pos x="2147483647" y="2147483647"/>
                </a:cxn>
                <a:cxn ang="0">
                  <a:pos x="0" y="2147483647"/>
                </a:cxn>
                <a:cxn ang="0">
                  <a:pos x="2147483647" y="0"/>
                </a:cxn>
              </a:cxnLst>
              <a:rect l="txL" t="txT" r="txR" b="txB"/>
              <a:pathLst>
                <a:path w="189" h="643">
                  <a:moveTo>
                    <a:pt x="131" y="0"/>
                  </a:moveTo>
                  <a:lnTo>
                    <a:pt x="189" y="524"/>
                  </a:lnTo>
                  <a:lnTo>
                    <a:pt x="82" y="643"/>
                  </a:lnTo>
                  <a:lnTo>
                    <a:pt x="0" y="501"/>
                  </a:lnTo>
                  <a:lnTo>
                    <a:pt x="131" y="0"/>
                  </a:lnTo>
                  <a:close/>
                </a:path>
              </a:pathLst>
            </a:custGeom>
            <a:solidFill>
              <a:schemeClr val="bg1">
                <a:alpha val="100000"/>
              </a:schemeClr>
            </a:solidFill>
            <a:ln w="9525">
              <a:noFill/>
            </a:ln>
          </p:spPr>
          <p:txBody>
            <a:bodyPr/>
            <a:p>
              <a:endParaRPr lang="zh-CN" altLang="en-US"/>
            </a:p>
          </p:txBody>
        </p:sp>
        <p:sp>
          <p:nvSpPr>
            <p:cNvPr id="278560" name="Freeform 46"/>
            <p:cNvSpPr/>
            <p:nvPr/>
          </p:nvSpPr>
          <p:spPr>
            <a:xfrm>
              <a:off x="0" y="804862"/>
              <a:ext cx="2251075" cy="3840163"/>
            </a:xfrm>
            <a:custGeom>
              <a:avLst/>
              <a:gdLst>
                <a:gd name="txL" fmla="*/ 0 w 487"/>
                <a:gd name="txT" fmla="*/ 0 h 831"/>
                <a:gd name="txR" fmla="*/ 487 w 487"/>
                <a:gd name="txB" fmla="*/ 831 h 83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0"/>
                </a:cxn>
              </a:cxnLst>
              <a:rect l="txL" t="txT" r="txR" b="txB"/>
              <a:pathLst>
                <a:path w="487" h="831">
                  <a:moveTo>
                    <a:pt x="173" y="0"/>
                  </a:moveTo>
                  <a:cubicBezTo>
                    <a:pt x="173" y="0"/>
                    <a:pt x="169" y="42"/>
                    <a:pt x="226" y="42"/>
                  </a:cubicBezTo>
                  <a:cubicBezTo>
                    <a:pt x="181" y="214"/>
                    <a:pt x="181" y="214"/>
                    <a:pt x="181" y="214"/>
                  </a:cubicBezTo>
                  <a:cubicBezTo>
                    <a:pt x="209" y="263"/>
                    <a:pt x="209" y="263"/>
                    <a:pt x="209" y="263"/>
                  </a:cubicBezTo>
                  <a:cubicBezTo>
                    <a:pt x="246" y="222"/>
                    <a:pt x="246" y="222"/>
                    <a:pt x="246" y="222"/>
                  </a:cubicBezTo>
                  <a:cubicBezTo>
                    <a:pt x="226" y="42"/>
                    <a:pt x="226" y="42"/>
                    <a:pt x="226" y="42"/>
                  </a:cubicBezTo>
                  <a:cubicBezTo>
                    <a:pt x="283" y="42"/>
                    <a:pt x="265" y="5"/>
                    <a:pt x="265" y="5"/>
                  </a:cubicBezTo>
                  <a:cubicBezTo>
                    <a:pt x="304" y="11"/>
                    <a:pt x="346" y="27"/>
                    <a:pt x="360" y="68"/>
                  </a:cubicBezTo>
                  <a:cubicBezTo>
                    <a:pt x="360" y="68"/>
                    <a:pt x="371" y="103"/>
                    <a:pt x="385" y="149"/>
                  </a:cubicBezTo>
                  <a:cubicBezTo>
                    <a:pt x="399" y="196"/>
                    <a:pt x="422" y="212"/>
                    <a:pt x="422" y="212"/>
                  </a:cubicBezTo>
                  <a:cubicBezTo>
                    <a:pt x="487" y="219"/>
                    <a:pt x="487" y="219"/>
                    <a:pt x="487" y="219"/>
                  </a:cubicBezTo>
                  <a:cubicBezTo>
                    <a:pt x="456" y="266"/>
                    <a:pt x="456" y="266"/>
                    <a:pt x="456" y="266"/>
                  </a:cubicBezTo>
                  <a:cubicBezTo>
                    <a:pt x="437" y="266"/>
                    <a:pt x="418" y="266"/>
                    <a:pt x="403" y="266"/>
                  </a:cubicBezTo>
                  <a:cubicBezTo>
                    <a:pt x="362" y="266"/>
                    <a:pt x="351" y="226"/>
                    <a:pt x="351" y="226"/>
                  </a:cubicBezTo>
                  <a:cubicBezTo>
                    <a:pt x="319" y="125"/>
                    <a:pt x="319" y="125"/>
                    <a:pt x="319" y="125"/>
                  </a:cubicBezTo>
                  <a:cubicBezTo>
                    <a:pt x="319" y="125"/>
                    <a:pt x="298" y="304"/>
                    <a:pt x="298" y="379"/>
                  </a:cubicBezTo>
                  <a:cubicBezTo>
                    <a:pt x="298" y="453"/>
                    <a:pt x="266" y="831"/>
                    <a:pt x="266" y="831"/>
                  </a:cubicBezTo>
                  <a:cubicBezTo>
                    <a:pt x="209" y="831"/>
                    <a:pt x="209" y="831"/>
                    <a:pt x="209" y="831"/>
                  </a:cubicBezTo>
                  <a:cubicBezTo>
                    <a:pt x="202" y="379"/>
                    <a:pt x="202" y="379"/>
                    <a:pt x="202" y="379"/>
                  </a:cubicBezTo>
                  <a:cubicBezTo>
                    <a:pt x="174" y="379"/>
                    <a:pt x="174" y="379"/>
                    <a:pt x="174" y="379"/>
                  </a:cubicBezTo>
                  <a:cubicBezTo>
                    <a:pt x="158" y="831"/>
                    <a:pt x="158" y="831"/>
                    <a:pt x="158" y="831"/>
                  </a:cubicBezTo>
                  <a:cubicBezTo>
                    <a:pt x="103" y="831"/>
                    <a:pt x="103" y="831"/>
                    <a:pt x="103" y="831"/>
                  </a:cubicBezTo>
                  <a:cubicBezTo>
                    <a:pt x="73" y="453"/>
                    <a:pt x="73" y="453"/>
                    <a:pt x="73" y="453"/>
                  </a:cubicBezTo>
                  <a:cubicBezTo>
                    <a:pt x="73" y="317"/>
                    <a:pt x="113" y="111"/>
                    <a:pt x="113" y="111"/>
                  </a:cubicBezTo>
                  <a:cubicBezTo>
                    <a:pt x="57" y="235"/>
                    <a:pt x="57" y="235"/>
                    <a:pt x="57" y="235"/>
                  </a:cubicBezTo>
                  <a:cubicBezTo>
                    <a:pt x="57" y="400"/>
                    <a:pt x="57" y="400"/>
                    <a:pt x="57" y="400"/>
                  </a:cubicBezTo>
                  <a:cubicBezTo>
                    <a:pt x="12" y="400"/>
                    <a:pt x="12" y="400"/>
                    <a:pt x="12" y="400"/>
                  </a:cubicBezTo>
                  <a:cubicBezTo>
                    <a:pt x="0" y="226"/>
                    <a:pt x="0" y="226"/>
                    <a:pt x="0" y="226"/>
                  </a:cubicBezTo>
                  <a:cubicBezTo>
                    <a:pt x="0" y="226"/>
                    <a:pt x="12" y="199"/>
                    <a:pt x="41" y="87"/>
                  </a:cubicBezTo>
                  <a:cubicBezTo>
                    <a:pt x="49" y="60"/>
                    <a:pt x="75" y="30"/>
                    <a:pt x="100" y="17"/>
                  </a:cubicBezTo>
                  <a:cubicBezTo>
                    <a:pt x="122" y="6"/>
                    <a:pt x="147" y="1"/>
                    <a:pt x="173" y="0"/>
                  </a:cubicBezTo>
                  <a:close/>
                </a:path>
              </a:pathLst>
            </a:custGeom>
            <a:solidFill>
              <a:srgbClr val="65A3FF">
                <a:alpha val="100000"/>
              </a:srgbClr>
            </a:solidFill>
            <a:ln w="9525">
              <a:noFill/>
            </a:ln>
          </p:spPr>
          <p:txBody>
            <a:bodyPr/>
            <a:p>
              <a:endParaRPr lang="zh-CN" altLang="en-US"/>
            </a:p>
          </p:txBody>
        </p:sp>
      </p:grpSp>
      <p:sp>
        <p:nvSpPr>
          <p:cNvPr id="278532" name="Text Box 16"/>
          <p:cNvSpPr txBox="1"/>
          <p:nvPr/>
        </p:nvSpPr>
        <p:spPr>
          <a:xfrm>
            <a:off x="4252913" y="3071813"/>
            <a:ext cx="9240837" cy="6902450"/>
          </a:xfrm>
          <a:prstGeom prst="rect">
            <a:avLst/>
          </a:prstGeom>
          <a:solidFill>
            <a:schemeClr val="accent1"/>
          </a:solidFill>
          <a:ln w="38100" cap="flat" cmpd="sng">
            <a:solidFill>
              <a:srgbClr val="65A3FF"/>
            </a:solidFill>
            <a:prstDash val="dash"/>
            <a:miter/>
            <a:headEnd type="none" w="med" len="med"/>
            <a:tailEnd type="none" w="med" len="med"/>
          </a:ln>
        </p:spPr>
        <p:txBody>
          <a:bodyPr lIns="138713" tIns="72288" rIns="138713" bIns="72288">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455930" lvl="0" indent="-455930" eaLnBrk="1" hangingPunct="1">
              <a:spcBef>
                <a:spcPct val="0"/>
              </a:spcBef>
              <a:buNone/>
            </a:pPr>
            <a:endParaRPr lang="en-US" altLang="zh-CN" sz="1800" b="1" dirty="0">
              <a:solidFill>
                <a:srgbClr val="FF0000"/>
              </a:solidFill>
              <a:ea typeface="宋体" panose="02010600030101010101" pitchFamily="2" charset="-122"/>
            </a:endParaRPr>
          </a:p>
          <a:p>
            <a:pPr marL="455930" lvl="0" indent="-455930" eaLnBrk="1" hangingPunct="1">
              <a:spcBef>
                <a:spcPct val="0"/>
              </a:spcBef>
              <a:buNone/>
            </a:pPr>
            <a:r>
              <a:rPr lang="zh-CN" altLang="en-US" sz="3100" b="1" dirty="0">
                <a:ea typeface="宋体" panose="02010600030101010101" pitchFamily="2" charset="-122"/>
              </a:rPr>
              <a:t>实际毛重：</a:t>
            </a:r>
            <a:r>
              <a:rPr lang="en-US" altLang="zh-CN" sz="3100" b="1" dirty="0">
                <a:ea typeface="宋体" panose="02010600030101010101" pitchFamily="2" charset="-122"/>
              </a:rPr>
              <a:t>6.3KGS</a:t>
            </a:r>
            <a:endParaRPr lang="en-US" altLang="zh-CN" sz="3100" b="1" dirty="0">
              <a:ea typeface="宋体" panose="02010600030101010101" pitchFamily="2" charset="-122"/>
            </a:endParaRPr>
          </a:p>
          <a:p>
            <a:pPr marL="455930" lvl="0" indent="-455930" eaLnBrk="1" hangingPunct="1">
              <a:spcBef>
                <a:spcPct val="0"/>
              </a:spcBef>
              <a:buNone/>
            </a:pPr>
            <a:r>
              <a:rPr lang="zh-CN" altLang="en-US" sz="3100" b="1" dirty="0">
                <a:ea typeface="宋体" panose="02010600030101010101" pitchFamily="2" charset="-122"/>
              </a:rPr>
              <a:t>体积： </a:t>
            </a:r>
            <a:r>
              <a:rPr lang="en-US" altLang="zh-CN" sz="3100" b="1" dirty="0">
                <a:ea typeface="宋体" panose="02010600030101010101" pitchFamily="2" charset="-122"/>
              </a:rPr>
              <a:t>30000CM³</a:t>
            </a:r>
            <a:endParaRPr lang="en-US" altLang="zh-CN" sz="3100" b="1" dirty="0">
              <a:ea typeface="宋体" panose="02010600030101010101" pitchFamily="2" charset="-122"/>
            </a:endParaRPr>
          </a:p>
          <a:p>
            <a:pPr marL="455930" lvl="0" indent="-455930" eaLnBrk="1" hangingPunct="1">
              <a:spcBef>
                <a:spcPct val="0"/>
              </a:spcBef>
              <a:buNone/>
            </a:pPr>
            <a:r>
              <a:rPr lang="zh-CN" altLang="en-US" sz="3100" b="1" dirty="0">
                <a:ea typeface="宋体" panose="02010600030101010101" pitchFamily="2" charset="-122"/>
              </a:rPr>
              <a:t>体积重量</a:t>
            </a:r>
            <a:r>
              <a:rPr lang="en-US" altLang="zh-CN" sz="3100" b="1" dirty="0">
                <a:ea typeface="宋体" panose="02010600030101010101" pitchFamily="2" charset="-122"/>
              </a:rPr>
              <a:t>= 30000CM³</a:t>
            </a:r>
            <a:r>
              <a:rPr lang="en-US" altLang="zh-CN" sz="3100" dirty="0">
                <a:ea typeface="宋体" panose="02010600030101010101" pitchFamily="2" charset="-122"/>
              </a:rPr>
              <a:t> </a:t>
            </a:r>
            <a:r>
              <a:rPr lang="en-US" altLang="zh-CN" sz="3100" b="1" dirty="0">
                <a:ea typeface="宋体" panose="02010600030101010101" pitchFamily="2" charset="-122"/>
              </a:rPr>
              <a:t>/6000cm³/kg=5KGS</a:t>
            </a:r>
            <a:endParaRPr lang="en-US" altLang="zh-CN" sz="3100" b="1" dirty="0">
              <a:ea typeface="宋体" panose="02010600030101010101" pitchFamily="2" charset="-122"/>
            </a:endParaRPr>
          </a:p>
          <a:p>
            <a:pPr marL="455930" lvl="0" indent="-455930" eaLnBrk="1" hangingPunct="1">
              <a:spcBef>
                <a:spcPct val="0"/>
              </a:spcBef>
              <a:buNone/>
            </a:pPr>
            <a:endParaRPr lang="en-US" altLang="zh-CN" sz="3100" b="1" dirty="0">
              <a:ea typeface="宋体" panose="02010600030101010101" pitchFamily="2" charset="-122"/>
            </a:endParaRPr>
          </a:p>
          <a:p>
            <a:pPr marL="455930" lvl="0" indent="-455930" eaLnBrk="1" hangingPunct="1">
              <a:spcBef>
                <a:spcPct val="0"/>
              </a:spcBef>
              <a:buNone/>
            </a:pPr>
            <a:r>
              <a:rPr lang="zh-CN" altLang="en-US" sz="3100" b="1" dirty="0">
                <a:ea typeface="宋体" panose="02010600030101010101" pitchFamily="2" charset="-122"/>
              </a:rPr>
              <a:t>（实际毛重）</a:t>
            </a:r>
            <a:r>
              <a:rPr lang="en-US" altLang="zh-CN" sz="3100" b="1" dirty="0">
                <a:ea typeface="宋体" panose="02010600030101010101" pitchFamily="2" charset="-122"/>
              </a:rPr>
              <a:t>6.3KGS&gt;5KGS</a:t>
            </a:r>
            <a:r>
              <a:rPr lang="zh-CN" altLang="en-US" sz="3100" b="1" dirty="0">
                <a:ea typeface="宋体" panose="02010600030101010101" pitchFamily="2" charset="-122"/>
              </a:rPr>
              <a:t>（体积重量）</a:t>
            </a:r>
            <a:endParaRPr lang="zh-CN" altLang="en-US" sz="3100" b="1" dirty="0">
              <a:ea typeface="宋体" panose="02010600030101010101" pitchFamily="2" charset="-122"/>
            </a:endParaRPr>
          </a:p>
          <a:p>
            <a:pPr marL="455930" lvl="0" indent="-455930" eaLnBrk="1" hangingPunct="1">
              <a:spcBef>
                <a:spcPct val="0"/>
              </a:spcBef>
              <a:buNone/>
            </a:pPr>
            <a:endParaRPr lang="zh-CN" altLang="en-US" sz="1800" b="1" dirty="0">
              <a:ea typeface="宋体" panose="02010600030101010101" pitchFamily="2" charset="-122"/>
            </a:endParaRPr>
          </a:p>
          <a:p>
            <a:pPr marL="455930" lvl="0" indent="-455930" eaLnBrk="1" hangingPunct="1">
              <a:spcBef>
                <a:spcPct val="0"/>
              </a:spcBef>
              <a:buNone/>
            </a:pPr>
            <a:r>
              <a:rPr lang="zh-CN" altLang="en-US" sz="1800" b="1" dirty="0">
                <a:ea typeface="宋体" panose="02010600030101010101" pitchFamily="2" charset="-122"/>
              </a:rPr>
              <a:t>重量尾数不足</a:t>
            </a:r>
            <a:r>
              <a:rPr lang="en-US" altLang="zh-CN" sz="1800" b="1" dirty="0">
                <a:ea typeface="宋体" panose="02010600030101010101" pitchFamily="2" charset="-122"/>
              </a:rPr>
              <a:t>0.5</a:t>
            </a:r>
            <a:r>
              <a:rPr lang="zh-CN" altLang="en-US" sz="1800" b="1" dirty="0">
                <a:ea typeface="宋体" panose="02010600030101010101" pitchFamily="2" charset="-122"/>
              </a:rPr>
              <a:t>千克的，按</a:t>
            </a:r>
            <a:r>
              <a:rPr lang="en-US" altLang="zh-CN" sz="1800" b="1" dirty="0">
                <a:ea typeface="宋体" panose="02010600030101010101" pitchFamily="2" charset="-122"/>
              </a:rPr>
              <a:t>O.5</a:t>
            </a:r>
            <a:r>
              <a:rPr lang="zh-CN" altLang="en-US" sz="1800" b="1" dirty="0">
                <a:ea typeface="宋体" panose="02010600030101010101" pitchFamily="2" charset="-122"/>
              </a:rPr>
              <a:t>千克计算</a:t>
            </a:r>
            <a:endParaRPr lang="zh-CN" altLang="en-US" sz="3100" b="1" dirty="0">
              <a:ea typeface="宋体" panose="02010600030101010101" pitchFamily="2" charset="-122"/>
            </a:endParaRPr>
          </a:p>
          <a:p>
            <a:pPr marL="455930" lvl="0" indent="-455930" eaLnBrk="1" hangingPunct="1">
              <a:spcBef>
                <a:spcPct val="0"/>
              </a:spcBef>
              <a:buNone/>
            </a:pPr>
            <a:r>
              <a:rPr lang="zh-CN" altLang="en-US" sz="3100" b="1" dirty="0">
                <a:ea typeface="宋体" panose="02010600030101010101" pitchFamily="2" charset="-122"/>
              </a:rPr>
              <a:t>计费重量是</a:t>
            </a:r>
            <a:r>
              <a:rPr lang="en-US" altLang="zh-CN" sz="3100" b="1" dirty="0">
                <a:ea typeface="宋体" panose="02010600030101010101" pitchFamily="2" charset="-122"/>
              </a:rPr>
              <a:t>6.5KGS</a:t>
            </a:r>
            <a:endParaRPr lang="en-US" altLang="zh-CN" sz="3100" b="1" dirty="0">
              <a:ea typeface="宋体" panose="02010600030101010101" pitchFamily="2" charset="-122"/>
            </a:endParaRPr>
          </a:p>
          <a:p>
            <a:pPr marL="455930" lvl="0" indent="-455930" eaLnBrk="1" hangingPunct="1">
              <a:spcBef>
                <a:spcPct val="0"/>
              </a:spcBef>
              <a:buNone/>
            </a:pPr>
            <a:r>
              <a:rPr lang="zh-CN" altLang="en-US" sz="3100" b="1" dirty="0">
                <a:ea typeface="宋体" panose="02010600030101010101" pitchFamily="2" charset="-122"/>
              </a:rPr>
              <a:t>适用运价：</a:t>
            </a:r>
            <a:r>
              <a:rPr lang="en-US" altLang="zh-CN" sz="3100" b="1" dirty="0">
                <a:ea typeface="宋体" panose="02010600030101010101" pitchFamily="2" charset="-122"/>
              </a:rPr>
              <a:t>N 30.22 CNY/KG</a:t>
            </a:r>
            <a:endParaRPr lang="en-US" altLang="zh-CN" sz="3100" b="1" dirty="0">
              <a:ea typeface="宋体" panose="02010600030101010101" pitchFamily="2" charset="-122"/>
            </a:endParaRPr>
          </a:p>
          <a:p>
            <a:pPr marL="455930" lvl="0" indent="-455930" eaLnBrk="1" hangingPunct="1">
              <a:spcBef>
                <a:spcPct val="0"/>
              </a:spcBef>
              <a:buNone/>
            </a:pPr>
            <a:r>
              <a:rPr lang="zh-CN" altLang="en-US" sz="3100" dirty="0">
                <a:ea typeface="宋体" panose="02010600030101010101" pitchFamily="2" charset="-122"/>
              </a:rPr>
              <a:t> </a:t>
            </a:r>
            <a:r>
              <a:rPr lang="en-US" altLang="zh-CN" sz="3100" b="1" dirty="0">
                <a:ea typeface="宋体" panose="02010600030101010101" pitchFamily="2" charset="-122"/>
              </a:rPr>
              <a:t>6.5×30.22</a:t>
            </a:r>
            <a:r>
              <a:rPr lang="zh-CN" altLang="en-US" sz="3100" b="1" dirty="0">
                <a:ea typeface="宋体" panose="02010600030101010101" pitchFamily="2" charset="-122"/>
              </a:rPr>
              <a:t>＝</a:t>
            </a:r>
            <a:r>
              <a:rPr lang="en-US" altLang="zh-CN" sz="3100" b="1" dirty="0">
                <a:ea typeface="宋体" panose="02010600030101010101" pitchFamily="2" charset="-122"/>
              </a:rPr>
              <a:t>CNY196.43</a:t>
            </a:r>
            <a:endParaRPr lang="en-US" altLang="zh-CN" sz="3100" b="1" dirty="0">
              <a:ea typeface="宋体" panose="02010600030101010101" pitchFamily="2" charset="-122"/>
            </a:endParaRPr>
          </a:p>
          <a:p>
            <a:pPr marL="455930" lvl="0" indent="-455930" eaLnBrk="1" hangingPunct="1">
              <a:spcBef>
                <a:spcPct val="0"/>
              </a:spcBef>
              <a:buNone/>
            </a:pPr>
            <a:r>
              <a:rPr lang="zh-CN" altLang="en-US" sz="3100" b="1" dirty="0">
                <a:ea typeface="宋体" panose="02010600030101010101" pitchFamily="2" charset="-122"/>
              </a:rPr>
              <a:t> </a:t>
            </a:r>
            <a:r>
              <a:rPr lang="en-US" altLang="zh-CN" sz="3100" b="1" dirty="0">
                <a:solidFill>
                  <a:srgbClr val="FF0000"/>
                </a:solidFill>
                <a:ea typeface="宋体" panose="02010600030101010101" pitchFamily="2" charset="-122"/>
              </a:rPr>
              <a:t>CNY196.43&lt;CNY230.0</a:t>
            </a:r>
            <a:endParaRPr lang="en-US" altLang="zh-CN" sz="3100" b="1" dirty="0">
              <a:solidFill>
                <a:srgbClr val="FF0000"/>
              </a:solidFill>
              <a:ea typeface="宋体" panose="02010600030101010101" pitchFamily="2" charset="-122"/>
            </a:endParaRPr>
          </a:p>
          <a:p>
            <a:pPr marL="455930" lvl="0" indent="-455930" eaLnBrk="1" hangingPunct="1">
              <a:spcBef>
                <a:spcPct val="0"/>
              </a:spcBef>
              <a:buNone/>
            </a:pPr>
            <a:r>
              <a:rPr lang="zh-CN" altLang="en-US" sz="3100" b="1" dirty="0">
                <a:solidFill>
                  <a:srgbClr val="FF0000"/>
                </a:solidFill>
                <a:ea typeface="宋体" panose="02010600030101010101" pitchFamily="2" charset="-122"/>
              </a:rPr>
              <a:t> 该票货物的航空运费为</a:t>
            </a:r>
            <a:r>
              <a:rPr lang="en-US" altLang="zh-CN" sz="3100" b="1" dirty="0">
                <a:solidFill>
                  <a:srgbClr val="FF0000"/>
                </a:solidFill>
                <a:ea typeface="宋体" panose="02010600030101010101" pitchFamily="2" charset="-122"/>
              </a:rPr>
              <a:t>CNY230.00</a:t>
            </a:r>
            <a:endParaRPr lang="en-US" altLang="zh-CN" sz="3100" b="1" dirty="0">
              <a:solidFill>
                <a:srgbClr val="FF0000"/>
              </a:solidFill>
              <a:ea typeface="宋体" panose="02010600030101010101" pitchFamily="2" charset="-122"/>
            </a:endParaRPr>
          </a:p>
          <a:p>
            <a:pPr marL="455930" lvl="0" indent="-455930" eaLnBrk="1" hangingPunct="1">
              <a:spcBef>
                <a:spcPct val="0"/>
              </a:spcBef>
              <a:buNone/>
            </a:pPr>
            <a:r>
              <a:rPr lang="zh-CN" altLang="en-US" sz="1800" b="1" dirty="0">
                <a:solidFill>
                  <a:srgbClr val="FF0000"/>
                </a:solidFill>
                <a:ea typeface="宋体" panose="02010600030101010101" pitchFamily="2" charset="-122"/>
              </a:rPr>
              <a:t> 再加上其他费用即为空运总运费。</a:t>
            </a:r>
            <a:endParaRPr lang="zh-CN" altLang="en-US" sz="3100" b="1" dirty="0">
              <a:solidFill>
                <a:srgbClr val="FF0000"/>
              </a:solidFill>
              <a:ea typeface="宋体" panose="02010600030101010101" pitchFamily="2" charset="-122"/>
            </a:endParaRPr>
          </a:p>
          <a:p>
            <a:pPr marL="455930" lvl="0" indent="-455930" eaLnBrk="1" hangingPunct="1">
              <a:spcBef>
                <a:spcPct val="0"/>
              </a:spcBef>
              <a:buNone/>
            </a:pPr>
            <a:endParaRPr lang="zh-CN" altLang="en-US" sz="3100" b="1" dirty="0">
              <a:solidFill>
                <a:srgbClr val="FF0000"/>
              </a:solidFill>
              <a:ea typeface="宋体" panose="02010600030101010101" pitchFamily="2" charset="-122"/>
            </a:endParaRPr>
          </a:p>
        </p:txBody>
      </p:sp>
      <p:sp>
        <p:nvSpPr>
          <p:cNvPr id="278533" name="直角三角形 83"/>
          <p:cNvSpPr/>
          <p:nvPr/>
        </p:nvSpPr>
        <p:spPr>
          <a:xfrm>
            <a:off x="0" y="9266238"/>
            <a:ext cx="5095875" cy="958850"/>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78534" name="直角三角形 84"/>
          <p:cNvSpPr/>
          <p:nvPr/>
        </p:nvSpPr>
        <p:spPr>
          <a:xfrm flipH="1">
            <a:off x="9356725" y="9299575"/>
            <a:ext cx="5067300" cy="960438"/>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nvGrpSpPr>
          <p:cNvPr id="278535" name="组合 33"/>
          <p:cNvGrpSpPr/>
          <p:nvPr/>
        </p:nvGrpSpPr>
        <p:grpSpPr>
          <a:xfrm>
            <a:off x="7996238" y="603250"/>
            <a:ext cx="8008937" cy="11068050"/>
            <a:chOff x="0" y="0"/>
            <a:chExt cx="5084620" cy="7422945"/>
          </a:xfrm>
        </p:grpSpPr>
        <p:sp>
          <p:nvSpPr>
            <p:cNvPr id="278545" name="矩形 34"/>
            <p:cNvSpPr/>
            <p:nvPr/>
          </p:nvSpPr>
          <p:spPr>
            <a:xfrm rot="2678193">
              <a:off x="1144437" y="3854428"/>
              <a:ext cx="3940183" cy="3268984"/>
            </a:xfrm>
            <a:prstGeom prst="rect">
              <a:avLst/>
            </a:prstGeom>
            <a:solidFill>
              <a:srgbClr val="9DC3E6">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78546" name="矩形 35"/>
            <p:cNvSpPr/>
            <p:nvPr/>
          </p:nvSpPr>
          <p:spPr>
            <a:xfrm rot="2735885">
              <a:off x="0" y="6088818"/>
              <a:ext cx="1334125" cy="1334125"/>
            </a:xfrm>
            <a:prstGeom prst="rect">
              <a:avLst/>
            </a:prstGeom>
            <a:solidFill>
              <a:srgbClr val="F2F2F2">
                <a:alpha val="8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78547" name="矩形 36"/>
            <p:cNvSpPr/>
            <p:nvPr/>
          </p:nvSpPr>
          <p:spPr>
            <a:xfrm rot="2575587">
              <a:off x="2757313" y="194571"/>
              <a:ext cx="714427" cy="714427"/>
            </a:xfrm>
            <a:prstGeom prst="rect">
              <a:avLst/>
            </a:prstGeom>
            <a:solidFill>
              <a:srgbClr val="2E75B6">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78548" name="矩形 37"/>
            <p:cNvSpPr/>
            <p:nvPr/>
          </p:nvSpPr>
          <p:spPr>
            <a:xfrm rot="2575587">
              <a:off x="2123007" y="0"/>
              <a:ext cx="178029" cy="178029"/>
            </a:xfrm>
            <a:prstGeom prst="rect">
              <a:avLst/>
            </a:prstGeom>
            <a:solidFill>
              <a:srgbClr val="BDD7EE">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sp>
        <p:nvSpPr>
          <p:cNvPr id="278536" name="内容占位符 2"/>
          <p:cNvSpPr/>
          <p:nvPr/>
        </p:nvSpPr>
        <p:spPr>
          <a:xfrm>
            <a:off x="4818063" y="1784350"/>
            <a:ext cx="7766050" cy="1065213"/>
          </a:xfrm>
          <a:prstGeom prst="rect">
            <a:avLst/>
          </a:prstGeom>
          <a:noFill/>
          <a:ln w="9525">
            <a:noFill/>
          </a:ln>
        </p:spPr>
        <p:txBody>
          <a:bodyPr lIns="140692" tIns="70346" rIns="140692" bIns="70346"/>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nSpc>
                <a:spcPct val="120000"/>
              </a:lnSpc>
              <a:buNone/>
            </a:pPr>
            <a:r>
              <a:rPr lang="zh-CN" altLang="en-US" sz="4300" b="1" dirty="0">
                <a:latin typeface="黑体" panose="02010609060101010101" pitchFamily="49" charset="-122"/>
              </a:rPr>
              <a:t>赵萌萌是这样计算空运运费的</a:t>
            </a:r>
            <a:endParaRPr lang="zh-CN" altLang="en-US" sz="4300" b="1" dirty="0">
              <a:solidFill>
                <a:srgbClr val="FF0000"/>
              </a:solidFill>
              <a:latin typeface="楷体_GB2312" pitchFamily="49" charset="-122"/>
              <a:ea typeface="楷体_GB2312" pitchFamily="49" charset="-122"/>
            </a:endParaRPr>
          </a:p>
        </p:txBody>
      </p:sp>
      <p:grpSp>
        <p:nvGrpSpPr>
          <p:cNvPr id="278537" name="组合 7"/>
          <p:cNvGrpSpPr/>
          <p:nvPr/>
        </p:nvGrpSpPr>
        <p:grpSpPr>
          <a:xfrm>
            <a:off x="3797300" y="2000250"/>
            <a:ext cx="906463" cy="858838"/>
            <a:chOff x="0" y="0"/>
            <a:chExt cx="1143008" cy="1143007"/>
          </a:xfrm>
        </p:grpSpPr>
        <p:grpSp>
          <p:nvGrpSpPr>
            <p:cNvPr id="278538" name="椭圆 4"/>
            <p:cNvGrpSpPr/>
            <p:nvPr/>
          </p:nvGrpSpPr>
          <p:grpSpPr>
            <a:xfrm>
              <a:off x="-419104" y="-172649"/>
              <a:ext cx="1713859" cy="1713857"/>
              <a:chOff x="0" y="0"/>
              <a:chExt cx="1499616" cy="1499616"/>
            </a:xfrm>
          </p:grpSpPr>
          <p:pic>
            <p:nvPicPr>
              <p:cNvPr id="278543" name="椭圆 4"/>
              <p:cNvPicPr/>
              <p:nvPr/>
            </p:nvPicPr>
            <p:blipFill>
              <a:blip r:embed="rId1"/>
              <a:stretch>
                <a:fillRect/>
              </a:stretch>
            </p:blipFill>
            <p:spPr>
              <a:xfrm>
                <a:off x="0" y="0"/>
                <a:ext cx="1499616" cy="1499616"/>
              </a:xfrm>
              <a:prstGeom prst="rect">
                <a:avLst/>
              </a:prstGeom>
              <a:noFill/>
              <a:ln w="9525">
                <a:noFill/>
              </a:ln>
            </p:spPr>
          </p:pic>
          <p:sp>
            <p:nvSpPr>
              <p:cNvPr id="278544" name="Text Box 48"/>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78539" name="椭圆 5"/>
            <p:cNvGrpSpPr/>
            <p:nvPr/>
          </p:nvGrpSpPr>
          <p:grpSpPr>
            <a:xfrm>
              <a:off x="-8056" y="36358"/>
              <a:ext cx="1093804" cy="1107737"/>
              <a:chOff x="0" y="0"/>
              <a:chExt cx="957072" cy="969264"/>
            </a:xfrm>
          </p:grpSpPr>
          <p:pic>
            <p:nvPicPr>
              <p:cNvPr id="278541" name="椭圆 5"/>
              <p:cNvPicPr/>
              <p:nvPr/>
            </p:nvPicPr>
            <p:blipFill>
              <a:blip r:embed="rId2"/>
              <a:stretch>
                <a:fillRect/>
              </a:stretch>
            </p:blipFill>
            <p:spPr>
              <a:xfrm>
                <a:off x="0" y="0"/>
                <a:ext cx="957072" cy="969264"/>
              </a:xfrm>
              <a:prstGeom prst="rect">
                <a:avLst/>
              </a:prstGeom>
              <a:noFill/>
              <a:ln w="9525">
                <a:noFill/>
              </a:ln>
            </p:spPr>
          </p:pic>
          <p:sp>
            <p:nvSpPr>
              <p:cNvPr id="278542" name="Text Box 51"/>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278540" name="燕尾形 6"/>
            <p:cNvSpPr/>
            <p:nvPr/>
          </p:nvSpPr>
          <p:spPr>
            <a:xfrm>
              <a:off x="356794" y="387299"/>
              <a:ext cx="429417" cy="428234"/>
            </a:xfrm>
            <a:prstGeom prst="chevron">
              <a:avLst>
                <a:gd name="adj" fmla="val 49998"/>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spTree>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2"/>
          <p:cNvSpPr>
            <a:spLocks noGrp="1" noChangeArrowheads="1"/>
          </p:cNvSpPr>
          <p:nvPr>
            <p:ph type="title" idx="4294967295"/>
          </p:nvPr>
        </p:nvSpPr>
        <p:spPr>
          <a:xfrm>
            <a:off x="1304925" y="409575"/>
            <a:ext cx="7710488"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rPr>
              <a:t>项目引入</a:t>
            </a:r>
            <a:endParaRPr kumimoji="0" lang="zh-CN" altLang="en-US" sz="62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279555" name="Rectangle 3"/>
          <p:cNvSpPr>
            <a:spLocks noGrp="1"/>
          </p:cNvSpPr>
          <p:nvPr>
            <p:ph type="body" idx="4294967295"/>
          </p:nvPr>
        </p:nvSpPr>
        <p:spPr>
          <a:xfrm>
            <a:off x="850900" y="2212975"/>
            <a:ext cx="13098463" cy="2146300"/>
          </a:xfrm>
          <a:ln/>
        </p:spPr>
        <p:txBody>
          <a:bodyPr vert="horz" wrap="square" lIns="140717" tIns="70359" rIns="140717" bIns="70359" anchor="t" anchorCtr="0"/>
          <a:p>
            <a:pPr marL="0" indent="0" eaLnBrk="1" hangingPunct="1">
              <a:lnSpc>
                <a:spcPct val="160000"/>
              </a:lnSpc>
              <a:spcBef>
                <a:spcPct val="0"/>
              </a:spcBef>
              <a:buNone/>
            </a:pPr>
            <a:r>
              <a:rPr lang="zh-CN" altLang="en-US" b="1" dirty="0"/>
              <a:t>        </a:t>
            </a:r>
            <a:r>
              <a:rPr lang="zh-CN" altLang="en-US" sz="3700" b="1" dirty="0">
                <a:latin typeface="楷体_GB2312" pitchFamily="49" charset="-122"/>
                <a:ea typeface="楷体_GB2312" pitchFamily="49" charset="-122"/>
              </a:rPr>
              <a:t>上海客户从上海空运一批零件到新加坡，毛重</a:t>
            </a:r>
            <a:r>
              <a:rPr lang="en-US" altLang="zh-CN" sz="3700" b="1" dirty="0">
                <a:latin typeface="楷体_GB2312" pitchFamily="49" charset="-122"/>
                <a:ea typeface="楷体_GB2312" pitchFamily="49" charset="-122"/>
              </a:rPr>
              <a:t>42.6</a:t>
            </a:r>
            <a:r>
              <a:rPr lang="zh-CN" altLang="en-US" sz="3700" b="1" dirty="0">
                <a:latin typeface="楷体_GB2312" pitchFamily="49" charset="-122"/>
                <a:ea typeface="楷体_GB2312" pitchFamily="49" charset="-122"/>
              </a:rPr>
              <a:t>千克，体积为</a:t>
            </a:r>
            <a:r>
              <a:rPr lang="en-US" altLang="zh-CN" sz="3700" b="1" dirty="0">
                <a:latin typeface="楷体_GB2312" pitchFamily="49" charset="-122"/>
                <a:ea typeface="楷体_GB2312" pitchFamily="49" charset="-122"/>
              </a:rPr>
              <a:t>187456CM</a:t>
            </a:r>
            <a:r>
              <a:rPr lang="en-US" altLang="zh-CN" sz="3700" b="1" dirty="0">
                <a:ea typeface="楷体_GB2312" pitchFamily="49" charset="-122"/>
              </a:rPr>
              <a:t>³</a:t>
            </a:r>
            <a:r>
              <a:rPr lang="zh-CN" altLang="en-US" sz="3700" b="1" dirty="0">
                <a:latin typeface="楷体_GB2312" pitchFamily="49" charset="-122"/>
                <a:ea typeface="楷体_GB2312" pitchFamily="49" charset="-122"/>
              </a:rPr>
              <a:t>，该支付多少空运运费呢？</a:t>
            </a:r>
            <a:endParaRPr lang="zh-CN" altLang="en-US" sz="3700" b="1" dirty="0">
              <a:latin typeface="楷体_GB2312" pitchFamily="49" charset="-122"/>
              <a:ea typeface="楷体_GB2312" pitchFamily="49" charset="-122"/>
            </a:endParaRPr>
          </a:p>
          <a:p>
            <a:pPr marL="0" indent="0" eaLnBrk="1" hangingPunct="1">
              <a:lnSpc>
                <a:spcPct val="160000"/>
              </a:lnSpc>
              <a:spcBef>
                <a:spcPct val="0"/>
              </a:spcBef>
              <a:buNone/>
            </a:pPr>
            <a:endParaRPr lang="zh-CN" altLang="en-US" sz="3700" b="1" dirty="0">
              <a:latin typeface="楷体_GB2312" pitchFamily="49" charset="-122"/>
              <a:ea typeface="楷体_GB2312" pitchFamily="49" charset="-122"/>
            </a:endParaRPr>
          </a:p>
        </p:txBody>
      </p:sp>
      <p:pic>
        <p:nvPicPr>
          <p:cNvPr id="279556" name="Picture 2"/>
          <p:cNvPicPr>
            <a:picLocks noChangeAspect="1"/>
          </p:cNvPicPr>
          <p:nvPr/>
        </p:nvPicPr>
        <p:blipFill>
          <a:blip r:embed="rId1"/>
          <a:stretch>
            <a:fillRect/>
          </a:stretch>
        </p:blipFill>
        <p:spPr>
          <a:xfrm>
            <a:off x="11980863" y="7588250"/>
            <a:ext cx="2420937" cy="2636838"/>
          </a:xfrm>
          <a:prstGeom prst="rect">
            <a:avLst/>
          </a:prstGeom>
          <a:noFill/>
          <a:ln w="9525">
            <a:noFill/>
          </a:ln>
        </p:spPr>
      </p:pic>
      <p:graphicFrame>
        <p:nvGraphicFramePr>
          <p:cNvPr id="64517" name="Group 5"/>
          <p:cNvGraphicFramePr>
            <a:graphicFrameLocks noGrp="1"/>
          </p:cNvGraphicFramePr>
          <p:nvPr/>
        </p:nvGraphicFramePr>
        <p:xfrm>
          <a:off x="1982788" y="4252913"/>
          <a:ext cx="10321925" cy="3113088"/>
        </p:xfrm>
        <a:graphic>
          <a:graphicData uri="http://schemas.openxmlformats.org/drawingml/2006/table">
            <a:tbl>
              <a:tblPr/>
              <a:tblGrid>
                <a:gridCol w="10321925"/>
              </a:tblGrid>
              <a:tr h="1557727">
                <a:tc>
                  <a:txBody>
                    <a:bodyPr/>
                    <a:lstStyle>
                      <a:lvl1pPr indent="266700"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266700" algn="l" defTabSz="914400" rtl="0" eaLnBrk="0" fontAlgn="base" latinLnBrk="0" hangingPunct="0">
                        <a:lnSpc>
                          <a:spcPct val="100000"/>
                        </a:lnSpc>
                        <a:spcBef>
                          <a:spcPct val="0"/>
                        </a:spcBef>
                        <a:spcAft>
                          <a:spcPct val="0"/>
                        </a:spcAft>
                        <a:buClrTx/>
                        <a:buSzTx/>
                        <a:buFontTx/>
                        <a:buNone/>
                      </a:pP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SHANGHAI</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CN</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SHA </a:t>
                      </a:r>
                      <a:endPar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Y.RENMINBI</a:t>
                      </a:r>
                      <a:r>
                        <a:rPr kumimoji="0" lang="en-US" altLang="zh-CN" sz="27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                   CNY                     KGS</a:t>
                      </a:r>
                      <a:endPar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L="144027" marR="144027" marT="68180" marB="681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1555360">
                <a:tc>
                  <a:txBody>
                    <a:bodyPr/>
                    <a:lstStyle>
                      <a:lvl1pPr indent="266700" eaLnBrk="0" hangingPunct="0">
                        <a:spcBef>
                          <a:spcPct val="20000"/>
                        </a:spcBef>
                        <a:defRPr sz="1400">
                          <a:solidFill>
                            <a:schemeClr val="tx1"/>
                          </a:solidFill>
                          <a:latin typeface="Arial" panose="020B0604020202020204" pitchFamily="34" charset="0"/>
                          <a:ea typeface="黑体" panose="02010609060101010101" pitchFamily="49" charset="-122"/>
                        </a:defRPr>
                      </a:lvl1pPr>
                      <a:lvl2pPr eaLnBrk="0" hangingPunct="0">
                        <a:spcBef>
                          <a:spcPct val="20000"/>
                        </a:spcBef>
                        <a:defRPr sz="1400">
                          <a:solidFill>
                            <a:schemeClr val="tx1"/>
                          </a:solidFill>
                          <a:latin typeface="Arial" panose="020B0604020202020204" pitchFamily="34" charset="0"/>
                          <a:ea typeface="黑体" panose="02010609060101010101" pitchFamily="49" charset="-122"/>
                        </a:defRPr>
                      </a:lvl2pPr>
                      <a:lvl3pPr eaLnBrk="0" hangingPunct="0">
                        <a:spcBef>
                          <a:spcPct val="20000"/>
                        </a:spcBef>
                        <a:defRPr sz="1400">
                          <a:solidFill>
                            <a:schemeClr val="tx1"/>
                          </a:solidFill>
                          <a:latin typeface="Arial" panose="020B0604020202020204" pitchFamily="34" charset="0"/>
                          <a:ea typeface="黑体" panose="02010609060101010101" pitchFamily="49" charset="-122"/>
                        </a:defRPr>
                      </a:lvl3pPr>
                      <a:lvl4pPr eaLnBrk="0" hangingPunct="0">
                        <a:spcBef>
                          <a:spcPct val="20000"/>
                        </a:spcBef>
                        <a:defRPr sz="1400">
                          <a:solidFill>
                            <a:schemeClr val="tx1"/>
                          </a:solidFill>
                          <a:latin typeface="Arial" panose="020B0604020202020204" pitchFamily="34" charset="0"/>
                          <a:ea typeface="黑体" panose="02010609060101010101" pitchFamily="49" charset="-122"/>
                        </a:defRPr>
                      </a:lvl4pPr>
                      <a:lvl5pPr eaLnBrk="0" hangingPunct="0">
                        <a:spcBef>
                          <a:spcPct val="20000"/>
                        </a:spcBef>
                        <a:defRPr sz="1400">
                          <a:solidFill>
                            <a:schemeClr val="tx1"/>
                          </a:solidFill>
                          <a:latin typeface="Arial" panose="020B0604020202020204" pitchFamily="34" charset="0"/>
                          <a:ea typeface="黑体" panose="02010609060101010101" pitchFamily="49" charset="-122"/>
                        </a:defRPr>
                      </a:lvl5pPr>
                      <a:lvl6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6pPr>
                      <a:lvl7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7pPr>
                      <a:lvl8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8pPr>
                      <a:lvl9pPr eaLnBrk="0" fontAlgn="base" hangingPunct="0">
                        <a:spcBef>
                          <a:spcPct val="20000"/>
                        </a:spcBef>
                        <a:spcAft>
                          <a:spcPct val="0"/>
                        </a:spcAft>
                        <a:defRPr sz="1400">
                          <a:solidFill>
                            <a:schemeClr val="tx1"/>
                          </a:solidFill>
                          <a:latin typeface="Arial" panose="020B0604020202020204" pitchFamily="34" charset="0"/>
                          <a:ea typeface="黑体" panose="02010609060101010101" pitchFamily="49" charset="-122"/>
                        </a:defRPr>
                      </a:lvl9pPr>
                    </a:lstStyle>
                    <a:p>
                      <a:pPr marL="0" marR="0" lvl="0" indent="266700" algn="l" defTabSz="914400" rtl="0" eaLnBrk="0" fontAlgn="base" latinLnBrk="0" hangingPunct="0">
                        <a:lnSpc>
                          <a:spcPct val="100000"/>
                        </a:lnSpc>
                        <a:spcBef>
                          <a:spcPct val="0"/>
                        </a:spcBef>
                        <a:spcAft>
                          <a:spcPct val="0"/>
                        </a:spcAft>
                        <a:buClrTx/>
                        <a:buSzTx/>
                        <a:buFontTx/>
                        <a:buNone/>
                      </a:pP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SINGAPORE</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SN</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M</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200</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00</a:t>
                      </a:r>
                      <a:endPar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                                                   N</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30</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50</a:t>
                      </a:r>
                      <a:endPar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                                                  45</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       </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22</a:t>
                      </a:r>
                      <a:r>
                        <a:rPr kumimoji="0" lang="en-US" altLang="zh-CN" sz="2700" b="1" i="0" u="none" strike="noStrike" cap="none" normalizeH="0" baseline="0" smtClean="0">
                          <a:ln>
                            <a:noFill/>
                          </a:ln>
                          <a:solidFill>
                            <a:schemeClr val="tx1"/>
                          </a:solidFill>
                          <a:effectLst/>
                          <a:latin typeface="宋体" panose="02010600030101010101" pitchFamily="2" charset="-122"/>
                          <a:ea typeface="宋体" panose="02010600030101010101" pitchFamily="2" charset="-122"/>
                        </a:rPr>
                        <a:t>.</a:t>
                      </a:r>
                      <a:r>
                        <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49</a:t>
                      </a:r>
                      <a:endParaRPr kumimoji="0" lang="en-US" altLang="zh-CN" sz="27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L="144027" marR="144027" marT="68180" marB="6818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bl>
          </a:graphicData>
        </a:graphic>
      </p:graphicFrame>
      <p:sp>
        <p:nvSpPr>
          <p:cNvPr id="279565" name="Rectangle 13"/>
          <p:cNvSpPr/>
          <p:nvPr/>
        </p:nvSpPr>
        <p:spPr>
          <a:xfrm>
            <a:off x="1643063" y="7769225"/>
            <a:ext cx="9753600" cy="1281113"/>
          </a:xfrm>
          <a:prstGeom prst="rect">
            <a:avLst/>
          </a:prstGeom>
          <a:noFill/>
          <a:ln w="9525">
            <a:noFill/>
          </a:ln>
        </p:spPr>
        <p:txBody>
          <a:bodyPr lIns="140717" tIns="70359" rIns="140717" bIns="70359" anchor="ctr" anchorCtr="0">
            <a:spAutoFit/>
          </a:bodyPr>
          <a:p>
            <a:pPr algn="justLow" eaLnBrk="0" hangingPunct="0"/>
            <a:r>
              <a:rPr lang="zh-CN" altLang="en-US" sz="3700" b="1" dirty="0">
                <a:solidFill>
                  <a:srgbClr val="FF0000"/>
                </a:solidFill>
                <a:latin typeface="Arial" panose="020B0604020202020204" pitchFamily="34" charset="0"/>
                <a:ea typeface="楷体_GB2312" pitchFamily="49" charset="-122"/>
              </a:rPr>
              <a:t>以上是普通货物运价表</a:t>
            </a:r>
            <a:endParaRPr lang="zh-CN" altLang="en-US" sz="3700" b="1" dirty="0">
              <a:solidFill>
                <a:srgbClr val="FF0000"/>
              </a:solidFill>
              <a:latin typeface="Arial" panose="020B0604020202020204" pitchFamily="34" charset="0"/>
              <a:ea typeface="楷体_GB2312" pitchFamily="49" charset="-122"/>
            </a:endParaRPr>
          </a:p>
          <a:p>
            <a:pPr algn="justLow" eaLnBrk="0" hangingPunct="0"/>
            <a:r>
              <a:rPr lang="zh-CN" altLang="en-US" sz="3700" b="1" dirty="0">
                <a:solidFill>
                  <a:srgbClr val="FF0000"/>
                </a:solidFill>
                <a:latin typeface="Arial" panose="020B0604020202020204" pitchFamily="34" charset="0"/>
                <a:ea typeface="楷体_GB2312" pitchFamily="49" charset="-122"/>
              </a:rPr>
              <a:t>赵萌萌该如何计算这票货物的空运运费呢？</a:t>
            </a:r>
            <a:endParaRPr lang="zh-CN" altLang="en-US" sz="3700" b="1" dirty="0">
              <a:solidFill>
                <a:srgbClr val="FF0000"/>
              </a:solidFill>
              <a:latin typeface="Arial" panose="020B0604020202020204" pitchFamily="34" charset="0"/>
              <a:ea typeface="楷体_GB2312" pitchFamily="49" charset="-122"/>
            </a:endParaRPr>
          </a:p>
        </p:txBody>
      </p:sp>
    </p:spTree>
  </p:cSld>
  <p:clrMapOvr>
    <a:masterClrMapping/>
  </p:clrMapOvr>
  <p:transition>
    <p:fade/>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0578" name="标题 1"/>
          <p:cNvSpPr>
            <a:spLocks noGrp="1"/>
          </p:cNvSpPr>
          <p:nvPr>
            <p:ph type="title" idx="4294967295"/>
          </p:nvPr>
        </p:nvSpPr>
        <p:spPr>
          <a:ln/>
        </p:spPr>
        <p:txBody>
          <a:bodyPr vert="horz" wrap="square" lIns="143986" tIns="71993" rIns="143986" bIns="71993" anchor="ctr" anchorCtr="0"/>
          <a:p>
            <a:pPr algn="ctr"/>
            <a:r>
              <a:rPr lang="zh-CN" altLang="en-US" sz="6000" b="1" dirty="0"/>
              <a:t>任务剖析</a:t>
            </a:r>
            <a:endParaRPr lang="zh-CN" altLang="en-US" sz="6000" b="1" dirty="0"/>
          </a:p>
        </p:txBody>
      </p:sp>
      <p:grpSp>
        <p:nvGrpSpPr>
          <p:cNvPr id="280579" name="组合 16"/>
          <p:cNvGrpSpPr/>
          <p:nvPr/>
        </p:nvGrpSpPr>
        <p:grpSpPr>
          <a:xfrm>
            <a:off x="396875" y="4040188"/>
            <a:ext cx="3906838" cy="5153025"/>
            <a:chOff x="0" y="0"/>
            <a:chExt cx="3333750" cy="4645025"/>
          </a:xfrm>
        </p:grpSpPr>
        <p:sp>
          <p:nvSpPr>
            <p:cNvPr id="280597" name="Freeform 25"/>
            <p:cNvSpPr>
              <a:spLocks noEditPoints="1"/>
            </p:cNvSpPr>
            <p:nvPr/>
          </p:nvSpPr>
          <p:spPr>
            <a:xfrm>
              <a:off x="2284412" y="749300"/>
              <a:ext cx="1049338" cy="1049338"/>
            </a:xfrm>
            <a:custGeom>
              <a:avLst/>
              <a:gdLst>
                <a:gd name="txL" fmla="*/ 0 w 227"/>
                <a:gd name="txT" fmla="*/ 0 h 227"/>
                <a:gd name="txR" fmla="*/ 227 w 227"/>
                <a:gd name="txB" fmla="*/ 227 h 22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27" h="227">
                  <a:moveTo>
                    <a:pt x="167" y="30"/>
                  </a:moveTo>
                  <a:cubicBezTo>
                    <a:pt x="213" y="60"/>
                    <a:pt x="227" y="122"/>
                    <a:pt x="197" y="169"/>
                  </a:cubicBezTo>
                  <a:cubicBezTo>
                    <a:pt x="170" y="211"/>
                    <a:pt x="116" y="227"/>
                    <a:pt x="71" y="207"/>
                  </a:cubicBezTo>
                  <a:cubicBezTo>
                    <a:pt x="75" y="202"/>
                    <a:pt x="75" y="202"/>
                    <a:pt x="75" y="202"/>
                  </a:cubicBezTo>
                  <a:cubicBezTo>
                    <a:pt x="78" y="197"/>
                    <a:pt x="77" y="191"/>
                    <a:pt x="74" y="189"/>
                  </a:cubicBezTo>
                  <a:cubicBezTo>
                    <a:pt x="61" y="181"/>
                    <a:pt x="61" y="181"/>
                    <a:pt x="61" y="181"/>
                  </a:cubicBezTo>
                  <a:cubicBezTo>
                    <a:pt x="57" y="178"/>
                    <a:pt x="52" y="181"/>
                    <a:pt x="49" y="185"/>
                  </a:cubicBezTo>
                  <a:cubicBezTo>
                    <a:pt x="46" y="190"/>
                    <a:pt x="46" y="190"/>
                    <a:pt x="46" y="190"/>
                  </a:cubicBezTo>
                  <a:cubicBezTo>
                    <a:pt x="9" y="158"/>
                    <a:pt x="0" y="103"/>
                    <a:pt x="28" y="60"/>
                  </a:cubicBezTo>
                  <a:cubicBezTo>
                    <a:pt x="58" y="14"/>
                    <a:pt x="120" y="0"/>
                    <a:pt x="167" y="30"/>
                  </a:cubicBezTo>
                  <a:close/>
                  <a:moveTo>
                    <a:pt x="169" y="151"/>
                  </a:moveTo>
                  <a:cubicBezTo>
                    <a:pt x="189" y="120"/>
                    <a:pt x="180" y="78"/>
                    <a:pt x="149" y="58"/>
                  </a:cubicBezTo>
                  <a:cubicBezTo>
                    <a:pt x="117" y="38"/>
                    <a:pt x="76" y="47"/>
                    <a:pt x="56" y="78"/>
                  </a:cubicBezTo>
                  <a:cubicBezTo>
                    <a:pt x="36" y="110"/>
                    <a:pt x="45" y="151"/>
                    <a:pt x="76" y="171"/>
                  </a:cubicBezTo>
                  <a:cubicBezTo>
                    <a:pt x="107" y="191"/>
                    <a:pt x="149" y="182"/>
                    <a:pt x="169" y="151"/>
                  </a:cubicBezTo>
                  <a:close/>
                </a:path>
              </a:pathLst>
            </a:custGeom>
            <a:solidFill>
              <a:srgbClr val="65A3FF">
                <a:alpha val="100000"/>
              </a:srgbClr>
            </a:solidFill>
            <a:ln w="9525">
              <a:noFill/>
            </a:ln>
          </p:spPr>
          <p:txBody>
            <a:bodyPr/>
            <a:p>
              <a:endParaRPr lang="zh-CN" altLang="en-US"/>
            </a:p>
          </p:txBody>
        </p:sp>
        <p:sp>
          <p:nvSpPr>
            <p:cNvPr id="280598" name="Freeform 26"/>
            <p:cNvSpPr/>
            <p:nvPr/>
          </p:nvSpPr>
          <p:spPr>
            <a:xfrm>
              <a:off x="2449512" y="923925"/>
              <a:ext cx="708025" cy="708025"/>
            </a:xfrm>
            <a:custGeom>
              <a:avLst/>
              <a:gdLst>
                <a:gd name="txL" fmla="*/ 0 w 153"/>
                <a:gd name="txT" fmla="*/ 0 h 153"/>
                <a:gd name="txR" fmla="*/ 153 w 153"/>
                <a:gd name="txB" fmla="*/ 153 h 153"/>
              </a:gdLst>
              <a:ahLst/>
              <a:cxnLst>
                <a:cxn ang="0">
                  <a:pos x="2147483647" y="2147483647"/>
                </a:cxn>
                <a:cxn ang="0">
                  <a:pos x="2147483647" y="2147483647"/>
                </a:cxn>
                <a:cxn ang="0">
                  <a:pos x="2147483647" y="2147483647"/>
                </a:cxn>
                <a:cxn ang="0">
                  <a:pos x="2147483647" y="2147483647"/>
                </a:cxn>
                <a:cxn ang="0">
                  <a:pos x="2147483647" y="2147483647"/>
                </a:cxn>
              </a:cxnLst>
              <a:rect l="txL" t="txT" r="txR" b="txB"/>
              <a:pathLst>
                <a:path w="153" h="153">
                  <a:moveTo>
                    <a:pt x="113" y="20"/>
                  </a:moveTo>
                  <a:cubicBezTo>
                    <a:pt x="144" y="40"/>
                    <a:pt x="153" y="82"/>
                    <a:pt x="133" y="113"/>
                  </a:cubicBezTo>
                  <a:cubicBezTo>
                    <a:pt x="113" y="144"/>
                    <a:pt x="71" y="153"/>
                    <a:pt x="40" y="133"/>
                  </a:cubicBezTo>
                  <a:cubicBezTo>
                    <a:pt x="9" y="113"/>
                    <a:pt x="0" y="72"/>
                    <a:pt x="20" y="40"/>
                  </a:cubicBezTo>
                  <a:cubicBezTo>
                    <a:pt x="40" y="9"/>
                    <a:pt x="81" y="0"/>
                    <a:pt x="113" y="20"/>
                  </a:cubicBezTo>
                  <a:close/>
                </a:path>
              </a:pathLst>
            </a:custGeom>
            <a:solidFill>
              <a:schemeClr val="bg1">
                <a:alpha val="100000"/>
              </a:schemeClr>
            </a:solidFill>
            <a:ln w="9525">
              <a:noFill/>
            </a:ln>
          </p:spPr>
          <p:txBody>
            <a:bodyPr/>
            <a:p>
              <a:endParaRPr lang="zh-CN" altLang="en-US"/>
            </a:p>
          </p:txBody>
        </p:sp>
        <p:sp>
          <p:nvSpPr>
            <p:cNvPr id="280599" name="Freeform 33"/>
            <p:cNvSpPr/>
            <p:nvPr/>
          </p:nvSpPr>
          <p:spPr>
            <a:xfrm>
              <a:off x="2497137" y="1571625"/>
              <a:ext cx="147638" cy="133350"/>
            </a:xfrm>
            <a:custGeom>
              <a:avLst/>
              <a:gdLst>
                <a:gd name="txL" fmla="*/ 0 w 32"/>
                <a:gd name="txT" fmla="*/ 0 h 29"/>
                <a:gd name="txR" fmla="*/ 32 w 32"/>
                <a:gd name="txB" fmla="*/ 29 h 29"/>
              </a:gdLst>
              <a:ahLst/>
              <a:cxnLst>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2147483647"/>
                </a:cxn>
              </a:cxnLst>
              <a:rect l="txL" t="txT" r="txR" b="txB"/>
              <a:pathLst>
                <a:path w="32" h="29">
                  <a:moveTo>
                    <a:pt x="28" y="11"/>
                  </a:moveTo>
                  <a:cubicBezTo>
                    <a:pt x="31" y="13"/>
                    <a:pt x="32" y="19"/>
                    <a:pt x="29" y="24"/>
                  </a:cubicBezTo>
                  <a:cubicBezTo>
                    <a:pt x="25" y="29"/>
                    <a:pt x="25" y="29"/>
                    <a:pt x="25" y="29"/>
                  </a:cubicBezTo>
                  <a:cubicBezTo>
                    <a:pt x="21" y="27"/>
                    <a:pt x="16" y="24"/>
                    <a:pt x="12" y="21"/>
                  </a:cubicBezTo>
                  <a:cubicBezTo>
                    <a:pt x="8" y="19"/>
                    <a:pt x="4" y="16"/>
                    <a:pt x="0" y="12"/>
                  </a:cubicBezTo>
                  <a:cubicBezTo>
                    <a:pt x="3" y="7"/>
                    <a:pt x="3" y="7"/>
                    <a:pt x="3" y="7"/>
                  </a:cubicBezTo>
                  <a:cubicBezTo>
                    <a:pt x="6" y="3"/>
                    <a:pt x="11" y="0"/>
                    <a:pt x="15" y="3"/>
                  </a:cubicBezTo>
                  <a:lnTo>
                    <a:pt x="28" y="11"/>
                  </a:lnTo>
                  <a:close/>
                </a:path>
              </a:pathLst>
            </a:custGeom>
            <a:solidFill>
              <a:srgbClr val="65A3FF">
                <a:alpha val="100000"/>
              </a:srgbClr>
            </a:solidFill>
            <a:ln w="9525">
              <a:noFill/>
            </a:ln>
          </p:spPr>
          <p:txBody>
            <a:bodyPr/>
            <a:p>
              <a:endParaRPr lang="zh-CN" altLang="en-US"/>
            </a:p>
          </p:txBody>
        </p:sp>
        <p:sp>
          <p:nvSpPr>
            <p:cNvPr id="280600" name="Freeform 35"/>
            <p:cNvSpPr/>
            <p:nvPr/>
          </p:nvSpPr>
          <p:spPr>
            <a:xfrm>
              <a:off x="2449512" y="1627187"/>
              <a:ext cx="161925" cy="147638"/>
            </a:xfrm>
            <a:custGeom>
              <a:avLst/>
              <a:gdLst>
                <a:gd name="txL" fmla="*/ 0 w 35"/>
                <a:gd name="txT" fmla="*/ 0 h 32"/>
                <a:gd name="txR" fmla="*/ 35 w 35"/>
                <a:gd name="txB" fmla="*/ 32 h 32"/>
              </a:gdLst>
              <a:ahLst/>
              <a:cxnLst>
                <a:cxn ang="0">
                  <a:pos x="2147483647" y="2147483647"/>
                </a:cxn>
                <a:cxn ang="0">
                  <a:pos x="2147483647" y="2147483647"/>
                </a:cxn>
                <a:cxn ang="0">
                  <a:pos x="0" y="2147483647"/>
                </a:cxn>
                <a:cxn ang="0">
                  <a:pos x="2147483647" y="0"/>
                </a:cxn>
                <a:cxn ang="0">
                  <a:pos x="2147483647" y="2147483647"/>
                </a:cxn>
                <a:cxn ang="0">
                  <a:pos x="2147483647" y="2147483647"/>
                </a:cxn>
              </a:cxnLst>
              <a:rect l="txL" t="txT" r="txR" b="txB"/>
              <a:pathLst>
                <a:path w="35" h="32">
                  <a:moveTo>
                    <a:pt x="35" y="17"/>
                  </a:moveTo>
                  <a:cubicBezTo>
                    <a:pt x="26" y="32"/>
                    <a:pt x="26" y="32"/>
                    <a:pt x="26" y="32"/>
                  </a:cubicBezTo>
                  <a:cubicBezTo>
                    <a:pt x="0" y="15"/>
                    <a:pt x="0" y="15"/>
                    <a:pt x="0" y="15"/>
                  </a:cubicBezTo>
                  <a:cubicBezTo>
                    <a:pt x="10" y="0"/>
                    <a:pt x="10" y="0"/>
                    <a:pt x="10" y="0"/>
                  </a:cubicBezTo>
                  <a:cubicBezTo>
                    <a:pt x="14" y="4"/>
                    <a:pt x="18" y="7"/>
                    <a:pt x="22" y="9"/>
                  </a:cubicBezTo>
                  <a:cubicBezTo>
                    <a:pt x="26" y="12"/>
                    <a:pt x="31" y="15"/>
                    <a:pt x="35" y="17"/>
                  </a:cubicBezTo>
                  <a:close/>
                </a:path>
              </a:pathLst>
            </a:custGeom>
            <a:solidFill>
              <a:srgbClr val="65A3FF">
                <a:alpha val="100000"/>
              </a:srgbClr>
            </a:solidFill>
            <a:ln w="9525">
              <a:noFill/>
            </a:ln>
          </p:spPr>
          <p:txBody>
            <a:bodyPr/>
            <a:p>
              <a:endParaRPr lang="zh-CN" altLang="en-US"/>
            </a:p>
          </p:txBody>
        </p:sp>
        <p:sp>
          <p:nvSpPr>
            <p:cNvPr id="280601" name="Freeform 37"/>
            <p:cNvSpPr/>
            <p:nvPr/>
          </p:nvSpPr>
          <p:spPr>
            <a:xfrm>
              <a:off x="2144712" y="1798637"/>
              <a:ext cx="444500" cy="420688"/>
            </a:xfrm>
            <a:custGeom>
              <a:avLst/>
              <a:gdLst>
                <a:gd name="txL" fmla="*/ 0 w 96"/>
                <a:gd name="txT" fmla="*/ 0 h 91"/>
                <a:gd name="txR" fmla="*/ 96 w 96"/>
                <a:gd name="txB" fmla="*/ 91 h 9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Lst>
              <a:rect l="txL" t="txT" r="txR" b="txB"/>
              <a:pathLst>
                <a:path w="96" h="91">
                  <a:moveTo>
                    <a:pt x="89" y="0"/>
                  </a:moveTo>
                  <a:cubicBezTo>
                    <a:pt x="95" y="7"/>
                    <a:pt x="96" y="17"/>
                    <a:pt x="91" y="25"/>
                  </a:cubicBezTo>
                  <a:cubicBezTo>
                    <a:pt x="56" y="79"/>
                    <a:pt x="56" y="79"/>
                    <a:pt x="56" y="79"/>
                  </a:cubicBezTo>
                  <a:cubicBezTo>
                    <a:pt x="50" y="89"/>
                    <a:pt x="37" y="91"/>
                    <a:pt x="27" y="85"/>
                  </a:cubicBezTo>
                  <a:cubicBezTo>
                    <a:pt x="11" y="75"/>
                    <a:pt x="11" y="75"/>
                    <a:pt x="11" y="75"/>
                  </a:cubicBezTo>
                  <a:cubicBezTo>
                    <a:pt x="3" y="69"/>
                    <a:pt x="0" y="59"/>
                    <a:pt x="3" y="51"/>
                  </a:cubicBezTo>
                  <a:cubicBezTo>
                    <a:pt x="34" y="51"/>
                    <a:pt x="61" y="51"/>
                    <a:pt x="61" y="51"/>
                  </a:cubicBezTo>
                  <a:cubicBezTo>
                    <a:pt x="63" y="30"/>
                    <a:pt x="63" y="30"/>
                    <a:pt x="63" y="30"/>
                  </a:cubicBezTo>
                  <a:cubicBezTo>
                    <a:pt x="67" y="30"/>
                    <a:pt x="71" y="28"/>
                    <a:pt x="73" y="24"/>
                  </a:cubicBezTo>
                  <a:lnTo>
                    <a:pt x="89" y="0"/>
                  </a:lnTo>
                  <a:close/>
                </a:path>
              </a:pathLst>
            </a:custGeom>
            <a:solidFill>
              <a:srgbClr val="65A3FF">
                <a:alpha val="100000"/>
              </a:srgbClr>
            </a:solidFill>
            <a:ln w="9525">
              <a:noFill/>
            </a:ln>
          </p:spPr>
          <p:txBody>
            <a:bodyPr/>
            <a:p>
              <a:endParaRPr lang="zh-CN" altLang="en-US"/>
            </a:p>
          </p:txBody>
        </p:sp>
        <p:sp>
          <p:nvSpPr>
            <p:cNvPr id="280602" name="Freeform 38"/>
            <p:cNvSpPr/>
            <p:nvPr/>
          </p:nvSpPr>
          <p:spPr>
            <a:xfrm>
              <a:off x="2366962" y="1719262"/>
              <a:ext cx="188913" cy="217488"/>
            </a:xfrm>
            <a:custGeom>
              <a:avLst/>
              <a:gdLst>
                <a:gd name="txL" fmla="*/ 0 w 41"/>
                <a:gd name="txT" fmla="*/ 0 h 47"/>
                <a:gd name="txR" fmla="*/ 41 w 41"/>
                <a:gd name="txB" fmla="*/ 47 h 47"/>
              </a:gdLst>
              <a:ahLst/>
              <a:cxnLst>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 ang="0">
                  <a:pos x="2147483647" y="2147483647"/>
                </a:cxn>
                <a:cxn ang="0">
                  <a:pos x="2147483647" y="2147483647"/>
                </a:cxn>
              </a:cxnLst>
              <a:rect l="txL" t="txT" r="txR" b="txB"/>
              <a:pathLst>
                <a:path w="41" h="47">
                  <a:moveTo>
                    <a:pt x="41" y="17"/>
                  </a:moveTo>
                  <a:cubicBezTo>
                    <a:pt x="25" y="41"/>
                    <a:pt x="25" y="41"/>
                    <a:pt x="25" y="41"/>
                  </a:cubicBezTo>
                  <a:cubicBezTo>
                    <a:pt x="23" y="45"/>
                    <a:pt x="19" y="47"/>
                    <a:pt x="15" y="47"/>
                  </a:cubicBezTo>
                  <a:cubicBezTo>
                    <a:pt x="18" y="26"/>
                    <a:pt x="18" y="26"/>
                    <a:pt x="18" y="26"/>
                  </a:cubicBezTo>
                  <a:cubicBezTo>
                    <a:pt x="0" y="24"/>
                    <a:pt x="0" y="24"/>
                    <a:pt x="0" y="24"/>
                  </a:cubicBezTo>
                  <a:cubicBezTo>
                    <a:pt x="15" y="0"/>
                    <a:pt x="15" y="0"/>
                    <a:pt x="15" y="0"/>
                  </a:cubicBezTo>
                  <a:cubicBezTo>
                    <a:pt x="17" y="1"/>
                    <a:pt x="18" y="2"/>
                    <a:pt x="20" y="3"/>
                  </a:cubicBezTo>
                  <a:cubicBezTo>
                    <a:pt x="36" y="13"/>
                    <a:pt x="36" y="13"/>
                    <a:pt x="36" y="13"/>
                  </a:cubicBezTo>
                  <a:cubicBezTo>
                    <a:pt x="38" y="14"/>
                    <a:pt x="39" y="15"/>
                    <a:pt x="41" y="17"/>
                  </a:cubicBezTo>
                  <a:close/>
                </a:path>
              </a:pathLst>
            </a:custGeom>
            <a:solidFill>
              <a:srgbClr val="65A3FF">
                <a:alpha val="100000"/>
              </a:srgbClr>
            </a:solidFill>
            <a:ln w="9525">
              <a:noFill/>
            </a:ln>
          </p:spPr>
          <p:txBody>
            <a:bodyPr/>
            <a:p>
              <a:endParaRPr lang="zh-CN" altLang="en-US"/>
            </a:p>
          </p:txBody>
        </p:sp>
        <p:sp>
          <p:nvSpPr>
            <p:cNvPr id="280603" name="Freeform 39"/>
            <p:cNvSpPr/>
            <p:nvPr/>
          </p:nvSpPr>
          <p:spPr>
            <a:xfrm>
              <a:off x="2347912" y="1830387"/>
              <a:ext cx="101600" cy="106363"/>
            </a:xfrm>
            <a:custGeom>
              <a:avLst/>
              <a:gdLst>
                <a:gd name="txL" fmla="*/ 0 w 22"/>
                <a:gd name="txT" fmla="*/ 0 h 23"/>
                <a:gd name="txR" fmla="*/ 22 w 22"/>
                <a:gd name="txB" fmla="*/ 23 h 23"/>
              </a:gdLst>
              <a:ahLst/>
              <a:cxnLst>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Lst>
              <a:rect l="txL" t="txT" r="txR" b="txB"/>
              <a:pathLst>
                <a:path w="22" h="23">
                  <a:moveTo>
                    <a:pt x="22" y="2"/>
                  </a:moveTo>
                  <a:cubicBezTo>
                    <a:pt x="19" y="23"/>
                    <a:pt x="19" y="23"/>
                    <a:pt x="19" y="23"/>
                  </a:cubicBezTo>
                  <a:cubicBezTo>
                    <a:pt x="19" y="22"/>
                    <a:pt x="18" y="22"/>
                    <a:pt x="17" y="22"/>
                  </a:cubicBezTo>
                  <a:cubicBezTo>
                    <a:pt x="4" y="13"/>
                    <a:pt x="4" y="13"/>
                    <a:pt x="4" y="13"/>
                  </a:cubicBezTo>
                  <a:cubicBezTo>
                    <a:pt x="1" y="11"/>
                    <a:pt x="0" y="5"/>
                    <a:pt x="3" y="1"/>
                  </a:cubicBezTo>
                  <a:cubicBezTo>
                    <a:pt x="4" y="0"/>
                    <a:pt x="4" y="0"/>
                    <a:pt x="4" y="0"/>
                  </a:cubicBezTo>
                  <a:lnTo>
                    <a:pt x="22" y="2"/>
                  </a:lnTo>
                  <a:close/>
                </a:path>
              </a:pathLst>
            </a:custGeom>
            <a:solidFill>
              <a:srgbClr val="65A3FF">
                <a:alpha val="100000"/>
              </a:srgbClr>
            </a:solidFill>
            <a:ln w="9525">
              <a:noFill/>
            </a:ln>
          </p:spPr>
          <p:txBody>
            <a:bodyPr/>
            <a:p>
              <a:endParaRPr lang="zh-CN" altLang="en-US"/>
            </a:p>
          </p:txBody>
        </p:sp>
        <p:sp>
          <p:nvSpPr>
            <p:cNvPr id="280604" name="Freeform 42"/>
            <p:cNvSpPr/>
            <p:nvPr/>
          </p:nvSpPr>
          <p:spPr>
            <a:xfrm>
              <a:off x="2159000" y="1820862"/>
              <a:ext cx="277813" cy="212725"/>
            </a:xfrm>
            <a:custGeom>
              <a:avLst/>
              <a:gdLst>
                <a:gd name="txL" fmla="*/ 0 w 60"/>
                <a:gd name="txT" fmla="*/ 0 h 46"/>
                <a:gd name="txR" fmla="*/ 60 w 60"/>
                <a:gd name="txB" fmla="*/ 46 h 46"/>
              </a:gdLst>
              <a:ahLst/>
              <a:cxnLst>
                <a:cxn ang="0">
                  <a:pos x="2147483647" y="2147483647"/>
                </a:cxn>
                <a:cxn ang="0">
                  <a:pos x="2147483647" y="2147483647"/>
                </a:cxn>
                <a:cxn ang="0">
                  <a:pos x="0"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Lst>
              <a:rect l="txL" t="txT" r="txR" b="txB"/>
              <a:pathLst>
                <a:path w="60" h="46">
                  <a:moveTo>
                    <a:pt x="60" y="25"/>
                  </a:moveTo>
                  <a:cubicBezTo>
                    <a:pt x="58" y="46"/>
                    <a:pt x="58" y="46"/>
                    <a:pt x="58" y="46"/>
                  </a:cubicBezTo>
                  <a:cubicBezTo>
                    <a:pt x="58" y="46"/>
                    <a:pt x="31" y="46"/>
                    <a:pt x="0" y="46"/>
                  </a:cubicBezTo>
                  <a:cubicBezTo>
                    <a:pt x="0" y="44"/>
                    <a:pt x="1" y="43"/>
                    <a:pt x="2" y="41"/>
                  </a:cubicBezTo>
                  <a:cubicBezTo>
                    <a:pt x="28" y="0"/>
                    <a:pt x="28" y="0"/>
                    <a:pt x="28" y="0"/>
                  </a:cubicBezTo>
                  <a:cubicBezTo>
                    <a:pt x="45" y="2"/>
                    <a:pt x="45" y="2"/>
                    <a:pt x="45" y="2"/>
                  </a:cubicBezTo>
                  <a:cubicBezTo>
                    <a:pt x="44" y="3"/>
                    <a:pt x="44" y="3"/>
                    <a:pt x="44" y="3"/>
                  </a:cubicBezTo>
                  <a:cubicBezTo>
                    <a:pt x="41" y="7"/>
                    <a:pt x="42" y="13"/>
                    <a:pt x="45" y="15"/>
                  </a:cubicBezTo>
                  <a:cubicBezTo>
                    <a:pt x="58" y="24"/>
                    <a:pt x="58" y="24"/>
                    <a:pt x="58" y="24"/>
                  </a:cubicBezTo>
                  <a:cubicBezTo>
                    <a:pt x="59" y="24"/>
                    <a:pt x="60" y="24"/>
                    <a:pt x="60" y="25"/>
                  </a:cubicBezTo>
                  <a:close/>
                </a:path>
              </a:pathLst>
            </a:custGeom>
            <a:solidFill>
              <a:srgbClr val="65A3FF">
                <a:alpha val="100000"/>
              </a:srgbClr>
            </a:solidFill>
            <a:ln w="9525">
              <a:noFill/>
            </a:ln>
          </p:spPr>
          <p:txBody>
            <a:bodyPr/>
            <a:p>
              <a:endParaRPr lang="zh-CN" altLang="en-US"/>
            </a:p>
          </p:txBody>
        </p:sp>
        <p:sp>
          <p:nvSpPr>
            <p:cNvPr id="280605" name="Freeform 43"/>
            <p:cNvSpPr/>
            <p:nvPr/>
          </p:nvSpPr>
          <p:spPr>
            <a:xfrm>
              <a:off x="2289175" y="1709737"/>
              <a:ext cx="147638" cy="120650"/>
            </a:xfrm>
            <a:custGeom>
              <a:avLst/>
              <a:gdLst>
                <a:gd name="txL" fmla="*/ 0 w 32"/>
                <a:gd name="txT" fmla="*/ 0 h 26"/>
                <a:gd name="txR" fmla="*/ 32 w 32"/>
                <a:gd name="txB" fmla="*/ 26 h 26"/>
              </a:gdLst>
              <a:ahLst/>
              <a:cxnLst>
                <a:cxn ang="0">
                  <a:pos x="2147483647" y="2147483647"/>
                </a:cxn>
                <a:cxn ang="0">
                  <a:pos x="2147483647" y="2147483647"/>
                </a:cxn>
                <a:cxn ang="0">
                  <a:pos x="0" y="2147483647"/>
                </a:cxn>
                <a:cxn ang="0">
                  <a:pos x="2147483647" y="2147483647"/>
                </a:cxn>
                <a:cxn ang="0">
                  <a:pos x="2147483647" y="2147483647"/>
                </a:cxn>
              </a:cxnLst>
              <a:rect l="txL" t="txT" r="txR" b="txB"/>
              <a:pathLst>
                <a:path w="32" h="26">
                  <a:moveTo>
                    <a:pt x="32" y="2"/>
                  </a:moveTo>
                  <a:cubicBezTo>
                    <a:pt x="17" y="26"/>
                    <a:pt x="17" y="26"/>
                    <a:pt x="17" y="26"/>
                  </a:cubicBezTo>
                  <a:cubicBezTo>
                    <a:pt x="0" y="24"/>
                    <a:pt x="0" y="24"/>
                    <a:pt x="0" y="24"/>
                  </a:cubicBezTo>
                  <a:cubicBezTo>
                    <a:pt x="9" y="11"/>
                    <a:pt x="9" y="11"/>
                    <a:pt x="9" y="11"/>
                  </a:cubicBezTo>
                  <a:cubicBezTo>
                    <a:pt x="14" y="3"/>
                    <a:pt x="23" y="0"/>
                    <a:pt x="32" y="2"/>
                  </a:cubicBezTo>
                  <a:close/>
                </a:path>
              </a:pathLst>
            </a:custGeom>
            <a:solidFill>
              <a:srgbClr val="65A3FF">
                <a:alpha val="100000"/>
              </a:srgbClr>
            </a:solidFill>
            <a:ln w="9525">
              <a:noFill/>
            </a:ln>
          </p:spPr>
          <p:txBody>
            <a:bodyPr/>
            <a:p>
              <a:endParaRPr lang="zh-CN" altLang="en-US"/>
            </a:p>
          </p:txBody>
        </p:sp>
        <p:sp>
          <p:nvSpPr>
            <p:cNvPr id="280606" name="Oval 44"/>
            <p:cNvSpPr/>
            <p:nvPr/>
          </p:nvSpPr>
          <p:spPr>
            <a:xfrm>
              <a:off x="763587" y="0"/>
              <a:ext cx="771525" cy="776288"/>
            </a:xfrm>
            <a:prstGeom prst="ellipse">
              <a:avLst/>
            </a:prstGeom>
            <a:solidFill>
              <a:srgbClr val="65A3FF"/>
            </a:solidFill>
            <a:ln w="9525">
              <a:noFill/>
            </a:ln>
          </p:spPr>
          <p:txBody>
            <a:bodyPr lIns="90170" tIns="46990" rIns="90170" bIns="4699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1800" dirty="0"/>
            </a:p>
          </p:txBody>
        </p:sp>
        <p:sp>
          <p:nvSpPr>
            <p:cNvPr id="280607" name="Freeform 45"/>
            <p:cNvSpPr/>
            <p:nvPr/>
          </p:nvSpPr>
          <p:spPr>
            <a:xfrm>
              <a:off x="836612" y="998537"/>
              <a:ext cx="300038" cy="1020763"/>
            </a:xfrm>
            <a:custGeom>
              <a:avLst/>
              <a:gdLst>
                <a:gd name="txL" fmla="*/ 0 w 189"/>
                <a:gd name="txT" fmla="*/ 0 h 643"/>
                <a:gd name="txR" fmla="*/ 189 w 189"/>
                <a:gd name="txB" fmla="*/ 643 h 643"/>
              </a:gdLst>
              <a:ahLst/>
              <a:cxnLst>
                <a:cxn ang="0">
                  <a:pos x="2147483647" y="0"/>
                </a:cxn>
                <a:cxn ang="0">
                  <a:pos x="2147483647" y="2147483647"/>
                </a:cxn>
                <a:cxn ang="0">
                  <a:pos x="2147483647" y="2147483647"/>
                </a:cxn>
                <a:cxn ang="0">
                  <a:pos x="0" y="2147483647"/>
                </a:cxn>
                <a:cxn ang="0">
                  <a:pos x="2147483647" y="0"/>
                </a:cxn>
              </a:cxnLst>
              <a:rect l="txL" t="txT" r="txR" b="txB"/>
              <a:pathLst>
                <a:path w="189" h="643">
                  <a:moveTo>
                    <a:pt x="131" y="0"/>
                  </a:moveTo>
                  <a:lnTo>
                    <a:pt x="189" y="524"/>
                  </a:lnTo>
                  <a:lnTo>
                    <a:pt x="82" y="643"/>
                  </a:lnTo>
                  <a:lnTo>
                    <a:pt x="0" y="501"/>
                  </a:lnTo>
                  <a:lnTo>
                    <a:pt x="131" y="0"/>
                  </a:lnTo>
                  <a:close/>
                </a:path>
              </a:pathLst>
            </a:custGeom>
            <a:solidFill>
              <a:schemeClr val="bg1">
                <a:alpha val="100000"/>
              </a:schemeClr>
            </a:solidFill>
            <a:ln w="9525">
              <a:noFill/>
            </a:ln>
          </p:spPr>
          <p:txBody>
            <a:bodyPr/>
            <a:p>
              <a:endParaRPr lang="zh-CN" altLang="en-US"/>
            </a:p>
          </p:txBody>
        </p:sp>
        <p:sp>
          <p:nvSpPr>
            <p:cNvPr id="280608" name="Freeform 46"/>
            <p:cNvSpPr/>
            <p:nvPr/>
          </p:nvSpPr>
          <p:spPr>
            <a:xfrm>
              <a:off x="0" y="804862"/>
              <a:ext cx="2251075" cy="3840163"/>
            </a:xfrm>
            <a:custGeom>
              <a:avLst/>
              <a:gdLst>
                <a:gd name="txL" fmla="*/ 0 w 487"/>
                <a:gd name="txT" fmla="*/ 0 h 831"/>
                <a:gd name="txR" fmla="*/ 487 w 487"/>
                <a:gd name="txB" fmla="*/ 831 h 831"/>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2147483647"/>
                </a:cxn>
                <a:cxn ang="0">
                  <a:pos x="2147483647" y="0"/>
                </a:cxn>
              </a:cxnLst>
              <a:rect l="txL" t="txT" r="txR" b="txB"/>
              <a:pathLst>
                <a:path w="487" h="831">
                  <a:moveTo>
                    <a:pt x="173" y="0"/>
                  </a:moveTo>
                  <a:cubicBezTo>
                    <a:pt x="173" y="0"/>
                    <a:pt x="169" y="42"/>
                    <a:pt x="226" y="42"/>
                  </a:cubicBezTo>
                  <a:cubicBezTo>
                    <a:pt x="181" y="214"/>
                    <a:pt x="181" y="214"/>
                    <a:pt x="181" y="214"/>
                  </a:cubicBezTo>
                  <a:cubicBezTo>
                    <a:pt x="209" y="263"/>
                    <a:pt x="209" y="263"/>
                    <a:pt x="209" y="263"/>
                  </a:cubicBezTo>
                  <a:cubicBezTo>
                    <a:pt x="246" y="222"/>
                    <a:pt x="246" y="222"/>
                    <a:pt x="246" y="222"/>
                  </a:cubicBezTo>
                  <a:cubicBezTo>
                    <a:pt x="226" y="42"/>
                    <a:pt x="226" y="42"/>
                    <a:pt x="226" y="42"/>
                  </a:cubicBezTo>
                  <a:cubicBezTo>
                    <a:pt x="283" y="42"/>
                    <a:pt x="265" y="5"/>
                    <a:pt x="265" y="5"/>
                  </a:cubicBezTo>
                  <a:cubicBezTo>
                    <a:pt x="304" y="11"/>
                    <a:pt x="346" y="27"/>
                    <a:pt x="360" y="68"/>
                  </a:cubicBezTo>
                  <a:cubicBezTo>
                    <a:pt x="360" y="68"/>
                    <a:pt x="371" y="103"/>
                    <a:pt x="385" y="149"/>
                  </a:cubicBezTo>
                  <a:cubicBezTo>
                    <a:pt x="399" y="196"/>
                    <a:pt x="422" y="212"/>
                    <a:pt x="422" y="212"/>
                  </a:cubicBezTo>
                  <a:cubicBezTo>
                    <a:pt x="487" y="219"/>
                    <a:pt x="487" y="219"/>
                    <a:pt x="487" y="219"/>
                  </a:cubicBezTo>
                  <a:cubicBezTo>
                    <a:pt x="456" y="266"/>
                    <a:pt x="456" y="266"/>
                    <a:pt x="456" y="266"/>
                  </a:cubicBezTo>
                  <a:cubicBezTo>
                    <a:pt x="437" y="266"/>
                    <a:pt x="418" y="266"/>
                    <a:pt x="403" y="266"/>
                  </a:cubicBezTo>
                  <a:cubicBezTo>
                    <a:pt x="362" y="266"/>
                    <a:pt x="351" y="226"/>
                    <a:pt x="351" y="226"/>
                  </a:cubicBezTo>
                  <a:cubicBezTo>
                    <a:pt x="319" y="125"/>
                    <a:pt x="319" y="125"/>
                    <a:pt x="319" y="125"/>
                  </a:cubicBezTo>
                  <a:cubicBezTo>
                    <a:pt x="319" y="125"/>
                    <a:pt x="298" y="304"/>
                    <a:pt x="298" y="379"/>
                  </a:cubicBezTo>
                  <a:cubicBezTo>
                    <a:pt x="298" y="453"/>
                    <a:pt x="266" y="831"/>
                    <a:pt x="266" y="831"/>
                  </a:cubicBezTo>
                  <a:cubicBezTo>
                    <a:pt x="209" y="831"/>
                    <a:pt x="209" y="831"/>
                    <a:pt x="209" y="831"/>
                  </a:cubicBezTo>
                  <a:cubicBezTo>
                    <a:pt x="202" y="379"/>
                    <a:pt x="202" y="379"/>
                    <a:pt x="202" y="379"/>
                  </a:cubicBezTo>
                  <a:cubicBezTo>
                    <a:pt x="174" y="379"/>
                    <a:pt x="174" y="379"/>
                    <a:pt x="174" y="379"/>
                  </a:cubicBezTo>
                  <a:cubicBezTo>
                    <a:pt x="158" y="831"/>
                    <a:pt x="158" y="831"/>
                    <a:pt x="158" y="831"/>
                  </a:cubicBezTo>
                  <a:cubicBezTo>
                    <a:pt x="103" y="831"/>
                    <a:pt x="103" y="831"/>
                    <a:pt x="103" y="831"/>
                  </a:cubicBezTo>
                  <a:cubicBezTo>
                    <a:pt x="73" y="453"/>
                    <a:pt x="73" y="453"/>
                    <a:pt x="73" y="453"/>
                  </a:cubicBezTo>
                  <a:cubicBezTo>
                    <a:pt x="73" y="317"/>
                    <a:pt x="113" y="111"/>
                    <a:pt x="113" y="111"/>
                  </a:cubicBezTo>
                  <a:cubicBezTo>
                    <a:pt x="57" y="235"/>
                    <a:pt x="57" y="235"/>
                    <a:pt x="57" y="235"/>
                  </a:cubicBezTo>
                  <a:cubicBezTo>
                    <a:pt x="57" y="400"/>
                    <a:pt x="57" y="400"/>
                    <a:pt x="57" y="400"/>
                  </a:cubicBezTo>
                  <a:cubicBezTo>
                    <a:pt x="12" y="400"/>
                    <a:pt x="12" y="400"/>
                    <a:pt x="12" y="400"/>
                  </a:cubicBezTo>
                  <a:cubicBezTo>
                    <a:pt x="0" y="226"/>
                    <a:pt x="0" y="226"/>
                    <a:pt x="0" y="226"/>
                  </a:cubicBezTo>
                  <a:cubicBezTo>
                    <a:pt x="0" y="226"/>
                    <a:pt x="12" y="199"/>
                    <a:pt x="41" y="87"/>
                  </a:cubicBezTo>
                  <a:cubicBezTo>
                    <a:pt x="49" y="60"/>
                    <a:pt x="75" y="30"/>
                    <a:pt x="100" y="17"/>
                  </a:cubicBezTo>
                  <a:cubicBezTo>
                    <a:pt x="122" y="6"/>
                    <a:pt x="147" y="1"/>
                    <a:pt x="173" y="0"/>
                  </a:cubicBezTo>
                  <a:close/>
                </a:path>
              </a:pathLst>
            </a:custGeom>
            <a:solidFill>
              <a:srgbClr val="65A3FF">
                <a:alpha val="100000"/>
              </a:srgbClr>
            </a:solidFill>
            <a:ln w="9525">
              <a:noFill/>
            </a:ln>
          </p:spPr>
          <p:txBody>
            <a:bodyPr/>
            <a:p>
              <a:endParaRPr lang="zh-CN" altLang="en-US"/>
            </a:p>
          </p:txBody>
        </p:sp>
      </p:grpSp>
      <p:sp>
        <p:nvSpPr>
          <p:cNvPr id="280580" name="Text Box 16"/>
          <p:cNvSpPr txBox="1"/>
          <p:nvPr/>
        </p:nvSpPr>
        <p:spPr>
          <a:xfrm>
            <a:off x="4252913" y="3071813"/>
            <a:ext cx="9240837" cy="7102475"/>
          </a:xfrm>
          <a:prstGeom prst="rect">
            <a:avLst/>
          </a:prstGeom>
          <a:solidFill>
            <a:schemeClr val="accent1"/>
          </a:solidFill>
          <a:ln w="38100" cap="flat" cmpd="sng">
            <a:solidFill>
              <a:srgbClr val="65A3FF"/>
            </a:solidFill>
            <a:prstDash val="dash"/>
            <a:miter/>
            <a:headEnd type="none" w="med" len="med"/>
            <a:tailEnd type="none" w="med" len="med"/>
          </a:ln>
        </p:spPr>
        <p:txBody>
          <a:bodyPr lIns="138713" tIns="72288" rIns="138713" bIns="72288">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455930" lvl="0" indent="-455930" eaLnBrk="1" hangingPunct="1">
              <a:spcBef>
                <a:spcPct val="0"/>
              </a:spcBef>
              <a:buNone/>
            </a:pPr>
            <a:endParaRPr lang="en-US" altLang="zh-CN" sz="1800" b="1" dirty="0">
              <a:solidFill>
                <a:srgbClr val="FF0000"/>
              </a:solidFill>
              <a:ea typeface="宋体" panose="02010600030101010101" pitchFamily="2" charset="-122"/>
            </a:endParaRPr>
          </a:p>
          <a:p>
            <a:pPr marL="455930" lvl="0" indent="-455930" eaLnBrk="1" hangingPunct="1">
              <a:spcBef>
                <a:spcPct val="0"/>
              </a:spcBef>
              <a:buNone/>
            </a:pPr>
            <a:r>
              <a:rPr lang="zh-CN" altLang="en-US" sz="3100" b="1" dirty="0">
                <a:ea typeface="宋体" panose="02010600030101010101" pitchFamily="2" charset="-122"/>
              </a:rPr>
              <a:t>实际毛重：</a:t>
            </a:r>
            <a:r>
              <a:rPr lang="en-US" altLang="zh-CN" sz="3100" b="1" dirty="0">
                <a:ea typeface="宋体" panose="02010600030101010101" pitchFamily="2" charset="-122"/>
              </a:rPr>
              <a:t>42.6KGS</a:t>
            </a:r>
            <a:endParaRPr lang="en-US" altLang="zh-CN" sz="3100" b="1" dirty="0">
              <a:ea typeface="宋体" panose="02010600030101010101" pitchFamily="2" charset="-122"/>
            </a:endParaRPr>
          </a:p>
          <a:p>
            <a:pPr marL="455930" lvl="0" indent="-455930" eaLnBrk="1" hangingPunct="1">
              <a:spcBef>
                <a:spcPct val="0"/>
              </a:spcBef>
              <a:buNone/>
            </a:pPr>
            <a:endParaRPr lang="en-US" altLang="zh-CN" sz="3100" b="1" dirty="0">
              <a:ea typeface="宋体" panose="02010600030101010101" pitchFamily="2" charset="-122"/>
            </a:endParaRPr>
          </a:p>
          <a:p>
            <a:pPr marL="455930" lvl="0" indent="-455930" eaLnBrk="1" hangingPunct="1">
              <a:spcBef>
                <a:spcPct val="0"/>
              </a:spcBef>
              <a:buNone/>
            </a:pPr>
            <a:r>
              <a:rPr lang="zh-CN" altLang="en-US" sz="3100" b="1" dirty="0">
                <a:ea typeface="宋体" panose="02010600030101010101" pitchFamily="2" charset="-122"/>
              </a:rPr>
              <a:t>体积： </a:t>
            </a:r>
            <a:r>
              <a:rPr lang="en-US" altLang="zh-CN" sz="3100" b="1" dirty="0">
                <a:ea typeface="宋体" panose="02010600030101010101" pitchFamily="2" charset="-122"/>
              </a:rPr>
              <a:t>187456CM³</a:t>
            </a:r>
            <a:endParaRPr lang="en-US" altLang="zh-CN" sz="3100" b="1" dirty="0">
              <a:ea typeface="宋体" panose="02010600030101010101" pitchFamily="2" charset="-122"/>
            </a:endParaRPr>
          </a:p>
          <a:p>
            <a:pPr marL="455930" lvl="0" indent="-455930" eaLnBrk="1" hangingPunct="1">
              <a:spcBef>
                <a:spcPct val="0"/>
              </a:spcBef>
              <a:buNone/>
            </a:pPr>
            <a:r>
              <a:rPr lang="zh-CN" altLang="en-US" sz="3100" b="1" dirty="0">
                <a:ea typeface="宋体" panose="02010600030101010101" pitchFamily="2" charset="-122"/>
              </a:rPr>
              <a:t>体积重量</a:t>
            </a:r>
            <a:r>
              <a:rPr lang="en-US" altLang="zh-CN" sz="3100" b="1" dirty="0">
                <a:ea typeface="宋体" panose="02010600030101010101" pitchFamily="2" charset="-122"/>
              </a:rPr>
              <a:t>= 187456CM³</a:t>
            </a:r>
            <a:r>
              <a:rPr lang="en-US" altLang="zh-CN" sz="3100" dirty="0">
                <a:ea typeface="宋体" panose="02010600030101010101" pitchFamily="2" charset="-122"/>
              </a:rPr>
              <a:t> </a:t>
            </a:r>
            <a:r>
              <a:rPr lang="en-US" altLang="zh-CN" sz="3100" b="1" dirty="0">
                <a:ea typeface="宋体" panose="02010600030101010101" pitchFamily="2" charset="-122"/>
              </a:rPr>
              <a:t>/6000cm³/kg=34.24KGS</a:t>
            </a:r>
            <a:endParaRPr lang="en-US" altLang="zh-CN" sz="3100" b="1" dirty="0">
              <a:ea typeface="宋体" panose="02010600030101010101" pitchFamily="2" charset="-122"/>
            </a:endParaRPr>
          </a:p>
          <a:p>
            <a:pPr marL="455930" lvl="0" indent="-455930" eaLnBrk="1" hangingPunct="1">
              <a:spcBef>
                <a:spcPct val="0"/>
              </a:spcBef>
            </a:pPr>
            <a:endParaRPr lang="en-US" altLang="zh-CN" sz="3100" b="1" dirty="0">
              <a:ea typeface="宋体" panose="02010600030101010101" pitchFamily="2" charset="-122"/>
            </a:endParaRPr>
          </a:p>
          <a:p>
            <a:pPr marL="455930" lvl="0" indent="-455930" eaLnBrk="1" hangingPunct="1">
              <a:spcBef>
                <a:spcPct val="0"/>
              </a:spcBef>
              <a:buNone/>
            </a:pPr>
            <a:r>
              <a:rPr lang="zh-CN" altLang="en-US" sz="3100" b="1" dirty="0">
                <a:ea typeface="宋体" panose="02010600030101010101" pitchFamily="2" charset="-122"/>
              </a:rPr>
              <a:t>（实际毛重）</a:t>
            </a:r>
            <a:r>
              <a:rPr lang="en-US" altLang="zh-CN" sz="3100" b="1" dirty="0">
                <a:ea typeface="宋体" panose="02010600030101010101" pitchFamily="2" charset="-122"/>
              </a:rPr>
              <a:t>42.6KGS&gt;34.24KGS</a:t>
            </a:r>
            <a:r>
              <a:rPr lang="zh-CN" altLang="en-US" sz="3100" b="1" dirty="0">
                <a:ea typeface="宋体" panose="02010600030101010101" pitchFamily="2" charset="-122"/>
              </a:rPr>
              <a:t>（体积重量）</a:t>
            </a:r>
            <a:endParaRPr lang="zh-CN" altLang="en-US" sz="3100" b="1" dirty="0">
              <a:ea typeface="宋体" panose="02010600030101010101" pitchFamily="2" charset="-122"/>
            </a:endParaRPr>
          </a:p>
          <a:p>
            <a:pPr marL="455930" lvl="0" indent="-455930" eaLnBrk="1" hangingPunct="1">
              <a:spcBef>
                <a:spcPct val="0"/>
              </a:spcBef>
              <a:buNone/>
            </a:pPr>
            <a:r>
              <a:rPr lang="zh-CN" altLang="en-US" sz="3100" b="1" dirty="0">
                <a:ea typeface="宋体" panose="02010600030101010101" pitchFamily="2" charset="-122"/>
              </a:rPr>
              <a:t>计费重量是</a:t>
            </a:r>
            <a:r>
              <a:rPr lang="en-US" altLang="zh-CN" sz="3100" b="1" dirty="0">
                <a:ea typeface="宋体" panose="02010600030101010101" pitchFamily="2" charset="-122"/>
              </a:rPr>
              <a:t>43.0KGS</a:t>
            </a:r>
            <a:endParaRPr lang="en-US" altLang="zh-CN" sz="3100" b="1" dirty="0">
              <a:ea typeface="宋体" panose="02010600030101010101" pitchFamily="2" charset="-122"/>
            </a:endParaRPr>
          </a:p>
          <a:p>
            <a:pPr marL="455930" lvl="0" indent="-455930" eaLnBrk="1" hangingPunct="1">
              <a:spcBef>
                <a:spcPct val="0"/>
              </a:spcBef>
              <a:buNone/>
            </a:pPr>
            <a:r>
              <a:rPr lang="zh-CN" altLang="en-US" sz="3100" b="1" dirty="0">
                <a:ea typeface="宋体" panose="02010600030101010101" pitchFamily="2" charset="-122"/>
              </a:rPr>
              <a:t>适用运价：</a:t>
            </a:r>
            <a:r>
              <a:rPr lang="en-US" altLang="zh-CN" sz="3100" b="1" dirty="0">
                <a:ea typeface="宋体" panose="02010600030101010101" pitchFamily="2" charset="-122"/>
              </a:rPr>
              <a:t>N 30.50 CNY/KG</a:t>
            </a:r>
            <a:endParaRPr lang="en-US" altLang="zh-CN" sz="3100" b="1" dirty="0">
              <a:ea typeface="宋体" panose="02010600030101010101" pitchFamily="2" charset="-122"/>
            </a:endParaRPr>
          </a:p>
          <a:p>
            <a:pPr marL="455930" lvl="0" indent="-455930" eaLnBrk="1" hangingPunct="1">
              <a:spcBef>
                <a:spcPct val="0"/>
              </a:spcBef>
              <a:buNone/>
            </a:pPr>
            <a:r>
              <a:rPr lang="zh-CN" altLang="en-US" sz="3100" dirty="0">
                <a:ea typeface="宋体" panose="02010600030101010101" pitchFamily="2" charset="-122"/>
              </a:rPr>
              <a:t> </a:t>
            </a:r>
            <a:r>
              <a:rPr lang="en-US" altLang="zh-CN" sz="3100" b="1" dirty="0">
                <a:ea typeface="宋体" panose="02010600030101010101" pitchFamily="2" charset="-122"/>
              </a:rPr>
              <a:t>43×30.50</a:t>
            </a:r>
            <a:r>
              <a:rPr lang="zh-CN" altLang="en-US" sz="3100" b="1" dirty="0">
                <a:ea typeface="宋体" panose="02010600030101010101" pitchFamily="2" charset="-122"/>
              </a:rPr>
              <a:t>＝</a:t>
            </a:r>
            <a:r>
              <a:rPr lang="en-US" altLang="zh-CN" sz="3100" b="1" dirty="0">
                <a:solidFill>
                  <a:srgbClr val="FF0000"/>
                </a:solidFill>
                <a:ea typeface="宋体" panose="02010600030101010101" pitchFamily="2" charset="-122"/>
              </a:rPr>
              <a:t>CNY1311.50</a:t>
            </a:r>
            <a:endParaRPr lang="en-US" altLang="zh-CN" sz="3100" b="1" dirty="0">
              <a:solidFill>
                <a:srgbClr val="FF0000"/>
              </a:solidFill>
              <a:ea typeface="宋体" panose="02010600030101010101" pitchFamily="2" charset="-122"/>
            </a:endParaRPr>
          </a:p>
          <a:p>
            <a:pPr marL="455930" lvl="0" indent="-455930" eaLnBrk="1" hangingPunct="1">
              <a:spcBef>
                <a:spcPct val="0"/>
              </a:spcBef>
              <a:buNone/>
            </a:pPr>
            <a:r>
              <a:rPr lang="zh-CN" altLang="en-US" sz="3100" b="1" dirty="0">
                <a:ea typeface="宋体" panose="02010600030101010101" pitchFamily="2" charset="-122"/>
              </a:rPr>
              <a:t> </a:t>
            </a:r>
            <a:r>
              <a:rPr lang="zh-CN" altLang="en-US" sz="3100" b="1" dirty="0">
                <a:solidFill>
                  <a:srgbClr val="FF0000"/>
                </a:solidFill>
                <a:ea typeface="宋体" panose="02010600030101010101" pitchFamily="2" charset="-122"/>
              </a:rPr>
              <a:t>因为</a:t>
            </a:r>
            <a:r>
              <a:rPr lang="en-US" altLang="zh-CN" sz="3100" b="1" dirty="0">
                <a:solidFill>
                  <a:srgbClr val="FF0000"/>
                </a:solidFill>
                <a:ea typeface="宋体" panose="02010600030101010101" pitchFamily="2" charset="-122"/>
              </a:rPr>
              <a:t>43</a:t>
            </a:r>
            <a:r>
              <a:rPr lang="zh-CN" altLang="en-US" sz="3100" b="1" dirty="0">
                <a:solidFill>
                  <a:srgbClr val="FF0000"/>
                </a:solidFill>
                <a:ea typeface="宋体" panose="02010600030101010101" pitchFamily="2" charset="-122"/>
              </a:rPr>
              <a:t>接近</a:t>
            </a:r>
            <a:r>
              <a:rPr lang="en-US" altLang="zh-CN" sz="3100" b="1" dirty="0">
                <a:solidFill>
                  <a:srgbClr val="FF0000"/>
                </a:solidFill>
                <a:ea typeface="宋体" panose="02010600030101010101" pitchFamily="2" charset="-122"/>
              </a:rPr>
              <a:t>45</a:t>
            </a:r>
            <a:r>
              <a:rPr lang="zh-CN" altLang="en-US" sz="3100" b="1" dirty="0">
                <a:solidFill>
                  <a:srgbClr val="FF0000"/>
                </a:solidFill>
                <a:ea typeface="宋体" panose="02010600030101010101" pitchFamily="2" charset="-122"/>
              </a:rPr>
              <a:t>，</a:t>
            </a:r>
            <a:r>
              <a:rPr lang="en-US" altLang="zh-CN" sz="3100" b="1" dirty="0">
                <a:solidFill>
                  <a:srgbClr val="FF0000"/>
                </a:solidFill>
                <a:ea typeface="宋体" panose="02010600030101010101" pitchFamily="2" charset="-122"/>
              </a:rPr>
              <a:t>45×22.49=CNY1012.05</a:t>
            </a:r>
            <a:endParaRPr lang="en-US" altLang="zh-CN" sz="3100" b="1" dirty="0">
              <a:solidFill>
                <a:srgbClr val="FF0000"/>
              </a:solidFill>
              <a:ea typeface="宋体" panose="02010600030101010101" pitchFamily="2" charset="-122"/>
            </a:endParaRPr>
          </a:p>
          <a:p>
            <a:pPr marL="455930" lvl="0" indent="-455930" eaLnBrk="1" hangingPunct="1">
              <a:spcBef>
                <a:spcPct val="0"/>
              </a:spcBef>
              <a:buNone/>
            </a:pPr>
            <a:r>
              <a:rPr lang="en-US" altLang="zh-CN" sz="3100" b="1" dirty="0">
                <a:solidFill>
                  <a:srgbClr val="FF0000"/>
                </a:solidFill>
                <a:ea typeface="宋体" panose="02010600030101010101" pitchFamily="2" charset="-122"/>
              </a:rPr>
              <a:t>  CNY1012.05&lt;CNY1311.50</a:t>
            </a:r>
            <a:endParaRPr lang="en-US" altLang="zh-CN" sz="3100" b="1" dirty="0">
              <a:solidFill>
                <a:srgbClr val="FF0000"/>
              </a:solidFill>
              <a:ea typeface="宋体" panose="02010600030101010101" pitchFamily="2" charset="-122"/>
            </a:endParaRPr>
          </a:p>
          <a:p>
            <a:pPr marL="455930" lvl="0" indent="-455930" eaLnBrk="1" hangingPunct="1">
              <a:spcBef>
                <a:spcPct val="0"/>
              </a:spcBef>
              <a:buNone/>
            </a:pPr>
            <a:r>
              <a:rPr lang="zh-CN" altLang="en-US" sz="3100" b="1" dirty="0">
                <a:solidFill>
                  <a:srgbClr val="FF0000"/>
                </a:solidFill>
                <a:ea typeface="宋体" panose="02010600030101010101" pitchFamily="2" charset="-122"/>
              </a:rPr>
              <a:t>计费重量是</a:t>
            </a:r>
            <a:r>
              <a:rPr lang="en-US" altLang="zh-CN" sz="3100" b="1" dirty="0">
                <a:solidFill>
                  <a:srgbClr val="FF0000"/>
                </a:solidFill>
                <a:ea typeface="宋体" panose="02010600030101010101" pitchFamily="2" charset="-122"/>
              </a:rPr>
              <a:t>45KGS</a:t>
            </a:r>
            <a:r>
              <a:rPr lang="zh-CN" altLang="en-US" sz="3100" b="1" dirty="0">
                <a:solidFill>
                  <a:srgbClr val="FF0000"/>
                </a:solidFill>
                <a:ea typeface="宋体" panose="02010600030101010101" pitchFamily="2" charset="-122"/>
              </a:rPr>
              <a:t>，航空运费是</a:t>
            </a:r>
            <a:r>
              <a:rPr lang="en-US" altLang="zh-CN" sz="3100" b="1" dirty="0">
                <a:solidFill>
                  <a:srgbClr val="FF0000"/>
                </a:solidFill>
                <a:ea typeface="宋体" panose="02010600030101010101" pitchFamily="2" charset="-122"/>
              </a:rPr>
              <a:t>CNY1012.05</a:t>
            </a:r>
            <a:endParaRPr lang="zh-CN" altLang="en-US" sz="3100" b="1" dirty="0">
              <a:solidFill>
                <a:srgbClr val="FF0000"/>
              </a:solidFill>
              <a:ea typeface="宋体" panose="02010600030101010101" pitchFamily="2" charset="-122"/>
            </a:endParaRPr>
          </a:p>
          <a:p>
            <a:pPr marL="455930" lvl="0" indent="-455930" eaLnBrk="1" hangingPunct="1">
              <a:spcBef>
                <a:spcPct val="0"/>
              </a:spcBef>
              <a:buNone/>
            </a:pPr>
            <a:r>
              <a:rPr lang="zh-CN" altLang="en-US" sz="3100" b="1" dirty="0">
                <a:ea typeface="宋体" panose="02010600030101010101" pitchFamily="2" charset="-122"/>
              </a:rPr>
              <a:t> 再加上其他费用即为空运总运费</a:t>
            </a:r>
            <a:endParaRPr lang="zh-CN" altLang="en-US" sz="3100" b="1" dirty="0">
              <a:ea typeface="宋体" panose="02010600030101010101" pitchFamily="2" charset="-122"/>
            </a:endParaRPr>
          </a:p>
          <a:p>
            <a:pPr marL="455930" lvl="0" indent="-455930" eaLnBrk="1" hangingPunct="1">
              <a:spcBef>
                <a:spcPct val="0"/>
              </a:spcBef>
              <a:buNone/>
            </a:pPr>
            <a:endParaRPr lang="zh-CN" altLang="en-US" sz="3100" b="1" dirty="0">
              <a:ea typeface="宋体" panose="02010600030101010101" pitchFamily="2" charset="-122"/>
            </a:endParaRPr>
          </a:p>
        </p:txBody>
      </p:sp>
      <p:sp>
        <p:nvSpPr>
          <p:cNvPr id="280581" name="直角三角形 83"/>
          <p:cNvSpPr/>
          <p:nvPr/>
        </p:nvSpPr>
        <p:spPr>
          <a:xfrm>
            <a:off x="0" y="9266238"/>
            <a:ext cx="5095875" cy="958850"/>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80582" name="直角三角形 84"/>
          <p:cNvSpPr/>
          <p:nvPr/>
        </p:nvSpPr>
        <p:spPr>
          <a:xfrm flipH="1">
            <a:off x="9356725" y="9299575"/>
            <a:ext cx="5067300" cy="960438"/>
          </a:xfrm>
          <a:prstGeom prst="rtTriangle">
            <a:avLst/>
          </a:prstGeom>
          <a:solidFill>
            <a:srgbClr val="2E75B6"/>
          </a:solidFill>
          <a:ln w="9525">
            <a:noFill/>
          </a:ln>
        </p:spPr>
        <p:txBody>
          <a:bodyPr lIns="140668" tIns="70334" rIns="140668" bIns="70334"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nvGrpSpPr>
          <p:cNvPr id="280583" name="组合 33"/>
          <p:cNvGrpSpPr/>
          <p:nvPr/>
        </p:nvGrpSpPr>
        <p:grpSpPr>
          <a:xfrm>
            <a:off x="7996238" y="603250"/>
            <a:ext cx="8008937" cy="11068050"/>
            <a:chOff x="0" y="0"/>
            <a:chExt cx="5084620" cy="7422945"/>
          </a:xfrm>
        </p:grpSpPr>
        <p:sp>
          <p:nvSpPr>
            <p:cNvPr id="280593" name="矩形 34"/>
            <p:cNvSpPr/>
            <p:nvPr/>
          </p:nvSpPr>
          <p:spPr>
            <a:xfrm rot="2678193">
              <a:off x="1144437" y="3854428"/>
              <a:ext cx="3940183" cy="3268984"/>
            </a:xfrm>
            <a:prstGeom prst="rect">
              <a:avLst/>
            </a:prstGeom>
            <a:solidFill>
              <a:srgbClr val="9DC3E6">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80594" name="矩形 35"/>
            <p:cNvSpPr/>
            <p:nvPr/>
          </p:nvSpPr>
          <p:spPr>
            <a:xfrm rot="2735885">
              <a:off x="0" y="6088818"/>
              <a:ext cx="1334125" cy="1334125"/>
            </a:xfrm>
            <a:prstGeom prst="rect">
              <a:avLst/>
            </a:prstGeom>
            <a:solidFill>
              <a:srgbClr val="F2F2F2">
                <a:alpha val="8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80595" name="矩形 36"/>
            <p:cNvSpPr/>
            <p:nvPr/>
          </p:nvSpPr>
          <p:spPr>
            <a:xfrm rot="2575587">
              <a:off x="2757313" y="194571"/>
              <a:ext cx="714427" cy="714427"/>
            </a:xfrm>
            <a:prstGeom prst="rect">
              <a:avLst/>
            </a:prstGeom>
            <a:solidFill>
              <a:srgbClr val="2E75B6">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sp>
          <p:nvSpPr>
            <p:cNvPr id="280596" name="矩形 37"/>
            <p:cNvSpPr/>
            <p:nvPr/>
          </p:nvSpPr>
          <p:spPr>
            <a:xfrm rot="2575587">
              <a:off x="2123007" y="0"/>
              <a:ext cx="178029" cy="178029"/>
            </a:xfrm>
            <a:prstGeom prst="rect">
              <a:avLst/>
            </a:prstGeom>
            <a:solidFill>
              <a:srgbClr val="BDD7EE">
                <a:alpha val="29803"/>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ndParaRPr>
            </a:p>
          </p:txBody>
        </p:sp>
      </p:grpSp>
      <p:sp>
        <p:nvSpPr>
          <p:cNvPr id="280584" name="内容占位符 2"/>
          <p:cNvSpPr/>
          <p:nvPr/>
        </p:nvSpPr>
        <p:spPr>
          <a:xfrm>
            <a:off x="4818063" y="1890713"/>
            <a:ext cx="7766050" cy="1065212"/>
          </a:xfrm>
          <a:prstGeom prst="rect">
            <a:avLst/>
          </a:prstGeom>
          <a:noFill/>
          <a:ln w="9525">
            <a:noFill/>
          </a:ln>
        </p:spPr>
        <p:txBody>
          <a:bodyPr lIns="140692" tIns="70346" rIns="140692" bIns="70346"/>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nSpc>
                <a:spcPct val="120000"/>
              </a:lnSpc>
              <a:buNone/>
            </a:pPr>
            <a:r>
              <a:rPr lang="zh-CN" altLang="en-US" sz="4300" b="1" dirty="0">
                <a:latin typeface="黑体" panose="02010609060101010101" pitchFamily="49" charset="-122"/>
              </a:rPr>
              <a:t>赵萌萌是这样计算空运运费的</a:t>
            </a:r>
            <a:endParaRPr lang="zh-CN" altLang="en-US" sz="4300" b="1" dirty="0">
              <a:solidFill>
                <a:srgbClr val="FF0000"/>
              </a:solidFill>
              <a:latin typeface="楷体_GB2312" pitchFamily="49" charset="-122"/>
              <a:ea typeface="楷体_GB2312" pitchFamily="49" charset="-122"/>
            </a:endParaRPr>
          </a:p>
        </p:txBody>
      </p:sp>
      <p:grpSp>
        <p:nvGrpSpPr>
          <p:cNvPr id="280585" name="组合 7"/>
          <p:cNvGrpSpPr/>
          <p:nvPr/>
        </p:nvGrpSpPr>
        <p:grpSpPr>
          <a:xfrm>
            <a:off x="3797300" y="2000250"/>
            <a:ext cx="906463" cy="858838"/>
            <a:chOff x="0" y="0"/>
            <a:chExt cx="1143008" cy="1143007"/>
          </a:xfrm>
        </p:grpSpPr>
        <p:grpSp>
          <p:nvGrpSpPr>
            <p:cNvPr id="280586" name="椭圆 4"/>
            <p:cNvGrpSpPr/>
            <p:nvPr/>
          </p:nvGrpSpPr>
          <p:grpSpPr>
            <a:xfrm>
              <a:off x="-419104" y="-172649"/>
              <a:ext cx="1713859" cy="1713857"/>
              <a:chOff x="0" y="0"/>
              <a:chExt cx="1499616" cy="1499616"/>
            </a:xfrm>
          </p:grpSpPr>
          <p:pic>
            <p:nvPicPr>
              <p:cNvPr id="280591" name="椭圆 4"/>
              <p:cNvPicPr/>
              <p:nvPr/>
            </p:nvPicPr>
            <p:blipFill>
              <a:blip r:embed="rId1"/>
              <a:stretch>
                <a:fillRect/>
              </a:stretch>
            </p:blipFill>
            <p:spPr>
              <a:xfrm>
                <a:off x="0" y="0"/>
                <a:ext cx="1499616" cy="1499616"/>
              </a:xfrm>
              <a:prstGeom prst="rect">
                <a:avLst/>
              </a:prstGeom>
              <a:noFill/>
              <a:ln w="9525">
                <a:noFill/>
              </a:ln>
            </p:spPr>
          </p:pic>
          <p:sp>
            <p:nvSpPr>
              <p:cNvPr id="280592" name="Text Box 48"/>
              <p:cNvSpPr txBox="1"/>
              <p:nvPr/>
            </p:nvSpPr>
            <p:spPr>
              <a:xfrm>
                <a:off x="513178" y="297532"/>
                <a:ext cx="707195" cy="707195"/>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1800" dirty="0">
                  <a:solidFill>
                    <a:srgbClr val="FFFFFF"/>
                  </a:solidFill>
                  <a:latin typeface="Calibri" panose="020F0502020204030204" pitchFamily="34" charset="0"/>
                  <a:ea typeface="宋体" panose="02010600030101010101" pitchFamily="2" charset="-122"/>
                </a:endParaRPr>
              </a:p>
            </p:txBody>
          </p:sp>
        </p:grpSp>
        <p:grpSp>
          <p:nvGrpSpPr>
            <p:cNvPr id="280587" name="椭圆 5"/>
            <p:cNvGrpSpPr/>
            <p:nvPr/>
          </p:nvGrpSpPr>
          <p:grpSpPr>
            <a:xfrm>
              <a:off x="-8056" y="36358"/>
              <a:ext cx="1093804" cy="1107737"/>
              <a:chOff x="0" y="0"/>
              <a:chExt cx="957072" cy="969264"/>
            </a:xfrm>
          </p:grpSpPr>
          <p:pic>
            <p:nvPicPr>
              <p:cNvPr id="280589" name="椭圆 5"/>
              <p:cNvPicPr/>
              <p:nvPr/>
            </p:nvPicPr>
            <p:blipFill>
              <a:blip r:embed="rId2"/>
              <a:stretch>
                <a:fillRect/>
              </a:stretch>
            </p:blipFill>
            <p:spPr>
              <a:xfrm>
                <a:off x="0" y="0"/>
                <a:ext cx="957072" cy="969264"/>
              </a:xfrm>
              <a:prstGeom prst="rect">
                <a:avLst/>
              </a:prstGeom>
              <a:noFill/>
              <a:ln w="9525">
                <a:noFill/>
              </a:ln>
            </p:spPr>
          </p:pic>
          <p:sp>
            <p:nvSpPr>
              <p:cNvPr id="280590" name="Text Box 51"/>
              <p:cNvSpPr txBox="1"/>
              <p:nvPr/>
            </p:nvSpPr>
            <p:spPr>
              <a:xfrm>
                <a:off x="145273" y="147822"/>
                <a:ext cx="667302" cy="674191"/>
              </a:xfrm>
              <a:prstGeom prst="rect">
                <a:avLst/>
              </a:prstGeom>
              <a:noFill/>
              <a:ln w="9525">
                <a:noFill/>
              </a:ln>
            </p:spPr>
            <p:txBody>
              <a:bodyPr lIns="0" tIns="0" rIns="0" bIns="0"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3700" b="1" dirty="0">
                  <a:solidFill>
                    <a:srgbClr val="FFFFFF"/>
                  </a:solidFill>
                  <a:latin typeface="微软雅黑" panose="020B0503020204020204" charset="-122"/>
                  <a:ea typeface="微软雅黑" panose="020B0503020204020204" charset="-122"/>
                </a:endParaRPr>
              </a:p>
            </p:txBody>
          </p:sp>
        </p:grpSp>
        <p:sp>
          <p:nvSpPr>
            <p:cNvPr id="280588" name="燕尾形 6"/>
            <p:cNvSpPr/>
            <p:nvPr/>
          </p:nvSpPr>
          <p:spPr>
            <a:xfrm>
              <a:off x="356794" y="387299"/>
              <a:ext cx="429417" cy="428234"/>
            </a:xfrm>
            <a:prstGeom prst="chevron">
              <a:avLst>
                <a:gd name="adj" fmla="val 49998"/>
              </a:avLst>
            </a:prstGeom>
            <a:solidFill>
              <a:srgbClr val="7F7F7F"/>
            </a:solidFill>
            <a:ln w="9525">
              <a:noFill/>
            </a:ln>
            <a:effectLst>
              <a:outerShdw dist="38100" dir="10800000" algn="ctr" rotWithShape="0">
                <a:srgbClr val="000000">
                  <a:alpha val="37999"/>
                </a:srgbClr>
              </a:outerShdw>
            </a:effectLst>
          </p:spPr>
          <p:txBody>
            <a:bodyPr anchor="ctr" anchorCtr="0"/>
            <a:p>
              <a:pPr algn="ctr"/>
              <a:endParaRPr lang="zh-CN" altLang="en-US" dirty="0">
                <a:latin typeface="Calibri" panose="020F0502020204030204" pitchFamily="34" charset="0"/>
              </a:endParaRPr>
            </a:p>
          </p:txBody>
        </p:sp>
      </p:grpSp>
    </p:spTree>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Rectangle 2"/>
          <p:cNvSpPr>
            <a:spLocks noGrp="1" noChangeArrowheads="1"/>
          </p:cNvSpPr>
          <p:nvPr>
            <p:ph type="title" idx="4294967295"/>
          </p:nvPr>
        </p:nvSpPr>
        <p:spPr>
          <a:xfrm>
            <a:off x="5503863" y="280988"/>
            <a:ext cx="7953375"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55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rPr>
              <a:t>总结提升</a:t>
            </a:r>
            <a:endParaRPr kumimoji="0" lang="zh-CN" altLang="en-US" sz="55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16388" name="Text Box 4"/>
          <p:cNvSpPr txBox="1">
            <a:spLocks noChangeArrowheads="1"/>
          </p:cNvSpPr>
          <p:nvPr/>
        </p:nvSpPr>
        <p:spPr bwMode="auto">
          <a:xfrm>
            <a:off x="2725738" y="2693988"/>
            <a:ext cx="11053763"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0717" tIns="70359" rIns="140717" bIns="7035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4300" b="1" i="0" u="none" strike="noStrike" kern="1200" cap="none" spc="0" normalizeH="0" baseline="0" noProof="0" smtClean="0">
                <a:ln>
                  <a:noFill/>
                </a:ln>
                <a:solidFill>
                  <a:srgbClr val="558ED5"/>
                </a:solidFill>
                <a:effectLst/>
                <a:uLnTx/>
                <a:uFillTx/>
                <a:latin typeface="Arial" panose="020B0604020202020204" pitchFamily="34" charset="0"/>
                <a:ea typeface="宋体" panose="02010600030101010101" pitchFamily="2" charset="-122"/>
                <a:cs typeface="+mn-cs"/>
              </a:rPr>
              <a:t>工作任务：</a:t>
            </a:r>
            <a:r>
              <a:rPr kumimoji="0" lang="zh-CN" altLang="en-US" sz="4300" b="1" i="0" u="none" strike="noStrike" kern="1200" cap="none" spc="0" normalizeH="0" baseline="0" noProof="0" smtClean="0">
                <a:ln>
                  <a:noFill/>
                </a:ln>
                <a:solidFill>
                  <a:srgbClr val="FF0000"/>
                </a:solidFill>
                <a:effectLst/>
                <a:uLnTx/>
                <a:uFillTx/>
                <a:latin typeface="Arial" panose="020B0604020202020204" pitchFamily="34" charset="0"/>
                <a:ea typeface="宋体" panose="02010600030101010101" pitchFamily="2" charset="-122"/>
                <a:cs typeface="+mn-cs"/>
              </a:rPr>
              <a:t>如何计算空运运费</a:t>
            </a:r>
            <a:endParaRPr kumimoji="0" lang="zh-CN" altLang="en-US" sz="4300" b="1" i="0" u="none" strike="noStrike" kern="1200" cap="none" spc="0" normalizeH="0" baseline="0" noProof="0" smtClean="0">
              <a:ln>
                <a:noFill/>
              </a:ln>
              <a:solidFill>
                <a:srgbClr val="FF0000"/>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4300" b="1" i="0" u="none" strike="noStrike" kern="1200" cap="none" spc="0" normalizeH="0" baseline="0" noProof="0" smtClean="0">
              <a:ln>
                <a:noFill/>
              </a:ln>
              <a:solidFill>
                <a:srgbClr val="0066FF"/>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endParaRPr>
          </a:p>
        </p:txBody>
      </p:sp>
      <p:sp>
        <p:nvSpPr>
          <p:cNvPr id="281604" name="Text Box 5"/>
          <p:cNvSpPr txBox="1"/>
          <p:nvPr/>
        </p:nvSpPr>
        <p:spPr>
          <a:xfrm>
            <a:off x="1530350" y="3932238"/>
            <a:ext cx="11341100" cy="3894137"/>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342900" lvl="0" indent="-342900" eaLnBrk="1" hangingPunct="1">
              <a:lnSpc>
                <a:spcPct val="170000"/>
              </a:lnSpc>
              <a:spcBef>
                <a:spcPct val="0"/>
              </a:spcBef>
            </a:pPr>
            <a:r>
              <a:rPr lang="zh-CN" altLang="en-US" sz="3100" b="1" dirty="0">
                <a:solidFill>
                  <a:srgbClr val="800000"/>
                </a:solidFill>
                <a:latin typeface="宋体" panose="02010600030101010101" pitchFamily="2" charset="-122"/>
                <a:ea typeface="宋体" panose="02010600030101010101" pitchFamily="2" charset="-122"/>
              </a:rPr>
              <a:t>计费重量可以是实际毛重、体积重量、较高重量分界点的重量。</a:t>
            </a:r>
            <a:endParaRPr lang="zh-CN" altLang="en-US" sz="3100" b="1" dirty="0">
              <a:solidFill>
                <a:srgbClr val="800000"/>
              </a:solidFill>
              <a:latin typeface="宋体" panose="02010600030101010101" pitchFamily="2" charset="-122"/>
              <a:ea typeface="宋体" panose="02010600030101010101" pitchFamily="2" charset="-122"/>
            </a:endParaRPr>
          </a:p>
          <a:p>
            <a:pPr marL="342900" lvl="0" indent="-342900" eaLnBrk="1" hangingPunct="1">
              <a:lnSpc>
                <a:spcPct val="170000"/>
              </a:lnSpc>
              <a:spcBef>
                <a:spcPct val="0"/>
              </a:spcBef>
            </a:pPr>
            <a:r>
              <a:rPr lang="zh-CN" altLang="en-US" sz="3100" b="1" dirty="0">
                <a:solidFill>
                  <a:srgbClr val="800000"/>
                </a:solidFill>
                <a:latin typeface="宋体" panose="02010600030101010101" pitchFamily="2" charset="-122"/>
                <a:ea typeface="宋体" panose="02010600030101010101" pitchFamily="2" charset="-122"/>
              </a:rPr>
              <a:t>航空运费</a:t>
            </a:r>
            <a:r>
              <a:rPr lang="en-US" altLang="zh-CN" sz="3100" b="1" dirty="0">
                <a:solidFill>
                  <a:srgbClr val="800000"/>
                </a:solidFill>
                <a:latin typeface="宋体" panose="02010600030101010101" pitchFamily="2" charset="-122"/>
                <a:ea typeface="宋体" panose="02010600030101010101" pitchFamily="2" charset="-122"/>
              </a:rPr>
              <a:t>=</a:t>
            </a:r>
            <a:r>
              <a:rPr lang="zh-CN" altLang="en-US" sz="3100" b="1" dirty="0">
                <a:solidFill>
                  <a:srgbClr val="800000"/>
                </a:solidFill>
                <a:latin typeface="宋体" panose="02010600030101010101" pitchFamily="2" charset="-122"/>
                <a:ea typeface="宋体" panose="02010600030101010101" pitchFamily="2" charset="-122"/>
              </a:rPr>
              <a:t>适用的运价</a:t>
            </a:r>
            <a:r>
              <a:rPr lang="en-US" altLang="zh-CN" sz="3100" b="1" dirty="0">
                <a:solidFill>
                  <a:srgbClr val="800000"/>
                </a:solidFill>
                <a:latin typeface="宋体" panose="02010600030101010101" pitchFamily="2" charset="-122"/>
                <a:ea typeface="宋体" panose="02010600030101010101" pitchFamily="2" charset="-122"/>
              </a:rPr>
              <a:t>x</a:t>
            </a:r>
            <a:r>
              <a:rPr lang="zh-CN" altLang="en-US" sz="3100" b="1" dirty="0">
                <a:solidFill>
                  <a:srgbClr val="800000"/>
                </a:solidFill>
                <a:latin typeface="宋体" panose="02010600030101010101" pitchFamily="2" charset="-122"/>
                <a:ea typeface="宋体" panose="02010600030101010101" pitchFamily="2" charset="-122"/>
              </a:rPr>
              <a:t>计费重量</a:t>
            </a:r>
            <a:endParaRPr lang="zh-CN" altLang="en-US" sz="3100" b="1" dirty="0">
              <a:solidFill>
                <a:srgbClr val="800000"/>
              </a:solidFill>
              <a:latin typeface="宋体" panose="02010600030101010101" pitchFamily="2" charset="-122"/>
              <a:ea typeface="宋体" panose="02010600030101010101" pitchFamily="2" charset="-122"/>
            </a:endParaRPr>
          </a:p>
          <a:p>
            <a:pPr marL="342900" lvl="0" indent="-342900" eaLnBrk="1" hangingPunct="1">
              <a:lnSpc>
                <a:spcPct val="170000"/>
              </a:lnSpc>
              <a:spcBef>
                <a:spcPct val="0"/>
              </a:spcBef>
            </a:pPr>
            <a:endParaRPr lang="zh-CN" altLang="en-US" sz="1400" b="1" dirty="0">
              <a:solidFill>
                <a:srgbClr val="800000"/>
              </a:solidFill>
              <a:latin typeface="宋体" panose="02010600030101010101" pitchFamily="2" charset="-122"/>
              <a:ea typeface="宋体" panose="02010600030101010101" pitchFamily="2" charset="-122"/>
            </a:endParaRPr>
          </a:p>
          <a:p>
            <a:pPr marL="342900" lvl="0" indent="-342900" eaLnBrk="1" hangingPunct="1">
              <a:spcBef>
                <a:spcPct val="0"/>
              </a:spcBef>
            </a:pPr>
            <a:r>
              <a:rPr lang="zh-CN" altLang="en-US" sz="3100" b="1" dirty="0">
                <a:solidFill>
                  <a:srgbClr val="800000"/>
                </a:solidFill>
                <a:ea typeface="宋体" panose="02010600030101010101" pitchFamily="2" charset="-122"/>
              </a:rPr>
              <a:t>货物按其适用的航空运价与计费重量计算所得的航空运费，应与货物最低运费相比，以高者来收取。</a:t>
            </a:r>
            <a:endParaRPr lang="zh-CN" altLang="en-US" sz="3100" b="1" dirty="0">
              <a:solidFill>
                <a:srgbClr val="800000"/>
              </a:solidFill>
              <a:latin typeface="宋体" panose="02010600030101010101" pitchFamily="2" charset="-122"/>
              <a:ea typeface="宋体" panose="02010600030101010101" pitchFamily="2" charset="-122"/>
            </a:endParaRPr>
          </a:p>
          <a:p>
            <a:pPr marL="342900" lvl="0" indent="-342900" eaLnBrk="1" hangingPunct="1">
              <a:lnSpc>
                <a:spcPct val="170000"/>
              </a:lnSpc>
              <a:spcBef>
                <a:spcPct val="0"/>
              </a:spcBef>
            </a:pPr>
            <a:endParaRPr lang="en-US" altLang="zh-CN" sz="3100" b="1" dirty="0">
              <a:solidFill>
                <a:srgbClr val="800000"/>
              </a:solidFill>
              <a:latin typeface="宋体" panose="02010600030101010101" pitchFamily="2" charset="-122"/>
              <a:ea typeface="宋体" panose="02010600030101010101" pitchFamily="2" charset="-122"/>
            </a:endParaRPr>
          </a:p>
        </p:txBody>
      </p:sp>
    </p:spTree>
  </p:cSld>
  <p:clrMapOvr>
    <a:masterClrMapping/>
  </p:clrMapOvr>
  <p:transition>
    <p:fade/>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2626" name="矩形 5"/>
          <p:cNvSpPr/>
          <p:nvPr/>
        </p:nvSpPr>
        <p:spPr>
          <a:xfrm>
            <a:off x="57150" y="9836150"/>
            <a:ext cx="8618538" cy="149225"/>
          </a:xfrm>
          <a:prstGeom prst="rect">
            <a:avLst/>
          </a:prstGeom>
          <a:solidFill>
            <a:schemeClr val="accent1"/>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2627" name="矩形 32"/>
          <p:cNvSpPr/>
          <p:nvPr/>
        </p:nvSpPr>
        <p:spPr>
          <a:xfrm>
            <a:off x="169863" y="3287713"/>
            <a:ext cx="13949362" cy="215900"/>
          </a:xfrm>
          <a:prstGeom prst="rect">
            <a:avLst/>
          </a:prstGeom>
          <a:solidFill>
            <a:srgbClr val="9DC3E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dirty="0">
              <a:solidFill>
                <a:srgbClr val="FFFFFF"/>
              </a:solidFill>
              <a:latin typeface="Segoe UI Emoji" panose="020B0502040204020203" pitchFamily="34" charset="0"/>
              <a:ea typeface="宋体" panose="02010600030101010101" pitchFamily="2" charset="-122"/>
            </a:endParaRPr>
          </a:p>
        </p:txBody>
      </p:sp>
      <p:sp>
        <p:nvSpPr>
          <p:cNvPr id="282628" name="矩形 1"/>
          <p:cNvSpPr/>
          <p:nvPr/>
        </p:nvSpPr>
        <p:spPr>
          <a:xfrm>
            <a:off x="169863" y="2752725"/>
            <a:ext cx="13949362" cy="428625"/>
          </a:xfrm>
          <a:prstGeom prst="rect">
            <a:avLst/>
          </a:prstGeom>
          <a:solidFill>
            <a:srgbClr val="2E75B6"/>
          </a:solidFill>
          <a:ln w="9525">
            <a:noFill/>
          </a:ln>
        </p:spPr>
        <p:txBody>
          <a:bodyPr lIns="140692" tIns="70346" rIns="140692" bIns="70346"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spcBef>
                <a:spcPct val="0"/>
              </a:spcBef>
              <a:buNone/>
            </a:pPr>
            <a:endParaRPr lang="zh-CN" altLang="en-US" sz="4300" b="1" dirty="0">
              <a:solidFill>
                <a:schemeClr val="bg1"/>
              </a:solidFill>
              <a:latin typeface="Segoe UI Emoji" panose="020B0502040204020203" pitchFamily="34" charset="0"/>
              <a:ea typeface="宋体" panose="02010600030101010101" pitchFamily="2" charset="-122"/>
            </a:endParaRPr>
          </a:p>
        </p:txBody>
      </p:sp>
      <p:sp>
        <p:nvSpPr>
          <p:cNvPr id="282629" name="TextBox 18"/>
          <p:cNvSpPr txBox="1"/>
          <p:nvPr/>
        </p:nvSpPr>
        <p:spPr>
          <a:xfrm>
            <a:off x="4025900" y="560388"/>
            <a:ext cx="9151938" cy="1028700"/>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nSpc>
                <a:spcPct val="120000"/>
              </a:lnSpc>
              <a:buNone/>
            </a:pPr>
            <a:r>
              <a:rPr lang="zh-CN" altLang="en-US" sz="4800" b="1" dirty="0">
                <a:solidFill>
                  <a:schemeClr val="bg1"/>
                </a:solidFill>
              </a:rPr>
              <a:t>三、航空货运代理进口业务流程</a:t>
            </a:r>
            <a:endParaRPr lang="zh-CN" altLang="en-US" sz="4800" b="1" dirty="0">
              <a:solidFill>
                <a:schemeClr val="bg1"/>
              </a:solidFill>
            </a:endParaRPr>
          </a:p>
        </p:txBody>
      </p:sp>
      <p:sp>
        <p:nvSpPr>
          <p:cNvPr id="282630" name="Rectangle 3"/>
          <p:cNvSpPr/>
          <p:nvPr/>
        </p:nvSpPr>
        <p:spPr>
          <a:xfrm>
            <a:off x="849313" y="3716338"/>
            <a:ext cx="12814300" cy="5476875"/>
          </a:xfrm>
          <a:prstGeom prst="rect">
            <a:avLst/>
          </a:prstGeom>
          <a:noFill/>
          <a:ln w="38100" cap="rnd" cmpd="sng">
            <a:solidFill>
              <a:srgbClr val="65A3FF"/>
            </a:solidFill>
            <a:prstDash val="sysDot"/>
            <a:miter/>
            <a:headEnd type="none" w="med" len="med"/>
            <a:tailEnd type="none" w="med" len="med"/>
          </a:ln>
        </p:spPr>
        <p:txBody>
          <a:bodyPr lIns="138738" tIns="72301" rIns="138738" bIns="72301"/>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a:buNone/>
            </a:pPr>
            <a:endParaRPr lang="zh-CN" altLang="en-US" sz="3100" b="1" dirty="0">
              <a:ea typeface="楷体_GB2312" pitchFamily="49" charset="-122"/>
            </a:endParaRPr>
          </a:p>
          <a:p>
            <a:pPr marL="0" lvl="0" indent="0" algn="justLow">
              <a:buNone/>
            </a:pPr>
            <a:endParaRPr lang="en-US" altLang="zh-CN" sz="3100" b="1" dirty="0">
              <a:solidFill>
                <a:srgbClr val="FF0000"/>
              </a:solidFill>
              <a:ea typeface="楷体_GB2312" pitchFamily="49" charset="-122"/>
            </a:endParaRPr>
          </a:p>
        </p:txBody>
      </p:sp>
      <p:sp>
        <p:nvSpPr>
          <p:cNvPr id="282631" name="Rectangle 18"/>
          <p:cNvSpPr/>
          <p:nvPr/>
        </p:nvSpPr>
        <p:spPr>
          <a:xfrm>
            <a:off x="1217613" y="4897438"/>
            <a:ext cx="1881187" cy="619125"/>
          </a:xfrm>
          <a:prstGeom prst="rect">
            <a:avLst/>
          </a:prstGeom>
          <a:noFill/>
          <a:ln w="9525">
            <a:noFill/>
          </a:ln>
        </p:spPr>
        <p:txBody>
          <a:bodyPr wrap="none" lIns="140717" tIns="70359" rIns="140717" bIns="70359">
            <a:spAutoFit/>
          </a:bodyPr>
          <a:p>
            <a:r>
              <a:rPr lang="zh-CN" altLang="en-US" sz="3100" b="1" dirty="0">
                <a:latin typeface="Arial" panose="020B0604020202020204" pitchFamily="34" charset="0"/>
              </a:rPr>
              <a:t>代理预报</a:t>
            </a:r>
            <a:endParaRPr lang="zh-CN" altLang="en-US" sz="3100" b="1" dirty="0">
              <a:latin typeface="Arial" panose="020B0604020202020204" pitchFamily="34" charset="0"/>
            </a:endParaRPr>
          </a:p>
        </p:txBody>
      </p:sp>
      <p:sp>
        <p:nvSpPr>
          <p:cNvPr id="282632" name="AutoShape 19"/>
          <p:cNvSpPr/>
          <p:nvPr/>
        </p:nvSpPr>
        <p:spPr>
          <a:xfrm>
            <a:off x="3232150" y="5005388"/>
            <a:ext cx="793750" cy="322262"/>
          </a:xfrm>
          <a:prstGeom prst="rightArrow">
            <a:avLst>
              <a:gd name="adj1" fmla="val 50000"/>
              <a:gd name="adj2" fmla="val 58292"/>
            </a:avLst>
          </a:prstGeom>
          <a:solidFill>
            <a:schemeClr val="accent1"/>
          </a:solidFill>
          <a:ln w="9525" cap="flat" cmpd="sng">
            <a:solidFill>
              <a:schemeClr val="tx1"/>
            </a:solidFill>
            <a:prstDash val="solid"/>
            <a:miter/>
            <a:headEnd type="none" w="med" len="med"/>
            <a:tailEnd type="none" w="med" len="med"/>
          </a:ln>
        </p:spPr>
        <p:txBody>
          <a:bodyPr wrap="none" lIns="140717" tIns="70359" rIns="140717" bIns="70359" anchor="ctr" anchorCtr="0"/>
          <a:p>
            <a:endParaRPr lang="zh-CN" altLang="en-US" dirty="0">
              <a:latin typeface="Arial" panose="020B0604020202020204" pitchFamily="34" charset="0"/>
            </a:endParaRPr>
          </a:p>
        </p:txBody>
      </p:sp>
      <p:sp>
        <p:nvSpPr>
          <p:cNvPr id="282633" name="Rectangle 20"/>
          <p:cNvSpPr/>
          <p:nvPr/>
        </p:nvSpPr>
        <p:spPr>
          <a:xfrm>
            <a:off x="4138613" y="4897438"/>
            <a:ext cx="2279650" cy="619125"/>
          </a:xfrm>
          <a:prstGeom prst="rect">
            <a:avLst/>
          </a:prstGeom>
          <a:noFill/>
          <a:ln w="9525">
            <a:noFill/>
          </a:ln>
        </p:spPr>
        <p:txBody>
          <a:bodyPr wrap="none" lIns="140717" tIns="70359" rIns="140717" bIns="70359">
            <a:spAutoFit/>
          </a:bodyPr>
          <a:p>
            <a:r>
              <a:rPr lang="zh-CN" altLang="en-US" sz="3100" b="1" dirty="0">
                <a:latin typeface="Arial" panose="020B0604020202020204" pitchFamily="34" charset="0"/>
              </a:rPr>
              <a:t>交接单、货</a:t>
            </a:r>
            <a:endParaRPr lang="zh-CN" altLang="en-US" sz="3100" b="1" dirty="0">
              <a:latin typeface="Arial" panose="020B0604020202020204" pitchFamily="34" charset="0"/>
            </a:endParaRPr>
          </a:p>
        </p:txBody>
      </p:sp>
      <p:sp>
        <p:nvSpPr>
          <p:cNvPr id="282634" name="Rectangle 21"/>
          <p:cNvSpPr/>
          <p:nvPr/>
        </p:nvSpPr>
        <p:spPr>
          <a:xfrm>
            <a:off x="7580313" y="4897438"/>
            <a:ext cx="1095375" cy="619125"/>
          </a:xfrm>
          <a:prstGeom prst="rect">
            <a:avLst/>
          </a:prstGeom>
          <a:noFill/>
          <a:ln w="9525">
            <a:noFill/>
          </a:ln>
        </p:spPr>
        <p:txBody>
          <a:bodyPr lIns="140717" tIns="70359" rIns="140717" bIns="70359">
            <a:spAutoFit/>
          </a:bodyPr>
          <a:p>
            <a:r>
              <a:rPr lang="zh-CN" altLang="en-US" sz="3100" b="1" dirty="0">
                <a:latin typeface="Arial" panose="020B0604020202020204" pitchFamily="34" charset="0"/>
              </a:rPr>
              <a:t>理货</a:t>
            </a:r>
            <a:endParaRPr lang="zh-CN" altLang="en-US" sz="3100" b="1" dirty="0">
              <a:latin typeface="Arial" panose="020B0604020202020204" pitchFamily="34" charset="0"/>
            </a:endParaRPr>
          </a:p>
        </p:txBody>
      </p:sp>
      <p:sp>
        <p:nvSpPr>
          <p:cNvPr id="282635" name="Rectangle 22"/>
          <p:cNvSpPr/>
          <p:nvPr/>
        </p:nvSpPr>
        <p:spPr>
          <a:xfrm>
            <a:off x="1190625" y="6831013"/>
            <a:ext cx="3078163" cy="619125"/>
          </a:xfrm>
          <a:prstGeom prst="rect">
            <a:avLst/>
          </a:prstGeom>
          <a:noFill/>
          <a:ln w="9525">
            <a:noFill/>
          </a:ln>
        </p:spPr>
        <p:txBody>
          <a:bodyPr wrap="none" lIns="140717" tIns="70359" rIns="140717" bIns="70359">
            <a:spAutoFit/>
          </a:bodyPr>
          <a:p>
            <a:r>
              <a:rPr lang="zh-CN" altLang="en-US" sz="3100" b="1" dirty="0">
                <a:latin typeface="Arial" panose="020B0604020202020204" pitchFamily="34" charset="0"/>
              </a:rPr>
              <a:t>理单与到货通知</a:t>
            </a:r>
            <a:endParaRPr lang="zh-CN" altLang="en-US" sz="3100" b="1" dirty="0">
              <a:latin typeface="Arial" panose="020B0604020202020204" pitchFamily="34" charset="0"/>
            </a:endParaRPr>
          </a:p>
        </p:txBody>
      </p:sp>
      <p:sp>
        <p:nvSpPr>
          <p:cNvPr id="282636" name="AutoShape 23"/>
          <p:cNvSpPr/>
          <p:nvPr/>
        </p:nvSpPr>
        <p:spPr>
          <a:xfrm>
            <a:off x="6748463" y="5005388"/>
            <a:ext cx="679450" cy="322262"/>
          </a:xfrm>
          <a:prstGeom prst="rightArrow">
            <a:avLst>
              <a:gd name="adj1" fmla="val 50000"/>
              <a:gd name="adj2" fmla="val 49898"/>
            </a:avLst>
          </a:prstGeom>
          <a:solidFill>
            <a:schemeClr val="accent1"/>
          </a:solidFill>
          <a:ln w="9525" cap="flat" cmpd="sng">
            <a:solidFill>
              <a:schemeClr val="tx1"/>
            </a:solidFill>
            <a:prstDash val="solid"/>
            <a:miter/>
            <a:headEnd type="none" w="med" len="med"/>
            <a:tailEnd type="none" w="med" len="med"/>
          </a:ln>
        </p:spPr>
        <p:txBody>
          <a:bodyPr wrap="none" lIns="140717" tIns="70359" rIns="140717" bIns="70359" anchor="ctr" anchorCtr="0"/>
          <a:p>
            <a:endParaRPr lang="zh-CN" altLang="en-US" dirty="0">
              <a:latin typeface="Arial" panose="020B0604020202020204" pitchFamily="34" charset="0"/>
            </a:endParaRPr>
          </a:p>
        </p:txBody>
      </p:sp>
      <p:sp>
        <p:nvSpPr>
          <p:cNvPr id="282637" name="AutoShape 24"/>
          <p:cNvSpPr/>
          <p:nvPr/>
        </p:nvSpPr>
        <p:spPr>
          <a:xfrm>
            <a:off x="4478338" y="6937375"/>
            <a:ext cx="679450" cy="322263"/>
          </a:xfrm>
          <a:prstGeom prst="rightArrow">
            <a:avLst>
              <a:gd name="adj1" fmla="val 50000"/>
              <a:gd name="adj2" fmla="val 49898"/>
            </a:avLst>
          </a:prstGeom>
          <a:solidFill>
            <a:schemeClr val="accent1"/>
          </a:solidFill>
          <a:ln w="9525" cap="flat" cmpd="sng">
            <a:solidFill>
              <a:schemeClr val="tx1"/>
            </a:solidFill>
            <a:prstDash val="solid"/>
            <a:miter/>
            <a:headEnd type="none" w="med" len="med"/>
            <a:tailEnd type="none" w="med" len="med"/>
          </a:ln>
        </p:spPr>
        <p:txBody>
          <a:bodyPr wrap="none" lIns="140717" tIns="70359" rIns="140717" bIns="70359" anchor="ctr" anchorCtr="0"/>
          <a:p>
            <a:endParaRPr lang="zh-CN" altLang="en-US" dirty="0">
              <a:latin typeface="Arial" panose="020B0604020202020204" pitchFamily="34" charset="0"/>
            </a:endParaRPr>
          </a:p>
        </p:txBody>
      </p:sp>
      <p:sp>
        <p:nvSpPr>
          <p:cNvPr id="282638" name="AutoShape 25"/>
          <p:cNvSpPr/>
          <p:nvPr/>
        </p:nvSpPr>
        <p:spPr>
          <a:xfrm>
            <a:off x="10831513" y="6831013"/>
            <a:ext cx="679450" cy="322262"/>
          </a:xfrm>
          <a:prstGeom prst="rightArrow">
            <a:avLst>
              <a:gd name="adj1" fmla="val 50000"/>
              <a:gd name="adj2" fmla="val 49898"/>
            </a:avLst>
          </a:prstGeom>
          <a:solidFill>
            <a:schemeClr val="accent1"/>
          </a:solidFill>
          <a:ln w="9525" cap="flat" cmpd="sng">
            <a:solidFill>
              <a:schemeClr val="tx1"/>
            </a:solidFill>
            <a:prstDash val="solid"/>
            <a:miter/>
            <a:headEnd type="none" w="med" len="med"/>
            <a:tailEnd type="none" w="med" len="med"/>
          </a:ln>
        </p:spPr>
        <p:txBody>
          <a:bodyPr wrap="none" lIns="140717" tIns="70359" rIns="140717" bIns="70359" anchor="ctr" anchorCtr="0"/>
          <a:p>
            <a:endParaRPr lang="zh-CN" altLang="en-US" dirty="0">
              <a:latin typeface="Arial" panose="020B0604020202020204" pitchFamily="34" charset="0"/>
            </a:endParaRPr>
          </a:p>
        </p:txBody>
      </p:sp>
      <p:sp>
        <p:nvSpPr>
          <p:cNvPr id="282639" name="AutoShape 26"/>
          <p:cNvSpPr/>
          <p:nvPr/>
        </p:nvSpPr>
        <p:spPr>
          <a:xfrm>
            <a:off x="12076113" y="5005388"/>
            <a:ext cx="681037" cy="322262"/>
          </a:xfrm>
          <a:prstGeom prst="rightArrow">
            <a:avLst>
              <a:gd name="adj1" fmla="val 50000"/>
              <a:gd name="adj2" fmla="val 50014"/>
            </a:avLst>
          </a:prstGeom>
          <a:solidFill>
            <a:schemeClr val="accent1"/>
          </a:solidFill>
          <a:ln w="9525" cap="flat" cmpd="sng">
            <a:solidFill>
              <a:schemeClr val="tx1"/>
            </a:solidFill>
            <a:prstDash val="solid"/>
            <a:miter/>
            <a:headEnd type="none" w="med" len="med"/>
            <a:tailEnd type="none" w="med" len="med"/>
          </a:ln>
        </p:spPr>
        <p:txBody>
          <a:bodyPr wrap="none" lIns="140717" tIns="70359" rIns="140717" bIns="70359" anchor="ctr" anchorCtr="0"/>
          <a:p>
            <a:endParaRPr lang="zh-CN" altLang="en-US" dirty="0">
              <a:latin typeface="Arial" panose="020B0604020202020204" pitchFamily="34" charset="0"/>
            </a:endParaRPr>
          </a:p>
        </p:txBody>
      </p:sp>
      <p:sp>
        <p:nvSpPr>
          <p:cNvPr id="282640" name="AutoShape 27"/>
          <p:cNvSpPr/>
          <p:nvPr/>
        </p:nvSpPr>
        <p:spPr>
          <a:xfrm>
            <a:off x="7653338" y="6937375"/>
            <a:ext cx="679450" cy="322263"/>
          </a:xfrm>
          <a:prstGeom prst="rightArrow">
            <a:avLst>
              <a:gd name="adj1" fmla="val 50000"/>
              <a:gd name="adj2" fmla="val 49898"/>
            </a:avLst>
          </a:prstGeom>
          <a:solidFill>
            <a:schemeClr val="accent1"/>
          </a:solidFill>
          <a:ln w="9525" cap="flat" cmpd="sng">
            <a:solidFill>
              <a:schemeClr val="tx1"/>
            </a:solidFill>
            <a:prstDash val="solid"/>
            <a:miter/>
            <a:headEnd type="none" w="med" len="med"/>
            <a:tailEnd type="none" w="med" len="med"/>
          </a:ln>
        </p:spPr>
        <p:txBody>
          <a:bodyPr wrap="none" lIns="140717" tIns="70359" rIns="140717" bIns="70359" anchor="ctr" anchorCtr="0"/>
          <a:p>
            <a:endParaRPr lang="zh-CN" altLang="en-US" dirty="0">
              <a:latin typeface="Arial" panose="020B0604020202020204" pitchFamily="34" charset="0"/>
            </a:endParaRPr>
          </a:p>
        </p:txBody>
      </p:sp>
      <p:sp>
        <p:nvSpPr>
          <p:cNvPr id="282641" name="Rectangle 28"/>
          <p:cNvSpPr/>
          <p:nvPr/>
        </p:nvSpPr>
        <p:spPr>
          <a:xfrm>
            <a:off x="5160963" y="6831013"/>
            <a:ext cx="2279650" cy="619125"/>
          </a:xfrm>
          <a:prstGeom prst="rect">
            <a:avLst/>
          </a:prstGeom>
          <a:noFill/>
          <a:ln w="9525">
            <a:noFill/>
          </a:ln>
        </p:spPr>
        <p:txBody>
          <a:bodyPr wrap="none" lIns="140717" tIns="70359" rIns="140717" bIns="70359">
            <a:spAutoFit/>
          </a:bodyPr>
          <a:p>
            <a:r>
              <a:rPr lang="zh-CN" altLang="en-US" sz="3100" b="1" dirty="0">
                <a:latin typeface="Arial" panose="020B0604020202020204" pitchFamily="34" charset="0"/>
              </a:rPr>
              <a:t>制单、报关</a:t>
            </a:r>
            <a:endParaRPr lang="zh-CN" altLang="en-US" sz="3100" b="1" dirty="0">
              <a:latin typeface="Arial" panose="020B0604020202020204" pitchFamily="34" charset="0"/>
            </a:endParaRPr>
          </a:p>
        </p:txBody>
      </p:sp>
      <p:sp>
        <p:nvSpPr>
          <p:cNvPr id="282642" name="Rectangle 29"/>
          <p:cNvSpPr/>
          <p:nvPr/>
        </p:nvSpPr>
        <p:spPr>
          <a:xfrm>
            <a:off x="8335963" y="6721475"/>
            <a:ext cx="2279650" cy="619125"/>
          </a:xfrm>
          <a:prstGeom prst="rect">
            <a:avLst/>
          </a:prstGeom>
          <a:noFill/>
          <a:ln w="9525">
            <a:noFill/>
          </a:ln>
        </p:spPr>
        <p:txBody>
          <a:bodyPr wrap="none" lIns="140717" tIns="70359" rIns="140717" bIns="70359">
            <a:spAutoFit/>
          </a:bodyPr>
          <a:p>
            <a:r>
              <a:rPr lang="zh-CN" altLang="en-US" sz="3100" b="1" dirty="0">
                <a:latin typeface="Arial" panose="020B0604020202020204" pitchFamily="34" charset="0"/>
              </a:rPr>
              <a:t>收费、发货</a:t>
            </a:r>
            <a:endParaRPr lang="zh-CN" altLang="en-US" sz="3100" b="1" dirty="0">
              <a:latin typeface="Arial" panose="020B0604020202020204" pitchFamily="34" charset="0"/>
            </a:endParaRPr>
          </a:p>
        </p:txBody>
      </p:sp>
      <p:sp>
        <p:nvSpPr>
          <p:cNvPr id="282643" name="Rectangle 30"/>
          <p:cNvSpPr/>
          <p:nvPr/>
        </p:nvSpPr>
        <p:spPr>
          <a:xfrm>
            <a:off x="11852275" y="6721475"/>
            <a:ext cx="1081088" cy="619125"/>
          </a:xfrm>
          <a:prstGeom prst="rect">
            <a:avLst/>
          </a:prstGeom>
          <a:noFill/>
          <a:ln w="9525">
            <a:noFill/>
          </a:ln>
        </p:spPr>
        <p:txBody>
          <a:bodyPr wrap="none" lIns="140717" tIns="70359" rIns="140717" bIns="70359">
            <a:spAutoFit/>
          </a:bodyPr>
          <a:p>
            <a:r>
              <a:rPr lang="zh-CN" altLang="en-US" sz="3100" b="1" dirty="0">
                <a:latin typeface="Arial" panose="020B0604020202020204" pitchFamily="34" charset="0"/>
              </a:rPr>
              <a:t>送货</a:t>
            </a:r>
            <a:endParaRPr lang="zh-CN" altLang="en-US" sz="3100" b="1" dirty="0">
              <a:latin typeface="Arial" panose="020B0604020202020204" pitchFamily="34" charset="0"/>
            </a:endParaRPr>
          </a:p>
        </p:txBody>
      </p:sp>
      <p:sp>
        <p:nvSpPr>
          <p:cNvPr id="282644" name="Rectangle 32"/>
          <p:cNvSpPr/>
          <p:nvPr/>
        </p:nvSpPr>
        <p:spPr>
          <a:xfrm>
            <a:off x="9923463" y="4887913"/>
            <a:ext cx="1927225" cy="619125"/>
          </a:xfrm>
          <a:prstGeom prst="rect">
            <a:avLst/>
          </a:prstGeom>
          <a:noFill/>
          <a:ln w="9525">
            <a:noFill/>
          </a:ln>
        </p:spPr>
        <p:txBody>
          <a:bodyPr lIns="140717" tIns="70359" rIns="140717" bIns="70359">
            <a:spAutoFit/>
          </a:bodyPr>
          <a:p>
            <a:r>
              <a:rPr lang="zh-CN" altLang="en-US" b="1" dirty="0">
                <a:latin typeface="Arial" panose="020B0604020202020204" pitchFamily="34" charset="0"/>
              </a:rPr>
              <a:t>货物入库</a:t>
            </a:r>
            <a:endParaRPr lang="zh-CN" altLang="en-US" sz="3100" b="1" dirty="0">
              <a:latin typeface="Arial" panose="020B0604020202020204" pitchFamily="34" charset="0"/>
            </a:endParaRPr>
          </a:p>
        </p:txBody>
      </p:sp>
      <p:sp>
        <p:nvSpPr>
          <p:cNvPr id="282645" name="AutoShape 33"/>
          <p:cNvSpPr/>
          <p:nvPr/>
        </p:nvSpPr>
        <p:spPr>
          <a:xfrm>
            <a:off x="8788400" y="5005388"/>
            <a:ext cx="681038" cy="322262"/>
          </a:xfrm>
          <a:prstGeom prst="rightArrow">
            <a:avLst>
              <a:gd name="adj1" fmla="val 50000"/>
              <a:gd name="adj2" fmla="val 50014"/>
            </a:avLst>
          </a:prstGeom>
          <a:solidFill>
            <a:schemeClr val="accent1"/>
          </a:solidFill>
          <a:ln w="9525" cap="flat" cmpd="sng">
            <a:solidFill>
              <a:schemeClr val="tx1"/>
            </a:solidFill>
            <a:prstDash val="solid"/>
            <a:miter/>
            <a:headEnd type="none" w="med" len="med"/>
            <a:tailEnd type="none" w="med" len="med"/>
          </a:ln>
        </p:spPr>
        <p:txBody>
          <a:bodyPr wrap="none" lIns="140717" tIns="70359" rIns="140717" bIns="70359" anchor="ctr" anchorCtr="0"/>
          <a:p>
            <a:endParaRPr lang="zh-CN" altLang="en-US" dirty="0">
              <a:latin typeface="Arial" panose="020B0604020202020204" pitchFamily="34" charset="0"/>
            </a:endParaRPr>
          </a:p>
        </p:txBody>
      </p:sp>
    </p:spTree>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83651"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代理预报</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283652" name="组合 10"/>
          <p:cNvGrpSpPr/>
          <p:nvPr/>
        </p:nvGrpSpPr>
        <p:grpSpPr>
          <a:xfrm flipV="1">
            <a:off x="9471025" y="-39687"/>
            <a:ext cx="4735513" cy="1501775"/>
            <a:chOff x="0" y="0"/>
            <a:chExt cx="7110389" cy="2443343"/>
          </a:xfrm>
        </p:grpSpPr>
        <p:grpSp>
          <p:nvGrpSpPr>
            <p:cNvPr id="283664" name="组合 1"/>
            <p:cNvGrpSpPr/>
            <p:nvPr/>
          </p:nvGrpSpPr>
          <p:grpSpPr>
            <a:xfrm>
              <a:off x="1583972" y="0"/>
              <a:ext cx="3528130" cy="2443343"/>
              <a:chOff x="0" y="0"/>
              <a:chExt cx="3182548" cy="2036641"/>
            </a:xfrm>
          </p:grpSpPr>
          <p:sp>
            <p:nvSpPr>
              <p:cNvPr id="283671"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3672"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83665" name="组合 4"/>
            <p:cNvGrpSpPr/>
            <p:nvPr/>
          </p:nvGrpSpPr>
          <p:grpSpPr>
            <a:xfrm>
              <a:off x="3568070" y="27383"/>
              <a:ext cx="3542319" cy="1708211"/>
              <a:chOff x="0" y="0"/>
              <a:chExt cx="4223383" cy="2036640"/>
            </a:xfrm>
          </p:grpSpPr>
          <p:sp>
            <p:nvSpPr>
              <p:cNvPr id="283669"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3670"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83666" name="组合 7"/>
            <p:cNvGrpSpPr/>
            <p:nvPr/>
          </p:nvGrpSpPr>
          <p:grpSpPr>
            <a:xfrm>
              <a:off x="0" y="53826"/>
              <a:ext cx="3027130" cy="1839448"/>
              <a:chOff x="0" y="0"/>
              <a:chExt cx="2451714" cy="1534624"/>
            </a:xfrm>
          </p:grpSpPr>
          <p:sp>
            <p:nvSpPr>
              <p:cNvPr id="283667"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3668"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83653" name="组合 10"/>
          <p:cNvGrpSpPr/>
          <p:nvPr/>
        </p:nvGrpSpPr>
        <p:grpSpPr>
          <a:xfrm flipH="1">
            <a:off x="-849312" y="8012113"/>
            <a:ext cx="6070600" cy="2271712"/>
            <a:chOff x="0" y="0"/>
            <a:chExt cx="3567109" cy="1409705"/>
          </a:xfrm>
        </p:grpSpPr>
        <p:sp>
          <p:nvSpPr>
            <p:cNvPr id="283660"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3661"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3662"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64" y="0"/>
                </a:cxn>
                <a:cxn ang="0">
                  <a:pos x="222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83663"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34" y="0"/>
                </a:cxn>
                <a:cxn ang="0">
                  <a:pos x="222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83654"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83655" name="标题 1"/>
          <p:cNvGrpSpPr/>
          <p:nvPr/>
        </p:nvGrpSpPr>
        <p:grpSpPr>
          <a:xfrm>
            <a:off x="2665413" y="3181350"/>
            <a:ext cx="11796712" cy="8264525"/>
            <a:chOff x="0" y="0"/>
            <a:chExt cx="3340" cy="1302"/>
          </a:xfrm>
        </p:grpSpPr>
        <p:pic>
          <p:nvPicPr>
            <p:cNvPr id="283658" name="标题 1"/>
            <p:cNvPicPr/>
            <p:nvPr/>
          </p:nvPicPr>
          <p:blipFill>
            <a:blip r:embed="rId2"/>
            <a:stretch>
              <a:fillRect/>
            </a:stretch>
          </p:blipFill>
          <p:spPr>
            <a:xfrm>
              <a:off x="0" y="0"/>
              <a:ext cx="3340" cy="1302"/>
            </a:xfrm>
            <a:prstGeom prst="rect">
              <a:avLst/>
            </a:prstGeom>
            <a:noFill/>
            <a:ln w="9525">
              <a:noFill/>
            </a:ln>
          </p:spPr>
        </p:pic>
        <p:sp>
          <p:nvSpPr>
            <p:cNvPr id="283659"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83656" name="Text Box 23"/>
          <p:cNvSpPr txBox="1"/>
          <p:nvPr/>
        </p:nvSpPr>
        <p:spPr>
          <a:xfrm>
            <a:off x="4479925" y="5113338"/>
            <a:ext cx="8618538" cy="2419350"/>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ea typeface="宋体" panose="02010600030101010101" pitchFamily="2" charset="-122"/>
              </a:rPr>
              <a:t>      在出口国发货前，由始发地代理公司将运单、航班、件数、重量、品名等重要信息通过传真或电子邮件方式发给目的地代理公司的过程。</a:t>
            </a:r>
            <a:endParaRPr lang="en-US" altLang="zh-CN" sz="3700" b="1" dirty="0">
              <a:ea typeface="宋体" panose="02010600030101010101" pitchFamily="2" charset="-122"/>
            </a:endParaRPr>
          </a:p>
        </p:txBody>
      </p:sp>
      <p:pic>
        <p:nvPicPr>
          <p:cNvPr id="283657" name="Picture 25" descr="~7TS8R@(~@UIY5WG_Z]G7U0"/>
          <p:cNvPicPr>
            <a:picLocks noChangeAspect="1"/>
          </p:cNvPicPr>
          <p:nvPr/>
        </p:nvPicPr>
        <p:blipFill>
          <a:blip r:embed="rId3"/>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84675"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交接货、单</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3100" dirty="0">
              <a:solidFill>
                <a:srgbClr val="FF0000"/>
              </a:solidFill>
              <a:ea typeface="楷体_GB2312" pitchFamily="49" charset="-122"/>
            </a:endParaRPr>
          </a:p>
        </p:txBody>
      </p:sp>
      <p:grpSp>
        <p:nvGrpSpPr>
          <p:cNvPr id="284676" name="组合 10"/>
          <p:cNvGrpSpPr/>
          <p:nvPr/>
        </p:nvGrpSpPr>
        <p:grpSpPr>
          <a:xfrm flipV="1">
            <a:off x="9471025" y="-39687"/>
            <a:ext cx="4735513" cy="1501775"/>
            <a:chOff x="0" y="0"/>
            <a:chExt cx="7110389" cy="2443343"/>
          </a:xfrm>
        </p:grpSpPr>
        <p:grpSp>
          <p:nvGrpSpPr>
            <p:cNvPr id="284688" name="组合 1"/>
            <p:cNvGrpSpPr/>
            <p:nvPr/>
          </p:nvGrpSpPr>
          <p:grpSpPr>
            <a:xfrm>
              <a:off x="1583972" y="0"/>
              <a:ext cx="3528130" cy="2443343"/>
              <a:chOff x="0" y="0"/>
              <a:chExt cx="3182548" cy="2036641"/>
            </a:xfrm>
          </p:grpSpPr>
          <p:sp>
            <p:nvSpPr>
              <p:cNvPr id="284695"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4696"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84689" name="组合 4"/>
            <p:cNvGrpSpPr/>
            <p:nvPr/>
          </p:nvGrpSpPr>
          <p:grpSpPr>
            <a:xfrm>
              <a:off x="3568070" y="27383"/>
              <a:ext cx="3542319" cy="1708211"/>
              <a:chOff x="0" y="0"/>
              <a:chExt cx="4223383" cy="2036640"/>
            </a:xfrm>
          </p:grpSpPr>
          <p:sp>
            <p:nvSpPr>
              <p:cNvPr id="284693"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4694"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84690" name="组合 7"/>
            <p:cNvGrpSpPr/>
            <p:nvPr/>
          </p:nvGrpSpPr>
          <p:grpSpPr>
            <a:xfrm>
              <a:off x="0" y="53826"/>
              <a:ext cx="3027130" cy="1839448"/>
              <a:chOff x="0" y="0"/>
              <a:chExt cx="2451714" cy="1534624"/>
            </a:xfrm>
          </p:grpSpPr>
          <p:sp>
            <p:nvSpPr>
              <p:cNvPr id="284691"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4692"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84677" name="组合 10"/>
          <p:cNvGrpSpPr/>
          <p:nvPr/>
        </p:nvGrpSpPr>
        <p:grpSpPr>
          <a:xfrm flipH="1">
            <a:off x="-849312" y="8012113"/>
            <a:ext cx="6070600" cy="2271712"/>
            <a:chOff x="0" y="0"/>
            <a:chExt cx="3567109" cy="1409705"/>
          </a:xfrm>
        </p:grpSpPr>
        <p:sp>
          <p:nvSpPr>
            <p:cNvPr id="284684"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4685"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4686"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64" y="0"/>
                </a:cxn>
                <a:cxn ang="0">
                  <a:pos x="222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84687"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34" y="0"/>
                </a:cxn>
                <a:cxn ang="0">
                  <a:pos x="222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84678"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84679" name="标题 1"/>
          <p:cNvGrpSpPr/>
          <p:nvPr/>
        </p:nvGrpSpPr>
        <p:grpSpPr>
          <a:xfrm>
            <a:off x="2665413" y="3181350"/>
            <a:ext cx="11796712" cy="8264525"/>
            <a:chOff x="0" y="0"/>
            <a:chExt cx="3340" cy="1302"/>
          </a:xfrm>
        </p:grpSpPr>
        <p:pic>
          <p:nvPicPr>
            <p:cNvPr id="284682" name="标题 1"/>
            <p:cNvPicPr/>
            <p:nvPr/>
          </p:nvPicPr>
          <p:blipFill>
            <a:blip r:embed="rId2"/>
            <a:stretch>
              <a:fillRect/>
            </a:stretch>
          </p:blipFill>
          <p:spPr>
            <a:xfrm>
              <a:off x="0" y="0"/>
              <a:ext cx="3340" cy="1302"/>
            </a:xfrm>
            <a:prstGeom prst="rect">
              <a:avLst/>
            </a:prstGeom>
            <a:noFill/>
            <a:ln w="9525">
              <a:noFill/>
            </a:ln>
          </p:spPr>
        </p:pic>
        <p:sp>
          <p:nvSpPr>
            <p:cNvPr id="284683"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84680" name="Text Box 23"/>
          <p:cNvSpPr txBox="1"/>
          <p:nvPr/>
        </p:nvSpPr>
        <p:spPr>
          <a:xfrm>
            <a:off x="4479925" y="4344988"/>
            <a:ext cx="8618538" cy="4851400"/>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Blip>
                <a:blip r:embed="rId3"/>
              </a:buBlip>
            </a:pPr>
            <a:r>
              <a:rPr lang="zh-CN" altLang="en-US" sz="3400" b="1" dirty="0">
                <a:ea typeface="宋体" panose="02010600030101010101" pitchFamily="2" charset="-122"/>
              </a:rPr>
              <a:t>直接托运时，航空公司和货主之间交接航空相关单据和货物。</a:t>
            </a:r>
            <a:endParaRPr lang="zh-CN" altLang="en-US" sz="3400" b="1" dirty="0">
              <a:ea typeface="宋体" panose="02010600030101010101" pitchFamily="2" charset="-122"/>
            </a:endParaRPr>
          </a:p>
          <a:p>
            <a:pPr marL="0" lvl="0" indent="0" eaLnBrk="1" hangingPunct="1">
              <a:spcBef>
                <a:spcPct val="0"/>
              </a:spcBef>
              <a:buBlip>
                <a:blip r:embed="rId3"/>
              </a:buBlip>
            </a:pPr>
            <a:endParaRPr lang="zh-CN" altLang="en-US" sz="3400" b="1" dirty="0">
              <a:ea typeface="宋体" panose="02010600030101010101" pitchFamily="2" charset="-122"/>
            </a:endParaRPr>
          </a:p>
          <a:p>
            <a:pPr marL="0" lvl="0" indent="0" eaLnBrk="1" hangingPunct="1">
              <a:spcBef>
                <a:spcPct val="0"/>
              </a:spcBef>
              <a:buBlip>
                <a:blip r:embed="rId3"/>
              </a:buBlip>
            </a:pPr>
            <a:r>
              <a:rPr lang="zh-CN" altLang="en-US" sz="3400" b="1" dirty="0">
                <a:ea typeface="宋体" panose="02010600030101010101" pitchFamily="2" charset="-122"/>
              </a:rPr>
              <a:t>集中托运时，航空公司和货代之间交接相关单据和货物。</a:t>
            </a:r>
            <a:endParaRPr lang="zh-CN" altLang="en-US" sz="3400" b="1" dirty="0">
              <a:ea typeface="宋体" panose="02010600030101010101" pitchFamily="2" charset="-122"/>
            </a:endParaRPr>
          </a:p>
          <a:p>
            <a:pPr marL="0" lvl="0" indent="0" eaLnBrk="1" hangingPunct="1">
              <a:spcBef>
                <a:spcPct val="0"/>
              </a:spcBef>
              <a:buBlip>
                <a:blip r:embed="rId3"/>
              </a:buBlip>
            </a:pPr>
            <a:endParaRPr lang="zh-CN" altLang="en-US" sz="3400" b="1" dirty="0">
              <a:ea typeface="宋体" panose="02010600030101010101" pitchFamily="2" charset="-122"/>
            </a:endParaRPr>
          </a:p>
          <a:p>
            <a:pPr marL="0" lvl="0" indent="0" eaLnBrk="1" hangingPunct="1">
              <a:spcBef>
                <a:spcPct val="0"/>
              </a:spcBef>
              <a:buBlip>
                <a:blip r:embed="rId3"/>
              </a:buBlip>
            </a:pPr>
            <a:r>
              <a:rPr lang="zh-CN" altLang="en-US" sz="3400" b="1" dirty="0">
                <a:ea typeface="宋体" panose="02010600030101010101" pitchFamily="2" charset="-122"/>
              </a:rPr>
              <a:t>交接的单据包括：交接清单、总运单、随机文件（发票、装箱单等）。</a:t>
            </a:r>
            <a:endParaRPr lang="zh-CN" altLang="en-US" sz="3400" b="1" dirty="0">
              <a:ea typeface="宋体" panose="02010600030101010101" pitchFamily="2" charset="-122"/>
            </a:endParaRPr>
          </a:p>
          <a:p>
            <a:pPr marL="0" lvl="0" indent="0" eaLnBrk="1" hangingPunct="1">
              <a:spcBef>
                <a:spcPct val="0"/>
              </a:spcBef>
              <a:buBlip>
                <a:blip r:embed="rId3"/>
              </a:buBlip>
            </a:pPr>
            <a:r>
              <a:rPr lang="zh-CN" altLang="en-US" sz="3400" b="1" dirty="0">
                <a:ea typeface="宋体" panose="02010600030101010101" pitchFamily="2" charset="-122"/>
              </a:rPr>
              <a:t>做到单单相符、单货相符。</a:t>
            </a:r>
            <a:endParaRPr lang="zh-CN" altLang="en-US" sz="3400" b="1" dirty="0">
              <a:ea typeface="宋体" panose="02010600030101010101" pitchFamily="2" charset="-122"/>
            </a:endParaRPr>
          </a:p>
        </p:txBody>
      </p:sp>
      <p:pic>
        <p:nvPicPr>
          <p:cNvPr id="284681" name="Picture 25" descr="~7TS8R@(~@UIY5WG_Z]G7U0"/>
          <p:cNvPicPr>
            <a:picLocks noChangeAspect="1"/>
          </p:cNvPicPr>
          <p:nvPr/>
        </p:nvPicPr>
        <p:blipFill>
          <a:blip r:embed="rId4"/>
          <a:stretch>
            <a:fillRect/>
          </a:stretch>
        </p:blipFill>
        <p:spPr>
          <a:xfrm>
            <a:off x="9539288" y="1570038"/>
            <a:ext cx="4862512" cy="2157412"/>
          </a:xfrm>
          <a:prstGeom prst="rect">
            <a:avLst/>
          </a:prstGeom>
          <a:noFill/>
          <a:ln w="9525">
            <a:noFill/>
          </a:ln>
        </p:spPr>
      </p:pic>
    </p:spTree>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85699"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理货与入库</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285700" name="组合 10"/>
          <p:cNvGrpSpPr/>
          <p:nvPr/>
        </p:nvGrpSpPr>
        <p:grpSpPr>
          <a:xfrm flipV="1">
            <a:off x="9471025" y="-39687"/>
            <a:ext cx="4735513" cy="1501775"/>
            <a:chOff x="0" y="0"/>
            <a:chExt cx="7110389" cy="2443343"/>
          </a:xfrm>
        </p:grpSpPr>
        <p:grpSp>
          <p:nvGrpSpPr>
            <p:cNvPr id="285712" name="组合 1"/>
            <p:cNvGrpSpPr/>
            <p:nvPr/>
          </p:nvGrpSpPr>
          <p:grpSpPr>
            <a:xfrm>
              <a:off x="1583972" y="0"/>
              <a:ext cx="3528130" cy="2443343"/>
              <a:chOff x="0" y="0"/>
              <a:chExt cx="3182548" cy="2036641"/>
            </a:xfrm>
          </p:grpSpPr>
          <p:sp>
            <p:nvSpPr>
              <p:cNvPr id="285719"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5720"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85713" name="组合 4"/>
            <p:cNvGrpSpPr/>
            <p:nvPr/>
          </p:nvGrpSpPr>
          <p:grpSpPr>
            <a:xfrm>
              <a:off x="3568070" y="27383"/>
              <a:ext cx="3542319" cy="1708211"/>
              <a:chOff x="0" y="0"/>
              <a:chExt cx="4223383" cy="2036640"/>
            </a:xfrm>
          </p:grpSpPr>
          <p:sp>
            <p:nvSpPr>
              <p:cNvPr id="285717"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5718"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85714" name="组合 7"/>
            <p:cNvGrpSpPr/>
            <p:nvPr/>
          </p:nvGrpSpPr>
          <p:grpSpPr>
            <a:xfrm>
              <a:off x="0" y="53826"/>
              <a:ext cx="3027130" cy="1839448"/>
              <a:chOff x="0" y="0"/>
              <a:chExt cx="2451714" cy="1534624"/>
            </a:xfrm>
          </p:grpSpPr>
          <p:sp>
            <p:nvSpPr>
              <p:cNvPr id="285715"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5716"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85701" name="组合 10"/>
          <p:cNvGrpSpPr/>
          <p:nvPr/>
        </p:nvGrpSpPr>
        <p:grpSpPr>
          <a:xfrm flipH="1">
            <a:off x="-849312" y="8012113"/>
            <a:ext cx="6070600" cy="2271712"/>
            <a:chOff x="0" y="0"/>
            <a:chExt cx="3567109" cy="1409705"/>
          </a:xfrm>
        </p:grpSpPr>
        <p:sp>
          <p:nvSpPr>
            <p:cNvPr id="285708"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5709"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5710"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64" y="0"/>
                </a:cxn>
                <a:cxn ang="0">
                  <a:pos x="222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85711"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34" y="0"/>
                </a:cxn>
                <a:cxn ang="0">
                  <a:pos x="222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85702"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85703" name="标题 1"/>
          <p:cNvGrpSpPr/>
          <p:nvPr/>
        </p:nvGrpSpPr>
        <p:grpSpPr>
          <a:xfrm>
            <a:off x="2665413" y="3181350"/>
            <a:ext cx="11796712" cy="8264525"/>
            <a:chOff x="0" y="0"/>
            <a:chExt cx="3340" cy="1302"/>
          </a:xfrm>
        </p:grpSpPr>
        <p:pic>
          <p:nvPicPr>
            <p:cNvPr id="285706" name="标题 1"/>
            <p:cNvPicPr/>
            <p:nvPr/>
          </p:nvPicPr>
          <p:blipFill>
            <a:blip r:embed="rId2"/>
            <a:stretch>
              <a:fillRect/>
            </a:stretch>
          </p:blipFill>
          <p:spPr>
            <a:xfrm>
              <a:off x="0" y="0"/>
              <a:ext cx="3340" cy="1302"/>
            </a:xfrm>
            <a:prstGeom prst="rect">
              <a:avLst/>
            </a:prstGeom>
            <a:noFill/>
            <a:ln w="9525">
              <a:noFill/>
            </a:ln>
          </p:spPr>
        </p:pic>
        <p:sp>
          <p:nvSpPr>
            <p:cNvPr id="285707"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85704" name="Text Box 23"/>
          <p:cNvSpPr txBox="1"/>
          <p:nvPr/>
        </p:nvSpPr>
        <p:spPr>
          <a:xfrm>
            <a:off x="4479925" y="5113338"/>
            <a:ext cx="8618538" cy="2987675"/>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b="1" dirty="0">
                <a:ea typeface="宋体" panose="02010600030101010101" pitchFamily="2" charset="-122"/>
              </a:rPr>
              <a:t>      货代公司对从航空公司接收的货物进行逐一核对，以便能及时发现问题并向航空公司提出交涉。</a:t>
            </a:r>
            <a:endParaRPr lang="zh-CN" altLang="en-US" sz="3700" b="1" dirty="0">
              <a:ea typeface="宋体" panose="02010600030101010101" pitchFamily="2" charset="-122"/>
            </a:endParaRPr>
          </a:p>
          <a:p>
            <a:pPr marL="0" lvl="0" indent="0" eaLnBrk="1" hangingPunct="1">
              <a:spcBef>
                <a:spcPct val="0"/>
              </a:spcBef>
              <a:buNone/>
            </a:pPr>
            <a:r>
              <a:rPr lang="zh-CN" altLang="en-US" sz="3700" b="1" dirty="0">
                <a:ea typeface="宋体" panose="02010600030101010101" pitchFamily="2" charset="-122"/>
              </a:rPr>
              <a:t>      理货后将货物分类放置并登记存储区域，便于后面发货和送货。</a:t>
            </a:r>
            <a:endParaRPr lang="zh-CN" altLang="en-US" sz="3700" b="1" dirty="0">
              <a:ea typeface="宋体" panose="02010600030101010101" pitchFamily="2" charset="-122"/>
            </a:endParaRPr>
          </a:p>
        </p:txBody>
      </p:sp>
      <p:pic>
        <p:nvPicPr>
          <p:cNvPr id="285705" name="Picture 25" descr="~7TS8R@(~@UIY5WG_Z]G7U0"/>
          <p:cNvPicPr>
            <a:picLocks noChangeAspect="1"/>
          </p:cNvPicPr>
          <p:nvPr/>
        </p:nvPicPr>
        <p:blipFill>
          <a:blip r:embed="rId3"/>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86723"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理单与到货通知</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286724" name="组合 10"/>
          <p:cNvGrpSpPr/>
          <p:nvPr/>
        </p:nvGrpSpPr>
        <p:grpSpPr>
          <a:xfrm flipV="1">
            <a:off x="9471025" y="-39687"/>
            <a:ext cx="4735513" cy="1501775"/>
            <a:chOff x="0" y="0"/>
            <a:chExt cx="7110389" cy="2443343"/>
          </a:xfrm>
        </p:grpSpPr>
        <p:grpSp>
          <p:nvGrpSpPr>
            <p:cNvPr id="286736" name="组合 1"/>
            <p:cNvGrpSpPr/>
            <p:nvPr/>
          </p:nvGrpSpPr>
          <p:grpSpPr>
            <a:xfrm>
              <a:off x="1583972" y="0"/>
              <a:ext cx="3528130" cy="2443343"/>
              <a:chOff x="0" y="0"/>
              <a:chExt cx="3182548" cy="2036641"/>
            </a:xfrm>
          </p:grpSpPr>
          <p:sp>
            <p:nvSpPr>
              <p:cNvPr id="286743"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6744"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86737" name="组合 4"/>
            <p:cNvGrpSpPr/>
            <p:nvPr/>
          </p:nvGrpSpPr>
          <p:grpSpPr>
            <a:xfrm>
              <a:off x="3568070" y="27383"/>
              <a:ext cx="3542319" cy="1708211"/>
              <a:chOff x="0" y="0"/>
              <a:chExt cx="4223383" cy="2036640"/>
            </a:xfrm>
          </p:grpSpPr>
          <p:sp>
            <p:nvSpPr>
              <p:cNvPr id="286741"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6742"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86738" name="组合 7"/>
            <p:cNvGrpSpPr/>
            <p:nvPr/>
          </p:nvGrpSpPr>
          <p:grpSpPr>
            <a:xfrm>
              <a:off x="0" y="53826"/>
              <a:ext cx="3027130" cy="1839448"/>
              <a:chOff x="0" y="0"/>
              <a:chExt cx="2451714" cy="1534624"/>
            </a:xfrm>
          </p:grpSpPr>
          <p:sp>
            <p:nvSpPr>
              <p:cNvPr id="286739"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6740"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86725" name="组合 10"/>
          <p:cNvGrpSpPr/>
          <p:nvPr/>
        </p:nvGrpSpPr>
        <p:grpSpPr>
          <a:xfrm flipH="1">
            <a:off x="-849312" y="8012113"/>
            <a:ext cx="6070600" cy="2271712"/>
            <a:chOff x="0" y="0"/>
            <a:chExt cx="3567109" cy="1409705"/>
          </a:xfrm>
        </p:grpSpPr>
        <p:sp>
          <p:nvSpPr>
            <p:cNvPr id="286732"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6733"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6734"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64" y="0"/>
                </a:cxn>
                <a:cxn ang="0">
                  <a:pos x="222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86735"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34" y="0"/>
                </a:cxn>
                <a:cxn ang="0">
                  <a:pos x="222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86726"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86727" name="标题 1"/>
          <p:cNvGrpSpPr/>
          <p:nvPr/>
        </p:nvGrpSpPr>
        <p:grpSpPr>
          <a:xfrm>
            <a:off x="2665413" y="3181350"/>
            <a:ext cx="11796712" cy="8264525"/>
            <a:chOff x="0" y="0"/>
            <a:chExt cx="3340" cy="1302"/>
          </a:xfrm>
        </p:grpSpPr>
        <p:pic>
          <p:nvPicPr>
            <p:cNvPr id="286730" name="标题 1"/>
            <p:cNvPicPr/>
            <p:nvPr/>
          </p:nvPicPr>
          <p:blipFill>
            <a:blip r:embed="rId2"/>
            <a:stretch>
              <a:fillRect/>
            </a:stretch>
          </p:blipFill>
          <p:spPr>
            <a:xfrm>
              <a:off x="0" y="0"/>
              <a:ext cx="3340" cy="1302"/>
            </a:xfrm>
            <a:prstGeom prst="rect">
              <a:avLst/>
            </a:prstGeom>
            <a:noFill/>
            <a:ln w="9525">
              <a:noFill/>
            </a:ln>
          </p:spPr>
        </p:pic>
        <p:sp>
          <p:nvSpPr>
            <p:cNvPr id="286731"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86728" name="Text Box 23"/>
          <p:cNvSpPr txBox="1"/>
          <p:nvPr/>
        </p:nvSpPr>
        <p:spPr>
          <a:xfrm>
            <a:off x="4478338" y="4897438"/>
            <a:ext cx="8618537" cy="4127500"/>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eaLnBrk="1" hangingPunct="1">
              <a:spcBef>
                <a:spcPct val="0"/>
              </a:spcBef>
              <a:buBlip>
                <a:blip r:embed="rId3"/>
              </a:buBlip>
            </a:pPr>
            <a:r>
              <a:rPr lang="zh-CN" altLang="en-US" sz="3700" b="1" dirty="0">
                <a:ea typeface="宋体" panose="02010600030101010101" pitchFamily="2" charset="-122"/>
              </a:rPr>
              <a:t>理单：集中托运时，总运单拆单，就是货代公司将每票总运单项下的分运单分开，审核与到货情况是否一致，便于按照每张分运单报关、报检、提货。</a:t>
            </a:r>
            <a:endParaRPr lang="zh-CN" altLang="en-US" sz="3700" b="1" dirty="0">
              <a:ea typeface="宋体" panose="02010600030101010101" pitchFamily="2" charset="-122"/>
            </a:endParaRPr>
          </a:p>
          <a:p>
            <a:pPr marL="0" lvl="0" indent="0" algn="justLow" eaLnBrk="1" hangingPunct="1">
              <a:spcBef>
                <a:spcPct val="0"/>
              </a:spcBef>
              <a:buBlip>
                <a:blip r:embed="rId3"/>
              </a:buBlip>
            </a:pPr>
            <a:r>
              <a:rPr lang="zh-CN" altLang="en-US" sz="3700" b="1" dirty="0">
                <a:ea typeface="宋体" panose="02010600030101010101" pitchFamily="2" charset="-122"/>
              </a:rPr>
              <a:t>到货通知：货代通知货主提货。向货主提供运单号、货物信息及提货地址等方便货主提货。</a:t>
            </a:r>
            <a:endParaRPr lang="en-US" altLang="zh-CN" sz="3700" b="1" dirty="0">
              <a:ea typeface="宋体" panose="02010600030101010101" pitchFamily="2" charset="-122"/>
            </a:endParaRPr>
          </a:p>
        </p:txBody>
      </p:sp>
      <p:pic>
        <p:nvPicPr>
          <p:cNvPr id="286729" name="Picture 25" descr="~7TS8R@(~@UIY5WG_Z]G7U0"/>
          <p:cNvPicPr>
            <a:picLocks noChangeAspect="1"/>
          </p:cNvPicPr>
          <p:nvPr/>
        </p:nvPicPr>
        <p:blipFill>
          <a:blip r:embed="rId4"/>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87747"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缮制报关单、报关</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287748" name="组合 10"/>
          <p:cNvGrpSpPr/>
          <p:nvPr/>
        </p:nvGrpSpPr>
        <p:grpSpPr>
          <a:xfrm flipV="1">
            <a:off x="9471025" y="-39687"/>
            <a:ext cx="4735513" cy="1501775"/>
            <a:chOff x="0" y="0"/>
            <a:chExt cx="7110389" cy="2443343"/>
          </a:xfrm>
        </p:grpSpPr>
        <p:grpSp>
          <p:nvGrpSpPr>
            <p:cNvPr id="287760" name="组合 1"/>
            <p:cNvGrpSpPr/>
            <p:nvPr/>
          </p:nvGrpSpPr>
          <p:grpSpPr>
            <a:xfrm>
              <a:off x="1583972" y="0"/>
              <a:ext cx="3528130" cy="2443343"/>
              <a:chOff x="0" y="0"/>
              <a:chExt cx="3182548" cy="2036641"/>
            </a:xfrm>
          </p:grpSpPr>
          <p:sp>
            <p:nvSpPr>
              <p:cNvPr id="287767"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7768"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87761" name="组合 4"/>
            <p:cNvGrpSpPr/>
            <p:nvPr/>
          </p:nvGrpSpPr>
          <p:grpSpPr>
            <a:xfrm>
              <a:off x="3568070" y="27383"/>
              <a:ext cx="3542319" cy="1708211"/>
              <a:chOff x="0" y="0"/>
              <a:chExt cx="4223383" cy="2036640"/>
            </a:xfrm>
          </p:grpSpPr>
          <p:sp>
            <p:nvSpPr>
              <p:cNvPr id="287765"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7766"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87762" name="组合 7"/>
            <p:cNvGrpSpPr/>
            <p:nvPr/>
          </p:nvGrpSpPr>
          <p:grpSpPr>
            <a:xfrm>
              <a:off x="0" y="53826"/>
              <a:ext cx="3027130" cy="1839448"/>
              <a:chOff x="0" y="0"/>
              <a:chExt cx="2451714" cy="1534624"/>
            </a:xfrm>
          </p:grpSpPr>
          <p:sp>
            <p:nvSpPr>
              <p:cNvPr id="287763"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7764"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87749" name="组合 10"/>
          <p:cNvGrpSpPr/>
          <p:nvPr/>
        </p:nvGrpSpPr>
        <p:grpSpPr>
          <a:xfrm flipH="1">
            <a:off x="-849312" y="8012113"/>
            <a:ext cx="6070600" cy="2271712"/>
            <a:chOff x="0" y="0"/>
            <a:chExt cx="3567109" cy="1409705"/>
          </a:xfrm>
        </p:grpSpPr>
        <p:sp>
          <p:nvSpPr>
            <p:cNvPr id="287756"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7757"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7758"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64" y="0"/>
                </a:cxn>
                <a:cxn ang="0">
                  <a:pos x="222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87759"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34" y="0"/>
                </a:cxn>
                <a:cxn ang="0">
                  <a:pos x="222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87750"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87751" name="标题 1"/>
          <p:cNvGrpSpPr/>
          <p:nvPr/>
        </p:nvGrpSpPr>
        <p:grpSpPr>
          <a:xfrm>
            <a:off x="2665413" y="3181350"/>
            <a:ext cx="11796712" cy="8264525"/>
            <a:chOff x="0" y="0"/>
            <a:chExt cx="3340" cy="1302"/>
          </a:xfrm>
        </p:grpSpPr>
        <p:pic>
          <p:nvPicPr>
            <p:cNvPr id="287754" name="标题 1"/>
            <p:cNvPicPr/>
            <p:nvPr/>
          </p:nvPicPr>
          <p:blipFill>
            <a:blip r:embed="rId2"/>
            <a:stretch>
              <a:fillRect/>
            </a:stretch>
          </p:blipFill>
          <p:spPr>
            <a:xfrm>
              <a:off x="0" y="0"/>
              <a:ext cx="3340" cy="1302"/>
            </a:xfrm>
            <a:prstGeom prst="rect">
              <a:avLst/>
            </a:prstGeom>
            <a:noFill/>
            <a:ln w="9525">
              <a:noFill/>
            </a:ln>
          </p:spPr>
        </p:pic>
        <p:sp>
          <p:nvSpPr>
            <p:cNvPr id="287755"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87752" name="Text Box 23"/>
          <p:cNvSpPr txBox="1"/>
          <p:nvPr/>
        </p:nvSpPr>
        <p:spPr>
          <a:xfrm>
            <a:off x="4479925" y="5005388"/>
            <a:ext cx="8618538" cy="4129087"/>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eaLnBrk="1" hangingPunct="1">
              <a:spcBef>
                <a:spcPct val="0"/>
              </a:spcBef>
              <a:buBlip>
                <a:blip r:embed="rId3"/>
              </a:buBlip>
            </a:pPr>
            <a:r>
              <a:rPr lang="zh-CN" altLang="en-US" sz="3700" b="1" dirty="0">
                <a:ea typeface="宋体" panose="02010600030101010101" pitchFamily="2" charset="-122"/>
              </a:rPr>
              <a:t>货代或货主依据运单、发票、装箱单等制作进口货物报关单，用于办理进口报关手续。</a:t>
            </a:r>
            <a:endParaRPr lang="zh-CN" altLang="en-US" sz="3700" b="1" dirty="0">
              <a:ea typeface="宋体" panose="02010600030101010101" pitchFamily="2" charset="-122"/>
            </a:endParaRPr>
          </a:p>
          <a:p>
            <a:pPr marL="0" lvl="0" indent="0" algn="justLow" eaLnBrk="1" hangingPunct="1">
              <a:spcBef>
                <a:spcPct val="0"/>
              </a:spcBef>
              <a:buBlip>
                <a:blip r:embed="rId3"/>
              </a:buBlip>
            </a:pPr>
            <a:endParaRPr lang="zh-CN" altLang="en-US" sz="3700" b="1" dirty="0">
              <a:ea typeface="宋体" panose="02010600030101010101" pitchFamily="2" charset="-122"/>
            </a:endParaRPr>
          </a:p>
          <a:p>
            <a:pPr marL="0" lvl="0" indent="0" algn="justLow" eaLnBrk="1" hangingPunct="1">
              <a:spcBef>
                <a:spcPct val="0"/>
              </a:spcBef>
              <a:buBlip>
                <a:blip r:embed="rId3"/>
              </a:buBlip>
            </a:pPr>
            <a:r>
              <a:rPr lang="zh-CN" altLang="en-US" sz="3700" b="1" dirty="0">
                <a:ea typeface="宋体" panose="02010600030101010101" pitchFamily="2" charset="-122"/>
              </a:rPr>
              <a:t>报关需经过初审、审单、征税、验放等环节。</a:t>
            </a:r>
            <a:endParaRPr lang="zh-CN" altLang="en-US" sz="3700" b="1" dirty="0">
              <a:ea typeface="宋体" panose="02010600030101010101" pitchFamily="2" charset="-122"/>
            </a:endParaRPr>
          </a:p>
          <a:p>
            <a:pPr marL="0" lvl="0" indent="0" algn="justLow" eaLnBrk="1" hangingPunct="1">
              <a:spcBef>
                <a:spcPct val="0"/>
              </a:spcBef>
              <a:buBlip>
                <a:blip r:embed="rId3"/>
              </a:buBlip>
            </a:pPr>
            <a:endParaRPr lang="en-US" altLang="zh-CN" sz="3700" b="1" dirty="0">
              <a:ea typeface="宋体" panose="02010600030101010101" pitchFamily="2" charset="-122"/>
            </a:endParaRPr>
          </a:p>
        </p:txBody>
      </p:sp>
      <p:pic>
        <p:nvPicPr>
          <p:cNvPr id="287753" name="Picture 25" descr="~7TS8R@(~@UIY5WG_Z]G7U0"/>
          <p:cNvPicPr>
            <a:picLocks noChangeAspect="1"/>
          </p:cNvPicPr>
          <p:nvPr/>
        </p:nvPicPr>
        <p:blipFill>
          <a:blip r:embed="rId4"/>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88771"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缮制报关单、报关</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288772" name="组合 10"/>
          <p:cNvGrpSpPr/>
          <p:nvPr/>
        </p:nvGrpSpPr>
        <p:grpSpPr>
          <a:xfrm flipV="1">
            <a:off x="9471025" y="-39687"/>
            <a:ext cx="4735513" cy="1501775"/>
            <a:chOff x="0" y="0"/>
            <a:chExt cx="7110389" cy="2443343"/>
          </a:xfrm>
        </p:grpSpPr>
        <p:grpSp>
          <p:nvGrpSpPr>
            <p:cNvPr id="288784" name="组合 1"/>
            <p:cNvGrpSpPr/>
            <p:nvPr/>
          </p:nvGrpSpPr>
          <p:grpSpPr>
            <a:xfrm>
              <a:off x="1583972" y="0"/>
              <a:ext cx="3528130" cy="2443343"/>
              <a:chOff x="0" y="0"/>
              <a:chExt cx="3182548" cy="2036641"/>
            </a:xfrm>
          </p:grpSpPr>
          <p:sp>
            <p:nvSpPr>
              <p:cNvPr id="288791"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8792"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88785" name="组合 4"/>
            <p:cNvGrpSpPr/>
            <p:nvPr/>
          </p:nvGrpSpPr>
          <p:grpSpPr>
            <a:xfrm>
              <a:off x="3568070" y="27383"/>
              <a:ext cx="3542319" cy="1708211"/>
              <a:chOff x="0" y="0"/>
              <a:chExt cx="4223383" cy="2036640"/>
            </a:xfrm>
          </p:grpSpPr>
          <p:sp>
            <p:nvSpPr>
              <p:cNvPr id="288789"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8790"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88786" name="组合 7"/>
            <p:cNvGrpSpPr/>
            <p:nvPr/>
          </p:nvGrpSpPr>
          <p:grpSpPr>
            <a:xfrm>
              <a:off x="0" y="53826"/>
              <a:ext cx="3027130" cy="1839448"/>
              <a:chOff x="0" y="0"/>
              <a:chExt cx="2451714" cy="1534624"/>
            </a:xfrm>
          </p:grpSpPr>
          <p:sp>
            <p:nvSpPr>
              <p:cNvPr id="288787"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8788"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88773" name="组合 10"/>
          <p:cNvGrpSpPr/>
          <p:nvPr/>
        </p:nvGrpSpPr>
        <p:grpSpPr>
          <a:xfrm flipH="1">
            <a:off x="-849312" y="8012113"/>
            <a:ext cx="6070600" cy="2271712"/>
            <a:chOff x="0" y="0"/>
            <a:chExt cx="3567109" cy="1409705"/>
          </a:xfrm>
        </p:grpSpPr>
        <p:sp>
          <p:nvSpPr>
            <p:cNvPr id="288780"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8781"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8782"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64" y="0"/>
                </a:cxn>
                <a:cxn ang="0">
                  <a:pos x="222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88783"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34" y="0"/>
                </a:cxn>
                <a:cxn ang="0">
                  <a:pos x="222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88774"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88775" name="标题 1"/>
          <p:cNvGrpSpPr/>
          <p:nvPr/>
        </p:nvGrpSpPr>
        <p:grpSpPr>
          <a:xfrm>
            <a:off x="2665413" y="3181350"/>
            <a:ext cx="11796712" cy="8264525"/>
            <a:chOff x="0" y="0"/>
            <a:chExt cx="3340" cy="1302"/>
          </a:xfrm>
        </p:grpSpPr>
        <p:pic>
          <p:nvPicPr>
            <p:cNvPr id="288778" name="标题 1"/>
            <p:cNvPicPr/>
            <p:nvPr/>
          </p:nvPicPr>
          <p:blipFill>
            <a:blip r:embed="rId2"/>
            <a:stretch>
              <a:fillRect/>
            </a:stretch>
          </p:blipFill>
          <p:spPr>
            <a:xfrm>
              <a:off x="0" y="0"/>
              <a:ext cx="3340" cy="1302"/>
            </a:xfrm>
            <a:prstGeom prst="rect">
              <a:avLst/>
            </a:prstGeom>
            <a:noFill/>
            <a:ln w="9525">
              <a:noFill/>
            </a:ln>
          </p:spPr>
        </p:pic>
        <p:sp>
          <p:nvSpPr>
            <p:cNvPr id="288779"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88776" name="Text Box 23"/>
          <p:cNvSpPr txBox="1"/>
          <p:nvPr/>
        </p:nvSpPr>
        <p:spPr>
          <a:xfrm>
            <a:off x="4479925" y="5005388"/>
            <a:ext cx="8618538" cy="4129087"/>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eaLnBrk="1" hangingPunct="1">
              <a:spcBef>
                <a:spcPct val="0"/>
              </a:spcBef>
              <a:buBlip>
                <a:blip r:embed="rId3"/>
              </a:buBlip>
            </a:pPr>
            <a:r>
              <a:rPr lang="zh-CN" altLang="en-US" sz="3700" b="1" dirty="0">
                <a:ea typeface="宋体" panose="02010600030101010101" pitchFamily="2" charset="-122"/>
              </a:rPr>
              <a:t>货代或货主依据运单、发票、装箱单等制作进口货物报关单，用于办理进口报关手续。</a:t>
            </a:r>
            <a:endParaRPr lang="zh-CN" altLang="en-US" sz="3700" b="1" dirty="0">
              <a:ea typeface="宋体" panose="02010600030101010101" pitchFamily="2" charset="-122"/>
            </a:endParaRPr>
          </a:p>
          <a:p>
            <a:pPr marL="0" lvl="0" indent="0" algn="justLow" eaLnBrk="1" hangingPunct="1">
              <a:spcBef>
                <a:spcPct val="0"/>
              </a:spcBef>
              <a:buBlip>
                <a:blip r:embed="rId3"/>
              </a:buBlip>
            </a:pPr>
            <a:endParaRPr lang="zh-CN" altLang="en-US" sz="3700" b="1" dirty="0">
              <a:ea typeface="宋体" panose="02010600030101010101" pitchFamily="2" charset="-122"/>
            </a:endParaRPr>
          </a:p>
          <a:p>
            <a:pPr marL="0" lvl="0" indent="0" algn="justLow" eaLnBrk="1" hangingPunct="1">
              <a:spcBef>
                <a:spcPct val="0"/>
              </a:spcBef>
              <a:buBlip>
                <a:blip r:embed="rId3"/>
              </a:buBlip>
            </a:pPr>
            <a:r>
              <a:rPr lang="zh-CN" altLang="en-US" sz="3700" b="1" dirty="0">
                <a:ea typeface="宋体" panose="02010600030101010101" pitchFamily="2" charset="-122"/>
              </a:rPr>
              <a:t>报关需经过初审、审单、征税、验放等环节。</a:t>
            </a:r>
            <a:endParaRPr lang="zh-CN" altLang="en-US" sz="3700" b="1" dirty="0">
              <a:ea typeface="宋体" panose="02010600030101010101" pitchFamily="2" charset="-122"/>
            </a:endParaRPr>
          </a:p>
          <a:p>
            <a:pPr marL="0" lvl="0" indent="0" algn="justLow" eaLnBrk="1" hangingPunct="1">
              <a:spcBef>
                <a:spcPct val="0"/>
              </a:spcBef>
              <a:buBlip>
                <a:blip r:embed="rId3"/>
              </a:buBlip>
            </a:pPr>
            <a:endParaRPr lang="en-US" altLang="zh-CN" sz="3700" b="1" dirty="0">
              <a:ea typeface="宋体" panose="02010600030101010101" pitchFamily="2" charset="-122"/>
            </a:endParaRPr>
          </a:p>
        </p:txBody>
      </p:sp>
      <p:pic>
        <p:nvPicPr>
          <p:cNvPr id="288777" name="Picture 25" descr="~7TS8R@(~@UIY5WG_Z]G7U0"/>
          <p:cNvPicPr>
            <a:picLocks noChangeAspect="1"/>
          </p:cNvPicPr>
          <p:nvPr/>
        </p:nvPicPr>
        <p:blipFill>
          <a:blip r:embed="rId4"/>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89795"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缮制报关单、报关</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289796" name="组合 10"/>
          <p:cNvGrpSpPr/>
          <p:nvPr/>
        </p:nvGrpSpPr>
        <p:grpSpPr>
          <a:xfrm flipV="1">
            <a:off x="9471025" y="-39687"/>
            <a:ext cx="4735513" cy="1501775"/>
            <a:chOff x="0" y="0"/>
            <a:chExt cx="7110389" cy="2443343"/>
          </a:xfrm>
        </p:grpSpPr>
        <p:grpSp>
          <p:nvGrpSpPr>
            <p:cNvPr id="289808" name="组合 1"/>
            <p:cNvGrpSpPr/>
            <p:nvPr/>
          </p:nvGrpSpPr>
          <p:grpSpPr>
            <a:xfrm>
              <a:off x="1583972" y="0"/>
              <a:ext cx="3528130" cy="2443343"/>
              <a:chOff x="0" y="0"/>
              <a:chExt cx="3182548" cy="2036641"/>
            </a:xfrm>
          </p:grpSpPr>
          <p:sp>
            <p:nvSpPr>
              <p:cNvPr id="289815"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9816"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89809" name="组合 4"/>
            <p:cNvGrpSpPr/>
            <p:nvPr/>
          </p:nvGrpSpPr>
          <p:grpSpPr>
            <a:xfrm>
              <a:off x="3568070" y="27383"/>
              <a:ext cx="3542319" cy="1708211"/>
              <a:chOff x="0" y="0"/>
              <a:chExt cx="4223383" cy="2036640"/>
            </a:xfrm>
          </p:grpSpPr>
          <p:sp>
            <p:nvSpPr>
              <p:cNvPr id="289813"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9814"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89810" name="组合 7"/>
            <p:cNvGrpSpPr/>
            <p:nvPr/>
          </p:nvGrpSpPr>
          <p:grpSpPr>
            <a:xfrm>
              <a:off x="0" y="53826"/>
              <a:ext cx="3027130" cy="1839448"/>
              <a:chOff x="0" y="0"/>
              <a:chExt cx="2451714" cy="1534624"/>
            </a:xfrm>
          </p:grpSpPr>
          <p:sp>
            <p:nvSpPr>
              <p:cNvPr id="289811"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9812"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89797" name="组合 10"/>
          <p:cNvGrpSpPr/>
          <p:nvPr/>
        </p:nvGrpSpPr>
        <p:grpSpPr>
          <a:xfrm flipH="1">
            <a:off x="-849312" y="8012113"/>
            <a:ext cx="6070600" cy="2271712"/>
            <a:chOff x="0" y="0"/>
            <a:chExt cx="3567109" cy="1409705"/>
          </a:xfrm>
        </p:grpSpPr>
        <p:sp>
          <p:nvSpPr>
            <p:cNvPr id="289804"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9805"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89806"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64" y="0"/>
                </a:cxn>
                <a:cxn ang="0">
                  <a:pos x="222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89807"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34" y="0"/>
                </a:cxn>
                <a:cxn ang="0">
                  <a:pos x="222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89798"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89799" name="标题 1"/>
          <p:cNvGrpSpPr/>
          <p:nvPr/>
        </p:nvGrpSpPr>
        <p:grpSpPr>
          <a:xfrm>
            <a:off x="2665413" y="3181350"/>
            <a:ext cx="11796712" cy="8264525"/>
            <a:chOff x="0" y="0"/>
            <a:chExt cx="3340" cy="1302"/>
          </a:xfrm>
        </p:grpSpPr>
        <p:pic>
          <p:nvPicPr>
            <p:cNvPr id="289802" name="标题 1"/>
            <p:cNvPicPr/>
            <p:nvPr/>
          </p:nvPicPr>
          <p:blipFill>
            <a:blip r:embed="rId2"/>
            <a:stretch>
              <a:fillRect/>
            </a:stretch>
          </p:blipFill>
          <p:spPr>
            <a:xfrm>
              <a:off x="0" y="0"/>
              <a:ext cx="3340" cy="1302"/>
            </a:xfrm>
            <a:prstGeom prst="rect">
              <a:avLst/>
            </a:prstGeom>
            <a:noFill/>
            <a:ln w="9525">
              <a:noFill/>
            </a:ln>
          </p:spPr>
        </p:pic>
        <p:sp>
          <p:nvSpPr>
            <p:cNvPr id="289803"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89800" name="Text Box 23"/>
          <p:cNvSpPr txBox="1"/>
          <p:nvPr/>
        </p:nvSpPr>
        <p:spPr>
          <a:xfrm>
            <a:off x="4479925" y="5005388"/>
            <a:ext cx="8618538" cy="4129087"/>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eaLnBrk="1" hangingPunct="1">
              <a:spcBef>
                <a:spcPct val="0"/>
              </a:spcBef>
              <a:buBlip>
                <a:blip r:embed="rId3"/>
              </a:buBlip>
            </a:pPr>
            <a:r>
              <a:rPr lang="zh-CN" altLang="en-US" sz="3700" b="1" dirty="0">
                <a:ea typeface="宋体" panose="02010600030101010101" pitchFamily="2" charset="-122"/>
              </a:rPr>
              <a:t>货代或货主依据运单、发票、装箱单等制作进口货物报关单，用于办理进口报关手续。</a:t>
            </a:r>
            <a:endParaRPr lang="zh-CN" altLang="en-US" sz="3700" b="1" dirty="0">
              <a:ea typeface="宋体" panose="02010600030101010101" pitchFamily="2" charset="-122"/>
            </a:endParaRPr>
          </a:p>
          <a:p>
            <a:pPr marL="0" lvl="0" indent="0" algn="justLow" eaLnBrk="1" hangingPunct="1">
              <a:spcBef>
                <a:spcPct val="0"/>
              </a:spcBef>
              <a:buBlip>
                <a:blip r:embed="rId3"/>
              </a:buBlip>
            </a:pPr>
            <a:endParaRPr lang="zh-CN" altLang="en-US" sz="3700" b="1" dirty="0">
              <a:ea typeface="宋体" panose="02010600030101010101" pitchFamily="2" charset="-122"/>
            </a:endParaRPr>
          </a:p>
          <a:p>
            <a:pPr marL="0" lvl="0" indent="0" algn="justLow" eaLnBrk="1" hangingPunct="1">
              <a:spcBef>
                <a:spcPct val="0"/>
              </a:spcBef>
              <a:buBlip>
                <a:blip r:embed="rId3"/>
              </a:buBlip>
            </a:pPr>
            <a:r>
              <a:rPr lang="zh-CN" altLang="en-US" sz="3700" b="1" dirty="0">
                <a:ea typeface="宋体" panose="02010600030101010101" pitchFamily="2" charset="-122"/>
              </a:rPr>
              <a:t>报关需经过初审、审单、征税、验放等环节。</a:t>
            </a:r>
            <a:endParaRPr lang="zh-CN" altLang="en-US" sz="3700" b="1" dirty="0">
              <a:ea typeface="宋体" panose="02010600030101010101" pitchFamily="2" charset="-122"/>
            </a:endParaRPr>
          </a:p>
          <a:p>
            <a:pPr marL="0" lvl="0" indent="0" algn="justLow" eaLnBrk="1" hangingPunct="1">
              <a:spcBef>
                <a:spcPct val="0"/>
              </a:spcBef>
              <a:buBlip>
                <a:blip r:embed="rId3"/>
              </a:buBlip>
            </a:pPr>
            <a:endParaRPr lang="en-US" altLang="zh-CN" sz="3700" b="1" dirty="0">
              <a:ea typeface="宋体" panose="02010600030101010101" pitchFamily="2" charset="-122"/>
            </a:endParaRPr>
          </a:p>
        </p:txBody>
      </p:sp>
      <p:pic>
        <p:nvPicPr>
          <p:cNvPr id="289801" name="Picture 25" descr="~7TS8R@(~@UIY5WG_Z]G7U0"/>
          <p:cNvPicPr>
            <a:picLocks noChangeAspect="1"/>
          </p:cNvPicPr>
          <p:nvPr/>
        </p:nvPicPr>
        <p:blipFill>
          <a:blip r:embed="rId4"/>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90819"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收费、发货</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290820" name="组合 10"/>
          <p:cNvGrpSpPr/>
          <p:nvPr/>
        </p:nvGrpSpPr>
        <p:grpSpPr>
          <a:xfrm flipV="1">
            <a:off x="9471025" y="-39687"/>
            <a:ext cx="4735513" cy="1501775"/>
            <a:chOff x="0" y="0"/>
            <a:chExt cx="7110389" cy="2443343"/>
          </a:xfrm>
        </p:grpSpPr>
        <p:grpSp>
          <p:nvGrpSpPr>
            <p:cNvPr id="290832" name="组合 1"/>
            <p:cNvGrpSpPr/>
            <p:nvPr/>
          </p:nvGrpSpPr>
          <p:grpSpPr>
            <a:xfrm>
              <a:off x="1583972" y="0"/>
              <a:ext cx="3528130" cy="2443343"/>
              <a:chOff x="0" y="0"/>
              <a:chExt cx="3182548" cy="2036641"/>
            </a:xfrm>
          </p:grpSpPr>
          <p:sp>
            <p:nvSpPr>
              <p:cNvPr id="290839"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90840"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90833" name="组合 4"/>
            <p:cNvGrpSpPr/>
            <p:nvPr/>
          </p:nvGrpSpPr>
          <p:grpSpPr>
            <a:xfrm>
              <a:off x="3568070" y="27383"/>
              <a:ext cx="3542319" cy="1708211"/>
              <a:chOff x="0" y="0"/>
              <a:chExt cx="4223383" cy="2036640"/>
            </a:xfrm>
          </p:grpSpPr>
          <p:sp>
            <p:nvSpPr>
              <p:cNvPr id="290837"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90838"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90834" name="组合 7"/>
            <p:cNvGrpSpPr/>
            <p:nvPr/>
          </p:nvGrpSpPr>
          <p:grpSpPr>
            <a:xfrm>
              <a:off x="0" y="53826"/>
              <a:ext cx="3027130" cy="1839448"/>
              <a:chOff x="0" y="0"/>
              <a:chExt cx="2451714" cy="1534624"/>
            </a:xfrm>
          </p:grpSpPr>
          <p:sp>
            <p:nvSpPr>
              <p:cNvPr id="290835"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90836"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90821" name="组合 10"/>
          <p:cNvGrpSpPr/>
          <p:nvPr/>
        </p:nvGrpSpPr>
        <p:grpSpPr>
          <a:xfrm flipH="1">
            <a:off x="-849312" y="8012113"/>
            <a:ext cx="6070600" cy="2271712"/>
            <a:chOff x="0" y="0"/>
            <a:chExt cx="3567109" cy="1409705"/>
          </a:xfrm>
        </p:grpSpPr>
        <p:sp>
          <p:nvSpPr>
            <p:cNvPr id="290828"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90829"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90830"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64" y="0"/>
                </a:cxn>
                <a:cxn ang="0">
                  <a:pos x="222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90831"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34" y="0"/>
                </a:cxn>
                <a:cxn ang="0">
                  <a:pos x="222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90822"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90823" name="标题 1"/>
          <p:cNvGrpSpPr/>
          <p:nvPr/>
        </p:nvGrpSpPr>
        <p:grpSpPr>
          <a:xfrm>
            <a:off x="2665413" y="3181350"/>
            <a:ext cx="11796712" cy="8264525"/>
            <a:chOff x="0" y="0"/>
            <a:chExt cx="3340" cy="1302"/>
          </a:xfrm>
        </p:grpSpPr>
        <p:pic>
          <p:nvPicPr>
            <p:cNvPr id="290826" name="标题 1"/>
            <p:cNvPicPr/>
            <p:nvPr/>
          </p:nvPicPr>
          <p:blipFill>
            <a:blip r:embed="rId2"/>
            <a:stretch>
              <a:fillRect/>
            </a:stretch>
          </p:blipFill>
          <p:spPr>
            <a:xfrm>
              <a:off x="0" y="0"/>
              <a:ext cx="3340" cy="1302"/>
            </a:xfrm>
            <a:prstGeom prst="rect">
              <a:avLst/>
            </a:prstGeom>
            <a:noFill/>
            <a:ln w="9525">
              <a:noFill/>
            </a:ln>
          </p:spPr>
        </p:pic>
        <p:sp>
          <p:nvSpPr>
            <p:cNvPr id="290827"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90824" name="Text Box 23"/>
          <p:cNvSpPr txBox="1"/>
          <p:nvPr/>
        </p:nvSpPr>
        <p:spPr>
          <a:xfrm>
            <a:off x="4479925" y="4913313"/>
            <a:ext cx="8618538" cy="46974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eaLnBrk="1" hangingPunct="1">
              <a:spcBef>
                <a:spcPct val="0"/>
              </a:spcBef>
              <a:buBlip>
                <a:blip r:embed="rId3"/>
              </a:buBlip>
            </a:pPr>
            <a:r>
              <a:rPr lang="zh-CN" altLang="en-US" sz="3700" b="1" dirty="0">
                <a:ea typeface="宋体" panose="02010600030101010101" pitchFamily="2" charset="-122"/>
              </a:rPr>
              <a:t>货代向货主发放货物前，一般先要确认收到运费。</a:t>
            </a:r>
            <a:endParaRPr lang="zh-CN" altLang="en-US" sz="3700" b="1" dirty="0">
              <a:ea typeface="宋体" panose="02010600030101010101" pitchFamily="2" charset="-122"/>
            </a:endParaRPr>
          </a:p>
          <a:p>
            <a:pPr marL="0" lvl="0" indent="0" algn="justLow" eaLnBrk="1" hangingPunct="1">
              <a:spcBef>
                <a:spcPct val="0"/>
              </a:spcBef>
              <a:buNone/>
            </a:pPr>
            <a:endParaRPr lang="zh-CN" altLang="en-US" sz="3700" b="1" dirty="0">
              <a:ea typeface="宋体" panose="02010600030101010101" pitchFamily="2" charset="-122"/>
            </a:endParaRPr>
          </a:p>
          <a:p>
            <a:pPr marL="0" lvl="0" indent="0" algn="justLow" eaLnBrk="1" hangingPunct="1">
              <a:spcBef>
                <a:spcPct val="0"/>
              </a:spcBef>
              <a:buBlip>
                <a:blip r:embed="rId3"/>
              </a:buBlip>
            </a:pPr>
            <a:r>
              <a:rPr lang="zh-CN" altLang="en-US" sz="3700" b="1" dirty="0">
                <a:ea typeface="宋体" panose="02010600030101010101" pitchFamily="2" charset="-122"/>
              </a:rPr>
              <a:t>对于长期客户，双方可签订付费协议，先提货，后付款，按月结算。</a:t>
            </a:r>
            <a:endParaRPr lang="zh-CN" altLang="en-US" sz="3700" b="1" dirty="0">
              <a:ea typeface="宋体" panose="02010600030101010101" pitchFamily="2" charset="-122"/>
            </a:endParaRPr>
          </a:p>
          <a:p>
            <a:pPr marL="0" lvl="0" indent="0" algn="justLow" eaLnBrk="1" hangingPunct="1">
              <a:spcBef>
                <a:spcPct val="0"/>
              </a:spcBef>
              <a:buBlip>
                <a:blip r:embed="rId3"/>
              </a:buBlip>
            </a:pPr>
            <a:endParaRPr lang="zh-CN" altLang="en-US" sz="3700" b="1" dirty="0">
              <a:ea typeface="宋体" panose="02010600030101010101" pitchFamily="2" charset="-122"/>
            </a:endParaRPr>
          </a:p>
          <a:p>
            <a:pPr marL="0" lvl="0" indent="0" algn="justLow" eaLnBrk="1" hangingPunct="1">
              <a:spcBef>
                <a:spcPct val="0"/>
              </a:spcBef>
              <a:buNone/>
            </a:pPr>
            <a:endParaRPr lang="zh-CN" altLang="en-US" sz="3700" b="1" dirty="0">
              <a:ea typeface="宋体" panose="02010600030101010101" pitchFamily="2" charset="-122"/>
            </a:endParaRPr>
          </a:p>
          <a:p>
            <a:pPr marL="0" lvl="0" indent="0" algn="justLow" eaLnBrk="1" hangingPunct="1">
              <a:spcBef>
                <a:spcPct val="0"/>
              </a:spcBef>
            </a:pPr>
            <a:endParaRPr lang="en-US" altLang="zh-CN" sz="3700" b="1" dirty="0">
              <a:ea typeface="宋体" panose="02010600030101010101" pitchFamily="2" charset="-122"/>
            </a:endParaRPr>
          </a:p>
        </p:txBody>
      </p:sp>
      <p:pic>
        <p:nvPicPr>
          <p:cNvPr id="290825" name="Picture 25" descr="~7TS8R@(~@UIY5WG_Z]G7U0"/>
          <p:cNvPicPr>
            <a:picLocks noChangeAspect="1"/>
          </p:cNvPicPr>
          <p:nvPr/>
        </p:nvPicPr>
        <p:blipFill>
          <a:blip r:embed="rId4"/>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p:txBody>
          <a:bodyPr vert="horz" wrap="square" lIns="140692" tIns="70346" rIns="140692" bIns="70346"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rPr>
              <a:t>知识点拨</a:t>
            </a:r>
            <a:endParaRPr kumimoji="0" lang="zh-CN" altLang="en-US" sz="6200" b="1" i="0" u="none" strike="noStrike" kern="0" cap="none" spc="0" normalizeH="0" baseline="0" noProof="0" dirty="0">
              <a:ln>
                <a:noFill/>
              </a:ln>
              <a:solidFill>
                <a:schemeClr val="bg1"/>
              </a:solidFill>
              <a:effectLst>
                <a:outerShdw blurRad="38100" dist="38100" dir="2700000" algn="tl">
                  <a:srgbClr val="C0C0C0"/>
                </a:outerShdw>
              </a:effectLst>
              <a:uLnTx/>
              <a:uFillTx/>
              <a:latin typeface="黑体" panose="02010609060101010101" pitchFamily="49" charset="-122"/>
              <a:ea typeface="+mj-ea"/>
              <a:cs typeface="+mj-cs"/>
            </a:endParaRPr>
          </a:p>
        </p:txBody>
      </p:sp>
      <p:sp>
        <p:nvSpPr>
          <p:cNvPr id="291843" name="内容占位符 2"/>
          <p:cNvSpPr>
            <a:spLocks noGrp="1"/>
          </p:cNvSpPr>
          <p:nvPr>
            <p:ph idx="1"/>
          </p:nvPr>
        </p:nvSpPr>
        <p:spPr>
          <a:xfrm>
            <a:off x="625475" y="2751138"/>
            <a:ext cx="6575425" cy="966787"/>
          </a:xfrm>
          <a:ln/>
        </p:spPr>
        <p:txBody>
          <a:bodyPr vert="horz" wrap="square" lIns="140692" tIns="70346" rIns="140692" bIns="70346" anchor="t" anchorCtr="0"/>
          <a:p>
            <a:pPr lvl="1">
              <a:buBlip>
                <a:blip r:embed="rId1"/>
              </a:buBlip>
            </a:pPr>
            <a:r>
              <a:rPr lang="zh-CN" altLang="en-US" sz="4300" b="1" dirty="0">
                <a:solidFill>
                  <a:srgbClr val="FF0000"/>
                </a:solidFill>
                <a:ea typeface="楷体_GB2312" pitchFamily="49" charset="-122"/>
              </a:rPr>
              <a:t>送货</a:t>
            </a:r>
            <a:endParaRPr lang="zh-CN" altLang="en-US" sz="3100" b="1" dirty="0">
              <a:solidFill>
                <a:srgbClr val="FF0000"/>
              </a:solidFill>
              <a:latin typeface="楷体_GB2312" pitchFamily="49" charset="-122"/>
              <a:ea typeface="楷体_GB2312" pitchFamily="49" charset="-122"/>
            </a:endParaRPr>
          </a:p>
          <a:p>
            <a:pPr marL="0" indent="0">
              <a:buBlip>
                <a:blip r:embed="rId1"/>
              </a:buBlip>
            </a:pPr>
            <a:endParaRPr lang="zh-CN" altLang="en-US" sz="4300" dirty="0">
              <a:solidFill>
                <a:srgbClr val="FF0000"/>
              </a:solidFill>
              <a:ea typeface="楷体_GB2312" pitchFamily="49" charset="-122"/>
            </a:endParaRPr>
          </a:p>
        </p:txBody>
      </p:sp>
      <p:grpSp>
        <p:nvGrpSpPr>
          <p:cNvPr id="291844" name="组合 10"/>
          <p:cNvGrpSpPr/>
          <p:nvPr/>
        </p:nvGrpSpPr>
        <p:grpSpPr>
          <a:xfrm flipV="1">
            <a:off x="9471025" y="-39687"/>
            <a:ext cx="4735513" cy="1501775"/>
            <a:chOff x="0" y="0"/>
            <a:chExt cx="7110389" cy="2443343"/>
          </a:xfrm>
        </p:grpSpPr>
        <p:grpSp>
          <p:nvGrpSpPr>
            <p:cNvPr id="291856" name="组合 1"/>
            <p:cNvGrpSpPr/>
            <p:nvPr/>
          </p:nvGrpSpPr>
          <p:grpSpPr>
            <a:xfrm>
              <a:off x="1583972" y="0"/>
              <a:ext cx="3528130" cy="2443343"/>
              <a:chOff x="0" y="0"/>
              <a:chExt cx="3182548" cy="2036641"/>
            </a:xfrm>
          </p:grpSpPr>
          <p:sp>
            <p:nvSpPr>
              <p:cNvPr id="291863" name="等腰三角形 2"/>
              <p:cNvSpPr/>
              <p:nvPr/>
            </p:nvSpPr>
            <p:spPr>
              <a:xfrm flipV="1">
                <a:off x="0" y="55803"/>
                <a:ext cx="3175876" cy="1980838"/>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91864" name="等腰三角形 7"/>
              <p:cNvSpPr/>
              <p:nvPr/>
            </p:nvSpPr>
            <p:spPr>
              <a:xfrm rot="5400000">
                <a:off x="1366923" y="221015"/>
                <a:ext cx="2036640" cy="1594610"/>
              </a:xfrm>
              <a:custGeom>
                <a:avLst/>
                <a:gdLst>
                  <a:gd name="txL" fmla="*/ 0 w 3109533"/>
                  <a:gd name="txT" fmla="*/ 0 h 1138237"/>
                  <a:gd name="txR" fmla="*/ 3109533 w 3109533"/>
                  <a:gd name="txB" fmla="*/ 1138237 h 1138237"/>
                </a:gdLst>
                <a:ahLst/>
                <a:cxnLst>
                  <a:cxn ang="0">
                    <a:pos x="0" y="13760849"/>
                  </a:cxn>
                  <a:cxn ang="0">
                    <a:pos x="1990" y="0"/>
                  </a:cxn>
                  <a:cxn ang="0">
                    <a:pos x="68971" y="23660754"/>
                  </a:cxn>
                  <a:cxn ang="0">
                    <a:pos x="0" y="13760849"/>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grpSp>
        <p:grpSp>
          <p:nvGrpSpPr>
            <p:cNvPr id="291857" name="组合 4"/>
            <p:cNvGrpSpPr/>
            <p:nvPr/>
          </p:nvGrpSpPr>
          <p:grpSpPr>
            <a:xfrm>
              <a:off x="3568070" y="27383"/>
              <a:ext cx="3542319" cy="1708211"/>
              <a:chOff x="0" y="0"/>
              <a:chExt cx="4223383" cy="2036640"/>
            </a:xfrm>
          </p:grpSpPr>
          <p:sp>
            <p:nvSpPr>
              <p:cNvPr id="291861" name="等腰三角形 5"/>
              <p:cNvSpPr/>
              <p:nvPr/>
            </p:nvSpPr>
            <p:spPr>
              <a:xfrm flipV="1">
                <a:off x="0" y="27902"/>
                <a:ext cx="4190029" cy="1980838"/>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91862" name="等腰三角形 7"/>
              <p:cNvSpPr/>
              <p:nvPr/>
            </p:nvSpPr>
            <p:spPr>
              <a:xfrm rot="5400000">
                <a:off x="2140878" y="-45865"/>
                <a:ext cx="2036640" cy="2128370"/>
              </a:xfrm>
              <a:custGeom>
                <a:avLst/>
                <a:gdLst>
                  <a:gd name="txL" fmla="*/ 0 w 3109533"/>
                  <a:gd name="txT" fmla="*/ 0 h 1519237"/>
                  <a:gd name="txR" fmla="*/ 3109533 w 3109533"/>
                  <a:gd name="txB" fmla="*/ 1519237 h 1519237"/>
                </a:gdLst>
                <a:ahLst/>
                <a:cxnLst>
                  <a:cxn ang="0">
                    <a:pos x="0" y="21680679"/>
                  </a:cxn>
                  <a:cxn ang="0">
                    <a:pos x="1046" y="0"/>
                  </a:cxn>
                  <a:cxn ang="0">
                    <a:pos x="68971" y="31580551"/>
                  </a:cxn>
                  <a:cxn ang="0">
                    <a:pos x="0" y="21680679"/>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grpSp>
          <p:nvGrpSpPr>
            <p:cNvPr id="291858" name="组合 7"/>
            <p:cNvGrpSpPr/>
            <p:nvPr/>
          </p:nvGrpSpPr>
          <p:grpSpPr>
            <a:xfrm>
              <a:off x="0" y="53826"/>
              <a:ext cx="3027130" cy="1839448"/>
              <a:chOff x="0" y="0"/>
              <a:chExt cx="2451714" cy="1534624"/>
            </a:xfrm>
          </p:grpSpPr>
          <p:sp>
            <p:nvSpPr>
              <p:cNvPr id="291859" name="等腰三角形 8"/>
              <p:cNvSpPr/>
              <p:nvPr/>
            </p:nvSpPr>
            <p:spPr>
              <a:xfrm flipV="1">
                <a:off x="0" y="10648"/>
                <a:ext cx="2443388" cy="1523975"/>
              </a:xfrm>
              <a:prstGeom prst="triangle">
                <a:avLst>
                  <a:gd name="adj" fmla="val 50000"/>
                </a:avLst>
              </a:prstGeom>
              <a:solidFill>
                <a:srgbClr val="BDD7EE">
                  <a:alpha val="67058"/>
                </a:srgbClr>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91860" name="等腰三角形 7"/>
              <p:cNvSpPr/>
              <p:nvPr/>
            </p:nvSpPr>
            <p:spPr>
              <a:xfrm rot="5400000">
                <a:off x="1057692" y="140602"/>
                <a:ext cx="1534624" cy="1253415"/>
              </a:xfrm>
              <a:custGeom>
                <a:avLst/>
                <a:gdLst>
                  <a:gd name="txL" fmla="*/ 0 w 1953048"/>
                  <a:gd name="txT" fmla="*/ 0 h 807056"/>
                  <a:gd name="txR" fmla="*/ 1953048 w 1953048"/>
                  <a:gd name="txB" fmla="*/ 807056 h 807056"/>
                </a:gdLst>
                <a:ahLst/>
                <a:cxnLst>
                  <a:cxn ang="0">
                    <a:pos x="3595" y="25772170"/>
                  </a:cxn>
                  <a:cxn ang="0">
                    <a:pos x="0" y="0"/>
                  </a:cxn>
                  <a:cxn ang="0">
                    <a:pos x="223005" y="42425222"/>
                  </a:cxn>
                  <a:cxn ang="0">
                    <a:pos x="3595" y="25772170"/>
                  </a:cxn>
                </a:cxnLst>
                <a:rect l="txL" t="txT" r="txR" b="txB"/>
                <a:pathLst>
                  <a:path w="1953048" h="807056">
                    <a:moveTo>
                      <a:pt x="31479" y="490264"/>
                    </a:moveTo>
                    <a:lnTo>
                      <a:pt x="0" y="0"/>
                    </a:lnTo>
                    <a:lnTo>
                      <a:pt x="1953048" y="807056"/>
                    </a:lnTo>
                    <a:lnTo>
                      <a:pt x="31479" y="490264"/>
                    </a:lnTo>
                    <a:close/>
                  </a:path>
                </a:pathLst>
              </a:custGeom>
              <a:solidFill>
                <a:srgbClr val="D9D9D9">
                  <a:alpha val="38039"/>
                </a:srgbClr>
              </a:solidFill>
              <a:ln w="9525">
                <a:noFill/>
              </a:ln>
            </p:spPr>
            <p:txBody>
              <a:bodyPr/>
              <a:p>
                <a:endParaRPr lang="zh-CN" altLang="en-US"/>
              </a:p>
            </p:txBody>
          </p:sp>
        </p:grpSp>
      </p:grpSp>
      <p:grpSp>
        <p:nvGrpSpPr>
          <p:cNvPr id="291845" name="组合 10"/>
          <p:cNvGrpSpPr/>
          <p:nvPr/>
        </p:nvGrpSpPr>
        <p:grpSpPr>
          <a:xfrm flipH="1">
            <a:off x="-849312" y="8012113"/>
            <a:ext cx="6070600" cy="2271712"/>
            <a:chOff x="0" y="0"/>
            <a:chExt cx="3567109" cy="1409705"/>
          </a:xfrm>
        </p:grpSpPr>
        <p:sp>
          <p:nvSpPr>
            <p:cNvPr id="291852"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91853"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a:spcBef>
                  <a:spcPct val="0"/>
                </a:spcBef>
                <a:buNone/>
              </a:pPr>
              <a:endParaRPr lang="zh-CN" altLang="en-US" sz="1800" dirty="0">
                <a:solidFill>
                  <a:srgbClr val="FFFFFF"/>
                </a:solidFill>
                <a:ea typeface="宋体" panose="02010600030101010101" pitchFamily="2" charset="-122"/>
              </a:endParaRPr>
            </a:p>
          </p:txBody>
        </p:sp>
        <p:sp>
          <p:nvSpPr>
            <p:cNvPr id="291854" name="等腰三角形 7"/>
            <p:cNvSpPr/>
            <p:nvPr/>
          </p:nvSpPr>
          <p:spPr>
            <a:xfrm rot="-5400000" flipV="1">
              <a:off x="1007265" y="145258"/>
              <a:ext cx="1390653" cy="1138237"/>
            </a:xfrm>
            <a:custGeom>
              <a:avLst/>
              <a:gdLst>
                <a:gd name="txL" fmla="*/ 0 w 3109533"/>
                <a:gd name="txT" fmla="*/ 0 h 1138237"/>
                <a:gd name="txR" fmla="*/ 3109533 w 3109533"/>
                <a:gd name="txB" fmla="*/ 1138237 h 1138237"/>
              </a:gdLst>
              <a:ahLst/>
              <a:cxnLst>
                <a:cxn ang="0">
                  <a:pos x="0" y="661987"/>
                </a:cxn>
                <a:cxn ang="0">
                  <a:pos x="64" y="0"/>
                </a:cxn>
                <a:cxn ang="0">
                  <a:pos x="2225" y="1138237"/>
                </a:cxn>
                <a:cxn ang="0">
                  <a:pos x="0" y="661987"/>
                </a:cxn>
              </a:cxnLst>
              <a:rect l="txL" t="txT" r="txR" b="txB"/>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291855" name="等腰三角形 7"/>
            <p:cNvSpPr/>
            <p:nvPr/>
          </p:nvSpPr>
          <p:spPr>
            <a:xfrm rot="-5400000" flipV="1">
              <a:off x="2112162" y="-64292"/>
              <a:ext cx="1390653" cy="1519237"/>
            </a:xfrm>
            <a:custGeom>
              <a:avLst/>
              <a:gdLst>
                <a:gd name="txL" fmla="*/ 0 w 3109533"/>
                <a:gd name="txT" fmla="*/ 0 h 1519237"/>
                <a:gd name="txR" fmla="*/ 3109533 w 3109533"/>
                <a:gd name="txB" fmla="*/ 1519237 h 1519237"/>
              </a:gdLst>
              <a:ahLst/>
              <a:cxnLst>
                <a:cxn ang="0">
                  <a:pos x="0" y="1042987"/>
                </a:cxn>
                <a:cxn ang="0">
                  <a:pos x="34" y="0"/>
                </a:cxn>
                <a:cxn ang="0">
                  <a:pos x="2225" y="1519237"/>
                </a:cxn>
                <a:cxn ang="0">
                  <a:pos x="0" y="1042987"/>
                </a:cxn>
              </a:cxnLst>
              <a:rect l="txL" t="txT" r="txR" b="txB"/>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
        <p:nvSpPr>
          <p:cNvPr id="291846" name="Text Box 19"/>
          <p:cNvSpPr txBox="1"/>
          <p:nvPr/>
        </p:nvSpPr>
        <p:spPr>
          <a:xfrm>
            <a:off x="5840413" y="1462088"/>
            <a:ext cx="8074025" cy="69691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endParaRPr lang="zh-CN" altLang="en-US" sz="1800" dirty="0">
              <a:ea typeface="宋体" panose="02010600030101010101" pitchFamily="2" charset="-122"/>
            </a:endParaRPr>
          </a:p>
          <a:p>
            <a:pPr marL="0" lvl="0" indent="0" eaLnBrk="1" hangingPunct="1">
              <a:spcBef>
                <a:spcPct val="0"/>
              </a:spcBef>
              <a:buNone/>
            </a:pPr>
            <a:endParaRPr lang="zh-CN" altLang="en-US" sz="1800" dirty="0">
              <a:ea typeface="宋体" panose="02010600030101010101" pitchFamily="2" charset="-122"/>
            </a:endParaRPr>
          </a:p>
        </p:txBody>
      </p:sp>
      <p:grpSp>
        <p:nvGrpSpPr>
          <p:cNvPr id="291847" name="标题 1"/>
          <p:cNvGrpSpPr/>
          <p:nvPr/>
        </p:nvGrpSpPr>
        <p:grpSpPr>
          <a:xfrm>
            <a:off x="2665413" y="3181350"/>
            <a:ext cx="11796712" cy="8264525"/>
            <a:chOff x="0" y="0"/>
            <a:chExt cx="3340" cy="1302"/>
          </a:xfrm>
        </p:grpSpPr>
        <p:pic>
          <p:nvPicPr>
            <p:cNvPr id="291850" name="标题 1"/>
            <p:cNvPicPr/>
            <p:nvPr/>
          </p:nvPicPr>
          <p:blipFill>
            <a:blip r:embed="rId2"/>
            <a:stretch>
              <a:fillRect/>
            </a:stretch>
          </p:blipFill>
          <p:spPr>
            <a:xfrm>
              <a:off x="0" y="0"/>
              <a:ext cx="3340" cy="1302"/>
            </a:xfrm>
            <a:prstGeom prst="rect">
              <a:avLst/>
            </a:prstGeom>
            <a:noFill/>
            <a:ln w="9525">
              <a:noFill/>
            </a:ln>
          </p:spPr>
        </p:pic>
        <p:sp>
          <p:nvSpPr>
            <p:cNvPr id="291851" name="Text Box 22"/>
            <p:cNvSpPr txBox="1"/>
            <p:nvPr/>
          </p:nvSpPr>
          <p:spPr>
            <a:xfrm>
              <a:off x="447" y="297"/>
              <a:ext cx="2570" cy="569"/>
            </a:xfrm>
            <a:prstGeom prst="rect">
              <a:avLst/>
            </a:prstGeom>
            <a:noFill/>
            <a:ln w="9525">
              <a:noFill/>
            </a:ln>
          </p:spPr>
          <p:txBody>
            <a:bodyPr anchor="ctr" anchorCtr="0"/>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ctr" eaLnBrk="1" hangingPunct="1">
                <a:spcBef>
                  <a:spcPct val="0"/>
                </a:spcBef>
                <a:buNone/>
              </a:pPr>
              <a:endParaRPr lang="zh-CN" altLang="en-US" sz="6800" b="1" dirty="0">
                <a:latin typeface="Arial Black" panose="020B0A04020102020204" pitchFamily="34" charset="0"/>
                <a:ea typeface="微软雅黑" panose="020B0503020204020204" charset="-122"/>
              </a:endParaRPr>
            </a:p>
          </p:txBody>
        </p:sp>
      </p:grpSp>
      <p:sp>
        <p:nvSpPr>
          <p:cNvPr id="291848" name="Text Box 23"/>
          <p:cNvSpPr txBox="1"/>
          <p:nvPr/>
        </p:nvSpPr>
        <p:spPr>
          <a:xfrm>
            <a:off x="4479925" y="5005388"/>
            <a:ext cx="8618538" cy="2989262"/>
          </a:xfrm>
          <a:prstGeom prst="rect">
            <a:avLst/>
          </a:prstGeom>
          <a:noFill/>
          <a:ln w="9525">
            <a:noFill/>
          </a:ln>
        </p:spPr>
        <p:txBody>
          <a:bodyPr lIns="140692" tIns="70346" rIns="140692" bIns="70346">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justLow" eaLnBrk="1" hangingPunct="1">
              <a:spcBef>
                <a:spcPct val="0"/>
              </a:spcBef>
              <a:buBlip>
                <a:blip r:embed="rId3"/>
              </a:buBlip>
            </a:pPr>
            <a:r>
              <a:rPr lang="zh-CN" altLang="en-US" sz="3700" b="1" dirty="0">
                <a:ea typeface="宋体" panose="02010600030101010101" pitchFamily="2" charset="-122"/>
              </a:rPr>
              <a:t>货代可以为货主提供送货上门服务，为货主提供便利。</a:t>
            </a:r>
            <a:endParaRPr lang="zh-CN" altLang="en-US" sz="3700" b="1" dirty="0">
              <a:ea typeface="宋体" panose="02010600030101010101" pitchFamily="2" charset="-122"/>
            </a:endParaRPr>
          </a:p>
          <a:p>
            <a:pPr marL="0" lvl="0" indent="0" algn="justLow" eaLnBrk="1" hangingPunct="1">
              <a:spcBef>
                <a:spcPct val="0"/>
              </a:spcBef>
              <a:buBlip>
                <a:blip r:embed="rId3"/>
              </a:buBlip>
            </a:pPr>
            <a:endParaRPr lang="zh-CN" altLang="en-US" sz="3700" b="1" dirty="0">
              <a:ea typeface="宋体" panose="02010600030101010101" pitchFamily="2" charset="-122"/>
            </a:endParaRPr>
          </a:p>
          <a:p>
            <a:pPr marL="0" lvl="0" indent="0" algn="justLow" eaLnBrk="1" hangingPunct="1">
              <a:spcBef>
                <a:spcPct val="0"/>
              </a:spcBef>
              <a:buNone/>
            </a:pPr>
            <a:endParaRPr lang="zh-CN" altLang="en-US" sz="3700" b="1" dirty="0">
              <a:ea typeface="宋体" panose="02010600030101010101" pitchFamily="2" charset="-122"/>
            </a:endParaRPr>
          </a:p>
          <a:p>
            <a:pPr marL="0" lvl="0" indent="0" algn="justLow" eaLnBrk="1" hangingPunct="1">
              <a:spcBef>
                <a:spcPct val="0"/>
              </a:spcBef>
            </a:pPr>
            <a:endParaRPr lang="en-US" altLang="zh-CN" sz="3700" b="1" dirty="0">
              <a:ea typeface="宋体" panose="02010600030101010101" pitchFamily="2" charset="-122"/>
            </a:endParaRPr>
          </a:p>
        </p:txBody>
      </p:sp>
      <p:pic>
        <p:nvPicPr>
          <p:cNvPr id="291849" name="Picture 25" descr="~7TS8R@(~@UIY5WG_Z]G7U0"/>
          <p:cNvPicPr>
            <a:picLocks noChangeAspect="1"/>
          </p:cNvPicPr>
          <p:nvPr/>
        </p:nvPicPr>
        <p:blipFill>
          <a:blip r:embed="rId4"/>
          <a:stretch>
            <a:fillRect/>
          </a:stretch>
        </p:blipFill>
        <p:spPr>
          <a:xfrm>
            <a:off x="8562975" y="2322513"/>
            <a:ext cx="4864100" cy="2157412"/>
          </a:xfrm>
          <a:prstGeom prst="rect">
            <a:avLst/>
          </a:prstGeom>
          <a:noFill/>
          <a:ln w="9525">
            <a:noFill/>
          </a:ln>
        </p:spPr>
      </p:pic>
    </p:spTree>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92866" name="Picture 4" descr="I:\1专业建设\教学资源库\14.5\国际贸易专业教学资源库LOGO430.jpg"/>
          <p:cNvPicPr>
            <a:picLocks noChangeAspect="1"/>
          </p:cNvPicPr>
          <p:nvPr/>
        </p:nvPicPr>
        <p:blipFill>
          <a:blip r:embed="rId1"/>
          <a:stretch>
            <a:fillRect/>
          </a:stretch>
        </p:blipFill>
        <p:spPr>
          <a:xfrm>
            <a:off x="-125412" y="8470900"/>
            <a:ext cx="6999287" cy="1873250"/>
          </a:xfrm>
          <a:prstGeom prst="rect">
            <a:avLst/>
          </a:prstGeom>
          <a:noFill/>
          <a:ln w="9525">
            <a:noFill/>
          </a:ln>
        </p:spPr>
      </p:pic>
      <p:sp>
        <p:nvSpPr>
          <p:cNvPr id="5123" name="Rectangle 2"/>
          <p:cNvSpPr/>
          <p:nvPr/>
        </p:nvSpPr>
        <p:spPr>
          <a:xfrm>
            <a:off x="579438" y="3313113"/>
            <a:ext cx="12588875" cy="4103688"/>
          </a:xfrm>
          <a:prstGeom prst="rect">
            <a:avLst/>
          </a:prstGeom>
          <a:noFill/>
          <a:ln w="9525">
            <a:noFill/>
            <a:miter/>
          </a:ln>
        </p:spPr>
        <p:txBody>
          <a:bodyPr lIns="140717" tIns="70359" rIns="140717" bIns="70359" anchor="ctr"/>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sz="9200" b="1" i="0" u="none" strike="noStrike" kern="1200" cap="none" spc="0" normalizeH="0" baseline="0" noProof="1">
                <a:ln>
                  <a:noFill/>
                </a:ln>
                <a:solidFill>
                  <a:schemeClr val="tx1"/>
                </a:solidFill>
                <a:effectLst>
                  <a:outerShdw blurRad="38100" dist="38100" dir="2700000">
                    <a:srgbClr val="000000"/>
                  </a:outerShdw>
                </a:effectLst>
                <a:uLnTx/>
                <a:uFillTx/>
                <a:latin typeface="Arial" panose="020B0604020202020204" pitchFamily="34" charset="0"/>
                <a:ea typeface="黑体" panose="02010609060101010101" pitchFamily="49" charset="-122"/>
                <a:cs typeface="+mn-ea"/>
              </a:rPr>
              <a:t>国际货运代理实务</a:t>
            </a:r>
            <a:endParaRPr kumimoji="0" lang="en-US" altLang="zh-CN" sz="9200" b="1" i="0" u="none" strike="noStrike" kern="1200" cap="none" spc="0" normalizeH="0" baseline="0" noProof="1">
              <a:ln>
                <a:noFill/>
              </a:ln>
              <a:solidFill>
                <a:schemeClr val="tx1"/>
              </a:solidFill>
              <a:effectLst>
                <a:outerShdw blurRad="38100" dist="38100" dir="2700000">
                  <a:srgbClr val="000000"/>
                </a:outerShdw>
              </a:effectLst>
              <a:uLnTx/>
              <a:uFillTx/>
              <a:latin typeface="Arial" panose="020B0604020202020204" pitchFamily="34" charset="0"/>
              <a:ea typeface="黑体" panose="02010609060101010101" pitchFamily="49" charset="-122"/>
              <a:cs typeface="+mn-cs"/>
            </a:endParaRPr>
          </a:p>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sz="5500" b="1" i="0" u="none" strike="noStrike" kern="1200" cap="none" spc="0" normalizeH="0" baseline="0" noProof="1">
                <a:ln>
                  <a:noFill/>
                </a:ln>
                <a:solidFill>
                  <a:schemeClr val="tx1"/>
                </a:solidFill>
                <a:effectLst>
                  <a:outerShdw blurRad="38100" dist="38100" dir="2700000">
                    <a:srgbClr val="000000"/>
                  </a:outerShdw>
                </a:effectLst>
                <a:uLnTx/>
                <a:uFillTx/>
                <a:latin typeface="Arial" panose="020B0604020202020204" pitchFamily="34" charset="0"/>
                <a:ea typeface="黑体" panose="02010609060101010101" pitchFamily="49" charset="-122"/>
                <a:cs typeface="+mn-ea"/>
              </a:rPr>
              <a:t>项目四   国际陆运代理</a:t>
            </a:r>
            <a:endParaRPr kumimoji="0" lang="zh-CN" altLang="en-US" sz="5500" b="1" i="0" u="none" strike="noStrike" kern="1200" cap="none" spc="0" normalizeH="0" baseline="0" noProof="1">
              <a:ln>
                <a:noFill/>
              </a:ln>
              <a:solidFill>
                <a:schemeClr val="tx1"/>
              </a:solidFill>
              <a:effectLst>
                <a:outerShdw blurRad="38100" dist="38100" dir="2700000">
                  <a:srgbClr val="000000"/>
                </a:outerShdw>
              </a:effectLst>
              <a:uLnTx/>
              <a:uFillTx/>
              <a:latin typeface="Arial" panose="020B0604020202020204" pitchFamily="34" charset="0"/>
              <a:ea typeface="黑体" panose="02010609060101010101" pitchFamily="49" charset="-122"/>
              <a:cs typeface="+mn-ea"/>
            </a:endParaRPr>
          </a:p>
        </p:txBody>
      </p:sp>
    </p:spTree>
  </p:cSld>
  <p:clrMapOvr>
    <a:masterClrMapping/>
  </p:clrMapOvr>
  <p:transition>
    <p:fade/>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3890" name="标题 1"/>
          <p:cNvSpPr>
            <a:spLocks noGrp="1"/>
          </p:cNvSpPr>
          <p:nvPr>
            <p:ph type="title" idx="4294967295"/>
          </p:nvPr>
        </p:nvSpPr>
        <p:spPr>
          <a:ln/>
        </p:spPr>
        <p:txBody>
          <a:bodyPr vert="horz" wrap="square" lIns="140717" tIns="70359" rIns="140717" bIns="70359" anchor="ctr" anchorCtr="0"/>
          <a:p>
            <a:pPr algn="ctr"/>
            <a:r>
              <a:rPr lang="zh-CN" altLang="en-US" sz="6200" dirty="0"/>
              <a:t>学习目标</a:t>
            </a:r>
            <a:endParaRPr lang="zh-CN" altLang="en-US" sz="6200" dirty="0"/>
          </a:p>
        </p:txBody>
      </p:sp>
      <p:sp>
        <p:nvSpPr>
          <p:cNvPr id="293891" name="内容占位符 2"/>
          <p:cNvSpPr>
            <a:spLocks noGrp="1"/>
          </p:cNvSpPr>
          <p:nvPr>
            <p:ph idx="1"/>
          </p:nvPr>
        </p:nvSpPr>
        <p:spPr>
          <a:xfrm>
            <a:off x="274638" y="2160588"/>
            <a:ext cx="7416800" cy="7364412"/>
          </a:xfrm>
          <a:ln/>
        </p:spPr>
        <p:txBody>
          <a:bodyPr vert="horz" wrap="square" lIns="140717" tIns="70359" rIns="140717" bIns="70359" anchor="t" anchorCtr="0"/>
          <a:p>
            <a:pPr>
              <a:lnSpc>
                <a:spcPct val="200000"/>
              </a:lnSpc>
            </a:pPr>
            <a:r>
              <a:rPr lang="zh-CN" altLang="en-US" sz="3700" b="1" dirty="0">
                <a:latin typeface="黑体" panose="02010609060101010101" pitchFamily="49" charset="-122"/>
              </a:rPr>
              <a:t>知识目标：</a:t>
            </a:r>
            <a:endParaRPr lang="en-US" altLang="zh-CN" sz="3700" b="1" dirty="0">
              <a:latin typeface="黑体" panose="02010609060101010101" pitchFamily="49" charset="-122"/>
            </a:endParaRPr>
          </a:p>
          <a:p>
            <a:r>
              <a:rPr lang="zh-CN" altLang="en-US" sz="3700" dirty="0">
                <a:latin typeface="黑体" panose="02010609060101010101" pitchFamily="49" charset="-122"/>
              </a:rPr>
              <a:t>了解国际铁路联运的概念特点及国际规则；</a:t>
            </a:r>
            <a:endParaRPr lang="zh-CN" altLang="en-US" sz="3700" dirty="0">
              <a:latin typeface="黑体" panose="02010609060101010101" pitchFamily="49" charset="-122"/>
            </a:endParaRPr>
          </a:p>
          <a:p>
            <a:r>
              <a:rPr lang="zh-CN" altLang="en-US" sz="3700" dirty="0">
                <a:latin typeface="黑体" panose="02010609060101010101" pitchFamily="49" charset="-122"/>
              </a:rPr>
              <a:t>掌握国际铁路联运的基本流程；</a:t>
            </a:r>
            <a:endParaRPr lang="zh-CN" altLang="en-US" sz="3700" dirty="0">
              <a:latin typeface="黑体" panose="02010609060101010101" pitchFamily="49" charset="-122"/>
            </a:endParaRPr>
          </a:p>
          <a:p>
            <a:r>
              <a:rPr lang="zh-CN" altLang="en-US" sz="3700" dirty="0">
                <a:latin typeface="黑体" panose="02010609060101010101" pitchFamily="49" charset="-122"/>
              </a:rPr>
              <a:t>熟悉国际铁路联运常用的车型、集装箱箱型；</a:t>
            </a:r>
            <a:endParaRPr lang="zh-CN" altLang="en-US" sz="3700" dirty="0">
              <a:latin typeface="黑体" panose="02010609060101010101" pitchFamily="49" charset="-122"/>
            </a:endParaRPr>
          </a:p>
          <a:p>
            <a:r>
              <a:rPr lang="zh-CN" altLang="en-US" sz="3700" dirty="0">
                <a:latin typeface="黑体" panose="02010609060101010101" pitchFamily="49" charset="-122"/>
              </a:rPr>
              <a:t>掌握国际铁路联运的单据缮制；</a:t>
            </a:r>
            <a:endParaRPr lang="zh-CN" altLang="en-US" sz="3700" dirty="0">
              <a:latin typeface="黑体" panose="02010609060101010101" pitchFamily="49" charset="-122"/>
            </a:endParaRPr>
          </a:p>
          <a:p>
            <a:r>
              <a:rPr lang="zh-CN" altLang="en-US" sz="3700" dirty="0">
                <a:latin typeface="黑体" panose="02010609060101010101" pitchFamily="49" charset="-122"/>
              </a:rPr>
              <a:t>掌握国际铁路联运运费计算及保险投保。</a:t>
            </a:r>
            <a:endParaRPr lang="zh-CN" altLang="en-US" sz="3700" dirty="0">
              <a:latin typeface="黑体" panose="02010609060101010101" pitchFamily="49" charset="-122"/>
            </a:endParaRPr>
          </a:p>
        </p:txBody>
      </p:sp>
      <p:sp>
        <p:nvSpPr>
          <p:cNvPr id="4" name="内容占位符 2"/>
          <p:cNvSpPr txBox="1">
            <a:spLocks noChangeArrowheads="1"/>
          </p:cNvSpPr>
          <p:nvPr/>
        </p:nvSpPr>
        <p:spPr bwMode="auto">
          <a:xfrm>
            <a:off x="7691438" y="2160588"/>
            <a:ext cx="6696075" cy="676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40717" tIns="70359" rIns="140717" bIns="70359"/>
          <a:lstStyle>
            <a:lvl1pPr marL="527685" indent="-527685" algn="l" rtl="0" eaLnBrk="0" fontAlgn="base" hangingPunct="0">
              <a:spcBef>
                <a:spcPct val="20000"/>
              </a:spcBef>
              <a:spcAft>
                <a:spcPct val="0"/>
              </a:spcAft>
              <a:buChar char="•"/>
              <a:defRPr sz="2500">
                <a:solidFill>
                  <a:schemeClr val="tx1"/>
                </a:solidFill>
                <a:latin typeface="+mn-lt"/>
                <a:ea typeface="+mn-ea"/>
                <a:cs typeface="+mn-cs"/>
              </a:defRPr>
            </a:lvl1pPr>
            <a:lvl2pPr marL="1143635" indent="-440055" algn="l" rtl="0" eaLnBrk="0" fontAlgn="base" hangingPunct="0">
              <a:spcBef>
                <a:spcPct val="20000"/>
              </a:spcBef>
              <a:spcAft>
                <a:spcPct val="0"/>
              </a:spcAft>
              <a:buChar char="–"/>
              <a:defRPr sz="2500">
                <a:solidFill>
                  <a:schemeClr val="tx1"/>
                </a:solidFill>
                <a:latin typeface="+mn-lt"/>
                <a:ea typeface="+mn-ea"/>
              </a:defRPr>
            </a:lvl2pPr>
            <a:lvl3pPr marL="1758950" indent="-351790" algn="l" rtl="0" eaLnBrk="0" fontAlgn="base" hangingPunct="0">
              <a:spcBef>
                <a:spcPct val="20000"/>
              </a:spcBef>
              <a:spcAft>
                <a:spcPct val="0"/>
              </a:spcAft>
              <a:buChar char="•"/>
              <a:defRPr sz="2500">
                <a:solidFill>
                  <a:schemeClr val="tx1"/>
                </a:solidFill>
                <a:latin typeface="+mn-lt"/>
                <a:ea typeface="+mn-ea"/>
              </a:defRPr>
            </a:lvl3pPr>
            <a:lvl4pPr marL="2462530" indent="-351790" algn="l" rtl="0" eaLnBrk="0" fontAlgn="base" hangingPunct="0">
              <a:spcBef>
                <a:spcPct val="20000"/>
              </a:spcBef>
              <a:spcAft>
                <a:spcPct val="0"/>
              </a:spcAft>
              <a:buChar char="–"/>
              <a:defRPr sz="2500">
                <a:solidFill>
                  <a:schemeClr val="tx1"/>
                </a:solidFill>
                <a:latin typeface="+mn-lt"/>
                <a:ea typeface="+mn-ea"/>
              </a:defRPr>
            </a:lvl4pPr>
            <a:lvl5pPr marL="3166110" indent="-351790" algn="l" rtl="0" eaLnBrk="0" fontAlgn="base" hangingPunct="0">
              <a:spcBef>
                <a:spcPct val="20000"/>
              </a:spcBef>
              <a:spcAft>
                <a:spcPct val="0"/>
              </a:spcAft>
              <a:buChar char="»"/>
              <a:defRPr sz="2500">
                <a:solidFill>
                  <a:schemeClr val="tx1"/>
                </a:solidFill>
                <a:latin typeface="+mn-lt"/>
                <a:ea typeface="+mn-ea"/>
              </a:defRPr>
            </a:lvl5pPr>
            <a:lvl6pPr marL="3869690" indent="-351790" algn="l" rtl="0" fontAlgn="base">
              <a:spcBef>
                <a:spcPct val="20000"/>
              </a:spcBef>
              <a:spcAft>
                <a:spcPct val="0"/>
              </a:spcAft>
              <a:buChar char="»"/>
              <a:defRPr sz="2500">
                <a:solidFill>
                  <a:schemeClr val="tx1"/>
                </a:solidFill>
                <a:latin typeface="+mn-lt"/>
                <a:ea typeface="+mn-ea"/>
              </a:defRPr>
            </a:lvl6pPr>
            <a:lvl7pPr marL="4573270" indent="-351790" algn="l" rtl="0" fontAlgn="base">
              <a:spcBef>
                <a:spcPct val="20000"/>
              </a:spcBef>
              <a:spcAft>
                <a:spcPct val="0"/>
              </a:spcAft>
              <a:buChar char="»"/>
              <a:defRPr sz="2500">
                <a:solidFill>
                  <a:schemeClr val="tx1"/>
                </a:solidFill>
                <a:latin typeface="+mn-lt"/>
                <a:ea typeface="+mn-ea"/>
              </a:defRPr>
            </a:lvl7pPr>
            <a:lvl8pPr marL="5276850" indent="-351790" algn="l" rtl="0" fontAlgn="base">
              <a:spcBef>
                <a:spcPct val="20000"/>
              </a:spcBef>
              <a:spcAft>
                <a:spcPct val="0"/>
              </a:spcAft>
              <a:buChar char="»"/>
              <a:defRPr sz="2500">
                <a:solidFill>
                  <a:schemeClr val="tx1"/>
                </a:solidFill>
                <a:latin typeface="+mn-lt"/>
                <a:ea typeface="+mn-ea"/>
              </a:defRPr>
            </a:lvl8pPr>
            <a:lvl9pPr marL="5980430" indent="-351790" algn="l" rtl="0" fontAlgn="base">
              <a:spcBef>
                <a:spcPct val="20000"/>
              </a:spcBef>
              <a:spcAft>
                <a:spcPct val="0"/>
              </a:spcAft>
              <a:buChar char="»"/>
              <a:defRPr sz="2500">
                <a:solidFill>
                  <a:schemeClr val="tx1"/>
                </a:solidFill>
                <a:latin typeface="+mn-lt"/>
                <a:ea typeface="+mn-ea"/>
              </a:defRPr>
            </a:lvl9pPr>
          </a:lstStyle>
          <a:p>
            <a:pPr marL="527685" marR="0" lvl="0" indent="-527685" algn="l" defTabSz="914400" rtl="0" eaLnBrk="0" fontAlgn="base" latinLnBrk="0" hangingPunct="0">
              <a:lnSpc>
                <a:spcPct val="200000"/>
              </a:lnSpc>
              <a:spcBef>
                <a:spcPct val="20000"/>
              </a:spcBef>
              <a:spcAft>
                <a:spcPct val="0"/>
              </a:spcAft>
              <a:buClrTx/>
              <a:buSzTx/>
              <a:buFontTx/>
              <a:buChar char="•"/>
              <a:defRPr/>
            </a:pPr>
            <a:r>
              <a:rPr kumimoji="0" lang="zh-CN" altLang="en-US" sz="3700" b="1" i="0" u="none" strike="noStrike" kern="0" cap="none" spc="0" normalizeH="0" baseline="0" noProof="0" dirty="0" smtClean="0">
                <a:ln>
                  <a:noFill/>
                </a:ln>
                <a:solidFill>
                  <a:schemeClr val="tx1"/>
                </a:solidFill>
                <a:effectLst/>
                <a:uLnTx/>
                <a:uFillTx/>
                <a:latin typeface="黑体" panose="02010609060101010101" pitchFamily="49" charset="-122"/>
                <a:ea typeface="+mn-ea"/>
                <a:cs typeface="+mn-cs"/>
              </a:rPr>
              <a:t>能力目标：</a:t>
            </a:r>
            <a:endParaRPr kumimoji="0" lang="en-US" altLang="zh-CN" sz="3700" b="1" i="0" u="none" strike="noStrike" kern="0" cap="none" spc="0" normalizeH="0" baseline="0" noProof="0" dirty="0" smtClean="0">
              <a:ln>
                <a:noFill/>
              </a:ln>
              <a:solidFill>
                <a:schemeClr val="tx1"/>
              </a:solidFill>
              <a:effectLst/>
              <a:uLnTx/>
              <a:uFillTx/>
              <a:latin typeface="黑体" panose="02010609060101010101" pitchFamily="49" charset="-122"/>
              <a:ea typeface="+mn-ea"/>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0" i="0" u="none" strike="noStrike" kern="0" cap="none" spc="0" normalizeH="0" baseline="0" noProof="0" dirty="0" smtClean="0">
                <a:ln>
                  <a:noFill/>
                </a:ln>
                <a:solidFill>
                  <a:schemeClr val="tx1"/>
                </a:solidFill>
                <a:effectLst/>
                <a:uLnTx/>
                <a:uFillTx/>
                <a:latin typeface="+mn-lt"/>
                <a:ea typeface="+mn-ea"/>
                <a:cs typeface="+mn-cs"/>
              </a:rPr>
              <a:t>能为客户选择合理的铁路联运方式及路线；</a:t>
            </a:r>
            <a:endParaRPr kumimoji="0" lang="zh-CN" altLang="en-US" sz="3700" b="0" i="0" u="none" strike="noStrike" kern="0" cap="none" spc="0" normalizeH="0" baseline="0" noProof="0" dirty="0" smtClean="0">
              <a:ln>
                <a:noFill/>
              </a:ln>
              <a:solidFill>
                <a:schemeClr val="tx1"/>
              </a:solidFill>
              <a:effectLst/>
              <a:uLnTx/>
              <a:uFillTx/>
              <a:latin typeface="+mn-lt"/>
              <a:ea typeface="+mn-ea"/>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0" i="0" u="none" strike="noStrike" kern="0" cap="none" spc="0" normalizeH="0" baseline="0" noProof="0" dirty="0" smtClean="0">
                <a:ln>
                  <a:noFill/>
                </a:ln>
                <a:solidFill>
                  <a:schemeClr val="tx1"/>
                </a:solidFill>
                <a:effectLst/>
                <a:uLnTx/>
                <a:uFillTx/>
                <a:latin typeface="+mn-lt"/>
                <a:ea typeface="+mn-ea"/>
                <a:cs typeface="+mn-cs"/>
              </a:rPr>
              <a:t>能选择合适的铁路联运车型、集装箱箱型；</a:t>
            </a:r>
            <a:endParaRPr kumimoji="0" lang="zh-CN" altLang="en-US" sz="3700" b="0" i="0" u="none" strike="noStrike" kern="0" cap="none" spc="0" normalizeH="0" baseline="0" noProof="0" dirty="0" smtClean="0">
              <a:ln>
                <a:noFill/>
              </a:ln>
              <a:solidFill>
                <a:schemeClr val="tx1"/>
              </a:solidFill>
              <a:effectLst/>
              <a:uLnTx/>
              <a:uFillTx/>
              <a:latin typeface="+mn-lt"/>
              <a:ea typeface="+mn-ea"/>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0" i="0" u="none" strike="noStrike" kern="0" cap="none" spc="0" normalizeH="0" baseline="0" noProof="0" dirty="0" smtClean="0">
                <a:ln>
                  <a:noFill/>
                </a:ln>
                <a:solidFill>
                  <a:schemeClr val="tx1"/>
                </a:solidFill>
                <a:effectLst/>
                <a:uLnTx/>
                <a:uFillTx/>
                <a:latin typeface="+mn-lt"/>
                <a:ea typeface="+mn-ea"/>
                <a:cs typeface="+mn-cs"/>
              </a:rPr>
              <a:t>能缮制国际铁路联运运单；</a:t>
            </a:r>
            <a:endParaRPr kumimoji="0" lang="zh-CN" altLang="en-US" sz="3700" b="0" i="0" u="none" strike="noStrike" kern="0" cap="none" spc="0" normalizeH="0" baseline="0" noProof="0" dirty="0" smtClean="0">
              <a:ln>
                <a:noFill/>
              </a:ln>
              <a:solidFill>
                <a:schemeClr val="tx1"/>
              </a:solidFill>
              <a:effectLst/>
              <a:uLnTx/>
              <a:uFillTx/>
              <a:latin typeface="+mn-lt"/>
              <a:ea typeface="+mn-ea"/>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0" i="0" u="none" strike="noStrike" kern="0" cap="none" spc="0" normalizeH="0" baseline="0" noProof="0" dirty="0" smtClean="0">
                <a:ln>
                  <a:noFill/>
                </a:ln>
                <a:solidFill>
                  <a:schemeClr val="tx1"/>
                </a:solidFill>
                <a:effectLst/>
                <a:uLnTx/>
                <a:uFillTx/>
                <a:latin typeface="+mn-lt"/>
                <a:ea typeface="+mn-ea"/>
                <a:cs typeface="+mn-cs"/>
              </a:rPr>
              <a:t>能处理国际铁路业务流程各环节；</a:t>
            </a:r>
            <a:endParaRPr kumimoji="0" lang="zh-CN" altLang="en-US" sz="3700" b="0" i="0" u="none" strike="noStrike" kern="0" cap="none" spc="0" normalizeH="0" baseline="0" noProof="0" dirty="0" smtClean="0">
              <a:ln>
                <a:noFill/>
              </a:ln>
              <a:solidFill>
                <a:schemeClr val="tx1"/>
              </a:solidFill>
              <a:effectLst/>
              <a:uLnTx/>
              <a:uFillTx/>
              <a:latin typeface="+mn-lt"/>
              <a:ea typeface="+mn-ea"/>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0" i="0" u="none" strike="noStrike" kern="0" cap="none" spc="0" normalizeH="0" baseline="0" noProof="0" dirty="0" smtClean="0">
                <a:ln>
                  <a:noFill/>
                </a:ln>
                <a:solidFill>
                  <a:schemeClr val="tx1"/>
                </a:solidFill>
                <a:effectLst/>
                <a:uLnTx/>
                <a:uFillTx/>
                <a:latin typeface="+mn-lt"/>
                <a:ea typeface="+mn-ea"/>
                <a:cs typeface="+mn-cs"/>
              </a:rPr>
              <a:t>能国际铁路联运中常见的各种问题。</a:t>
            </a:r>
            <a:endParaRPr kumimoji="0" lang="zh-CN" altLang="en-US" sz="3700" b="0" i="0" u="none" strike="noStrike" kern="0" cap="none" spc="0" normalizeH="0" baseline="0" noProof="0" dirty="0" smtClean="0">
              <a:ln>
                <a:noFill/>
              </a:ln>
              <a:solidFill>
                <a:schemeClr val="tx1"/>
              </a:solidFill>
              <a:effectLst/>
              <a:uLnTx/>
              <a:uFillTx/>
              <a:latin typeface="+mn-lt"/>
              <a:ea typeface="+mn-ea"/>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endParaRPr kumimoji="0" lang="zh-CN" altLang="en-US" sz="25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p:fade/>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1338263" y="2751138"/>
            <a:ext cx="11833225" cy="5265738"/>
          </a:xfrm>
          <a:prstGeom prst="rect">
            <a:avLst/>
          </a:prstGeom>
          <a:noFill/>
          <a:ln w="9525">
            <a:noFill/>
          </a:ln>
        </p:spPr>
        <p:txBody>
          <a:bodyPr lIns="140717" tIns="70359" rIns="140717" bIns="70359">
            <a:spAutoFit/>
          </a:bodyPr>
          <a:lstStyle/>
          <a:p>
            <a:pPr marR="0" defTabSz="914400">
              <a:lnSpc>
                <a:spcPct val="150000"/>
              </a:lnSpc>
              <a:buClrTx/>
              <a:buSzTx/>
              <a:buFontTx/>
              <a:buNone/>
              <a:defRPr/>
            </a:pPr>
            <a:r>
              <a:rPr kumimoji="0" lang="en-US" altLang="zh-CN" sz="1600" kern="1200" cap="none" spc="0" normalizeH="0" baseline="0" noProof="1">
                <a:latin typeface="宋体" panose="02010600030101010101" pitchFamily="2" charset="-122"/>
                <a:ea typeface="宋体" panose="02010600030101010101" pitchFamily="2" charset="-122"/>
                <a:cs typeface="宋体" panose="02010600030101010101" pitchFamily="2" charset="-122"/>
              </a:rPr>
              <a:t> </a:t>
            </a:r>
            <a:r>
              <a:rPr kumimoji="0" sz="3700" kern="1200" cap="none" spc="0" normalizeH="0" baseline="0" noProof="1">
                <a:latin typeface="+mn-lt"/>
                <a:ea typeface="+mn-ea"/>
                <a:cs typeface="+mn-cs"/>
              </a:rPr>
              <a:t>一、国际铁路运输概述</a:t>
            </a:r>
            <a:endParaRPr kumimoji="0" sz="3700" kern="1200" cap="none" spc="0" normalizeH="0" baseline="0" noProof="1">
              <a:latin typeface="+mn-lt"/>
              <a:ea typeface="+mn-ea"/>
              <a:cs typeface="+mn-cs"/>
            </a:endParaRPr>
          </a:p>
          <a:p>
            <a:pPr marR="0" defTabSz="914400">
              <a:lnSpc>
                <a:spcPct val="150000"/>
              </a:lnSpc>
              <a:buClrTx/>
              <a:buSzTx/>
              <a:buFontTx/>
              <a:buNone/>
              <a:defRPr/>
            </a:pPr>
            <a:r>
              <a:rPr kumimoji="0" sz="3700" kern="1200" cap="none" spc="0" normalizeH="0" baseline="0" noProof="1">
                <a:latin typeface="+mn-lt"/>
                <a:ea typeface="+mn-ea"/>
                <a:cs typeface="+mn-cs"/>
              </a:rPr>
              <a:t>     指起</a:t>
            </a:r>
            <a:r>
              <a:rPr kumimoji="0" sz="3700" b="1" kern="1200" cap="none" spc="0" normalizeH="0" baseline="0" noProof="1">
                <a:solidFill>
                  <a:srgbClr val="FF0000"/>
                </a:solidFill>
                <a:latin typeface="+mn-lt"/>
                <a:ea typeface="+mn-ea"/>
                <a:cs typeface="+mn-cs"/>
              </a:rPr>
              <a:t>运地点、目的地点</a:t>
            </a:r>
            <a:r>
              <a:rPr kumimoji="0" sz="3700" kern="1200" cap="none" spc="0" normalizeH="0" baseline="0" noProof="1">
                <a:latin typeface="+mn-lt"/>
                <a:ea typeface="+mn-ea"/>
                <a:cs typeface="+mn-cs"/>
              </a:rPr>
              <a:t>或约定</a:t>
            </a:r>
            <a:r>
              <a:rPr kumimoji="0" sz="3700" b="1" kern="1200" cap="none" spc="0" normalizeH="0" baseline="0" noProof="1">
                <a:solidFill>
                  <a:srgbClr val="FF0000"/>
                </a:solidFill>
                <a:latin typeface="+mn-lt"/>
                <a:ea typeface="+mn-ea"/>
                <a:cs typeface="+mn-cs"/>
              </a:rPr>
              <a:t>经停地点</a:t>
            </a:r>
            <a:r>
              <a:rPr kumimoji="0" sz="3700" kern="1200" cap="none" spc="0" normalizeH="0" baseline="0" noProof="1">
                <a:latin typeface="+mn-lt"/>
                <a:ea typeface="+mn-ea"/>
                <a:cs typeface="+mn-cs"/>
              </a:rPr>
              <a:t>位于不同的国家或地区的铁路货物运输。在我国只要铁路货物运输的</a:t>
            </a:r>
            <a:r>
              <a:rPr kumimoji="0" sz="3700" b="1" kern="1200" cap="none" spc="0" normalizeH="0" baseline="0" noProof="1">
                <a:solidFill>
                  <a:srgbClr val="FF0000"/>
                </a:solidFill>
                <a:latin typeface="+mn-lt"/>
                <a:ea typeface="+mn-ea"/>
                <a:cs typeface="+mn-cs"/>
              </a:rPr>
              <a:t>起运地点、目的地点或约定的经停地点</a:t>
            </a:r>
            <a:r>
              <a:rPr kumimoji="0" sz="3700" kern="1200" cap="none" spc="0" normalizeH="0" baseline="0" noProof="1">
                <a:latin typeface="+mn-lt"/>
                <a:ea typeface="+mn-ea"/>
                <a:cs typeface="+mn-cs"/>
              </a:rPr>
              <a:t>不在我国境内均构成国际铁路货物运输。</a:t>
            </a:r>
            <a:endParaRPr kumimoji="0" sz="3700" kern="1200" cap="none" spc="0" normalizeH="0" baseline="0" noProof="1">
              <a:latin typeface="+mn-lt"/>
              <a:ea typeface="+mn-ea"/>
              <a:cs typeface="+mn-cs"/>
            </a:endParaRPr>
          </a:p>
          <a:p>
            <a:pPr marR="0" defTabSz="914400">
              <a:lnSpc>
                <a:spcPct val="150000"/>
              </a:lnSpc>
              <a:buClrTx/>
              <a:buSzTx/>
              <a:buFontTx/>
              <a:buNone/>
              <a:defRPr/>
            </a:pPr>
            <a:r>
              <a:rPr kumimoji="0" sz="3700" kern="1200" cap="none" spc="0" normalizeH="0" baseline="0" noProof="1">
                <a:latin typeface="+mn-lt"/>
                <a:ea typeface="+mn-ea"/>
                <a:cs typeface="+mn-cs"/>
              </a:rPr>
              <a:t>　　</a:t>
            </a:r>
            <a:endParaRPr kumimoji="0" sz="3700" kern="1200" cap="none" spc="0" normalizeH="0" baseline="0" noProof="1">
              <a:latin typeface="+mn-lt"/>
              <a:ea typeface="+mn-ea"/>
              <a:cs typeface="+mn-cs"/>
            </a:endParaRPr>
          </a:p>
        </p:txBody>
      </p:sp>
      <p:sp>
        <p:nvSpPr>
          <p:cNvPr id="9220" name="Rectangle 2"/>
          <p:cNvSpPr>
            <a:spLocks noGrp="1"/>
          </p:cNvSpPr>
          <p:nvPr/>
        </p:nvSpPr>
        <p:spPr>
          <a:xfrm>
            <a:off x="622300" y="280988"/>
            <a:ext cx="12961938"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1" fontAlgn="base" latinLnBrk="0" hangingPunct="1">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任务一  铁路联运货代业务</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pic>
        <p:nvPicPr>
          <p:cNvPr id="294916" name="图片 7170" descr="SLB5"/>
          <p:cNvPicPr>
            <a:picLocks noChangeAspect="1"/>
          </p:cNvPicPr>
          <p:nvPr/>
        </p:nvPicPr>
        <p:blipFill>
          <a:blip r:embed="rId1"/>
          <a:stretch>
            <a:fillRect/>
          </a:stretch>
        </p:blipFill>
        <p:spPr>
          <a:xfrm>
            <a:off x="1217613" y="7110413"/>
            <a:ext cx="4933950" cy="2767012"/>
          </a:xfrm>
          <a:prstGeom prst="rect">
            <a:avLst/>
          </a:prstGeom>
          <a:noFill/>
          <a:ln w="9525">
            <a:noFill/>
          </a:ln>
        </p:spPr>
      </p:pic>
    </p:spTree>
  </p:cSld>
  <p:clrMapOvr>
    <a:masterClrMapping/>
  </p:clrMapOvr>
  <p:transition>
    <p:fade/>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95938" name="组合 1"/>
          <p:cNvGrpSpPr/>
          <p:nvPr/>
        </p:nvGrpSpPr>
        <p:grpSpPr>
          <a:xfrm>
            <a:off x="1565275" y="3136900"/>
            <a:ext cx="11580813" cy="6691313"/>
            <a:chOff x="3727" y="2707"/>
            <a:chExt cx="7275" cy="4352"/>
          </a:xfrm>
        </p:grpSpPr>
        <p:sp>
          <p:nvSpPr>
            <p:cNvPr id="295941" name="AutoShape 2"/>
            <p:cNvSpPr/>
            <p:nvPr/>
          </p:nvSpPr>
          <p:spPr>
            <a:xfrm>
              <a:off x="3860" y="3090"/>
              <a:ext cx="6985" cy="942"/>
            </a:xfrm>
            <a:prstGeom prst="roundRect">
              <a:avLst>
                <a:gd name="adj" fmla="val 50000"/>
              </a:avLst>
            </a:prstGeom>
            <a:gradFill rotWithShape="1">
              <a:gsLst>
                <a:gs pos="0">
                  <a:srgbClr val="808080"/>
                </a:gs>
                <a:gs pos="50000">
                  <a:srgbClr val="D4D4D4"/>
                </a:gs>
                <a:gs pos="100000">
                  <a:srgbClr val="808080"/>
                </a:gs>
              </a:gsLst>
              <a:lin ang="5400000" scaled="1"/>
              <a:tileRect/>
            </a:gradFill>
            <a:ln w="19050">
              <a:noFill/>
            </a:ln>
          </p:spPr>
          <p:txBody>
            <a:bodyPr wrap="none" anchor="ctr" anchorCtr="0"/>
            <a:p>
              <a:endParaRPr lang="zh-CN" altLang="en-US" dirty="0">
                <a:latin typeface="Arial" panose="020B0604020202020204" pitchFamily="34" charset="0"/>
              </a:endParaRPr>
            </a:p>
          </p:txBody>
        </p:sp>
        <p:sp>
          <p:nvSpPr>
            <p:cNvPr id="295942" name="Text Box 3"/>
            <p:cNvSpPr txBox="1"/>
            <p:nvPr/>
          </p:nvSpPr>
          <p:spPr>
            <a:xfrm>
              <a:off x="4820" y="2996"/>
              <a:ext cx="5408" cy="991"/>
            </a:xfrm>
            <a:prstGeom prst="rect">
              <a:avLst/>
            </a:prstGeom>
            <a:noFill/>
            <a:ln w="9525">
              <a:noFill/>
            </a:ln>
            <a:effectLst>
              <a:outerShdw dist="17961" dir="2699999" algn="ctr" rotWithShape="0">
                <a:srgbClr val="FDF58D">
                  <a:alpha val="20000"/>
                </a:srgbClr>
              </a:outerShdw>
            </a:effectLst>
          </p:spPr>
          <p:txBody>
            <a:bodyPr>
              <a:spAutoFit/>
            </a:bodyPr>
            <a:p>
              <a:pPr>
                <a:lnSpc>
                  <a:spcPct val="150000"/>
                </a:lnSpc>
              </a:pPr>
              <a:r>
                <a:rPr lang="zh-CN" altLang="en-US" sz="3100" b="1" dirty="0">
                  <a:latin typeface="Arial" panose="020B0604020202020204" pitchFamily="34" charset="0"/>
                  <a:sym typeface="Arial" panose="020B0604020202020204" pitchFamily="34" charset="0"/>
                </a:rPr>
                <a:t>通过国际铁路货物联运方式承运中、近东和欧洲各国的进出口货物</a:t>
              </a:r>
              <a:r>
                <a:rPr lang="en-US" altLang="zh-CN" sz="3100" b="1" dirty="0">
                  <a:latin typeface="Arial" panose="020B0604020202020204" pitchFamily="34" charset="0"/>
                  <a:sym typeface="Arial" panose="020B0604020202020204" pitchFamily="34" charset="0"/>
                </a:rPr>
                <a:t>;</a:t>
              </a:r>
              <a:endParaRPr lang="en-US" altLang="zh-CN" sz="3100" b="1" dirty="0">
                <a:latin typeface="Arial" panose="020B0604020202020204" pitchFamily="34" charset="0"/>
              </a:endParaRPr>
            </a:p>
          </p:txBody>
        </p:sp>
        <p:sp>
          <p:nvSpPr>
            <p:cNvPr id="295943" name="Oval 4"/>
            <p:cNvSpPr/>
            <p:nvPr/>
          </p:nvSpPr>
          <p:spPr>
            <a:xfrm>
              <a:off x="3727" y="2707"/>
              <a:ext cx="945" cy="970"/>
            </a:xfrm>
            <a:prstGeom prst="ellipse">
              <a:avLst/>
            </a:prstGeom>
            <a:solidFill>
              <a:srgbClr val="FFC319">
                <a:alpha val="79999"/>
              </a:srgbClr>
            </a:solidFill>
            <a:ln w="57150" cap="flat" cmpd="sng">
              <a:solidFill>
                <a:srgbClr val="FFFFFF"/>
              </a:solidFill>
              <a:prstDash val="solid"/>
              <a:headEnd type="none" w="med" len="med"/>
              <a:tailEnd type="none" w="med" len="med"/>
            </a:ln>
          </p:spPr>
          <p:txBody>
            <a:bodyPr wrap="none" anchor="ctr" anchorCtr="0"/>
            <a:p>
              <a:endParaRPr lang="zh-CN" altLang="en-US" dirty="0">
                <a:latin typeface="Arial" panose="020B0604020202020204" pitchFamily="34" charset="0"/>
              </a:endParaRPr>
            </a:p>
          </p:txBody>
        </p:sp>
        <p:sp>
          <p:nvSpPr>
            <p:cNvPr id="295944" name="Text Box 5"/>
            <p:cNvSpPr txBox="1"/>
            <p:nvPr/>
          </p:nvSpPr>
          <p:spPr>
            <a:xfrm>
              <a:off x="3778" y="2878"/>
              <a:ext cx="837" cy="240"/>
            </a:xfrm>
            <a:prstGeom prst="rect">
              <a:avLst/>
            </a:prstGeom>
            <a:noFill/>
            <a:ln w="9525">
              <a:noFill/>
            </a:ln>
          </p:spPr>
          <p:txBody>
            <a:bodyPr>
              <a:spAutoFit/>
            </a:bodyPr>
            <a:p>
              <a:pPr algn="ctr">
                <a:spcBef>
                  <a:spcPct val="50000"/>
                </a:spcBef>
              </a:pPr>
              <a:r>
                <a:rPr lang="en-US" altLang="zh-CN" b="1" dirty="0">
                  <a:solidFill>
                    <a:srgbClr val="FDF58D"/>
                  </a:solidFill>
                  <a:latin typeface="Verdana" panose="020B0604030504040204" pitchFamily="34" charset="0"/>
                </a:rPr>
                <a:t>01</a:t>
              </a:r>
              <a:endParaRPr lang="en-US" altLang="zh-CN" b="1" dirty="0">
                <a:solidFill>
                  <a:srgbClr val="FDF58D"/>
                </a:solidFill>
                <a:latin typeface="Verdana" panose="020B0604030504040204" pitchFamily="34" charset="0"/>
              </a:endParaRPr>
            </a:p>
          </p:txBody>
        </p:sp>
        <p:sp>
          <p:nvSpPr>
            <p:cNvPr id="295945" name="AutoShape 6"/>
            <p:cNvSpPr/>
            <p:nvPr/>
          </p:nvSpPr>
          <p:spPr>
            <a:xfrm>
              <a:off x="3860" y="4617"/>
              <a:ext cx="6985" cy="942"/>
            </a:xfrm>
            <a:prstGeom prst="roundRect">
              <a:avLst>
                <a:gd name="adj" fmla="val 50000"/>
              </a:avLst>
            </a:prstGeom>
            <a:gradFill rotWithShape="1">
              <a:gsLst>
                <a:gs pos="0">
                  <a:srgbClr val="808080"/>
                </a:gs>
                <a:gs pos="50000">
                  <a:srgbClr val="D4D4D4"/>
                </a:gs>
                <a:gs pos="100000">
                  <a:srgbClr val="808080"/>
                </a:gs>
              </a:gsLst>
              <a:lin ang="5400000" scaled="1"/>
              <a:tileRect/>
            </a:gradFill>
            <a:ln w="19050">
              <a:noFill/>
            </a:ln>
          </p:spPr>
          <p:txBody>
            <a:bodyPr wrap="none" anchor="ctr" anchorCtr="0"/>
            <a:p>
              <a:endParaRPr lang="zh-CN" altLang="en-US" dirty="0">
                <a:latin typeface="Arial" panose="020B0604020202020204" pitchFamily="34" charset="0"/>
              </a:endParaRPr>
            </a:p>
          </p:txBody>
        </p:sp>
        <p:sp>
          <p:nvSpPr>
            <p:cNvPr id="295946" name="Text Box 7"/>
            <p:cNvSpPr txBox="1"/>
            <p:nvPr/>
          </p:nvSpPr>
          <p:spPr>
            <a:xfrm>
              <a:off x="4672" y="4545"/>
              <a:ext cx="5408" cy="991"/>
            </a:xfrm>
            <a:prstGeom prst="rect">
              <a:avLst/>
            </a:prstGeom>
            <a:noFill/>
            <a:ln w="9525">
              <a:noFill/>
            </a:ln>
            <a:effectLst>
              <a:outerShdw dist="17961" dir="2699999" algn="ctr" rotWithShape="0">
                <a:srgbClr val="FDF58D">
                  <a:alpha val="20000"/>
                </a:srgbClr>
              </a:outerShdw>
            </a:effectLst>
          </p:spPr>
          <p:txBody>
            <a:bodyPr>
              <a:spAutoFit/>
            </a:bodyPr>
            <a:p>
              <a:pPr>
                <a:lnSpc>
                  <a:spcPct val="150000"/>
                </a:lnSpc>
              </a:pPr>
              <a:r>
                <a:rPr lang="zh-CN" altLang="en-US" sz="3100" b="1" dirty="0">
                  <a:latin typeface="Arial" panose="020B0604020202020204" pitchFamily="34" charset="0"/>
                  <a:sym typeface="Arial" panose="020B0604020202020204" pitchFamily="34" charset="0"/>
                </a:rPr>
                <a:t>我国内地与港澳地区之间的贸易物资和通过香港转运的进出口货物</a:t>
              </a:r>
              <a:r>
                <a:rPr lang="en-US" altLang="zh-CN" sz="3100" b="1" dirty="0">
                  <a:latin typeface="Arial" panose="020B0604020202020204" pitchFamily="34" charset="0"/>
                  <a:sym typeface="Arial" panose="020B0604020202020204" pitchFamily="34" charset="0"/>
                </a:rPr>
                <a:t>;</a:t>
              </a:r>
              <a:endParaRPr lang="en-US" altLang="zh-CN" sz="3100" b="1" dirty="0">
                <a:latin typeface="Arial" panose="020B0604020202020204" pitchFamily="34" charset="0"/>
              </a:endParaRPr>
            </a:p>
          </p:txBody>
        </p:sp>
        <p:sp>
          <p:nvSpPr>
            <p:cNvPr id="295947" name="Oval 8"/>
            <p:cNvSpPr/>
            <p:nvPr/>
          </p:nvSpPr>
          <p:spPr>
            <a:xfrm>
              <a:off x="3727" y="4235"/>
              <a:ext cx="945" cy="970"/>
            </a:xfrm>
            <a:prstGeom prst="ellipse">
              <a:avLst/>
            </a:prstGeom>
            <a:solidFill>
              <a:srgbClr val="A8D02A">
                <a:alpha val="79999"/>
              </a:srgbClr>
            </a:solidFill>
            <a:ln w="57150" cap="flat" cmpd="sng">
              <a:solidFill>
                <a:srgbClr val="FFFFFF"/>
              </a:solidFill>
              <a:prstDash val="solid"/>
              <a:headEnd type="none" w="med" len="med"/>
              <a:tailEnd type="none" w="med" len="med"/>
            </a:ln>
          </p:spPr>
          <p:txBody>
            <a:bodyPr wrap="none" anchor="ctr" anchorCtr="0"/>
            <a:p>
              <a:endParaRPr lang="zh-CN" altLang="en-US" dirty="0">
                <a:latin typeface="Arial" panose="020B0604020202020204" pitchFamily="34" charset="0"/>
              </a:endParaRPr>
            </a:p>
          </p:txBody>
        </p:sp>
        <p:sp>
          <p:nvSpPr>
            <p:cNvPr id="295948" name="Text Box 9"/>
            <p:cNvSpPr txBox="1"/>
            <p:nvPr/>
          </p:nvSpPr>
          <p:spPr>
            <a:xfrm>
              <a:off x="3778" y="4405"/>
              <a:ext cx="837" cy="240"/>
            </a:xfrm>
            <a:prstGeom prst="rect">
              <a:avLst/>
            </a:prstGeom>
            <a:noFill/>
            <a:ln w="9525">
              <a:noFill/>
            </a:ln>
          </p:spPr>
          <p:txBody>
            <a:bodyPr>
              <a:spAutoFit/>
            </a:bodyPr>
            <a:p>
              <a:pPr algn="ctr">
                <a:spcBef>
                  <a:spcPct val="50000"/>
                </a:spcBef>
              </a:pPr>
              <a:r>
                <a:rPr lang="en-US" altLang="zh-CN" b="1" dirty="0">
                  <a:solidFill>
                    <a:srgbClr val="FDF58D"/>
                  </a:solidFill>
                  <a:latin typeface="Verdana" panose="020B0604030504040204" pitchFamily="34" charset="0"/>
                </a:rPr>
                <a:t>02</a:t>
              </a:r>
              <a:endParaRPr lang="en-US" altLang="zh-CN" b="1" dirty="0">
                <a:solidFill>
                  <a:srgbClr val="FDF58D"/>
                </a:solidFill>
                <a:latin typeface="Verdana" panose="020B0604030504040204" pitchFamily="34" charset="0"/>
              </a:endParaRPr>
            </a:p>
          </p:txBody>
        </p:sp>
        <p:sp>
          <p:nvSpPr>
            <p:cNvPr id="295949" name="AutoShape 10"/>
            <p:cNvSpPr/>
            <p:nvPr/>
          </p:nvSpPr>
          <p:spPr>
            <a:xfrm>
              <a:off x="3860" y="6117"/>
              <a:ext cx="6985" cy="942"/>
            </a:xfrm>
            <a:prstGeom prst="roundRect">
              <a:avLst>
                <a:gd name="adj" fmla="val 50000"/>
              </a:avLst>
            </a:prstGeom>
            <a:gradFill rotWithShape="1">
              <a:gsLst>
                <a:gs pos="0">
                  <a:srgbClr val="808080"/>
                </a:gs>
                <a:gs pos="50000">
                  <a:srgbClr val="D4D4D4"/>
                </a:gs>
                <a:gs pos="100000">
                  <a:srgbClr val="808080"/>
                </a:gs>
              </a:gsLst>
              <a:lin ang="5400000" scaled="1"/>
              <a:tileRect/>
            </a:gradFill>
            <a:ln w="19050">
              <a:noFill/>
            </a:ln>
          </p:spPr>
          <p:txBody>
            <a:bodyPr wrap="none" anchor="ctr" anchorCtr="0"/>
            <a:p>
              <a:endParaRPr lang="zh-CN" altLang="en-US" dirty="0">
                <a:latin typeface="Arial" panose="020B0604020202020204" pitchFamily="34" charset="0"/>
              </a:endParaRPr>
            </a:p>
          </p:txBody>
        </p:sp>
        <p:sp>
          <p:nvSpPr>
            <p:cNvPr id="295950" name="Text Box 11"/>
            <p:cNvSpPr txBox="1"/>
            <p:nvPr/>
          </p:nvSpPr>
          <p:spPr>
            <a:xfrm>
              <a:off x="4820" y="6353"/>
              <a:ext cx="5408" cy="384"/>
            </a:xfrm>
            <a:prstGeom prst="rect">
              <a:avLst/>
            </a:prstGeom>
            <a:noFill/>
            <a:ln w="9525">
              <a:noFill/>
            </a:ln>
            <a:effectLst>
              <a:outerShdw dist="17961" dir="2699999" algn="ctr" rotWithShape="0">
                <a:srgbClr val="FDF58D">
                  <a:alpha val="20000"/>
                </a:srgbClr>
              </a:outerShdw>
            </a:effectLst>
          </p:spPr>
          <p:txBody>
            <a:bodyPr>
              <a:spAutoFit/>
            </a:bodyPr>
            <a:p>
              <a:pPr>
                <a:spcBef>
                  <a:spcPct val="50000"/>
                </a:spcBef>
              </a:pPr>
              <a:r>
                <a:rPr lang="zh-CN" altLang="en-US" sz="3100" b="1" dirty="0">
                  <a:latin typeface="Arial" panose="020B0604020202020204" pitchFamily="34" charset="0"/>
                  <a:sym typeface="Arial" panose="020B0604020202020204" pitchFamily="34" charset="0"/>
                </a:rPr>
                <a:t>内陆与口岸间的铁路集疏运。</a:t>
              </a:r>
              <a:endParaRPr lang="en-US" altLang="zh-CN" sz="3100" b="1" dirty="0">
                <a:latin typeface="Arial" panose="020B0604020202020204" pitchFamily="34" charset="0"/>
              </a:endParaRPr>
            </a:p>
          </p:txBody>
        </p:sp>
        <p:sp>
          <p:nvSpPr>
            <p:cNvPr id="295951" name="Oval 12"/>
            <p:cNvSpPr/>
            <p:nvPr/>
          </p:nvSpPr>
          <p:spPr>
            <a:xfrm>
              <a:off x="3727" y="5735"/>
              <a:ext cx="945" cy="970"/>
            </a:xfrm>
            <a:prstGeom prst="ellipse">
              <a:avLst/>
            </a:prstGeom>
            <a:solidFill>
              <a:srgbClr val="FF6161">
                <a:alpha val="79999"/>
              </a:srgbClr>
            </a:solidFill>
            <a:ln w="57150" cap="flat" cmpd="sng">
              <a:solidFill>
                <a:srgbClr val="FFFFFF"/>
              </a:solidFill>
              <a:prstDash val="solid"/>
              <a:headEnd type="none" w="med" len="med"/>
              <a:tailEnd type="none" w="med" len="med"/>
            </a:ln>
          </p:spPr>
          <p:txBody>
            <a:bodyPr wrap="none" anchor="ctr" anchorCtr="0"/>
            <a:p>
              <a:endParaRPr lang="zh-CN" altLang="en-US" dirty="0">
                <a:latin typeface="Arial" panose="020B0604020202020204" pitchFamily="34" charset="0"/>
              </a:endParaRPr>
            </a:p>
          </p:txBody>
        </p:sp>
        <p:sp>
          <p:nvSpPr>
            <p:cNvPr id="295952" name="Text Box 13"/>
            <p:cNvSpPr txBox="1"/>
            <p:nvPr/>
          </p:nvSpPr>
          <p:spPr>
            <a:xfrm>
              <a:off x="3778" y="5905"/>
              <a:ext cx="837" cy="240"/>
            </a:xfrm>
            <a:prstGeom prst="rect">
              <a:avLst/>
            </a:prstGeom>
            <a:noFill/>
            <a:ln w="9525">
              <a:noFill/>
            </a:ln>
          </p:spPr>
          <p:txBody>
            <a:bodyPr>
              <a:spAutoFit/>
            </a:bodyPr>
            <a:p>
              <a:pPr algn="ctr">
                <a:spcBef>
                  <a:spcPct val="50000"/>
                </a:spcBef>
              </a:pPr>
              <a:r>
                <a:rPr lang="en-US" altLang="zh-CN" b="1" dirty="0">
                  <a:solidFill>
                    <a:srgbClr val="FDF58D"/>
                  </a:solidFill>
                  <a:latin typeface="Verdana" panose="020B0604030504040204" pitchFamily="34" charset="0"/>
                </a:rPr>
                <a:t>03</a:t>
              </a:r>
              <a:endParaRPr lang="en-US" altLang="zh-CN" b="1" dirty="0">
                <a:solidFill>
                  <a:srgbClr val="FDF58D"/>
                </a:solidFill>
                <a:latin typeface="Verdana" panose="020B0604030504040204" pitchFamily="34" charset="0"/>
              </a:endParaRPr>
            </a:p>
          </p:txBody>
        </p:sp>
        <p:sp>
          <p:nvSpPr>
            <p:cNvPr id="295953" name="Oval 18"/>
            <p:cNvSpPr/>
            <p:nvPr/>
          </p:nvSpPr>
          <p:spPr>
            <a:xfrm>
              <a:off x="10452" y="3257"/>
              <a:ext cx="550" cy="565"/>
            </a:xfrm>
            <a:prstGeom prst="ellipse">
              <a:avLst/>
            </a:prstGeom>
            <a:solidFill>
              <a:srgbClr val="FFC319">
                <a:alpha val="79999"/>
              </a:srgbClr>
            </a:solidFill>
            <a:ln w="57150" cap="flat" cmpd="sng">
              <a:solidFill>
                <a:srgbClr val="FFFFFF"/>
              </a:solidFill>
              <a:prstDash val="solid"/>
              <a:headEnd type="none" w="med" len="med"/>
              <a:tailEnd type="none" w="med" len="med"/>
            </a:ln>
          </p:spPr>
          <p:txBody>
            <a:bodyPr wrap="none" anchor="ctr" anchorCtr="0"/>
            <a:p>
              <a:endParaRPr lang="zh-CN" altLang="en-US" dirty="0">
                <a:latin typeface="Arial" panose="020B0604020202020204" pitchFamily="34" charset="0"/>
              </a:endParaRPr>
            </a:p>
          </p:txBody>
        </p:sp>
        <p:sp>
          <p:nvSpPr>
            <p:cNvPr id="295954" name="Oval 19"/>
            <p:cNvSpPr/>
            <p:nvPr/>
          </p:nvSpPr>
          <p:spPr>
            <a:xfrm>
              <a:off x="10452" y="4785"/>
              <a:ext cx="550" cy="565"/>
            </a:xfrm>
            <a:prstGeom prst="ellipse">
              <a:avLst/>
            </a:prstGeom>
            <a:solidFill>
              <a:srgbClr val="A8D02A">
                <a:alpha val="79999"/>
              </a:srgbClr>
            </a:solidFill>
            <a:ln w="57150" cap="flat" cmpd="sng">
              <a:solidFill>
                <a:srgbClr val="FFFFFF"/>
              </a:solidFill>
              <a:prstDash val="solid"/>
              <a:headEnd type="none" w="med" len="med"/>
              <a:tailEnd type="none" w="med" len="med"/>
            </a:ln>
          </p:spPr>
          <p:txBody>
            <a:bodyPr wrap="none" anchor="ctr" anchorCtr="0"/>
            <a:p>
              <a:endParaRPr lang="zh-CN" altLang="en-US" dirty="0">
                <a:latin typeface="Arial" panose="020B0604020202020204" pitchFamily="34" charset="0"/>
              </a:endParaRPr>
            </a:p>
          </p:txBody>
        </p:sp>
        <p:sp>
          <p:nvSpPr>
            <p:cNvPr id="295955" name="Oval 20"/>
            <p:cNvSpPr/>
            <p:nvPr/>
          </p:nvSpPr>
          <p:spPr>
            <a:xfrm>
              <a:off x="10452" y="6285"/>
              <a:ext cx="550" cy="565"/>
            </a:xfrm>
            <a:prstGeom prst="ellipse">
              <a:avLst/>
            </a:prstGeom>
            <a:solidFill>
              <a:srgbClr val="FF6161">
                <a:alpha val="79999"/>
              </a:srgbClr>
            </a:solidFill>
            <a:ln w="57150" cap="flat" cmpd="sng">
              <a:solidFill>
                <a:srgbClr val="FFFFFF"/>
              </a:solidFill>
              <a:prstDash val="solid"/>
              <a:headEnd type="none" w="med" len="med"/>
              <a:tailEnd type="none" w="med" len="med"/>
            </a:ln>
          </p:spPr>
          <p:txBody>
            <a:bodyPr wrap="none" anchor="ctr" anchorCtr="0"/>
            <a:p>
              <a:endParaRPr lang="zh-CN" altLang="en-US" dirty="0">
                <a:latin typeface="Arial" panose="020B0604020202020204" pitchFamily="34" charset="0"/>
              </a:endParaRPr>
            </a:p>
          </p:txBody>
        </p:sp>
      </p:grpSp>
      <p:sp>
        <p:nvSpPr>
          <p:cNvPr id="295939" name="文本框 2"/>
          <p:cNvSpPr txBox="1"/>
          <p:nvPr/>
        </p:nvSpPr>
        <p:spPr>
          <a:xfrm>
            <a:off x="2735263" y="2362200"/>
            <a:ext cx="10161587" cy="803275"/>
          </a:xfrm>
          <a:prstGeom prst="rect">
            <a:avLst/>
          </a:prstGeom>
          <a:noFill/>
          <a:ln w="9525">
            <a:noFill/>
          </a:ln>
        </p:spPr>
        <p:txBody>
          <a:bodyPr lIns="140717" tIns="70359" rIns="140717" bIns="70359">
            <a:spAutoFit/>
          </a:bodyPr>
          <a:p>
            <a:r>
              <a:rPr lang="zh-CN" altLang="en-US" sz="4300" b="1" dirty="0">
                <a:latin typeface="黑体" panose="02010609060101010101" pitchFamily="49" charset="-122"/>
                <a:ea typeface="黑体" panose="02010609060101010101" pitchFamily="49" charset="-122"/>
                <a:sym typeface="Arial" panose="020B0604020202020204" pitchFamily="34" charset="0"/>
              </a:rPr>
              <a:t>铁路运输承担的进出口货物运输工作：</a:t>
            </a:r>
            <a:endParaRPr lang="zh-CN" altLang="en-US" sz="4300" b="1" dirty="0">
              <a:latin typeface="黑体" panose="02010609060101010101" pitchFamily="49" charset="-122"/>
              <a:ea typeface="黑体" panose="02010609060101010101" pitchFamily="49" charset="-122"/>
              <a:sym typeface="Arial" panose="020B0604020202020204" pitchFamily="34" charset="0"/>
            </a:endParaRPr>
          </a:p>
        </p:txBody>
      </p:sp>
      <p:sp>
        <p:nvSpPr>
          <p:cNvPr id="9220" name="Rectangle 2"/>
          <p:cNvSpPr>
            <a:spLocks noGrp="1"/>
          </p:cNvSpPr>
          <p:nvPr/>
        </p:nvSpPr>
        <p:spPr>
          <a:xfrm>
            <a:off x="622300" y="280988"/>
            <a:ext cx="12961938"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1" fontAlgn="base" latinLnBrk="0" hangingPunct="1">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96962" name="组合 42"/>
          <p:cNvGrpSpPr/>
          <p:nvPr/>
        </p:nvGrpSpPr>
        <p:grpSpPr>
          <a:xfrm>
            <a:off x="995363" y="3486150"/>
            <a:ext cx="12711112" cy="5413375"/>
            <a:chOff x="590" y="3915"/>
            <a:chExt cx="13366" cy="6045"/>
          </a:xfrm>
        </p:grpSpPr>
        <p:sp>
          <p:nvSpPr>
            <p:cNvPr id="296965" name="Oval 3"/>
            <p:cNvSpPr/>
            <p:nvPr/>
          </p:nvSpPr>
          <p:spPr>
            <a:xfrm>
              <a:off x="8480" y="4635"/>
              <a:ext cx="4515" cy="4675"/>
            </a:xfrm>
            <a:prstGeom prst="ellipse">
              <a:avLst/>
            </a:prstGeom>
            <a:noFill/>
            <a:ln w="57150" cap="flat" cmpd="sng">
              <a:solidFill>
                <a:srgbClr val="CC3300">
                  <a:alpha val="39999"/>
                </a:srgbClr>
              </a:solidFill>
              <a:prstDash val="solid"/>
              <a:headEnd type="none" w="med" len="med"/>
              <a:tailEnd type="none" w="med" len="med"/>
            </a:ln>
            <a:scene3d>
              <a:camera prst="legacyPerspectiveFront">
                <a:rot lat="0" lon="0" rev="0"/>
              </a:camera>
              <a:lightRig rig="legacyFlat3" dir="r"/>
            </a:scene3d>
            <a:sp3d extrusionH="430200" prstMaterial="legacyPlastic">
              <a:bevelT w="13500" h="13500" prst="angle"/>
              <a:bevelB w="13500" h="13500" prst="angle"/>
              <a:extrusionClr>
                <a:srgbClr val="FFC319"/>
              </a:extrusionClr>
            </a:sp3d>
          </p:spPr>
          <p:txBody>
            <a:bodyPr wrap="none" anchor="ctr" anchorCtr="0">
              <a:flatTx/>
            </a:bodyPr>
            <a:p>
              <a:endParaRPr lang="zh-CN" altLang="en-US" sz="3700" b="1" dirty="0">
                <a:latin typeface="Arial" panose="020B0604020202020204" pitchFamily="34" charset="0"/>
              </a:endParaRPr>
            </a:p>
          </p:txBody>
        </p:sp>
        <p:sp>
          <p:nvSpPr>
            <p:cNvPr id="296966" name="Oval 4"/>
            <p:cNvSpPr/>
            <p:nvPr/>
          </p:nvSpPr>
          <p:spPr>
            <a:xfrm>
              <a:off x="1577" y="4635"/>
              <a:ext cx="4515" cy="4675"/>
            </a:xfrm>
            <a:prstGeom prst="ellipse">
              <a:avLst/>
            </a:prstGeom>
            <a:noFill/>
            <a:ln w="57150" cap="flat" cmpd="sng">
              <a:solidFill>
                <a:srgbClr val="CC3300">
                  <a:alpha val="39999"/>
                </a:srgbClr>
              </a:solidFill>
              <a:prstDash val="solid"/>
              <a:headEnd type="none" w="med" len="med"/>
              <a:tailEnd type="none" w="med" len="med"/>
            </a:ln>
            <a:scene3d>
              <a:camera prst="legacyPerspectiveFront">
                <a:rot lat="0" lon="0" rev="0"/>
              </a:camera>
              <a:lightRig rig="legacyFlat3" dir="r"/>
            </a:scene3d>
            <a:sp3d extrusionH="430200" prstMaterial="legacyPlastic">
              <a:bevelT w="13500" h="13500" prst="angle"/>
              <a:bevelB w="13500" h="13500" prst="angle"/>
              <a:extrusionClr>
                <a:srgbClr val="5CB1FE"/>
              </a:extrusionClr>
            </a:sp3d>
          </p:spPr>
          <p:txBody>
            <a:bodyPr wrap="none" anchor="ctr" anchorCtr="0">
              <a:flatTx/>
            </a:bodyPr>
            <a:p>
              <a:endParaRPr lang="zh-CN" altLang="en-US" sz="3700" b="1" dirty="0">
                <a:latin typeface="Arial" panose="020B0604020202020204" pitchFamily="34" charset="0"/>
              </a:endParaRPr>
            </a:p>
          </p:txBody>
        </p:sp>
        <p:grpSp>
          <p:nvGrpSpPr>
            <p:cNvPr id="296967" name="Group 5"/>
            <p:cNvGrpSpPr/>
            <p:nvPr/>
          </p:nvGrpSpPr>
          <p:grpSpPr>
            <a:xfrm>
              <a:off x="6203" y="5999"/>
              <a:ext cx="2155" cy="1995"/>
              <a:chOff x="2226" y="2171"/>
              <a:chExt cx="798" cy="741"/>
            </a:xfrm>
          </p:grpSpPr>
          <p:sp>
            <p:nvSpPr>
              <p:cNvPr id="297019" name="AutoShape 6"/>
              <p:cNvSpPr/>
              <p:nvPr/>
            </p:nvSpPr>
            <p:spPr>
              <a:xfrm>
                <a:off x="2226" y="2171"/>
                <a:ext cx="798" cy="741"/>
              </a:xfrm>
              <a:prstGeom prst="roundRect">
                <a:avLst>
                  <a:gd name="adj" fmla="val 11921"/>
                </a:avLst>
              </a:prstGeom>
              <a:gradFill rotWithShape="1">
                <a:gsLst>
                  <a:gs pos="0">
                    <a:srgbClr val="5CB1FE"/>
                  </a:gs>
                  <a:gs pos="100000">
                    <a:srgbClr val="4381B9"/>
                  </a:gs>
                </a:gsLst>
                <a:lin ang="5400000" scaled="1"/>
                <a:tileRect/>
              </a:gradFill>
              <a:ln w="25400">
                <a:noFill/>
              </a:ln>
              <a:effectLst>
                <a:outerShdw dist="53882" dir="2699999" algn="ctr" rotWithShape="0">
                  <a:srgbClr val="000000">
                    <a:alpha val="50000"/>
                  </a:srgbClr>
                </a:outerShdw>
              </a:effectLst>
            </p:spPr>
            <p:txBody>
              <a:bodyPr wrap="none" anchor="ctr" anchorCtr="0"/>
              <a:p>
                <a:endParaRPr lang="zh-CN" altLang="en-US" sz="3700" b="1" dirty="0">
                  <a:latin typeface="Arial" panose="020B0604020202020204" pitchFamily="34" charset="0"/>
                </a:endParaRPr>
              </a:p>
            </p:txBody>
          </p:sp>
          <p:sp>
            <p:nvSpPr>
              <p:cNvPr id="9222" name="Freeform 7"/>
              <p:cNvSpPr>
                <a:spLocks noChangeArrowheads="1"/>
              </p:cNvSpPr>
              <p:nvPr/>
            </p:nvSpPr>
            <p:spPr bwMode="auto">
              <a:xfrm>
                <a:off x="2256" y="2208"/>
                <a:ext cx="397" cy="370"/>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9DD0FE"/>
                  </a:gs>
                  <a:gs pos="50000">
                    <a:srgbClr val="5CB1FE">
                      <a:alpha val="0"/>
                    </a:srgbClr>
                  </a:gs>
                  <a:gs pos="100000">
                    <a:srgbClr val="9DD0FE"/>
                  </a:gs>
                </a:gsLst>
                <a:lin ang="2700000" scaled="1"/>
              </a:gradFill>
              <a:ln>
                <a:noFill/>
              </a:ln>
              <a:extLst>
                <a:ext uri="{91240B29-F687-4F45-9708-019B960494DF}">
                  <a14:hiddenLine xmlns:a14="http://schemas.microsoft.com/office/drawing/2010/main" w="0">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
          <p:nvSpPr>
            <p:cNvPr id="296968" name="Text Box 8"/>
            <p:cNvSpPr txBox="1"/>
            <p:nvPr/>
          </p:nvSpPr>
          <p:spPr>
            <a:xfrm>
              <a:off x="6162" y="6400"/>
              <a:ext cx="2168" cy="761"/>
            </a:xfrm>
            <a:prstGeom prst="rect">
              <a:avLst/>
            </a:prstGeom>
            <a:noFill/>
            <a:ln w="9525">
              <a:noFill/>
            </a:ln>
          </p:spPr>
          <p:txBody>
            <a:bodyPr>
              <a:spAutoFit/>
            </a:bodyPr>
            <a:p>
              <a:pPr algn="ctr">
                <a:spcBef>
                  <a:spcPct val="50000"/>
                </a:spcBef>
              </a:pPr>
              <a:r>
                <a:rPr lang="zh-CN" altLang="en-US" sz="3700" b="1" dirty="0">
                  <a:solidFill>
                    <a:srgbClr val="F8F8F8"/>
                  </a:solidFill>
                  <a:latin typeface="Arial" panose="020B0604020202020204" pitchFamily="34" charset="0"/>
                </a:rPr>
                <a:t>特点</a:t>
              </a:r>
              <a:endParaRPr lang="zh-CN" altLang="en-US" sz="3700" b="1" dirty="0">
                <a:solidFill>
                  <a:srgbClr val="F8F8F8"/>
                </a:solidFill>
                <a:latin typeface="Arial" panose="020B0604020202020204" pitchFamily="34" charset="0"/>
              </a:endParaRPr>
            </a:p>
          </p:txBody>
        </p:sp>
        <p:sp>
          <p:nvSpPr>
            <p:cNvPr id="296969" name="AutoShape 10"/>
            <p:cNvSpPr/>
            <p:nvPr/>
          </p:nvSpPr>
          <p:spPr>
            <a:xfrm>
              <a:off x="6160" y="5115"/>
              <a:ext cx="2100" cy="1200"/>
            </a:xfrm>
            <a:custGeom>
              <a:avLst/>
              <a:gdLst/>
              <a:ahLst/>
              <a:cxnLst>
                <a:cxn ang="0">
                  <a:pos x="17" y="2"/>
                </a:cxn>
                <a:cxn ang="0">
                  <a:pos x="10" y="1"/>
                </a:cxn>
                <a:cxn ang="0">
                  <a:pos x="3" y="2"/>
                </a:cxn>
                <a:cxn ang="0">
                  <a:pos x="0" y="2"/>
                </a:cxn>
                <a:cxn ang="0">
                  <a:pos x="10" y="0"/>
                </a:cxn>
                <a:cxn ang="0">
                  <a:pos x="19" y="1"/>
                </a:cxn>
                <a:cxn ang="0">
                  <a:pos x="22" y="1"/>
                </a:cxn>
                <a:cxn ang="0">
                  <a:pos x="19" y="2"/>
                </a:cxn>
                <a:cxn ang="0">
                  <a:pos x="15" y="2"/>
                </a:cxn>
                <a:cxn ang="0">
                  <a:pos x="17" y="2"/>
                </a:cxn>
              </a:cxnLst>
              <a:pathLst>
                <a:path w="21600" h="21600">
                  <a:moveTo>
                    <a:pt x="18488" y="8640"/>
                  </a:moveTo>
                  <a:cubicBezTo>
                    <a:pt x="17520" y="5194"/>
                    <a:pt x="14378" y="2814"/>
                    <a:pt x="10800" y="2814"/>
                  </a:cubicBezTo>
                  <a:cubicBezTo>
                    <a:pt x="6441" y="2813"/>
                    <a:pt x="2888" y="6308"/>
                    <a:pt x="2815" y="10665"/>
                  </a:cubicBezTo>
                  <a:lnTo>
                    <a:pt x="1" y="10618"/>
                  </a:lnTo>
                  <a:cubicBezTo>
                    <a:pt x="100" y="4725"/>
                    <a:pt x="4906" y="-1"/>
                    <a:pt x="10800" y="0"/>
                  </a:cubicBezTo>
                  <a:cubicBezTo>
                    <a:pt x="15639" y="0"/>
                    <a:pt x="19888" y="3219"/>
                    <a:pt x="21197" y="7879"/>
                  </a:cubicBezTo>
                  <a:lnTo>
                    <a:pt x="23796" y="7148"/>
                  </a:lnTo>
                  <a:lnTo>
                    <a:pt x="20953" y="12212"/>
                  </a:lnTo>
                  <a:lnTo>
                    <a:pt x="15889" y="9370"/>
                  </a:lnTo>
                  <a:lnTo>
                    <a:pt x="18488" y="8640"/>
                  </a:lnTo>
                  <a:close/>
                </a:path>
              </a:pathLst>
            </a:custGeom>
            <a:solidFill>
              <a:srgbClr val="000000">
                <a:alpha val="36862"/>
              </a:srgbClr>
            </a:solidFill>
            <a:ln w="9525">
              <a:noFill/>
            </a:ln>
          </p:spPr>
          <p:txBody>
            <a:bodyPr/>
            <a:p>
              <a:endParaRPr lang="zh-CN" altLang="en-US"/>
            </a:p>
          </p:txBody>
        </p:sp>
        <p:grpSp>
          <p:nvGrpSpPr>
            <p:cNvPr id="296970" name="Group 15"/>
            <p:cNvGrpSpPr/>
            <p:nvPr/>
          </p:nvGrpSpPr>
          <p:grpSpPr>
            <a:xfrm>
              <a:off x="1945" y="3915"/>
              <a:ext cx="1885" cy="1845"/>
              <a:chOff x="480" y="1200"/>
              <a:chExt cx="1042" cy="1019"/>
            </a:xfrm>
          </p:grpSpPr>
          <p:grpSp>
            <p:nvGrpSpPr>
              <p:cNvPr id="297013" name="Group 16"/>
              <p:cNvGrpSpPr/>
              <p:nvPr/>
            </p:nvGrpSpPr>
            <p:grpSpPr>
              <a:xfrm>
                <a:off x="480" y="1200"/>
                <a:ext cx="1042" cy="1019"/>
                <a:chOff x="480" y="1200"/>
                <a:chExt cx="1042" cy="1019"/>
              </a:xfrm>
            </p:grpSpPr>
            <p:pic>
              <p:nvPicPr>
                <p:cNvPr id="297015" name="Picture 17" descr="circuler_1"/>
                <p:cNvPicPr>
                  <a:picLocks noChangeAspect="1"/>
                </p:cNvPicPr>
                <p:nvPr/>
              </p:nvPicPr>
              <p:blipFill>
                <a:blip r:embed="rId1"/>
                <a:stretch>
                  <a:fillRect/>
                </a:stretch>
              </p:blipFill>
              <p:spPr>
                <a:xfrm>
                  <a:off x="480" y="1200"/>
                  <a:ext cx="1042" cy="1016"/>
                </a:xfrm>
                <a:prstGeom prst="rect">
                  <a:avLst/>
                </a:prstGeom>
                <a:noFill/>
                <a:ln w="9525">
                  <a:noFill/>
                </a:ln>
              </p:spPr>
            </p:pic>
            <p:sp>
              <p:nvSpPr>
                <p:cNvPr id="9228" name="Oval 18"/>
                <p:cNvSpPr>
                  <a:spLocks noChangeArrowheads="1"/>
                </p:cNvSpPr>
                <p:nvPr/>
              </p:nvSpPr>
              <p:spPr bwMode="auto">
                <a:xfrm>
                  <a:off x="480" y="1200"/>
                  <a:ext cx="1035" cy="1019"/>
                </a:xfrm>
                <a:prstGeom prst="ellipse">
                  <a:avLst/>
                </a:prstGeom>
                <a:gradFill rotWithShape="1">
                  <a:gsLst>
                    <a:gs pos="0">
                      <a:srgbClr val="5CB1FE">
                        <a:alpha val="54999"/>
                      </a:srgbClr>
                    </a:gs>
                    <a:gs pos="50000">
                      <a:srgbClr val="2B5276">
                        <a:alpha val="89998"/>
                      </a:srgbClr>
                    </a:gs>
                    <a:gs pos="100000">
                      <a:srgbClr val="5CB1FE">
                        <a:alpha val="54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37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pic>
            <p:nvPicPr>
              <p:cNvPr id="297014" name="Picture 19" descr="Picture2"/>
              <p:cNvPicPr>
                <a:picLocks noChangeAspect="1"/>
              </p:cNvPicPr>
              <p:nvPr/>
            </p:nvPicPr>
            <p:blipFill>
              <a:blip r:embed="rId2"/>
              <a:stretch>
                <a:fillRect/>
              </a:stretch>
            </p:blipFill>
            <p:spPr>
              <a:xfrm>
                <a:off x="584" y="1210"/>
                <a:ext cx="823" cy="360"/>
              </a:xfrm>
              <a:prstGeom prst="rect">
                <a:avLst/>
              </a:prstGeom>
              <a:noFill/>
              <a:ln w="9525">
                <a:noFill/>
              </a:ln>
            </p:spPr>
          </p:pic>
        </p:grpSp>
        <p:grpSp>
          <p:nvGrpSpPr>
            <p:cNvPr id="296971" name="Group 20"/>
            <p:cNvGrpSpPr/>
            <p:nvPr/>
          </p:nvGrpSpPr>
          <p:grpSpPr>
            <a:xfrm>
              <a:off x="590" y="6075"/>
              <a:ext cx="1885" cy="1845"/>
              <a:chOff x="480" y="1200"/>
              <a:chExt cx="1042" cy="1019"/>
            </a:xfrm>
          </p:grpSpPr>
          <p:grpSp>
            <p:nvGrpSpPr>
              <p:cNvPr id="297007" name="Group 21"/>
              <p:cNvGrpSpPr/>
              <p:nvPr/>
            </p:nvGrpSpPr>
            <p:grpSpPr>
              <a:xfrm>
                <a:off x="480" y="1200"/>
                <a:ext cx="1042" cy="1019"/>
                <a:chOff x="480" y="1200"/>
                <a:chExt cx="1042" cy="1019"/>
              </a:xfrm>
            </p:grpSpPr>
            <p:pic>
              <p:nvPicPr>
                <p:cNvPr id="297009" name="Picture 22" descr="circuler_1"/>
                <p:cNvPicPr>
                  <a:picLocks noChangeAspect="1"/>
                </p:cNvPicPr>
                <p:nvPr/>
              </p:nvPicPr>
              <p:blipFill>
                <a:blip r:embed="rId1"/>
                <a:stretch>
                  <a:fillRect/>
                </a:stretch>
              </p:blipFill>
              <p:spPr>
                <a:xfrm>
                  <a:off x="480" y="1200"/>
                  <a:ext cx="1042" cy="1016"/>
                </a:xfrm>
                <a:prstGeom prst="rect">
                  <a:avLst/>
                </a:prstGeom>
                <a:noFill/>
                <a:ln w="9525">
                  <a:noFill/>
                </a:ln>
              </p:spPr>
            </p:pic>
            <p:sp>
              <p:nvSpPr>
                <p:cNvPr id="9233" name="Oval 23"/>
                <p:cNvSpPr>
                  <a:spLocks noChangeArrowheads="1"/>
                </p:cNvSpPr>
                <p:nvPr/>
              </p:nvSpPr>
              <p:spPr bwMode="auto">
                <a:xfrm>
                  <a:off x="480" y="1200"/>
                  <a:ext cx="1035" cy="1019"/>
                </a:xfrm>
                <a:prstGeom prst="ellipse">
                  <a:avLst/>
                </a:prstGeom>
                <a:gradFill rotWithShape="1">
                  <a:gsLst>
                    <a:gs pos="0">
                      <a:srgbClr val="5CB1FE">
                        <a:alpha val="54999"/>
                      </a:srgbClr>
                    </a:gs>
                    <a:gs pos="50000">
                      <a:srgbClr val="2B5276">
                        <a:alpha val="89998"/>
                      </a:srgbClr>
                    </a:gs>
                    <a:gs pos="100000">
                      <a:srgbClr val="5CB1FE">
                        <a:alpha val="54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37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pic>
            <p:nvPicPr>
              <p:cNvPr id="297008" name="Picture 24" descr="Picture2"/>
              <p:cNvPicPr>
                <a:picLocks noChangeAspect="1"/>
              </p:cNvPicPr>
              <p:nvPr/>
            </p:nvPicPr>
            <p:blipFill>
              <a:blip r:embed="rId2"/>
              <a:stretch>
                <a:fillRect/>
              </a:stretch>
            </p:blipFill>
            <p:spPr>
              <a:xfrm>
                <a:off x="584" y="1210"/>
                <a:ext cx="823" cy="360"/>
              </a:xfrm>
              <a:prstGeom prst="rect">
                <a:avLst/>
              </a:prstGeom>
              <a:noFill/>
              <a:ln w="9525">
                <a:noFill/>
              </a:ln>
            </p:spPr>
          </p:pic>
        </p:grpSp>
        <p:grpSp>
          <p:nvGrpSpPr>
            <p:cNvPr id="296972" name="Group 25"/>
            <p:cNvGrpSpPr/>
            <p:nvPr/>
          </p:nvGrpSpPr>
          <p:grpSpPr>
            <a:xfrm>
              <a:off x="1945" y="8115"/>
              <a:ext cx="1885" cy="1845"/>
              <a:chOff x="480" y="1200"/>
              <a:chExt cx="1042" cy="1019"/>
            </a:xfrm>
          </p:grpSpPr>
          <p:grpSp>
            <p:nvGrpSpPr>
              <p:cNvPr id="297001" name="Group 26"/>
              <p:cNvGrpSpPr/>
              <p:nvPr/>
            </p:nvGrpSpPr>
            <p:grpSpPr>
              <a:xfrm>
                <a:off x="480" y="1200"/>
                <a:ext cx="1042" cy="1019"/>
                <a:chOff x="480" y="1200"/>
                <a:chExt cx="1042" cy="1019"/>
              </a:xfrm>
            </p:grpSpPr>
            <p:pic>
              <p:nvPicPr>
                <p:cNvPr id="297003" name="Picture 27" descr="circuler_1"/>
                <p:cNvPicPr>
                  <a:picLocks noChangeAspect="1"/>
                </p:cNvPicPr>
                <p:nvPr/>
              </p:nvPicPr>
              <p:blipFill>
                <a:blip r:embed="rId1"/>
                <a:stretch>
                  <a:fillRect/>
                </a:stretch>
              </p:blipFill>
              <p:spPr>
                <a:xfrm>
                  <a:off x="480" y="1200"/>
                  <a:ext cx="1042" cy="1016"/>
                </a:xfrm>
                <a:prstGeom prst="rect">
                  <a:avLst/>
                </a:prstGeom>
                <a:noFill/>
                <a:ln w="9525">
                  <a:noFill/>
                </a:ln>
              </p:spPr>
            </p:pic>
            <p:sp>
              <p:nvSpPr>
                <p:cNvPr id="9238" name="Oval 28"/>
                <p:cNvSpPr>
                  <a:spLocks noChangeArrowheads="1"/>
                </p:cNvSpPr>
                <p:nvPr/>
              </p:nvSpPr>
              <p:spPr bwMode="auto">
                <a:xfrm>
                  <a:off x="480" y="1200"/>
                  <a:ext cx="1035" cy="1019"/>
                </a:xfrm>
                <a:prstGeom prst="ellipse">
                  <a:avLst/>
                </a:prstGeom>
                <a:gradFill rotWithShape="1">
                  <a:gsLst>
                    <a:gs pos="0">
                      <a:srgbClr val="5CB1FE">
                        <a:alpha val="54999"/>
                      </a:srgbClr>
                    </a:gs>
                    <a:gs pos="50000">
                      <a:srgbClr val="2B5276">
                        <a:alpha val="89998"/>
                      </a:srgbClr>
                    </a:gs>
                    <a:gs pos="100000">
                      <a:srgbClr val="5CB1FE">
                        <a:alpha val="54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37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pic>
            <p:nvPicPr>
              <p:cNvPr id="297002" name="Picture 29" descr="Picture2"/>
              <p:cNvPicPr>
                <a:picLocks noChangeAspect="1"/>
              </p:cNvPicPr>
              <p:nvPr/>
            </p:nvPicPr>
            <p:blipFill>
              <a:blip r:embed="rId2"/>
              <a:stretch>
                <a:fillRect/>
              </a:stretch>
            </p:blipFill>
            <p:spPr>
              <a:xfrm>
                <a:off x="584" y="1210"/>
                <a:ext cx="823" cy="360"/>
              </a:xfrm>
              <a:prstGeom prst="rect">
                <a:avLst/>
              </a:prstGeom>
              <a:noFill/>
              <a:ln w="9525">
                <a:noFill/>
              </a:ln>
            </p:spPr>
          </p:pic>
        </p:grpSp>
        <p:sp>
          <p:nvSpPr>
            <p:cNvPr id="296973" name="Text Box 30"/>
            <p:cNvSpPr txBox="1"/>
            <p:nvPr/>
          </p:nvSpPr>
          <p:spPr>
            <a:xfrm>
              <a:off x="2042" y="4190"/>
              <a:ext cx="1670" cy="1370"/>
            </a:xfrm>
            <a:prstGeom prst="rect">
              <a:avLst/>
            </a:prstGeom>
            <a:noFill/>
            <a:ln w="9525">
              <a:noFill/>
            </a:ln>
          </p:spPr>
          <p:txBody>
            <a:bodyPr>
              <a:spAutoFit/>
            </a:bodyPr>
            <a:p>
              <a:pPr algn="ctr">
                <a:spcBef>
                  <a:spcPct val="50000"/>
                </a:spcBef>
              </a:pPr>
              <a:r>
                <a:rPr lang="zh-CN" altLang="en-US" sz="3700" b="1" dirty="0">
                  <a:solidFill>
                    <a:srgbClr val="F8F8F8"/>
                  </a:solidFill>
                  <a:latin typeface="Arial" panose="020B0604020202020204" pitchFamily="34" charset="0"/>
                </a:rPr>
                <a:t>一份票据</a:t>
              </a:r>
              <a:endParaRPr lang="zh-CN" altLang="en-US" sz="3700" b="1" dirty="0">
                <a:solidFill>
                  <a:srgbClr val="F8F8F8"/>
                </a:solidFill>
                <a:latin typeface="Arial" panose="020B0604020202020204" pitchFamily="34" charset="0"/>
              </a:endParaRPr>
            </a:p>
          </p:txBody>
        </p:sp>
        <p:sp>
          <p:nvSpPr>
            <p:cNvPr id="296974" name="Text Box 31"/>
            <p:cNvSpPr txBox="1"/>
            <p:nvPr/>
          </p:nvSpPr>
          <p:spPr>
            <a:xfrm>
              <a:off x="687" y="6459"/>
              <a:ext cx="1670" cy="1370"/>
            </a:xfrm>
            <a:prstGeom prst="rect">
              <a:avLst/>
            </a:prstGeom>
            <a:noFill/>
            <a:ln w="9525">
              <a:noFill/>
            </a:ln>
          </p:spPr>
          <p:txBody>
            <a:bodyPr>
              <a:spAutoFit/>
            </a:bodyPr>
            <a:p>
              <a:pPr algn="ctr">
                <a:spcBef>
                  <a:spcPct val="50000"/>
                </a:spcBef>
              </a:pPr>
              <a:r>
                <a:rPr lang="zh-CN" altLang="en-US" sz="3700" b="1" dirty="0">
                  <a:solidFill>
                    <a:srgbClr val="F8F8F8"/>
                  </a:solidFill>
                  <a:latin typeface="Arial" panose="020B0604020202020204" pitchFamily="34" charset="0"/>
                </a:rPr>
                <a:t>统一责任</a:t>
              </a:r>
              <a:endParaRPr lang="zh-CN" altLang="en-US" sz="3700" b="1" dirty="0">
                <a:solidFill>
                  <a:srgbClr val="F8F8F8"/>
                </a:solidFill>
                <a:latin typeface="Arial" panose="020B0604020202020204" pitchFamily="34" charset="0"/>
              </a:endParaRPr>
            </a:p>
          </p:txBody>
        </p:sp>
        <p:sp>
          <p:nvSpPr>
            <p:cNvPr id="296975" name="Text Box 32"/>
            <p:cNvSpPr txBox="1"/>
            <p:nvPr/>
          </p:nvSpPr>
          <p:spPr>
            <a:xfrm>
              <a:off x="1952" y="8390"/>
              <a:ext cx="1670" cy="1370"/>
            </a:xfrm>
            <a:prstGeom prst="rect">
              <a:avLst/>
            </a:prstGeom>
            <a:noFill/>
            <a:ln w="9525">
              <a:noFill/>
            </a:ln>
          </p:spPr>
          <p:txBody>
            <a:bodyPr>
              <a:spAutoFit/>
            </a:bodyPr>
            <a:p>
              <a:pPr algn="ctr">
                <a:spcBef>
                  <a:spcPct val="50000"/>
                </a:spcBef>
              </a:pPr>
              <a:r>
                <a:rPr lang="zh-CN" altLang="en-US" sz="3700" b="1" dirty="0">
                  <a:solidFill>
                    <a:srgbClr val="F8F8F8"/>
                  </a:solidFill>
                  <a:latin typeface="Arial" panose="020B0604020202020204" pitchFamily="34" charset="0"/>
                </a:rPr>
                <a:t>一种方式</a:t>
              </a:r>
              <a:endParaRPr lang="zh-CN" altLang="en-US" sz="3700" b="1" dirty="0">
                <a:solidFill>
                  <a:srgbClr val="F8F8F8"/>
                </a:solidFill>
                <a:latin typeface="Arial" panose="020B0604020202020204" pitchFamily="34" charset="0"/>
              </a:endParaRPr>
            </a:p>
          </p:txBody>
        </p:sp>
        <p:grpSp>
          <p:nvGrpSpPr>
            <p:cNvPr id="296976" name="Group 33"/>
            <p:cNvGrpSpPr/>
            <p:nvPr/>
          </p:nvGrpSpPr>
          <p:grpSpPr>
            <a:xfrm>
              <a:off x="10627" y="3915"/>
              <a:ext cx="1885" cy="1845"/>
              <a:chOff x="480" y="1200"/>
              <a:chExt cx="1042" cy="1019"/>
            </a:xfrm>
          </p:grpSpPr>
          <p:grpSp>
            <p:nvGrpSpPr>
              <p:cNvPr id="296995" name="Group 34"/>
              <p:cNvGrpSpPr/>
              <p:nvPr/>
            </p:nvGrpSpPr>
            <p:grpSpPr>
              <a:xfrm>
                <a:off x="480" y="1200"/>
                <a:ext cx="1042" cy="1019"/>
                <a:chOff x="480" y="1200"/>
                <a:chExt cx="1042" cy="1019"/>
              </a:xfrm>
            </p:grpSpPr>
            <p:pic>
              <p:nvPicPr>
                <p:cNvPr id="296997" name="Picture 35" descr="circuler_1"/>
                <p:cNvPicPr>
                  <a:picLocks noChangeAspect="1"/>
                </p:cNvPicPr>
                <p:nvPr/>
              </p:nvPicPr>
              <p:blipFill>
                <a:blip r:embed="rId1"/>
                <a:stretch>
                  <a:fillRect/>
                </a:stretch>
              </p:blipFill>
              <p:spPr>
                <a:xfrm>
                  <a:off x="480" y="1200"/>
                  <a:ext cx="1042" cy="1016"/>
                </a:xfrm>
                <a:prstGeom prst="rect">
                  <a:avLst/>
                </a:prstGeom>
                <a:noFill/>
                <a:ln w="9525">
                  <a:noFill/>
                </a:ln>
              </p:spPr>
            </p:pic>
            <p:sp>
              <p:nvSpPr>
                <p:cNvPr id="9246" name="Oval 36"/>
                <p:cNvSpPr>
                  <a:spLocks noChangeArrowheads="1"/>
                </p:cNvSpPr>
                <p:nvPr/>
              </p:nvSpPr>
              <p:spPr bwMode="auto">
                <a:xfrm>
                  <a:off x="480" y="1200"/>
                  <a:ext cx="1035" cy="1019"/>
                </a:xfrm>
                <a:prstGeom prst="ellipse">
                  <a:avLst/>
                </a:prstGeom>
                <a:gradFill rotWithShape="1">
                  <a:gsLst>
                    <a:gs pos="0">
                      <a:srgbClr val="FFC319">
                        <a:alpha val="54999"/>
                      </a:srgbClr>
                    </a:gs>
                    <a:gs pos="50000">
                      <a:srgbClr val="A98111">
                        <a:alpha val="89998"/>
                      </a:srgbClr>
                    </a:gs>
                    <a:gs pos="100000">
                      <a:srgbClr val="FFC319">
                        <a:alpha val="54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37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pic>
            <p:nvPicPr>
              <p:cNvPr id="296996" name="Picture 37" descr="Picture2"/>
              <p:cNvPicPr>
                <a:picLocks noChangeAspect="1"/>
              </p:cNvPicPr>
              <p:nvPr/>
            </p:nvPicPr>
            <p:blipFill>
              <a:blip r:embed="rId2"/>
              <a:stretch>
                <a:fillRect/>
              </a:stretch>
            </p:blipFill>
            <p:spPr>
              <a:xfrm>
                <a:off x="584" y="1210"/>
                <a:ext cx="823" cy="360"/>
              </a:xfrm>
              <a:prstGeom prst="rect">
                <a:avLst/>
              </a:prstGeom>
              <a:noFill/>
              <a:ln w="9525">
                <a:noFill/>
              </a:ln>
            </p:spPr>
          </p:pic>
        </p:grpSp>
        <p:sp>
          <p:nvSpPr>
            <p:cNvPr id="296977" name="Text Box 38"/>
            <p:cNvSpPr txBox="1"/>
            <p:nvPr/>
          </p:nvSpPr>
          <p:spPr>
            <a:xfrm>
              <a:off x="10725" y="4187"/>
              <a:ext cx="1670" cy="1370"/>
            </a:xfrm>
            <a:prstGeom prst="rect">
              <a:avLst/>
            </a:prstGeom>
            <a:noFill/>
            <a:ln w="9525">
              <a:noFill/>
            </a:ln>
          </p:spPr>
          <p:txBody>
            <a:bodyPr>
              <a:spAutoFit/>
            </a:bodyPr>
            <a:p>
              <a:pPr algn="ctr">
                <a:spcBef>
                  <a:spcPct val="50000"/>
                </a:spcBef>
              </a:pPr>
              <a:r>
                <a:rPr lang="zh-CN" altLang="en-US" sz="3700" b="1" dirty="0">
                  <a:solidFill>
                    <a:srgbClr val="F8F8F8"/>
                  </a:solidFill>
                  <a:latin typeface="Arial" panose="020B0604020202020204" pitchFamily="34" charset="0"/>
                </a:rPr>
                <a:t>涉及面广</a:t>
              </a:r>
              <a:endParaRPr lang="zh-CN" altLang="en-US" sz="3700" b="1" dirty="0">
                <a:solidFill>
                  <a:srgbClr val="F8F8F8"/>
                </a:solidFill>
                <a:latin typeface="Arial" panose="020B0604020202020204" pitchFamily="34" charset="0"/>
              </a:endParaRPr>
            </a:p>
          </p:txBody>
        </p:sp>
        <p:grpSp>
          <p:nvGrpSpPr>
            <p:cNvPr id="296978" name="Group 39"/>
            <p:cNvGrpSpPr/>
            <p:nvPr/>
          </p:nvGrpSpPr>
          <p:grpSpPr>
            <a:xfrm>
              <a:off x="12035" y="6075"/>
              <a:ext cx="1885" cy="1845"/>
              <a:chOff x="480" y="1200"/>
              <a:chExt cx="1042" cy="1019"/>
            </a:xfrm>
          </p:grpSpPr>
          <p:grpSp>
            <p:nvGrpSpPr>
              <p:cNvPr id="296989" name="Group 40"/>
              <p:cNvGrpSpPr/>
              <p:nvPr/>
            </p:nvGrpSpPr>
            <p:grpSpPr>
              <a:xfrm>
                <a:off x="480" y="1200"/>
                <a:ext cx="1042" cy="1019"/>
                <a:chOff x="480" y="1200"/>
                <a:chExt cx="1042" cy="1019"/>
              </a:xfrm>
            </p:grpSpPr>
            <p:pic>
              <p:nvPicPr>
                <p:cNvPr id="296991" name="Picture 41" descr="circuler_1"/>
                <p:cNvPicPr>
                  <a:picLocks noChangeAspect="1"/>
                </p:cNvPicPr>
                <p:nvPr/>
              </p:nvPicPr>
              <p:blipFill>
                <a:blip r:embed="rId1"/>
                <a:stretch>
                  <a:fillRect/>
                </a:stretch>
              </p:blipFill>
              <p:spPr>
                <a:xfrm>
                  <a:off x="480" y="1200"/>
                  <a:ext cx="1042" cy="1016"/>
                </a:xfrm>
                <a:prstGeom prst="rect">
                  <a:avLst/>
                </a:prstGeom>
                <a:noFill/>
                <a:ln w="9525">
                  <a:noFill/>
                </a:ln>
              </p:spPr>
            </p:pic>
            <p:sp>
              <p:nvSpPr>
                <p:cNvPr id="9252" name="Oval 42"/>
                <p:cNvSpPr>
                  <a:spLocks noChangeArrowheads="1"/>
                </p:cNvSpPr>
                <p:nvPr/>
              </p:nvSpPr>
              <p:spPr bwMode="auto">
                <a:xfrm>
                  <a:off x="480" y="1200"/>
                  <a:ext cx="1035" cy="1019"/>
                </a:xfrm>
                <a:prstGeom prst="ellipse">
                  <a:avLst/>
                </a:prstGeom>
                <a:gradFill rotWithShape="1">
                  <a:gsLst>
                    <a:gs pos="0">
                      <a:srgbClr val="FFC319">
                        <a:alpha val="54999"/>
                      </a:srgbClr>
                    </a:gs>
                    <a:gs pos="50000">
                      <a:srgbClr val="A98111">
                        <a:alpha val="89998"/>
                      </a:srgbClr>
                    </a:gs>
                    <a:gs pos="100000">
                      <a:srgbClr val="FFC319">
                        <a:alpha val="54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37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pic>
            <p:nvPicPr>
              <p:cNvPr id="296990" name="Picture 43" descr="Picture2"/>
              <p:cNvPicPr>
                <a:picLocks noChangeAspect="1"/>
              </p:cNvPicPr>
              <p:nvPr/>
            </p:nvPicPr>
            <p:blipFill>
              <a:blip r:embed="rId2"/>
              <a:stretch>
                <a:fillRect/>
              </a:stretch>
            </p:blipFill>
            <p:spPr>
              <a:xfrm>
                <a:off x="584" y="1210"/>
                <a:ext cx="823" cy="360"/>
              </a:xfrm>
              <a:prstGeom prst="rect">
                <a:avLst/>
              </a:prstGeom>
              <a:noFill/>
              <a:ln w="9525">
                <a:noFill/>
              </a:ln>
            </p:spPr>
          </p:pic>
        </p:grpSp>
        <p:sp>
          <p:nvSpPr>
            <p:cNvPr id="296979" name="Text Box 44"/>
            <p:cNvSpPr txBox="1"/>
            <p:nvPr/>
          </p:nvSpPr>
          <p:spPr>
            <a:xfrm>
              <a:off x="12035" y="6325"/>
              <a:ext cx="1921" cy="1370"/>
            </a:xfrm>
            <a:prstGeom prst="rect">
              <a:avLst/>
            </a:prstGeom>
            <a:noFill/>
            <a:ln w="9525">
              <a:noFill/>
            </a:ln>
          </p:spPr>
          <p:txBody>
            <a:bodyPr>
              <a:spAutoFit/>
            </a:bodyPr>
            <a:p>
              <a:pPr algn="ctr">
                <a:spcBef>
                  <a:spcPct val="50000"/>
                </a:spcBef>
              </a:pPr>
              <a:r>
                <a:rPr lang="zh-CN" altLang="en-US" sz="3700" b="1" dirty="0">
                  <a:solidFill>
                    <a:srgbClr val="F8F8F8"/>
                  </a:solidFill>
                  <a:latin typeface="Arial" panose="020B0604020202020204" pitchFamily="34" charset="0"/>
                </a:rPr>
                <a:t>运输条件高</a:t>
              </a:r>
              <a:endParaRPr lang="zh-CN" altLang="en-US" sz="3700" b="1" dirty="0">
                <a:solidFill>
                  <a:srgbClr val="F8F8F8"/>
                </a:solidFill>
                <a:latin typeface="Arial" panose="020B0604020202020204" pitchFamily="34" charset="0"/>
              </a:endParaRPr>
            </a:p>
          </p:txBody>
        </p:sp>
        <p:grpSp>
          <p:nvGrpSpPr>
            <p:cNvPr id="296980" name="Group 45"/>
            <p:cNvGrpSpPr/>
            <p:nvPr/>
          </p:nvGrpSpPr>
          <p:grpSpPr>
            <a:xfrm>
              <a:off x="10627" y="8087"/>
              <a:ext cx="1885" cy="1845"/>
              <a:chOff x="480" y="1200"/>
              <a:chExt cx="1042" cy="1019"/>
            </a:xfrm>
          </p:grpSpPr>
          <p:grpSp>
            <p:nvGrpSpPr>
              <p:cNvPr id="296983" name="Group 46"/>
              <p:cNvGrpSpPr/>
              <p:nvPr/>
            </p:nvGrpSpPr>
            <p:grpSpPr>
              <a:xfrm>
                <a:off x="480" y="1200"/>
                <a:ext cx="1042" cy="1019"/>
                <a:chOff x="480" y="1200"/>
                <a:chExt cx="1042" cy="1019"/>
              </a:xfrm>
            </p:grpSpPr>
            <p:pic>
              <p:nvPicPr>
                <p:cNvPr id="296985" name="Picture 47" descr="circuler_1"/>
                <p:cNvPicPr>
                  <a:picLocks noChangeAspect="1"/>
                </p:cNvPicPr>
                <p:nvPr/>
              </p:nvPicPr>
              <p:blipFill>
                <a:blip r:embed="rId1"/>
                <a:stretch>
                  <a:fillRect/>
                </a:stretch>
              </p:blipFill>
              <p:spPr>
                <a:xfrm>
                  <a:off x="480" y="1200"/>
                  <a:ext cx="1042" cy="1016"/>
                </a:xfrm>
                <a:prstGeom prst="rect">
                  <a:avLst/>
                </a:prstGeom>
                <a:noFill/>
                <a:ln w="9525">
                  <a:noFill/>
                </a:ln>
              </p:spPr>
            </p:pic>
            <p:sp>
              <p:nvSpPr>
                <p:cNvPr id="9258" name="Oval 48"/>
                <p:cNvSpPr>
                  <a:spLocks noChangeArrowheads="1"/>
                </p:cNvSpPr>
                <p:nvPr/>
              </p:nvSpPr>
              <p:spPr bwMode="auto">
                <a:xfrm>
                  <a:off x="480" y="1200"/>
                  <a:ext cx="1035" cy="1019"/>
                </a:xfrm>
                <a:prstGeom prst="ellipse">
                  <a:avLst/>
                </a:prstGeom>
                <a:gradFill rotWithShape="1">
                  <a:gsLst>
                    <a:gs pos="0">
                      <a:srgbClr val="FFC319">
                        <a:alpha val="54999"/>
                      </a:srgbClr>
                    </a:gs>
                    <a:gs pos="50000">
                      <a:srgbClr val="A98111">
                        <a:alpha val="89998"/>
                      </a:srgbClr>
                    </a:gs>
                    <a:gs pos="100000">
                      <a:srgbClr val="FFC319">
                        <a:alpha val="54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37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pic>
            <p:nvPicPr>
              <p:cNvPr id="296984" name="Picture 49" descr="Picture2"/>
              <p:cNvPicPr>
                <a:picLocks noChangeAspect="1"/>
              </p:cNvPicPr>
              <p:nvPr/>
            </p:nvPicPr>
            <p:blipFill>
              <a:blip r:embed="rId2"/>
              <a:stretch>
                <a:fillRect/>
              </a:stretch>
            </p:blipFill>
            <p:spPr>
              <a:xfrm>
                <a:off x="584" y="1210"/>
                <a:ext cx="823" cy="360"/>
              </a:xfrm>
              <a:prstGeom prst="rect">
                <a:avLst/>
              </a:prstGeom>
              <a:noFill/>
              <a:ln w="9525">
                <a:noFill/>
              </a:ln>
            </p:spPr>
          </p:pic>
        </p:grpSp>
        <p:sp>
          <p:nvSpPr>
            <p:cNvPr id="296981" name="Text Box 50"/>
            <p:cNvSpPr txBox="1"/>
            <p:nvPr/>
          </p:nvSpPr>
          <p:spPr>
            <a:xfrm>
              <a:off x="10729" y="8390"/>
              <a:ext cx="1670" cy="1370"/>
            </a:xfrm>
            <a:prstGeom prst="rect">
              <a:avLst/>
            </a:prstGeom>
            <a:noFill/>
            <a:ln w="9525">
              <a:noFill/>
            </a:ln>
          </p:spPr>
          <p:txBody>
            <a:bodyPr>
              <a:spAutoFit/>
            </a:bodyPr>
            <a:p>
              <a:pPr algn="ctr">
                <a:spcBef>
                  <a:spcPct val="50000"/>
                </a:spcBef>
              </a:pPr>
              <a:r>
                <a:rPr lang="zh-CN" altLang="en-US" sz="3700" b="1" dirty="0">
                  <a:solidFill>
                    <a:srgbClr val="F8F8F8"/>
                  </a:solidFill>
                  <a:latin typeface="Arial" panose="020B0604020202020204" pitchFamily="34" charset="0"/>
                </a:rPr>
                <a:t>手续复杂</a:t>
              </a:r>
              <a:endParaRPr lang="zh-CN" altLang="en-US" sz="3700" b="1" dirty="0">
                <a:solidFill>
                  <a:srgbClr val="F8F8F8"/>
                </a:solidFill>
                <a:latin typeface="Arial" panose="020B0604020202020204" pitchFamily="34" charset="0"/>
              </a:endParaRPr>
            </a:p>
          </p:txBody>
        </p:sp>
        <p:sp>
          <p:nvSpPr>
            <p:cNvPr id="296982" name="AutoShape 51"/>
            <p:cNvSpPr/>
            <p:nvPr/>
          </p:nvSpPr>
          <p:spPr>
            <a:xfrm rot="10800000">
              <a:off x="6230" y="7755"/>
              <a:ext cx="2100" cy="1200"/>
            </a:xfrm>
            <a:custGeom>
              <a:avLst/>
              <a:gdLst/>
              <a:ahLst/>
              <a:cxnLst>
                <a:cxn ang="0">
                  <a:pos x="17" y="2"/>
                </a:cxn>
                <a:cxn ang="0">
                  <a:pos x="10" y="1"/>
                </a:cxn>
                <a:cxn ang="0">
                  <a:pos x="3" y="2"/>
                </a:cxn>
                <a:cxn ang="0">
                  <a:pos x="0" y="2"/>
                </a:cxn>
                <a:cxn ang="0">
                  <a:pos x="10" y="0"/>
                </a:cxn>
                <a:cxn ang="0">
                  <a:pos x="19" y="1"/>
                </a:cxn>
                <a:cxn ang="0">
                  <a:pos x="22" y="1"/>
                </a:cxn>
                <a:cxn ang="0">
                  <a:pos x="19" y="2"/>
                </a:cxn>
                <a:cxn ang="0">
                  <a:pos x="15" y="2"/>
                </a:cxn>
                <a:cxn ang="0">
                  <a:pos x="17" y="2"/>
                </a:cxn>
              </a:cxnLst>
              <a:pathLst>
                <a:path w="21600" h="21600">
                  <a:moveTo>
                    <a:pt x="18488" y="8640"/>
                  </a:moveTo>
                  <a:cubicBezTo>
                    <a:pt x="17520" y="5194"/>
                    <a:pt x="14378" y="2814"/>
                    <a:pt x="10800" y="2814"/>
                  </a:cubicBezTo>
                  <a:cubicBezTo>
                    <a:pt x="6441" y="2813"/>
                    <a:pt x="2888" y="6308"/>
                    <a:pt x="2815" y="10665"/>
                  </a:cubicBezTo>
                  <a:lnTo>
                    <a:pt x="1" y="10618"/>
                  </a:lnTo>
                  <a:cubicBezTo>
                    <a:pt x="100" y="4725"/>
                    <a:pt x="4906" y="-1"/>
                    <a:pt x="10800" y="0"/>
                  </a:cubicBezTo>
                  <a:cubicBezTo>
                    <a:pt x="15639" y="0"/>
                    <a:pt x="19888" y="3219"/>
                    <a:pt x="21197" y="7879"/>
                  </a:cubicBezTo>
                  <a:lnTo>
                    <a:pt x="23796" y="7148"/>
                  </a:lnTo>
                  <a:lnTo>
                    <a:pt x="20953" y="12212"/>
                  </a:lnTo>
                  <a:lnTo>
                    <a:pt x="15889" y="9370"/>
                  </a:lnTo>
                  <a:lnTo>
                    <a:pt x="18488" y="8640"/>
                  </a:lnTo>
                  <a:close/>
                </a:path>
              </a:pathLst>
            </a:custGeom>
            <a:solidFill>
              <a:srgbClr val="000000">
                <a:alpha val="36862"/>
              </a:srgbClr>
            </a:solidFill>
            <a:ln w="9525">
              <a:noFill/>
            </a:ln>
          </p:spPr>
          <p:txBody>
            <a:bodyPr/>
            <a:p>
              <a:endParaRPr lang="zh-CN" altLang="en-US"/>
            </a:p>
          </p:txBody>
        </p:sp>
      </p:grpSp>
      <p:sp>
        <p:nvSpPr>
          <p:cNvPr id="296963" name="Rectangle 53"/>
          <p:cNvSpPr/>
          <p:nvPr/>
        </p:nvSpPr>
        <p:spPr>
          <a:xfrm>
            <a:off x="1920875" y="2498725"/>
            <a:ext cx="10560050" cy="869950"/>
          </a:xfrm>
          <a:prstGeom prst="rect">
            <a:avLst/>
          </a:prstGeom>
          <a:noFill/>
          <a:ln w="9525">
            <a:noFill/>
          </a:ln>
        </p:spPr>
        <p:txBody>
          <a:bodyPr lIns="140717" tIns="70359" rIns="140717" bIns="70359">
            <a:spAutoFit/>
          </a:bodyPr>
          <a:p>
            <a:pPr eaLnBrk="0" hangingPunct="0">
              <a:lnSpc>
                <a:spcPct val="110000"/>
              </a:lnSpc>
              <a:buClr>
                <a:srgbClr val="D7181F"/>
              </a:buClr>
              <a:buFont typeface="Wingdings" panose="05000000000000000000" pitchFamily="2" charset="2"/>
            </a:pPr>
            <a:r>
              <a:rPr lang="zh-CN" altLang="en-US" sz="4300" dirty="0">
                <a:latin typeface="黑体" panose="02010609060101010101" pitchFamily="49" charset="-122"/>
                <a:ea typeface="黑体" panose="02010609060101010101" pitchFamily="49" charset="-122"/>
              </a:rPr>
              <a:t>二、国际铁路货物联运特点</a:t>
            </a:r>
            <a:endParaRPr lang="zh-CN" altLang="en-US" sz="4300" dirty="0">
              <a:latin typeface="黑体" panose="02010609060101010101" pitchFamily="49" charset="-122"/>
              <a:ea typeface="黑体" panose="02010609060101010101" pitchFamily="49" charset="-122"/>
            </a:endParaRPr>
          </a:p>
        </p:txBody>
      </p:sp>
      <p:sp>
        <p:nvSpPr>
          <p:cNvPr id="2" name="Rectangle 2"/>
          <p:cNvSpPr>
            <a:spLocks noGrp="1"/>
          </p:cNvSpPr>
          <p:nvPr/>
        </p:nvSpPr>
        <p:spPr>
          <a:xfrm>
            <a:off x="622300" y="280988"/>
            <a:ext cx="12961938"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1" fontAlgn="base" latinLnBrk="0" hangingPunct="1">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7986" name="标题 121857"/>
          <p:cNvSpPr>
            <a:spLocks noGrp="1" noRot="1"/>
          </p:cNvSpPr>
          <p:nvPr>
            <p:ph type="title"/>
          </p:nvPr>
        </p:nvSpPr>
        <p:spPr>
          <a:xfrm>
            <a:off x="1760538" y="2127250"/>
            <a:ext cx="10880725" cy="982663"/>
          </a:xfrm>
          <a:ln/>
        </p:spPr>
        <p:txBody>
          <a:bodyPr vert="horz" wrap="square" lIns="140717" tIns="70359" rIns="140717" bIns="70359" anchor="b" anchorCtr="0"/>
          <a:p>
            <a:pPr algn="l"/>
            <a:r>
              <a:rPr lang="zh-CN" altLang="en-US" dirty="0">
                <a:solidFill>
                  <a:schemeClr val="tx1"/>
                </a:solidFill>
                <a:latin typeface="黑体" panose="02010609060101010101" pitchFamily="49" charset="-122"/>
              </a:rPr>
              <a:t>三、国际铁路货运线的分布</a:t>
            </a:r>
            <a:endParaRPr lang="zh-CN" altLang="en-US" dirty="0">
              <a:solidFill>
                <a:schemeClr val="tx1"/>
              </a:solidFill>
              <a:latin typeface="黑体" panose="02010609060101010101" pitchFamily="49" charset="-122"/>
            </a:endParaRPr>
          </a:p>
        </p:txBody>
      </p:sp>
      <p:sp>
        <p:nvSpPr>
          <p:cNvPr id="297987" name="文本占位符 121858"/>
          <p:cNvSpPr>
            <a:spLocks noGrp="1" noRot="1"/>
          </p:cNvSpPr>
          <p:nvPr>
            <p:ph idx="1"/>
          </p:nvPr>
        </p:nvSpPr>
        <p:spPr>
          <a:xfrm>
            <a:off x="238125" y="3109913"/>
            <a:ext cx="13925550" cy="2524125"/>
          </a:xfrm>
          <a:ln/>
        </p:spPr>
        <p:txBody>
          <a:bodyPr vert="horz" wrap="square" lIns="140717" tIns="70359" rIns="140717" bIns="70359" anchor="t" anchorCtr="0"/>
          <a:p>
            <a:pPr>
              <a:lnSpc>
                <a:spcPct val="90000"/>
              </a:lnSpc>
              <a:buNone/>
            </a:pPr>
            <a:r>
              <a:rPr lang="en-US" altLang="zh-CN" sz="4300" dirty="0">
                <a:latin typeface="黑体" panose="02010609060101010101" pitchFamily="49" charset="-122"/>
              </a:rPr>
              <a:t>     </a:t>
            </a:r>
            <a:r>
              <a:rPr lang="zh-CN" altLang="en-US" sz="3700" b="1" dirty="0">
                <a:latin typeface="黑体" panose="02010609060101010101" pitchFamily="49" charset="-122"/>
              </a:rPr>
              <a:t>1.国际</a:t>
            </a:r>
            <a:endParaRPr lang="zh-CN" altLang="en-US" sz="3700" b="1" dirty="0">
              <a:latin typeface="黑体" panose="02010609060101010101" pitchFamily="49" charset="-122"/>
            </a:endParaRPr>
          </a:p>
          <a:p>
            <a:pPr>
              <a:lnSpc>
                <a:spcPct val="90000"/>
              </a:lnSpc>
              <a:buNone/>
            </a:pPr>
            <a:r>
              <a:rPr lang="zh-CN" altLang="en-US" sz="3700" b="1" dirty="0">
                <a:latin typeface="黑体" panose="02010609060101010101" pitchFamily="49" charset="-122"/>
              </a:rPr>
              <a:t>    （1）西伯利亚大铁路</a:t>
            </a:r>
            <a:r>
              <a:rPr lang="zh-CN" altLang="en-US" sz="3700" dirty="0">
                <a:latin typeface="黑体" panose="02010609060101010101" pitchFamily="49" charset="-122"/>
              </a:rPr>
              <a:t> </a:t>
            </a:r>
            <a:endParaRPr lang="zh-CN" altLang="en-US" sz="3700" dirty="0">
              <a:latin typeface="黑体" panose="02010609060101010101" pitchFamily="49" charset="-122"/>
            </a:endParaRPr>
          </a:p>
          <a:p>
            <a:pPr>
              <a:lnSpc>
                <a:spcPct val="90000"/>
              </a:lnSpc>
              <a:buNone/>
            </a:pPr>
            <a:r>
              <a:rPr lang="zh-CN" altLang="en-US" dirty="0">
                <a:latin typeface="黑体" panose="02010609060101010101" pitchFamily="49" charset="-122"/>
              </a:rPr>
              <a:t>      </a:t>
            </a:r>
            <a:r>
              <a:rPr lang="zh-CN" altLang="en-US" sz="3700" dirty="0">
                <a:latin typeface="黑体" panose="02010609060101010101" pitchFamily="49" charset="-122"/>
              </a:rPr>
              <a:t>东起海参崴，止于莫斯科。全长9300 多公里。东连朝鲜和中国；西接北欧、中欧、西欧各国；南由莫斯科接伊朗。</a:t>
            </a:r>
            <a:endParaRPr lang="zh-CN" altLang="en-US" sz="3700" dirty="0">
              <a:latin typeface="黑体" panose="02010609060101010101" pitchFamily="49" charset="-122"/>
            </a:endParaRPr>
          </a:p>
        </p:txBody>
      </p:sp>
      <p:pic>
        <p:nvPicPr>
          <p:cNvPr id="297988" name="图片 121859"/>
          <p:cNvPicPr>
            <a:picLocks noChangeAspect="1"/>
          </p:cNvPicPr>
          <p:nvPr/>
        </p:nvPicPr>
        <p:blipFill>
          <a:blip r:embed="rId1"/>
          <a:stretch>
            <a:fillRect/>
          </a:stretch>
        </p:blipFill>
        <p:spPr>
          <a:xfrm>
            <a:off x="1312863" y="5634038"/>
            <a:ext cx="11328400" cy="4479925"/>
          </a:xfrm>
          <a:prstGeom prst="rect">
            <a:avLst/>
          </a:prstGeom>
          <a:noFill/>
          <a:ln w="9525">
            <a:noFill/>
          </a:ln>
        </p:spPr>
      </p:pic>
      <p:sp>
        <p:nvSpPr>
          <p:cNvPr id="9220" name="Rectangle 2"/>
          <p:cNvSpPr>
            <a:spLocks noGrp="1"/>
          </p:cNvSpPr>
          <p:nvPr/>
        </p:nvSpPr>
        <p:spPr>
          <a:xfrm>
            <a:off x="622300" y="280988"/>
            <a:ext cx="12961938"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1" fontAlgn="base" latinLnBrk="0" hangingPunct="1">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spd="slow">
    <p:strips dir="ld"/>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99010" name="组合 3"/>
          <p:cNvGrpSpPr/>
          <p:nvPr/>
        </p:nvGrpSpPr>
        <p:grpSpPr>
          <a:xfrm>
            <a:off x="1312863" y="2881313"/>
            <a:ext cx="11606212" cy="6619875"/>
            <a:chOff x="2877" y="3292"/>
            <a:chExt cx="8283" cy="5108"/>
          </a:xfrm>
        </p:grpSpPr>
        <p:sp>
          <p:nvSpPr>
            <p:cNvPr id="299013" name="AutoShape 4"/>
            <p:cNvSpPr/>
            <p:nvPr/>
          </p:nvSpPr>
          <p:spPr>
            <a:xfrm>
              <a:off x="3360" y="3480"/>
              <a:ext cx="7800" cy="720"/>
            </a:xfrm>
            <a:prstGeom prst="roundRect">
              <a:avLst>
                <a:gd name="adj" fmla="val 16667"/>
              </a:avLst>
            </a:prstGeom>
            <a:solidFill>
              <a:srgbClr val="74A1DE"/>
            </a:solidFill>
            <a:ln w="28575" cap="flat" cmpd="sng">
              <a:solidFill>
                <a:srgbClr val="FDF58D"/>
              </a:solidFill>
              <a:prstDash val="solid"/>
              <a:headEnd type="none" w="med" len="med"/>
              <a:tailEnd type="none" w="med" len="med"/>
            </a:ln>
            <a:effectLst>
              <a:outerShdw dist="71842" dir="2699999" algn="ctr" rotWithShape="0">
                <a:srgbClr val="808080">
                  <a:alpha val="50000"/>
                </a:srgbClr>
              </a:outerShdw>
            </a:effectLst>
          </p:spPr>
          <p:txBody>
            <a:bodyPr wrap="none" anchor="ctr" anchorCtr="0"/>
            <a:p>
              <a:endParaRPr lang="zh-CN" altLang="en-US" sz="3100" dirty="0">
                <a:latin typeface="Arial" panose="020B0604020202020204" pitchFamily="34" charset="0"/>
              </a:endParaRPr>
            </a:p>
          </p:txBody>
        </p:sp>
        <p:sp>
          <p:nvSpPr>
            <p:cNvPr id="299014" name="AutoShape 5"/>
            <p:cNvSpPr/>
            <p:nvPr/>
          </p:nvSpPr>
          <p:spPr>
            <a:xfrm>
              <a:off x="2880" y="3292"/>
              <a:ext cx="1080" cy="1080"/>
            </a:xfrm>
            <a:prstGeom prst="diamond">
              <a:avLst/>
            </a:prstGeom>
            <a:solidFill>
              <a:srgbClr val="74A1DE"/>
            </a:solidFill>
            <a:ln w="25400" cap="flat" cmpd="sng">
              <a:solidFill>
                <a:srgbClr val="FDF58D"/>
              </a:solidFill>
              <a:prstDash val="solid"/>
              <a:miter/>
              <a:headEnd type="none" w="med" len="med"/>
              <a:tailEnd type="none" w="med" len="med"/>
            </a:ln>
            <a:effectLst>
              <a:outerShdw dist="76200" algn="ctr" rotWithShape="0">
                <a:srgbClr val="808080"/>
              </a:outerShdw>
            </a:effectLst>
          </p:spPr>
          <p:txBody>
            <a:bodyPr wrap="none" anchor="ctr" anchorCtr="0"/>
            <a:p>
              <a:endParaRPr lang="zh-CN" altLang="en-US" sz="3100" dirty="0">
                <a:latin typeface="Arial" panose="020B0604020202020204" pitchFamily="34" charset="0"/>
              </a:endParaRPr>
            </a:p>
          </p:txBody>
        </p:sp>
        <p:sp>
          <p:nvSpPr>
            <p:cNvPr id="299015" name="Text Box 6"/>
            <p:cNvSpPr txBox="1"/>
            <p:nvPr/>
          </p:nvSpPr>
          <p:spPr>
            <a:xfrm>
              <a:off x="4198" y="3480"/>
              <a:ext cx="6480" cy="806"/>
            </a:xfrm>
            <a:prstGeom prst="rect">
              <a:avLst/>
            </a:prstGeom>
            <a:noFill/>
            <a:ln w="9525">
              <a:noFill/>
            </a:ln>
          </p:spPr>
          <p:txBody>
            <a:bodyPr>
              <a:spAutoFit/>
            </a:bodyPr>
            <a:p>
              <a:pPr eaLnBrk="0" hangingPunct="0"/>
              <a:r>
                <a:rPr lang="en-US" altLang="zh-CN" sz="3100" dirty="0">
                  <a:latin typeface="Arial" panose="020B0604020202020204" pitchFamily="34" charset="0"/>
                </a:rPr>
                <a:t>西雅图-斯波坎-俾斯麦-圣保罗-芝加哥-底特律 （北太平洋铁路）</a:t>
              </a:r>
              <a:endParaRPr lang="en-US" altLang="zh-CN" sz="3100" dirty="0">
                <a:latin typeface="Arial" panose="020B0604020202020204" pitchFamily="34" charset="0"/>
              </a:endParaRPr>
            </a:p>
          </p:txBody>
        </p:sp>
        <p:sp>
          <p:nvSpPr>
            <p:cNvPr id="299016" name="Text Box 7"/>
            <p:cNvSpPr txBox="1"/>
            <p:nvPr/>
          </p:nvSpPr>
          <p:spPr>
            <a:xfrm>
              <a:off x="3123" y="3448"/>
              <a:ext cx="557" cy="456"/>
            </a:xfrm>
            <a:prstGeom prst="rect">
              <a:avLst/>
            </a:prstGeom>
            <a:noFill/>
            <a:ln w="9525">
              <a:noFill/>
            </a:ln>
          </p:spPr>
          <p:txBody>
            <a:bodyPr>
              <a:spAutoFit/>
            </a:bodyPr>
            <a:p>
              <a:pPr eaLnBrk="0" hangingPunct="0"/>
              <a:r>
                <a:rPr lang="en-US" altLang="zh-CN" sz="3100" b="1" dirty="0">
                  <a:latin typeface="Arial" panose="020B0604020202020204" pitchFamily="34" charset="0"/>
                </a:rPr>
                <a:t>1</a:t>
              </a:r>
              <a:endParaRPr lang="en-US" altLang="zh-CN" sz="3100" b="1" dirty="0">
                <a:latin typeface="Arial" panose="020B0604020202020204" pitchFamily="34" charset="0"/>
              </a:endParaRPr>
            </a:p>
          </p:txBody>
        </p:sp>
        <p:sp>
          <p:nvSpPr>
            <p:cNvPr id="299017" name="AutoShape 8"/>
            <p:cNvSpPr/>
            <p:nvPr/>
          </p:nvSpPr>
          <p:spPr>
            <a:xfrm>
              <a:off x="3360" y="4800"/>
              <a:ext cx="7800" cy="720"/>
            </a:xfrm>
            <a:prstGeom prst="roundRect">
              <a:avLst>
                <a:gd name="adj" fmla="val 16667"/>
              </a:avLst>
            </a:prstGeom>
            <a:solidFill>
              <a:srgbClr val="FFC319"/>
            </a:solidFill>
            <a:ln w="28575" cap="flat" cmpd="sng">
              <a:solidFill>
                <a:srgbClr val="FDF58D"/>
              </a:solidFill>
              <a:prstDash val="solid"/>
              <a:headEnd type="none" w="med" len="med"/>
              <a:tailEnd type="none" w="med" len="med"/>
            </a:ln>
            <a:effectLst>
              <a:outerShdw dist="71842" dir="2699999" algn="ctr" rotWithShape="0">
                <a:srgbClr val="808080">
                  <a:alpha val="50000"/>
                </a:srgbClr>
              </a:outerShdw>
            </a:effectLst>
          </p:spPr>
          <p:txBody>
            <a:bodyPr wrap="none" anchor="ctr" anchorCtr="0"/>
            <a:p>
              <a:endParaRPr lang="zh-CN" altLang="en-US" sz="3100" dirty="0">
                <a:latin typeface="Arial" panose="020B0604020202020204" pitchFamily="34" charset="0"/>
              </a:endParaRPr>
            </a:p>
          </p:txBody>
        </p:sp>
        <p:sp>
          <p:nvSpPr>
            <p:cNvPr id="299018" name="AutoShape 9"/>
            <p:cNvSpPr/>
            <p:nvPr/>
          </p:nvSpPr>
          <p:spPr>
            <a:xfrm>
              <a:off x="2880" y="4612"/>
              <a:ext cx="1080" cy="1080"/>
            </a:xfrm>
            <a:prstGeom prst="diamond">
              <a:avLst/>
            </a:prstGeom>
            <a:solidFill>
              <a:srgbClr val="FFC319"/>
            </a:solidFill>
            <a:ln w="25400" cap="flat" cmpd="sng">
              <a:solidFill>
                <a:srgbClr val="FDF58D"/>
              </a:solidFill>
              <a:prstDash val="solid"/>
              <a:miter/>
              <a:headEnd type="none" w="med" len="med"/>
              <a:tailEnd type="none" w="med" len="med"/>
            </a:ln>
            <a:effectLst>
              <a:outerShdw dist="76200" algn="ctr" rotWithShape="0">
                <a:srgbClr val="808080"/>
              </a:outerShdw>
            </a:effectLst>
          </p:spPr>
          <p:txBody>
            <a:bodyPr wrap="none" anchor="ctr" anchorCtr="0"/>
            <a:p>
              <a:endParaRPr lang="zh-CN" altLang="en-US" sz="3100" dirty="0">
                <a:latin typeface="Arial" panose="020B0604020202020204" pitchFamily="34" charset="0"/>
              </a:endParaRPr>
            </a:p>
          </p:txBody>
        </p:sp>
        <p:sp>
          <p:nvSpPr>
            <p:cNvPr id="299019" name="Text Box 10"/>
            <p:cNvSpPr txBox="1"/>
            <p:nvPr/>
          </p:nvSpPr>
          <p:spPr>
            <a:xfrm>
              <a:off x="4200" y="4749"/>
              <a:ext cx="6480" cy="806"/>
            </a:xfrm>
            <a:prstGeom prst="rect">
              <a:avLst/>
            </a:prstGeom>
            <a:noFill/>
            <a:ln w="9525">
              <a:noFill/>
            </a:ln>
          </p:spPr>
          <p:txBody>
            <a:bodyPr>
              <a:spAutoFit/>
            </a:bodyPr>
            <a:p>
              <a:pPr eaLnBrk="0" hangingPunct="0"/>
              <a:r>
                <a:rPr lang="zh-CN" altLang="en-US" sz="3100" dirty="0">
                  <a:latin typeface="黑体" panose="02010609060101010101" pitchFamily="49" charset="-122"/>
                  <a:sym typeface="Arial" panose="020B0604020202020204" pitchFamily="34" charset="0"/>
                </a:rPr>
                <a:t>洛杉矾-阿尔布开克-堪萨斯城-圣路易斯-辛辛那提-华盛顿-巴尔的摩 （圣菲铁路）</a:t>
              </a:r>
              <a:endParaRPr lang="zh-CN" altLang="en-US" sz="3100" dirty="0">
                <a:latin typeface="黑体" panose="02010609060101010101" pitchFamily="49" charset="-122"/>
                <a:sym typeface="Arial" panose="020B0604020202020204" pitchFamily="34" charset="0"/>
              </a:endParaRPr>
            </a:p>
          </p:txBody>
        </p:sp>
        <p:sp>
          <p:nvSpPr>
            <p:cNvPr id="299020" name="Text Box 11"/>
            <p:cNvSpPr txBox="1"/>
            <p:nvPr/>
          </p:nvSpPr>
          <p:spPr>
            <a:xfrm>
              <a:off x="3123" y="4768"/>
              <a:ext cx="557" cy="456"/>
            </a:xfrm>
            <a:prstGeom prst="rect">
              <a:avLst/>
            </a:prstGeom>
            <a:noFill/>
            <a:ln w="9525">
              <a:noFill/>
            </a:ln>
          </p:spPr>
          <p:txBody>
            <a:bodyPr>
              <a:spAutoFit/>
            </a:bodyPr>
            <a:p>
              <a:pPr eaLnBrk="0" hangingPunct="0"/>
              <a:r>
                <a:rPr lang="en-US" altLang="zh-CN" sz="3100" b="1" dirty="0">
                  <a:latin typeface="Arial" panose="020B0604020202020204" pitchFamily="34" charset="0"/>
                </a:rPr>
                <a:t>2</a:t>
              </a:r>
              <a:endParaRPr lang="en-US" altLang="zh-CN" sz="3100" b="1" dirty="0">
                <a:latin typeface="Arial" panose="020B0604020202020204" pitchFamily="34" charset="0"/>
              </a:endParaRPr>
            </a:p>
          </p:txBody>
        </p:sp>
        <p:sp>
          <p:nvSpPr>
            <p:cNvPr id="299021" name="AutoShape 12"/>
            <p:cNvSpPr/>
            <p:nvPr/>
          </p:nvSpPr>
          <p:spPr>
            <a:xfrm>
              <a:off x="3360" y="6120"/>
              <a:ext cx="7800" cy="720"/>
            </a:xfrm>
            <a:prstGeom prst="roundRect">
              <a:avLst>
                <a:gd name="adj" fmla="val 16667"/>
              </a:avLst>
            </a:prstGeom>
            <a:solidFill>
              <a:srgbClr val="FF6161"/>
            </a:solidFill>
            <a:ln w="28575" cap="flat" cmpd="sng">
              <a:solidFill>
                <a:srgbClr val="FDF58D"/>
              </a:solidFill>
              <a:prstDash val="solid"/>
              <a:headEnd type="none" w="med" len="med"/>
              <a:tailEnd type="none" w="med" len="med"/>
            </a:ln>
            <a:effectLst>
              <a:outerShdw dist="71842" dir="2699999" algn="ctr" rotWithShape="0">
                <a:srgbClr val="808080">
                  <a:alpha val="50000"/>
                </a:srgbClr>
              </a:outerShdw>
            </a:effectLst>
          </p:spPr>
          <p:txBody>
            <a:bodyPr wrap="none" anchor="ctr" anchorCtr="0"/>
            <a:p>
              <a:endParaRPr lang="zh-CN" altLang="en-US" sz="3100" dirty="0">
                <a:latin typeface="Arial" panose="020B0604020202020204" pitchFamily="34" charset="0"/>
              </a:endParaRPr>
            </a:p>
          </p:txBody>
        </p:sp>
        <p:sp>
          <p:nvSpPr>
            <p:cNvPr id="299022" name="AutoShape 13"/>
            <p:cNvSpPr/>
            <p:nvPr/>
          </p:nvSpPr>
          <p:spPr>
            <a:xfrm>
              <a:off x="2880" y="5932"/>
              <a:ext cx="1080" cy="1080"/>
            </a:xfrm>
            <a:prstGeom prst="diamond">
              <a:avLst/>
            </a:prstGeom>
            <a:solidFill>
              <a:srgbClr val="FF6161"/>
            </a:solidFill>
            <a:ln w="25400" cap="flat" cmpd="sng">
              <a:solidFill>
                <a:srgbClr val="FDF58D"/>
              </a:solidFill>
              <a:prstDash val="solid"/>
              <a:miter/>
              <a:headEnd type="none" w="med" len="med"/>
              <a:tailEnd type="none" w="med" len="med"/>
            </a:ln>
            <a:effectLst>
              <a:outerShdw dist="76200" algn="ctr" rotWithShape="0">
                <a:srgbClr val="808080"/>
              </a:outerShdw>
            </a:effectLst>
          </p:spPr>
          <p:txBody>
            <a:bodyPr wrap="none" anchor="ctr" anchorCtr="0"/>
            <a:p>
              <a:endParaRPr lang="zh-CN" altLang="en-US" sz="3100" dirty="0">
                <a:latin typeface="Arial" panose="020B0604020202020204" pitchFamily="34" charset="0"/>
              </a:endParaRPr>
            </a:p>
          </p:txBody>
        </p:sp>
        <p:sp>
          <p:nvSpPr>
            <p:cNvPr id="299023" name="Text Box 14"/>
            <p:cNvSpPr txBox="1"/>
            <p:nvPr/>
          </p:nvSpPr>
          <p:spPr>
            <a:xfrm>
              <a:off x="4198" y="6120"/>
              <a:ext cx="6480" cy="806"/>
            </a:xfrm>
            <a:prstGeom prst="rect">
              <a:avLst/>
            </a:prstGeom>
            <a:noFill/>
            <a:ln w="9525">
              <a:noFill/>
            </a:ln>
          </p:spPr>
          <p:txBody>
            <a:bodyPr>
              <a:spAutoFit/>
            </a:bodyPr>
            <a:p>
              <a:pPr eaLnBrk="0" hangingPunct="0"/>
              <a:r>
                <a:rPr lang="zh-CN" altLang="en-US" sz="3100" dirty="0">
                  <a:latin typeface="黑体" panose="02010609060101010101" pitchFamily="49" charset="-122"/>
                  <a:sym typeface="Arial" panose="020B0604020202020204" pitchFamily="34" charset="0"/>
                </a:rPr>
                <a:t>洛杉矶-图森-帕索-休斯顿-新奥尔良 （南太平洋铁路）</a:t>
              </a:r>
              <a:endParaRPr lang="zh-CN" altLang="en-US" sz="3100" dirty="0">
                <a:latin typeface="黑体" panose="02010609060101010101" pitchFamily="49" charset="-122"/>
                <a:sym typeface="Arial" panose="020B0604020202020204" pitchFamily="34" charset="0"/>
              </a:endParaRPr>
            </a:p>
          </p:txBody>
        </p:sp>
        <p:sp>
          <p:nvSpPr>
            <p:cNvPr id="299024" name="Text Box 15"/>
            <p:cNvSpPr txBox="1"/>
            <p:nvPr/>
          </p:nvSpPr>
          <p:spPr>
            <a:xfrm>
              <a:off x="3123" y="6088"/>
              <a:ext cx="557" cy="456"/>
            </a:xfrm>
            <a:prstGeom prst="rect">
              <a:avLst/>
            </a:prstGeom>
            <a:noFill/>
            <a:ln w="9525">
              <a:noFill/>
            </a:ln>
          </p:spPr>
          <p:txBody>
            <a:bodyPr>
              <a:spAutoFit/>
            </a:bodyPr>
            <a:p>
              <a:pPr eaLnBrk="0" hangingPunct="0"/>
              <a:r>
                <a:rPr lang="en-US" altLang="zh-CN" sz="3100" b="1" dirty="0">
                  <a:latin typeface="Arial" panose="020B0604020202020204" pitchFamily="34" charset="0"/>
                </a:rPr>
                <a:t>3</a:t>
              </a:r>
              <a:endParaRPr lang="en-US" altLang="zh-CN" sz="3100" b="1" dirty="0">
                <a:latin typeface="Arial" panose="020B0604020202020204" pitchFamily="34" charset="0"/>
              </a:endParaRPr>
            </a:p>
          </p:txBody>
        </p:sp>
        <p:sp>
          <p:nvSpPr>
            <p:cNvPr id="299025" name="AutoShape 16"/>
            <p:cNvSpPr/>
            <p:nvPr/>
          </p:nvSpPr>
          <p:spPr>
            <a:xfrm>
              <a:off x="3357" y="7507"/>
              <a:ext cx="7800" cy="720"/>
            </a:xfrm>
            <a:prstGeom prst="roundRect">
              <a:avLst>
                <a:gd name="adj" fmla="val 16667"/>
              </a:avLst>
            </a:prstGeom>
            <a:solidFill>
              <a:srgbClr val="5CB1FE"/>
            </a:solidFill>
            <a:ln w="28575" cap="flat" cmpd="sng">
              <a:solidFill>
                <a:srgbClr val="FDF58D"/>
              </a:solidFill>
              <a:prstDash val="solid"/>
              <a:headEnd type="none" w="med" len="med"/>
              <a:tailEnd type="none" w="med" len="med"/>
            </a:ln>
            <a:effectLst>
              <a:outerShdw dist="71842" dir="2699999" algn="ctr" rotWithShape="0">
                <a:srgbClr val="808080">
                  <a:alpha val="50000"/>
                </a:srgbClr>
              </a:outerShdw>
            </a:effectLst>
          </p:spPr>
          <p:txBody>
            <a:bodyPr wrap="none" anchor="ctr" anchorCtr="0"/>
            <a:p>
              <a:endParaRPr lang="zh-CN" altLang="en-US" sz="3100" dirty="0">
                <a:latin typeface="Arial" panose="020B0604020202020204" pitchFamily="34" charset="0"/>
              </a:endParaRPr>
            </a:p>
          </p:txBody>
        </p:sp>
        <p:sp>
          <p:nvSpPr>
            <p:cNvPr id="299026" name="AutoShape 17"/>
            <p:cNvSpPr/>
            <p:nvPr/>
          </p:nvSpPr>
          <p:spPr>
            <a:xfrm>
              <a:off x="2877" y="7320"/>
              <a:ext cx="1080" cy="1080"/>
            </a:xfrm>
            <a:prstGeom prst="diamond">
              <a:avLst/>
            </a:prstGeom>
            <a:solidFill>
              <a:srgbClr val="5CB1FE"/>
            </a:solidFill>
            <a:ln w="25400" cap="flat" cmpd="sng">
              <a:solidFill>
                <a:srgbClr val="FDF58D"/>
              </a:solidFill>
              <a:prstDash val="solid"/>
              <a:miter/>
              <a:headEnd type="none" w="med" len="med"/>
              <a:tailEnd type="none" w="med" len="med"/>
            </a:ln>
            <a:effectLst>
              <a:outerShdw dist="76200" algn="ctr" rotWithShape="0">
                <a:srgbClr val="808080"/>
              </a:outerShdw>
            </a:effectLst>
          </p:spPr>
          <p:txBody>
            <a:bodyPr wrap="none" anchor="ctr" anchorCtr="0"/>
            <a:p>
              <a:endParaRPr lang="zh-CN" altLang="en-US" sz="3100" dirty="0">
                <a:latin typeface="Arial" panose="020B0604020202020204" pitchFamily="34" charset="0"/>
              </a:endParaRPr>
            </a:p>
          </p:txBody>
        </p:sp>
        <p:sp>
          <p:nvSpPr>
            <p:cNvPr id="299027" name="Text Box 18"/>
            <p:cNvSpPr txBox="1"/>
            <p:nvPr/>
          </p:nvSpPr>
          <p:spPr>
            <a:xfrm>
              <a:off x="4198" y="7475"/>
              <a:ext cx="6480" cy="806"/>
            </a:xfrm>
            <a:prstGeom prst="rect">
              <a:avLst/>
            </a:prstGeom>
            <a:noFill/>
            <a:ln w="9525">
              <a:noFill/>
            </a:ln>
          </p:spPr>
          <p:txBody>
            <a:bodyPr>
              <a:spAutoFit/>
            </a:bodyPr>
            <a:p>
              <a:pPr eaLnBrk="0" hangingPunct="0"/>
              <a:r>
                <a:rPr lang="zh-CN" altLang="en-US" sz="3100" dirty="0">
                  <a:latin typeface="黑体" panose="02010609060101010101" pitchFamily="49" charset="-122"/>
                  <a:sym typeface="Arial" panose="020B0604020202020204" pitchFamily="34" charset="0"/>
                </a:rPr>
                <a:t>旧金山-奥格登-奥马哈-芝加哥-匹兹堡-费城-纽约 （联合太平洋铁路）</a:t>
              </a:r>
              <a:endParaRPr lang="zh-CN" altLang="en-US" sz="3100" dirty="0">
                <a:latin typeface="黑体" panose="02010609060101010101" pitchFamily="49" charset="-122"/>
                <a:sym typeface="Arial" panose="020B0604020202020204" pitchFamily="34" charset="0"/>
              </a:endParaRPr>
            </a:p>
          </p:txBody>
        </p:sp>
        <p:sp>
          <p:nvSpPr>
            <p:cNvPr id="299028" name="Text Box 19"/>
            <p:cNvSpPr txBox="1"/>
            <p:nvPr/>
          </p:nvSpPr>
          <p:spPr>
            <a:xfrm>
              <a:off x="3120" y="7475"/>
              <a:ext cx="558" cy="456"/>
            </a:xfrm>
            <a:prstGeom prst="rect">
              <a:avLst/>
            </a:prstGeom>
            <a:noFill/>
            <a:ln w="9525">
              <a:noFill/>
            </a:ln>
          </p:spPr>
          <p:txBody>
            <a:bodyPr>
              <a:spAutoFit/>
            </a:bodyPr>
            <a:p>
              <a:pPr eaLnBrk="0" hangingPunct="0"/>
              <a:r>
                <a:rPr lang="en-US" altLang="zh-CN" sz="3100" b="1" dirty="0">
                  <a:latin typeface="Arial" panose="020B0604020202020204" pitchFamily="34" charset="0"/>
                </a:rPr>
                <a:t>4</a:t>
              </a:r>
              <a:endParaRPr lang="en-US" altLang="zh-CN" sz="3100" b="1" dirty="0">
                <a:latin typeface="Arial" panose="020B0604020202020204" pitchFamily="34" charset="0"/>
              </a:endParaRPr>
            </a:p>
          </p:txBody>
        </p:sp>
      </p:grpSp>
      <p:sp>
        <p:nvSpPr>
          <p:cNvPr id="299011" name="文本框 4"/>
          <p:cNvSpPr txBox="1"/>
          <p:nvPr/>
        </p:nvSpPr>
        <p:spPr>
          <a:xfrm>
            <a:off x="2825750" y="2116138"/>
            <a:ext cx="4092575" cy="654050"/>
          </a:xfrm>
          <a:prstGeom prst="rect">
            <a:avLst/>
          </a:prstGeom>
          <a:noFill/>
          <a:ln w="9525">
            <a:noFill/>
          </a:ln>
        </p:spPr>
        <p:txBody>
          <a:bodyPr wrap="none" lIns="140717" tIns="70359" rIns="140717" bIns="70359">
            <a:spAutoFit/>
          </a:bodyPr>
          <a:p>
            <a:pPr>
              <a:lnSpc>
                <a:spcPct val="90000"/>
              </a:lnSpc>
            </a:pPr>
            <a:r>
              <a:rPr lang="zh-CN" altLang="en-US" sz="3700" b="1" dirty="0">
                <a:latin typeface="黑体" panose="02010609060101010101" pitchFamily="49" charset="-122"/>
                <a:sym typeface="Arial" panose="020B0604020202020204" pitchFamily="34" charset="0"/>
              </a:rPr>
              <a:t>（</a:t>
            </a:r>
            <a:r>
              <a:rPr lang="en-US" altLang="zh-CN" sz="3700" b="1" dirty="0">
                <a:latin typeface="黑体" panose="02010609060101010101" pitchFamily="49" charset="-122"/>
                <a:sym typeface="Arial" panose="020B0604020202020204" pitchFamily="34" charset="0"/>
              </a:rPr>
              <a:t>2</a:t>
            </a:r>
            <a:r>
              <a:rPr lang="zh-CN" altLang="en-US" sz="3700" b="1" dirty="0">
                <a:latin typeface="黑体" panose="02010609060101010101" pitchFamily="49" charset="-122"/>
                <a:sym typeface="Arial" panose="020B0604020202020204" pitchFamily="34" charset="0"/>
              </a:rPr>
              <a:t>）北美铁路线</a:t>
            </a:r>
            <a:r>
              <a:rPr lang="zh-CN" altLang="en-US" sz="3700" dirty="0">
                <a:latin typeface="黑体" panose="02010609060101010101" pitchFamily="49" charset="-122"/>
                <a:sym typeface="Arial" panose="020B0604020202020204" pitchFamily="34" charset="0"/>
              </a:rPr>
              <a:t> </a:t>
            </a:r>
            <a:endParaRPr lang="zh-CN" altLang="en-US" sz="3700" dirty="0">
              <a:latin typeface="Arial" panose="020B0604020202020204" pitchFamily="34" charset="0"/>
            </a:endParaRPr>
          </a:p>
        </p:txBody>
      </p:sp>
      <p:sp>
        <p:nvSpPr>
          <p:cNvPr id="9220" name="Rectangle 2"/>
          <p:cNvSpPr>
            <a:spLocks noGrp="1"/>
          </p:cNvSpPr>
          <p:nvPr/>
        </p:nvSpPr>
        <p:spPr>
          <a:xfrm>
            <a:off x="622300" y="280988"/>
            <a:ext cx="12961938"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1" fontAlgn="base" latinLnBrk="0" hangingPunct="1">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0034" name="文本占位符 123906"/>
          <p:cNvSpPr>
            <a:spLocks noGrp="1" noRot="1"/>
          </p:cNvSpPr>
          <p:nvPr>
            <p:ph idx="1"/>
          </p:nvPr>
        </p:nvSpPr>
        <p:spPr>
          <a:xfrm>
            <a:off x="455613" y="2424113"/>
            <a:ext cx="13311187" cy="2209800"/>
          </a:xfrm>
          <a:ln/>
        </p:spPr>
        <p:txBody>
          <a:bodyPr vert="horz" wrap="square" lIns="140717" tIns="70359" rIns="140717" bIns="70359" anchor="t" anchorCtr="0"/>
          <a:p>
            <a:pPr>
              <a:lnSpc>
                <a:spcPct val="150000"/>
              </a:lnSpc>
              <a:spcBef>
                <a:spcPct val="0"/>
              </a:spcBef>
              <a:buNone/>
            </a:pPr>
            <a:r>
              <a:rPr lang="zh-CN" altLang="en-US" sz="3700" b="1" dirty="0">
                <a:latin typeface="黑体" panose="02010609060101010101" pitchFamily="49" charset="-122"/>
              </a:rPr>
              <a:t>（</a:t>
            </a:r>
            <a:r>
              <a:rPr lang="en-US" altLang="zh-CN" sz="3700" b="1" dirty="0">
                <a:latin typeface="黑体" panose="02010609060101010101" pitchFamily="49" charset="-122"/>
              </a:rPr>
              <a:t>3</a:t>
            </a:r>
            <a:r>
              <a:rPr lang="zh-CN" altLang="en-US" sz="3700" b="1" dirty="0">
                <a:latin typeface="黑体" panose="02010609060101010101" pitchFamily="49" charset="-122"/>
              </a:rPr>
              <a:t>）中东-欧洲铁路线 </a:t>
            </a:r>
            <a:endParaRPr lang="zh-CN" altLang="en-US" sz="3700" b="1" dirty="0">
              <a:latin typeface="黑体" panose="02010609060101010101" pitchFamily="49" charset="-122"/>
            </a:endParaRPr>
          </a:p>
          <a:p>
            <a:pPr>
              <a:lnSpc>
                <a:spcPct val="150000"/>
              </a:lnSpc>
              <a:spcBef>
                <a:spcPct val="0"/>
              </a:spcBef>
              <a:buNone/>
            </a:pPr>
            <a:r>
              <a:rPr lang="zh-CN" altLang="en-US" dirty="0">
                <a:latin typeface="黑体" panose="02010609060101010101" pitchFamily="49" charset="-122"/>
              </a:rPr>
              <a:t>   </a:t>
            </a:r>
            <a:r>
              <a:rPr lang="zh-CN" altLang="en-US" sz="3700" dirty="0">
                <a:latin typeface="黑体" panose="02010609060101010101" pitchFamily="49" charset="-122"/>
              </a:rPr>
              <a:t>从伊拉克的巴士拉、向西经巴格达、叙利亚、土耳其至伊斯坦布尔，接巴尔干铁路，向西联接中、西欧铁路网。</a:t>
            </a:r>
            <a:endParaRPr lang="zh-CN" altLang="en-US" sz="3700" dirty="0">
              <a:latin typeface="黑体" panose="02010609060101010101" pitchFamily="49" charset="-122"/>
            </a:endParaRPr>
          </a:p>
        </p:txBody>
      </p:sp>
      <p:sp>
        <p:nvSpPr>
          <p:cNvPr id="9220" name="Rectangle 2"/>
          <p:cNvSpPr>
            <a:spLocks noGrp="1"/>
          </p:cNvSpPr>
          <p:nvPr/>
        </p:nvSpPr>
        <p:spPr>
          <a:xfrm>
            <a:off x="622300" y="280988"/>
            <a:ext cx="12961938"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1" fontAlgn="base" latinLnBrk="0" hangingPunct="1">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pic>
        <p:nvPicPr>
          <p:cNvPr id="300036" name="Picture 31"/>
          <p:cNvPicPr/>
          <p:nvPr/>
        </p:nvPicPr>
        <p:blipFill>
          <a:blip r:embed="rId1"/>
          <a:stretch>
            <a:fillRect/>
          </a:stretch>
        </p:blipFill>
        <p:spPr>
          <a:xfrm>
            <a:off x="6043613" y="5297488"/>
            <a:ext cx="6605587" cy="3814762"/>
          </a:xfrm>
          <a:prstGeom prst="rect">
            <a:avLst/>
          </a:prstGeom>
          <a:noFill/>
          <a:ln w="12700">
            <a:noFill/>
          </a:ln>
        </p:spPr>
      </p:pic>
    </p:spTree>
  </p:cSld>
  <p:clrMapOvr>
    <a:masterClrMapping/>
  </p:clrMapOvr>
  <p:transition spd="slow">
    <p:strips dir="ld"/>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01058" name="组合 3"/>
          <p:cNvGrpSpPr/>
          <p:nvPr/>
        </p:nvGrpSpPr>
        <p:grpSpPr>
          <a:xfrm>
            <a:off x="1490663" y="3062288"/>
            <a:ext cx="11160125" cy="5716587"/>
            <a:chOff x="1800" y="3120"/>
            <a:chExt cx="11159" cy="6037"/>
          </a:xfrm>
        </p:grpSpPr>
        <p:sp>
          <p:nvSpPr>
            <p:cNvPr id="13314" name="AutoShape 3"/>
            <p:cNvSpPr>
              <a:spLocks noChangeArrowheads="1"/>
            </p:cNvSpPr>
            <p:nvPr/>
          </p:nvSpPr>
          <p:spPr bwMode="auto">
            <a:xfrm>
              <a:off x="1800" y="3120"/>
              <a:ext cx="6037" cy="6037"/>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1914 w 21600"/>
                <a:gd name="T11" fmla="*/ 10800 h 21600"/>
                <a:gd name="T12" fmla="*/ 10800 w 21600"/>
                <a:gd name="T13" fmla="*/ 19686 h 21600"/>
                <a:gd name="T14" fmla="*/ 19686 w 21600"/>
                <a:gd name="T15" fmla="*/ 10800 h 21600"/>
                <a:gd name="T16" fmla="*/ 10800 w 21600"/>
                <a:gd name="T17" fmla="*/ 1914 h 21600"/>
                <a:gd name="T18" fmla="*/ 1914 w 21600"/>
                <a:gd name="T19" fmla="*/ 108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914" y="10800"/>
                  </a:moveTo>
                  <a:cubicBezTo>
                    <a:pt x="1914" y="15708"/>
                    <a:pt x="5892" y="19686"/>
                    <a:pt x="10800" y="19686"/>
                  </a:cubicBezTo>
                  <a:cubicBezTo>
                    <a:pt x="15708" y="19686"/>
                    <a:pt x="19686" y="15708"/>
                    <a:pt x="19686" y="10800"/>
                  </a:cubicBezTo>
                  <a:cubicBezTo>
                    <a:pt x="19686" y="5892"/>
                    <a:pt x="15708" y="1914"/>
                    <a:pt x="10800" y="1914"/>
                  </a:cubicBezTo>
                  <a:cubicBezTo>
                    <a:pt x="5892" y="1914"/>
                    <a:pt x="1914" y="5892"/>
                    <a:pt x="1914" y="10800"/>
                  </a:cubicBezTo>
                  <a:close/>
                </a:path>
              </a:pathLst>
            </a:custGeom>
            <a:gradFill rotWithShape="1">
              <a:gsLst>
                <a:gs pos="0">
                  <a:srgbClr val="AA4141">
                    <a:alpha val="12000"/>
                  </a:srgbClr>
                </a:gs>
                <a:gs pos="50000">
                  <a:srgbClr val="FF6161"/>
                </a:gs>
                <a:gs pos="100000">
                  <a:srgbClr val="AA4141">
                    <a:alpha val="12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1063" name="Oval 4"/>
            <p:cNvSpPr/>
            <p:nvPr/>
          </p:nvSpPr>
          <p:spPr>
            <a:xfrm>
              <a:off x="2280" y="3600"/>
              <a:ext cx="5040" cy="5040"/>
            </a:xfrm>
            <a:prstGeom prst="ellipse">
              <a:avLst/>
            </a:prstGeom>
            <a:gradFill rotWithShape="1">
              <a:gsLst>
                <a:gs pos="0">
                  <a:srgbClr val="FFC319"/>
                </a:gs>
                <a:gs pos="100000">
                  <a:srgbClr val="A27C10"/>
                </a:gs>
              </a:gsLst>
              <a:path path="shape">
                <a:fillToRect l="50000" t="50000" r="50000" b="50000"/>
              </a:path>
              <a:tileRect/>
            </a:gradFill>
            <a:ln w="28575" cap="flat" cmpd="sng">
              <a:solidFill>
                <a:srgbClr val="FFFFFF"/>
              </a:solidFill>
              <a:prstDash val="solid"/>
              <a:headEnd type="none" w="med" len="med"/>
              <a:tailEnd type="none" w="med" len="med"/>
            </a:ln>
          </p:spPr>
          <p:txBody>
            <a:bodyPr wrap="none" anchor="ctr" anchorCtr="0"/>
            <a:p>
              <a:endParaRPr lang="zh-CN" altLang="en-US" sz="3100" dirty="0">
                <a:latin typeface="Arial" panose="020B0604020202020204" pitchFamily="34" charset="0"/>
              </a:endParaRPr>
            </a:p>
          </p:txBody>
        </p:sp>
        <p:sp>
          <p:nvSpPr>
            <p:cNvPr id="301064" name="AutoShape 5"/>
            <p:cNvSpPr/>
            <p:nvPr/>
          </p:nvSpPr>
          <p:spPr>
            <a:xfrm>
              <a:off x="6067" y="3640"/>
              <a:ext cx="5955" cy="787"/>
            </a:xfrm>
            <a:prstGeom prst="roundRect">
              <a:avLst>
                <a:gd name="adj" fmla="val 50000"/>
              </a:avLst>
            </a:prstGeom>
            <a:gradFill rotWithShape="1">
              <a:gsLst>
                <a:gs pos="0">
                  <a:srgbClr val="FF6161"/>
                </a:gs>
                <a:gs pos="100000">
                  <a:srgbClr val="FFF6F6"/>
                </a:gs>
              </a:gsLst>
              <a:lin ang="0" scaled="1"/>
              <a:tileRect/>
            </a:gradFill>
            <a:ln w="38100" cap="flat" cmpd="sng">
              <a:solidFill>
                <a:srgbClr val="808080"/>
              </a:solidFill>
              <a:prstDash val="solid"/>
              <a:headEnd type="none" w="med" len="med"/>
              <a:tailEnd type="none" w="med" len="med"/>
            </a:ln>
          </p:spPr>
          <p:txBody>
            <a:bodyPr wrap="none" anchor="ctr" anchorCtr="0"/>
            <a:p>
              <a:pPr algn="ctr" eaLnBrk="0" hangingPunct="0"/>
              <a:r>
                <a:rPr lang="zh-CN" altLang="en-US" sz="3100" b="1" dirty="0">
                  <a:solidFill>
                    <a:srgbClr val="000000"/>
                  </a:solidFill>
                  <a:latin typeface="Arial" panose="020B0604020202020204" pitchFamily="34" charset="0"/>
                </a:rPr>
                <a:t>（</a:t>
              </a:r>
              <a:r>
                <a:rPr lang="en-US" altLang="zh-CN" sz="3100" b="1" dirty="0">
                  <a:solidFill>
                    <a:srgbClr val="000000"/>
                  </a:solidFill>
                  <a:latin typeface="Arial" panose="020B0604020202020204" pitchFamily="34" charset="0"/>
                </a:rPr>
                <a:t>1</a:t>
              </a:r>
              <a:r>
                <a:rPr lang="zh-CN" altLang="en-US" sz="3100" b="1" dirty="0">
                  <a:solidFill>
                    <a:srgbClr val="000000"/>
                  </a:solidFill>
                  <a:latin typeface="Arial" panose="020B0604020202020204" pitchFamily="34" charset="0"/>
                </a:rPr>
                <a:t>）通过满洲里运往俄罗斯</a:t>
              </a:r>
              <a:endParaRPr lang="zh-CN" altLang="en-US" sz="3100" b="1" dirty="0">
                <a:solidFill>
                  <a:srgbClr val="000000"/>
                </a:solidFill>
                <a:latin typeface="Arial" panose="020B0604020202020204" pitchFamily="34" charset="0"/>
              </a:endParaRPr>
            </a:p>
          </p:txBody>
        </p:sp>
        <p:sp>
          <p:nvSpPr>
            <p:cNvPr id="301065" name="AutoShape 6"/>
            <p:cNvSpPr/>
            <p:nvPr/>
          </p:nvSpPr>
          <p:spPr>
            <a:xfrm>
              <a:off x="6587" y="4682"/>
              <a:ext cx="5955" cy="785"/>
            </a:xfrm>
            <a:prstGeom prst="roundRect">
              <a:avLst>
                <a:gd name="adj" fmla="val 50000"/>
              </a:avLst>
            </a:prstGeom>
            <a:gradFill rotWithShape="1">
              <a:gsLst>
                <a:gs pos="0">
                  <a:srgbClr val="CBFEAE"/>
                </a:gs>
                <a:gs pos="100000">
                  <a:srgbClr val="FCFFFA"/>
                </a:gs>
              </a:gsLst>
              <a:lin ang="0" scaled="1"/>
              <a:tileRect/>
            </a:gradFill>
            <a:ln w="38100" cap="flat" cmpd="sng">
              <a:solidFill>
                <a:srgbClr val="808080"/>
              </a:solidFill>
              <a:prstDash val="solid"/>
              <a:headEnd type="none" w="med" len="med"/>
              <a:tailEnd type="none" w="med" len="med"/>
            </a:ln>
          </p:spPr>
          <p:txBody>
            <a:bodyPr wrap="none" anchor="ctr" anchorCtr="0"/>
            <a:p>
              <a:pPr algn="ctr" eaLnBrk="0" hangingPunct="0"/>
              <a:r>
                <a:rPr lang="zh-CN" altLang="en-US" sz="3100" b="1" dirty="0">
                  <a:solidFill>
                    <a:srgbClr val="000000"/>
                  </a:solidFill>
                  <a:latin typeface="Arial" panose="020B0604020202020204" pitchFamily="34" charset="0"/>
                </a:rPr>
                <a:t>（</a:t>
              </a:r>
              <a:r>
                <a:rPr lang="en-US" altLang="zh-CN" sz="3100" b="1" dirty="0">
                  <a:solidFill>
                    <a:srgbClr val="000000"/>
                  </a:solidFill>
                  <a:latin typeface="Arial" panose="020B0604020202020204" pitchFamily="34" charset="0"/>
                </a:rPr>
                <a:t>2</a:t>
              </a:r>
              <a:r>
                <a:rPr lang="zh-CN" altLang="en-US" sz="3100" b="1" dirty="0">
                  <a:solidFill>
                    <a:srgbClr val="000000"/>
                  </a:solidFill>
                  <a:latin typeface="Arial" panose="020B0604020202020204" pitchFamily="34" charset="0"/>
                </a:rPr>
                <a:t>）通过阿拉山口运往中亚</a:t>
              </a:r>
              <a:endParaRPr lang="en-US" altLang="zh-CN" sz="3100" b="1" dirty="0">
                <a:solidFill>
                  <a:srgbClr val="000000"/>
                </a:solidFill>
                <a:latin typeface="Arial" panose="020B0604020202020204" pitchFamily="34" charset="0"/>
              </a:endParaRPr>
            </a:p>
          </p:txBody>
        </p:sp>
        <p:sp>
          <p:nvSpPr>
            <p:cNvPr id="301066" name="AutoShape 7"/>
            <p:cNvSpPr/>
            <p:nvPr/>
          </p:nvSpPr>
          <p:spPr>
            <a:xfrm>
              <a:off x="7007" y="5722"/>
              <a:ext cx="5952" cy="787"/>
            </a:xfrm>
            <a:prstGeom prst="roundRect">
              <a:avLst>
                <a:gd name="adj" fmla="val 50000"/>
              </a:avLst>
            </a:prstGeom>
            <a:gradFill rotWithShape="1">
              <a:gsLst>
                <a:gs pos="0">
                  <a:srgbClr val="FF6161"/>
                </a:gs>
                <a:gs pos="100000">
                  <a:srgbClr val="FFF6F6"/>
                </a:gs>
              </a:gsLst>
              <a:lin ang="0" scaled="1"/>
              <a:tileRect/>
            </a:gradFill>
            <a:ln w="38100" cap="flat" cmpd="sng">
              <a:solidFill>
                <a:srgbClr val="808080"/>
              </a:solidFill>
              <a:prstDash val="solid"/>
              <a:headEnd type="none" w="med" len="med"/>
              <a:tailEnd type="none" w="med" len="med"/>
            </a:ln>
          </p:spPr>
          <p:txBody>
            <a:bodyPr wrap="none" anchor="ctr" anchorCtr="0"/>
            <a:p>
              <a:pPr algn="ctr" eaLnBrk="0" hangingPunct="0"/>
              <a:r>
                <a:rPr lang="zh-CN" altLang="en-US" sz="3100" b="1" dirty="0">
                  <a:solidFill>
                    <a:srgbClr val="000000"/>
                  </a:solidFill>
                  <a:latin typeface="Arial" panose="020B0604020202020204" pitchFamily="34" charset="0"/>
                </a:rPr>
                <a:t>（</a:t>
              </a:r>
              <a:r>
                <a:rPr lang="en-US" altLang="zh-CN" sz="3100" b="1" dirty="0">
                  <a:solidFill>
                    <a:srgbClr val="000000"/>
                  </a:solidFill>
                  <a:latin typeface="Arial" panose="020B0604020202020204" pitchFamily="34" charset="0"/>
                </a:rPr>
                <a:t>3</a:t>
              </a:r>
              <a:r>
                <a:rPr lang="zh-CN" altLang="en-US" sz="3100" b="1" dirty="0">
                  <a:solidFill>
                    <a:srgbClr val="000000"/>
                  </a:solidFill>
                  <a:latin typeface="Arial" panose="020B0604020202020204" pitchFamily="34" charset="0"/>
                </a:rPr>
                <a:t>）通过二连浩特运往蒙古</a:t>
              </a:r>
              <a:endParaRPr lang="zh-CN" altLang="en-US" sz="3100" b="1" dirty="0">
                <a:solidFill>
                  <a:srgbClr val="000000"/>
                </a:solidFill>
                <a:latin typeface="Arial" panose="020B0604020202020204" pitchFamily="34" charset="0"/>
              </a:endParaRPr>
            </a:p>
          </p:txBody>
        </p:sp>
        <p:sp>
          <p:nvSpPr>
            <p:cNvPr id="301067" name="AutoShape 8"/>
            <p:cNvSpPr/>
            <p:nvPr/>
          </p:nvSpPr>
          <p:spPr>
            <a:xfrm>
              <a:off x="6587" y="6762"/>
              <a:ext cx="5955" cy="787"/>
            </a:xfrm>
            <a:prstGeom prst="roundRect">
              <a:avLst>
                <a:gd name="adj" fmla="val 50000"/>
              </a:avLst>
            </a:prstGeom>
            <a:gradFill rotWithShape="1">
              <a:gsLst>
                <a:gs pos="0">
                  <a:srgbClr val="CBFEAE"/>
                </a:gs>
                <a:gs pos="100000">
                  <a:srgbClr val="FCFFFA"/>
                </a:gs>
              </a:gsLst>
              <a:lin ang="0" scaled="1"/>
              <a:tileRect/>
            </a:gradFill>
            <a:ln w="38100" cap="flat" cmpd="sng">
              <a:solidFill>
                <a:srgbClr val="808080"/>
              </a:solidFill>
              <a:prstDash val="solid"/>
              <a:headEnd type="none" w="med" len="med"/>
              <a:tailEnd type="none" w="med" len="med"/>
            </a:ln>
          </p:spPr>
          <p:txBody>
            <a:bodyPr wrap="none" anchor="ctr" anchorCtr="0"/>
            <a:p>
              <a:pPr algn="ctr" eaLnBrk="0" hangingPunct="0"/>
              <a:r>
                <a:rPr lang="zh-CN" altLang="en-US" sz="3100" b="1" dirty="0">
                  <a:solidFill>
                    <a:srgbClr val="000000"/>
                  </a:solidFill>
                  <a:latin typeface="Arial" panose="020B0604020202020204" pitchFamily="34" charset="0"/>
                </a:rPr>
                <a:t>（</a:t>
              </a:r>
              <a:r>
                <a:rPr lang="en-US" altLang="zh-CN" sz="3100" b="1" dirty="0">
                  <a:solidFill>
                    <a:srgbClr val="000000"/>
                  </a:solidFill>
                  <a:latin typeface="Arial" panose="020B0604020202020204" pitchFamily="34" charset="0"/>
                </a:rPr>
                <a:t>4</a:t>
              </a:r>
              <a:r>
                <a:rPr lang="zh-CN" altLang="en-US" sz="3100" b="1" dirty="0">
                  <a:solidFill>
                    <a:srgbClr val="000000"/>
                  </a:solidFill>
                  <a:latin typeface="Arial" panose="020B0604020202020204" pitchFamily="34" charset="0"/>
                </a:rPr>
                <a:t>）通过丹东运往朝鲜</a:t>
              </a:r>
              <a:endParaRPr lang="zh-CN" altLang="en-US" sz="3100" b="1" dirty="0">
                <a:solidFill>
                  <a:srgbClr val="000000"/>
                </a:solidFill>
                <a:latin typeface="Arial" panose="020B0604020202020204" pitchFamily="34" charset="0"/>
              </a:endParaRPr>
            </a:p>
          </p:txBody>
        </p:sp>
        <p:sp>
          <p:nvSpPr>
            <p:cNvPr id="301068" name="AutoShape 9"/>
            <p:cNvSpPr/>
            <p:nvPr/>
          </p:nvSpPr>
          <p:spPr>
            <a:xfrm>
              <a:off x="6067" y="7805"/>
              <a:ext cx="5955" cy="787"/>
            </a:xfrm>
            <a:prstGeom prst="roundRect">
              <a:avLst>
                <a:gd name="adj" fmla="val 50000"/>
              </a:avLst>
            </a:prstGeom>
            <a:gradFill rotWithShape="1">
              <a:gsLst>
                <a:gs pos="0">
                  <a:srgbClr val="FF6161"/>
                </a:gs>
                <a:gs pos="100000">
                  <a:srgbClr val="FFF6F6"/>
                </a:gs>
              </a:gsLst>
              <a:lin ang="0" scaled="1"/>
              <a:tileRect/>
            </a:gradFill>
            <a:ln w="38100" cap="flat" cmpd="sng">
              <a:solidFill>
                <a:srgbClr val="808080"/>
              </a:solidFill>
              <a:prstDash val="solid"/>
              <a:headEnd type="none" w="med" len="med"/>
              <a:tailEnd type="none" w="med" len="med"/>
            </a:ln>
          </p:spPr>
          <p:txBody>
            <a:bodyPr wrap="none" anchor="ctr" anchorCtr="0"/>
            <a:p>
              <a:pPr algn="ctr" eaLnBrk="0" hangingPunct="0"/>
              <a:r>
                <a:rPr lang="zh-CN" altLang="en-US" sz="3100" b="1" dirty="0">
                  <a:solidFill>
                    <a:srgbClr val="000000"/>
                  </a:solidFill>
                  <a:latin typeface="Arial" panose="020B0604020202020204" pitchFamily="34" charset="0"/>
                </a:rPr>
                <a:t>（</a:t>
              </a:r>
              <a:r>
                <a:rPr lang="en-US" altLang="zh-CN" sz="3100" b="1" dirty="0">
                  <a:solidFill>
                    <a:srgbClr val="000000"/>
                  </a:solidFill>
                  <a:latin typeface="Arial" panose="020B0604020202020204" pitchFamily="34" charset="0"/>
                </a:rPr>
                <a:t>5</a:t>
              </a:r>
              <a:r>
                <a:rPr lang="zh-CN" altLang="en-US" sz="3100" b="1" dirty="0">
                  <a:solidFill>
                    <a:srgbClr val="000000"/>
                  </a:solidFill>
                  <a:latin typeface="Arial" panose="020B0604020202020204" pitchFamily="34" charset="0"/>
                </a:rPr>
                <a:t>）通过凭祥运往越南</a:t>
              </a:r>
              <a:endParaRPr lang="zh-CN" altLang="en-US" sz="3100" b="1" dirty="0">
                <a:solidFill>
                  <a:srgbClr val="000000"/>
                </a:solidFill>
                <a:latin typeface="Arial" panose="020B0604020202020204" pitchFamily="34" charset="0"/>
              </a:endParaRPr>
            </a:p>
          </p:txBody>
        </p:sp>
        <p:sp>
          <p:nvSpPr>
            <p:cNvPr id="166922" name="Text Box 10"/>
            <p:cNvSpPr txBox="1">
              <a:spLocks noChangeArrowheads="1"/>
            </p:cNvSpPr>
            <p:nvPr/>
          </p:nvSpPr>
          <p:spPr bwMode="gray">
            <a:xfrm>
              <a:off x="2694" y="4830"/>
              <a:ext cx="3975" cy="1690"/>
            </a:xfrm>
            <a:prstGeom prst="rect">
              <a:avLst/>
            </a:prstGeom>
            <a:noFill/>
            <a:ln w="9525" algn="ctr">
              <a:noFill/>
              <a:miter lim="800000"/>
            </a:ln>
            <a:effectLst>
              <a:outerShdw dist="35921" dir="2700000" algn="ctr" rotWithShape="0">
                <a:srgbClr val="000000"/>
              </a:outerShdw>
            </a:effectLst>
          </p:spPr>
          <p:txBody>
            <a:bodyPr wrap="none">
              <a:spAutoFit/>
            </a:bodyPr>
            <a:lstStyle/>
            <a:p>
              <a:pPr marR="0" algn="ctr" defTabSz="914400" eaLnBrk="0" hangingPunct="0">
                <a:buClrTx/>
                <a:buSzTx/>
                <a:buFontTx/>
                <a:buNone/>
                <a:defRPr/>
              </a:pPr>
              <a:r>
                <a:rPr kumimoji="0" lang="zh-CN" altLang="zh-CN" sz="4900" b="1" kern="1200" cap="none" spc="0" normalizeH="0" baseline="0" noProof="1">
                  <a:solidFill>
                    <a:srgbClr val="FFFFFF"/>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2.</a:t>
              </a:r>
              <a:r>
                <a:rPr kumimoji="0" lang="zh-CN" altLang="en-US" sz="4900" b="1" kern="1200" cap="none" spc="0" normalizeH="0" baseline="0" noProof="1">
                  <a:solidFill>
                    <a:srgbClr val="FFFFFF"/>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中国运往</a:t>
              </a:r>
              <a:endParaRPr kumimoji="0" lang="zh-CN" altLang="en-US" sz="4900" b="1" kern="1200" cap="none" spc="0" normalizeH="0" baseline="0" noProof="1">
                <a:solidFill>
                  <a:srgbClr val="FFFFFF"/>
                </a:solidFill>
                <a:effectLst>
                  <a:outerShdw blurRad="38100" dist="38100" dir="2700000" algn="tl">
                    <a:srgbClr val="C0C0C0"/>
                  </a:outerShdw>
                </a:effectLst>
                <a:latin typeface="Arial" panose="020B0604020202020204" pitchFamily="34" charset="0"/>
                <a:ea typeface="宋体" panose="02010600030101010101" pitchFamily="2" charset="-122"/>
                <a:cs typeface="+mn-cs"/>
              </a:endParaRPr>
            </a:p>
            <a:p>
              <a:pPr marR="0" algn="ctr" defTabSz="914400" eaLnBrk="0" hangingPunct="0">
                <a:buClrTx/>
                <a:buSzTx/>
                <a:buFontTx/>
                <a:buNone/>
                <a:defRPr/>
              </a:pPr>
              <a:r>
                <a:rPr kumimoji="0" lang="zh-CN" altLang="en-US" sz="4900" b="1" kern="1200" cap="none" spc="0" normalizeH="0" baseline="0" noProof="1">
                  <a:solidFill>
                    <a:srgbClr val="FFFFFF"/>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境外铁路路线</a:t>
              </a:r>
              <a:endParaRPr kumimoji="0" lang="zh-CN" altLang="en-US" sz="4900" b="1" kern="1200" cap="none" spc="0" normalizeH="0" baseline="0" noProof="1">
                <a:solidFill>
                  <a:srgbClr val="FFFFFF"/>
                </a:solidFill>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grpSp>
      <p:sp>
        <p:nvSpPr>
          <p:cNvPr id="9220" name="Rectangle 2"/>
          <p:cNvSpPr>
            <a:spLocks noGrp="1"/>
          </p:cNvSpPr>
          <p:nvPr/>
        </p:nvSpPr>
        <p:spPr>
          <a:xfrm>
            <a:off x="622300" y="280988"/>
            <a:ext cx="12961938"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1" fontAlgn="base" latinLnBrk="0" hangingPunct="1">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2082" name="文本占位符 13313"/>
          <p:cNvSpPr>
            <a:spLocks noGrp="1"/>
          </p:cNvSpPr>
          <p:nvPr>
            <p:ph idx="1"/>
          </p:nvPr>
        </p:nvSpPr>
        <p:spPr>
          <a:xfrm>
            <a:off x="622300" y="2579688"/>
            <a:ext cx="13219113" cy="2676525"/>
          </a:xfrm>
          <a:ln/>
        </p:spPr>
        <p:txBody>
          <a:bodyPr vert="horz" wrap="square" lIns="140717" tIns="70359" rIns="140717" bIns="70359" anchor="t" anchorCtr="0"/>
          <a:p>
            <a:pPr marL="1905" indent="-528955">
              <a:lnSpc>
                <a:spcPct val="150000"/>
              </a:lnSpc>
              <a:buNone/>
            </a:pPr>
            <a:r>
              <a:rPr lang="zh-CN" altLang="en-US" sz="3700" dirty="0">
                <a:solidFill>
                  <a:srgbClr val="000000"/>
                </a:solidFill>
                <a:sym typeface="Arial" panose="020B0604020202020204" pitchFamily="34" charset="0"/>
              </a:rPr>
              <a:t>腾飞国际货运代理企业要想运输货物到俄罗斯莫斯科，可以通过满洲里国境站运往莫斯科，这是一条方便、快捷又有利于货物运输的运输路线。</a:t>
            </a:r>
            <a:endParaRPr lang="zh-CN" altLang="en-US" sz="3700" dirty="0">
              <a:solidFill>
                <a:srgbClr val="000000"/>
              </a:solidFill>
              <a:sym typeface="Arial" panose="020B0604020202020204" pitchFamily="34" charset="0"/>
            </a:endParaRPr>
          </a:p>
        </p:txBody>
      </p:sp>
      <p:sp>
        <p:nvSpPr>
          <p:cNvPr id="9220" name="Rectangle 2"/>
          <p:cNvSpPr>
            <a:spLocks noGrp="1"/>
          </p:cNvSpPr>
          <p:nvPr/>
        </p:nvSpPr>
        <p:spPr>
          <a:xfrm>
            <a:off x="622300" y="280988"/>
            <a:ext cx="12961938"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1" fontAlgn="base" latinLnBrk="0" hangingPunct="1">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理解应用</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graphicFrame>
        <p:nvGraphicFramePr>
          <p:cNvPr id="302084" name="Object 43">
            <a:hlinkClick r:id="" action="ppaction://ole?verb="/>
          </p:cNvPr>
          <p:cNvGraphicFramePr/>
          <p:nvPr/>
        </p:nvGraphicFramePr>
        <p:xfrm>
          <a:off x="5808663" y="5992813"/>
          <a:ext cx="3379787" cy="1412875"/>
        </p:xfrm>
        <a:graphic>
          <a:graphicData uri="http://schemas.openxmlformats.org/presentationml/2006/ole">
            <mc:AlternateContent xmlns:mc="http://schemas.openxmlformats.org/markup-compatibility/2006">
              <mc:Choice xmlns:v="urn:schemas-microsoft-com:vml" Requires="v">
                <p:oleObj spid="_x0000_s3089" name="" r:id="rId1" imgW="4857750" imgH="1704975" progId="MS_ClipArt_Gallery">
                  <p:embed/>
                </p:oleObj>
              </mc:Choice>
              <mc:Fallback>
                <p:oleObj name="" r:id="rId1" imgW="4857750" imgH="1704975" progId="MS_ClipArt_Gallery">
                  <p:embed/>
                  <p:pic>
                    <p:nvPicPr>
                      <p:cNvPr id="0" name="图片 3088"/>
                      <p:cNvPicPr/>
                      <p:nvPr/>
                    </p:nvPicPr>
                    <p:blipFill>
                      <a:blip r:embed="rId2"/>
                      <a:stretch>
                        <a:fillRect/>
                      </a:stretch>
                    </p:blipFill>
                    <p:spPr>
                      <a:xfrm>
                        <a:off x="5808663" y="5992813"/>
                        <a:ext cx="3379787" cy="1412875"/>
                      </a:xfrm>
                      <a:prstGeom prst="rect">
                        <a:avLst/>
                      </a:prstGeom>
                      <a:noFill/>
                      <a:ln w="38100">
                        <a:noFill/>
                        <a:miter/>
                      </a:ln>
                    </p:spPr>
                  </p:pic>
                </p:oleObj>
              </mc:Fallback>
            </mc:AlternateContent>
          </a:graphicData>
        </a:graphic>
      </p:graphicFrame>
    </p:spTree>
  </p:cSld>
  <p:clrMapOvr>
    <a:masterClrMapping/>
  </p:clrMapOvr>
  <p:transition>
    <p:fade/>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标题 1"/>
          <p:cNvSpPr>
            <a:spLocks noGrp="1"/>
          </p:cNvSpPr>
          <p:nvPr>
            <p:ph type="title" idx="4294967295"/>
          </p:nvPr>
        </p:nvSpPr>
        <p:spPr>
          <a:ln>
            <a:miter/>
          </a:ln>
        </p:spPr>
        <p:txBody>
          <a:bodyPr vert="horz" wrap="square" lIns="140717" tIns="70359" rIns="140717" bIns="70359"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mj-ea"/>
                <a:cs typeface="+mn-ea"/>
              </a:rPr>
              <a:t>总结扩展</a:t>
            </a:r>
            <a:endParaRPr kumimoji="0" lang="zh-CN" altLang="en-US" sz="6200" b="1" i="0" u="none" strike="noStrike" kern="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mj-ea"/>
              <a:cs typeface="+mn-ea"/>
            </a:endParaRPr>
          </a:p>
        </p:txBody>
      </p:sp>
      <p:sp>
        <p:nvSpPr>
          <p:cNvPr id="303107" name="内容占位符 2"/>
          <p:cNvSpPr>
            <a:spLocks noGrp="1"/>
          </p:cNvSpPr>
          <p:nvPr>
            <p:ph idx="1"/>
          </p:nvPr>
        </p:nvSpPr>
        <p:spPr>
          <a:xfrm>
            <a:off x="395288" y="3287713"/>
            <a:ext cx="13496925" cy="5846762"/>
          </a:xfrm>
          <a:ln/>
        </p:spPr>
        <p:txBody>
          <a:bodyPr vert="horz" wrap="square" lIns="140717" tIns="70359" rIns="140717" bIns="70359" anchor="t" anchorCtr="0"/>
          <a:p>
            <a:pPr marL="1905" indent="-528955">
              <a:buNone/>
            </a:pPr>
            <a:r>
              <a:rPr lang="zh-CN" altLang="en-US" sz="4300" dirty="0"/>
              <a:t>国际铁路货物联运办理手续复杂，运输条件高，签订合同之前要事先了解。</a:t>
            </a:r>
            <a:endParaRPr lang="zh-CN" altLang="en-US" sz="4300" dirty="0"/>
          </a:p>
        </p:txBody>
      </p:sp>
    </p:spTree>
  </p:cSld>
  <p:clrMapOvr>
    <a:masterClrMapping/>
  </p:clrMapOvr>
  <p:transition>
    <p:fade/>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04130" name="组合 1"/>
          <p:cNvGrpSpPr/>
          <p:nvPr/>
        </p:nvGrpSpPr>
        <p:grpSpPr>
          <a:xfrm>
            <a:off x="1560513" y="2695575"/>
            <a:ext cx="11041062" cy="6329363"/>
            <a:chOff x="1560" y="2520"/>
            <a:chExt cx="11040" cy="7012"/>
          </a:xfrm>
        </p:grpSpPr>
        <p:sp>
          <p:nvSpPr>
            <p:cNvPr id="304132" name="Freeform 3"/>
            <p:cNvSpPr/>
            <p:nvPr/>
          </p:nvSpPr>
          <p:spPr>
            <a:xfrm>
              <a:off x="1560" y="8017"/>
              <a:ext cx="3180" cy="1515"/>
            </a:xfrm>
            <a:custGeom>
              <a:avLst/>
              <a:gdLst/>
              <a:ahLst/>
              <a:cxnLst>
                <a:cxn ang="0">
                  <a:pos x="228" y="4870"/>
                </a:cxn>
                <a:cxn ang="0">
                  <a:pos x="228" y="0"/>
                </a:cxn>
                <a:cxn ang="0">
                  <a:pos x="0" y="0"/>
                </a:cxn>
                <a:cxn ang="0">
                  <a:pos x="0" y="5544"/>
                </a:cxn>
                <a:cxn ang="0">
                  <a:pos x="5975" y="5544"/>
                </a:cxn>
                <a:cxn ang="0">
                  <a:pos x="5975" y="4870"/>
                </a:cxn>
                <a:cxn ang="0">
                  <a:pos x="228" y="4870"/>
                </a:cxn>
              </a:cxnLst>
              <a:pathLst>
                <a:path w="2320" h="792">
                  <a:moveTo>
                    <a:pt x="88" y="696"/>
                  </a:moveTo>
                  <a:lnTo>
                    <a:pt x="88" y="0"/>
                  </a:lnTo>
                  <a:lnTo>
                    <a:pt x="0" y="0"/>
                  </a:lnTo>
                  <a:lnTo>
                    <a:pt x="0" y="792"/>
                  </a:lnTo>
                  <a:lnTo>
                    <a:pt x="2320" y="792"/>
                  </a:lnTo>
                  <a:lnTo>
                    <a:pt x="2320" y="696"/>
                  </a:lnTo>
                  <a:lnTo>
                    <a:pt x="88" y="696"/>
                  </a:lnTo>
                  <a:close/>
                </a:path>
              </a:pathLst>
            </a:custGeom>
            <a:solidFill>
              <a:srgbClr val="FF6161">
                <a:alpha val="67842"/>
              </a:srgbClr>
            </a:solidFill>
            <a:ln w="0">
              <a:noFill/>
            </a:ln>
          </p:spPr>
          <p:txBody>
            <a:bodyPr/>
            <a:p>
              <a:endParaRPr lang="zh-CN" altLang="en-US"/>
            </a:p>
          </p:txBody>
        </p:sp>
        <p:sp>
          <p:nvSpPr>
            <p:cNvPr id="304133" name="Freeform 4"/>
            <p:cNvSpPr/>
            <p:nvPr/>
          </p:nvSpPr>
          <p:spPr>
            <a:xfrm rot="10800000">
              <a:off x="9570" y="6565"/>
              <a:ext cx="3030" cy="1515"/>
            </a:xfrm>
            <a:custGeom>
              <a:avLst/>
              <a:gdLst/>
              <a:ahLst/>
              <a:cxnLst>
                <a:cxn ang="0">
                  <a:pos x="196" y="4870"/>
                </a:cxn>
                <a:cxn ang="0">
                  <a:pos x="196" y="0"/>
                </a:cxn>
                <a:cxn ang="0">
                  <a:pos x="0" y="0"/>
                </a:cxn>
                <a:cxn ang="0">
                  <a:pos x="0" y="5544"/>
                </a:cxn>
                <a:cxn ang="0">
                  <a:pos x="5168" y="5544"/>
                </a:cxn>
                <a:cxn ang="0">
                  <a:pos x="5168" y="4870"/>
                </a:cxn>
                <a:cxn ang="0">
                  <a:pos x="196" y="4870"/>
                </a:cxn>
              </a:cxnLst>
              <a:pathLst>
                <a:path w="2320" h="792">
                  <a:moveTo>
                    <a:pt x="88" y="696"/>
                  </a:moveTo>
                  <a:lnTo>
                    <a:pt x="88" y="0"/>
                  </a:lnTo>
                  <a:lnTo>
                    <a:pt x="0" y="0"/>
                  </a:lnTo>
                  <a:lnTo>
                    <a:pt x="0" y="792"/>
                  </a:lnTo>
                  <a:lnTo>
                    <a:pt x="2320" y="792"/>
                  </a:lnTo>
                  <a:lnTo>
                    <a:pt x="2320" y="696"/>
                  </a:lnTo>
                  <a:lnTo>
                    <a:pt x="88" y="696"/>
                  </a:lnTo>
                  <a:close/>
                </a:path>
              </a:pathLst>
            </a:custGeom>
            <a:solidFill>
              <a:srgbClr val="FF6161">
                <a:alpha val="67842"/>
              </a:srgbClr>
            </a:solidFill>
            <a:ln w="0">
              <a:noFill/>
            </a:ln>
          </p:spPr>
          <p:txBody>
            <a:bodyPr/>
            <a:p>
              <a:endParaRPr lang="zh-CN" altLang="en-US"/>
            </a:p>
          </p:txBody>
        </p:sp>
        <p:sp>
          <p:nvSpPr>
            <p:cNvPr id="304134" name="Rectangle 5"/>
            <p:cNvSpPr/>
            <p:nvPr/>
          </p:nvSpPr>
          <p:spPr>
            <a:xfrm>
              <a:off x="1800" y="2520"/>
              <a:ext cx="6194" cy="733"/>
            </a:xfrm>
            <a:prstGeom prst="rect">
              <a:avLst/>
            </a:prstGeom>
            <a:noFill/>
            <a:ln w="9525">
              <a:noFill/>
            </a:ln>
          </p:spPr>
          <p:txBody>
            <a:bodyPr>
              <a:spAutoFit/>
            </a:bodyPr>
            <a:p>
              <a:pPr>
                <a:spcBef>
                  <a:spcPct val="50000"/>
                </a:spcBef>
                <a:buClr>
                  <a:srgbClr val="1F3F5F"/>
                </a:buClr>
              </a:pPr>
              <a:r>
                <a:rPr lang="zh-CN" altLang="en-US" sz="3700" b="1" dirty="0">
                  <a:latin typeface="Arial" panose="020B0604020202020204" pitchFamily="34" charset="0"/>
                </a:rPr>
                <a:t>一、托运前的准备工作</a:t>
              </a:r>
              <a:endParaRPr lang="zh-CN" altLang="en-US" sz="3700" b="1" dirty="0">
                <a:latin typeface="Arial" panose="020B0604020202020204" pitchFamily="34" charset="0"/>
              </a:endParaRPr>
            </a:p>
          </p:txBody>
        </p:sp>
        <p:sp>
          <p:nvSpPr>
            <p:cNvPr id="304135" name="Freeform 7"/>
            <p:cNvSpPr/>
            <p:nvPr/>
          </p:nvSpPr>
          <p:spPr>
            <a:xfrm>
              <a:off x="1560" y="4462"/>
              <a:ext cx="3180" cy="1515"/>
            </a:xfrm>
            <a:custGeom>
              <a:avLst/>
              <a:gdLst/>
              <a:ahLst/>
              <a:cxnLst>
                <a:cxn ang="0">
                  <a:pos x="228" y="4870"/>
                </a:cxn>
                <a:cxn ang="0">
                  <a:pos x="228" y="0"/>
                </a:cxn>
                <a:cxn ang="0">
                  <a:pos x="0" y="0"/>
                </a:cxn>
                <a:cxn ang="0">
                  <a:pos x="0" y="5544"/>
                </a:cxn>
                <a:cxn ang="0">
                  <a:pos x="5975" y="5544"/>
                </a:cxn>
                <a:cxn ang="0">
                  <a:pos x="5975" y="4870"/>
                </a:cxn>
                <a:cxn ang="0">
                  <a:pos x="228" y="4870"/>
                </a:cxn>
              </a:cxnLst>
              <a:pathLst>
                <a:path w="2320" h="792">
                  <a:moveTo>
                    <a:pt x="88" y="696"/>
                  </a:moveTo>
                  <a:lnTo>
                    <a:pt x="88" y="0"/>
                  </a:lnTo>
                  <a:lnTo>
                    <a:pt x="0" y="0"/>
                  </a:lnTo>
                  <a:lnTo>
                    <a:pt x="0" y="792"/>
                  </a:lnTo>
                  <a:lnTo>
                    <a:pt x="2320" y="792"/>
                  </a:lnTo>
                  <a:lnTo>
                    <a:pt x="2320" y="696"/>
                  </a:lnTo>
                  <a:lnTo>
                    <a:pt x="88" y="696"/>
                  </a:lnTo>
                  <a:close/>
                </a:path>
              </a:pathLst>
            </a:custGeom>
            <a:solidFill>
              <a:srgbClr val="A8D02A">
                <a:alpha val="50195"/>
              </a:srgbClr>
            </a:solidFill>
            <a:ln w="0">
              <a:noFill/>
            </a:ln>
          </p:spPr>
          <p:txBody>
            <a:bodyPr/>
            <a:p>
              <a:endParaRPr lang="zh-CN" altLang="en-US"/>
            </a:p>
          </p:txBody>
        </p:sp>
        <p:sp>
          <p:nvSpPr>
            <p:cNvPr id="304136" name="Freeform 8"/>
            <p:cNvSpPr/>
            <p:nvPr/>
          </p:nvSpPr>
          <p:spPr>
            <a:xfrm rot="10800000">
              <a:off x="9510" y="2962"/>
              <a:ext cx="3030" cy="1515"/>
            </a:xfrm>
            <a:custGeom>
              <a:avLst/>
              <a:gdLst/>
              <a:ahLst/>
              <a:cxnLst>
                <a:cxn ang="0">
                  <a:pos x="196" y="4870"/>
                </a:cxn>
                <a:cxn ang="0">
                  <a:pos x="196" y="0"/>
                </a:cxn>
                <a:cxn ang="0">
                  <a:pos x="0" y="0"/>
                </a:cxn>
                <a:cxn ang="0">
                  <a:pos x="0" y="5544"/>
                </a:cxn>
                <a:cxn ang="0">
                  <a:pos x="5168" y="5544"/>
                </a:cxn>
                <a:cxn ang="0">
                  <a:pos x="5168" y="4870"/>
                </a:cxn>
                <a:cxn ang="0">
                  <a:pos x="196" y="4870"/>
                </a:cxn>
              </a:cxnLst>
              <a:pathLst>
                <a:path w="2320" h="792">
                  <a:moveTo>
                    <a:pt x="88" y="696"/>
                  </a:moveTo>
                  <a:lnTo>
                    <a:pt x="88" y="0"/>
                  </a:lnTo>
                  <a:lnTo>
                    <a:pt x="0" y="0"/>
                  </a:lnTo>
                  <a:lnTo>
                    <a:pt x="0" y="792"/>
                  </a:lnTo>
                  <a:lnTo>
                    <a:pt x="2320" y="792"/>
                  </a:lnTo>
                  <a:lnTo>
                    <a:pt x="2320" y="696"/>
                  </a:lnTo>
                  <a:lnTo>
                    <a:pt x="88" y="696"/>
                  </a:lnTo>
                  <a:close/>
                </a:path>
              </a:pathLst>
            </a:custGeom>
            <a:solidFill>
              <a:srgbClr val="A8D02A">
                <a:alpha val="50195"/>
              </a:srgbClr>
            </a:solidFill>
            <a:ln w="0">
              <a:noFill/>
            </a:ln>
          </p:spPr>
          <p:txBody>
            <a:bodyPr/>
            <a:p>
              <a:endParaRPr lang="zh-CN" altLang="en-US"/>
            </a:p>
          </p:txBody>
        </p:sp>
        <p:sp>
          <p:nvSpPr>
            <p:cNvPr id="304137" name="AutoShape 9"/>
            <p:cNvSpPr/>
            <p:nvPr/>
          </p:nvSpPr>
          <p:spPr>
            <a:xfrm>
              <a:off x="1875" y="3577"/>
              <a:ext cx="10125" cy="2040"/>
            </a:xfrm>
            <a:prstGeom prst="roundRect">
              <a:avLst>
                <a:gd name="adj" fmla="val 16667"/>
              </a:avLst>
            </a:prstGeom>
            <a:gradFill rotWithShape="1">
              <a:gsLst>
                <a:gs pos="0">
                  <a:srgbClr val="84C4FE"/>
                </a:gs>
                <a:gs pos="50000">
                  <a:srgbClr val="5CB1FE"/>
                </a:gs>
                <a:gs pos="100000">
                  <a:srgbClr val="84C4FE"/>
                </a:gs>
              </a:gsLst>
              <a:lin ang="18900000" scaled="1"/>
              <a:tileRect/>
            </a:gradFill>
            <a:ln w="9525" cap="flat" cmpd="sng">
              <a:prstDash val="solid"/>
              <a:headEnd type="none" w="med" len="med"/>
              <a:tailEnd type="none" w="med" len="med"/>
            </a:ln>
            <a:scene3d>
              <a:camera prst="legacyObliqueTopRight">
                <a:rot lat="0" lon="0" rev="0"/>
              </a:camera>
              <a:lightRig rig="legacyFlat3" dir="b"/>
            </a:scene3d>
            <a:sp3d extrusionH="303200" prstMaterial="legacyMatte">
              <a:bevelT w="13500" h="13500" prst="angle"/>
              <a:bevelB w="13500" h="13500" prst="angle"/>
              <a:extrusionClr>
                <a:srgbClr val="5CB1FE"/>
              </a:extrusionClr>
            </a:sp3d>
          </p:spPr>
          <p:txBody>
            <a:bodyPr wrap="none" anchor="ctr" anchorCtr="0">
              <a:flatTx/>
            </a:bodyPr>
            <a:p>
              <a:pPr eaLnBrk="0" hangingPunct="0"/>
              <a:r>
                <a:rPr lang="en-US" altLang="zh-CN" sz="2500" b="1" dirty="0">
                  <a:latin typeface="Arial" panose="020B0604020202020204" pitchFamily="34" charset="0"/>
                </a:rPr>
                <a:t>1.货物的运输包装</a:t>
              </a:r>
              <a:endParaRPr lang="en-US" altLang="zh-CN" sz="2500" b="1" dirty="0">
                <a:latin typeface="Arial" panose="020B0604020202020204" pitchFamily="34" charset="0"/>
              </a:endParaRPr>
            </a:p>
            <a:p>
              <a:pPr eaLnBrk="0" hangingPunct="0"/>
              <a:r>
                <a:rPr lang="en-US" altLang="zh-CN" sz="2500" b="1" dirty="0">
                  <a:latin typeface="Arial" panose="020B0604020202020204" pitchFamily="34" charset="0"/>
                </a:rPr>
                <a:t>货物的运输包装要能充分防止货物在运输途中的丢失、损坏，</a:t>
              </a:r>
              <a:endParaRPr lang="en-US" altLang="zh-CN" sz="2500" b="1" dirty="0">
                <a:latin typeface="Arial" panose="020B0604020202020204" pitchFamily="34" charset="0"/>
              </a:endParaRPr>
            </a:p>
            <a:p>
              <a:pPr eaLnBrk="0" hangingPunct="0"/>
              <a:r>
                <a:rPr lang="en-US" altLang="zh-CN" sz="2500" b="1" dirty="0">
                  <a:latin typeface="Arial" panose="020B0604020202020204" pitchFamily="34" charset="0"/>
                </a:rPr>
                <a:t>而且包装要能够保证货物在多次装卸的时候不易掉落。</a:t>
              </a:r>
              <a:endParaRPr lang="en-US" altLang="zh-CN" sz="2500" b="1" dirty="0">
                <a:latin typeface="Arial" panose="020B0604020202020204" pitchFamily="34" charset="0"/>
              </a:endParaRPr>
            </a:p>
          </p:txBody>
        </p:sp>
        <p:sp>
          <p:nvSpPr>
            <p:cNvPr id="207881" name="AutoShape 10"/>
            <p:cNvSpPr/>
            <p:nvPr/>
          </p:nvSpPr>
          <p:spPr>
            <a:xfrm>
              <a:off x="1995" y="7179"/>
              <a:ext cx="10126" cy="2038"/>
            </a:xfrm>
            <a:prstGeom prst="roundRect">
              <a:avLst>
                <a:gd name="adj" fmla="val 16667"/>
              </a:avLst>
            </a:prstGeom>
            <a:gradFill rotWithShape="1">
              <a:gsLst>
                <a:gs pos="0">
                  <a:srgbClr val="FFD251"/>
                </a:gs>
                <a:gs pos="50000">
                  <a:srgbClr val="FFC319"/>
                </a:gs>
                <a:gs pos="100000">
                  <a:srgbClr val="FFD251"/>
                </a:gs>
              </a:gsLst>
              <a:lin ang="18900000" scaled="1"/>
              <a:tileRect/>
            </a:gradFill>
            <a:ln w="9525"/>
            <a:scene3d>
              <a:camera prst="legacyObliqueTopRight">
                <a:rot lat="0" lon="0" rev="0"/>
              </a:camera>
              <a:lightRig rig="legacyFlat3" dir="b"/>
            </a:scene3d>
            <a:sp3d extrusionH="303200" prstMaterial="legacyMatte">
              <a:bevelT w="13500" h="13500" prst="angle"/>
              <a:bevelB w="13500" h="13500" prst="angle"/>
              <a:extrusionClr>
                <a:srgbClr val="FFC319"/>
              </a:extrusionClr>
            </a:sp3d>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2500" b="1" i="0" u="none" strike="noStrike" kern="1200" cap="none" spc="0" normalizeH="0" baseline="0" noProof="1">
                  <a:ln>
                    <a:noFill/>
                  </a:ln>
                  <a:solidFill>
                    <a:schemeClr val="tx1"/>
                  </a:solidFill>
                  <a:effectLst>
                    <a:outerShdw blurRad="38100" dist="38100" dir="2700000" algn="tl">
                      <a:srgbClr val="FFFFFF"/>
                    </a:outerShdw>
                  </a:effectLst>
                  <a:uLnTx/>
                  <a:uFillTx/>
                  <a:latin typeface="Arial" panose="020B0604020202020204" pitchFamily="34" charset="0"/>
                  <a:ea typeface="黑体" panose="02010609060101010101" pitchFamily="49" charset="-122"/>
                  <a:cs typeface="+mn-cs"/>
                </a:rPr>
                <a:t>2.货物标记，表示牌、运输标志、标签</a:t>
              </a:r>
              <a:endParaRPr kumimoji="0" lang="zh-CN" altLang="zh-CN" sz="2500" b="1" i="0" u="none" strike="noStrike" kern="1200" cap="none" spc="0" normalizeH="0" baseline="0" noProof="1">
                <a:ln>
                  <a:noFill/>
                </a:ln>
                <a:solidFill>
                  <a:schemeClr val="tx1"/>
                </a:solidFill>
                <a:effectLst>
                  <a:outerShdw blurRad="38100" dist="38100" dir="2700000" algn="tl">
                    <a:srgbClr val="FFFFFF"/>
                  </a:outerShdw>
                </a:effectLst>
                <a:uLnTx/>
                <a:uFillTx/>
                <a:latin typeface="Arial" panose="020B0604020202020204" pitchFamily="34" charset="0"/>
                <a:ea typeface="宋体" panose="02010600030101010101" pitchFamily="2" charset="-122"/>
                <a:cs typeface="+mn-cs"/>
              </a:endParaRPr>
            </a:p>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2500" b="1" i="0" u="none" strike="noStrike" kern="1200" cap="none" spc="0" normalizeH="0" baseline="0" noProof="1">
                  <a:ln>
                    <a:noFill/>
                  </a:ln>
                  <a:solidFill>
                    <a:schemeClr val="tx1"/>
                  </a:solidFill>
                  <a:effectLst>
                    <a:outerShdw blurRad="38100" dist="38100" dir="2700000" algn="tl">
                      <a:srgbClr val="FFFFFF"/>
                    </a:outerShdw>
                  </a:effectLst>
                  <a:uLnTx/>
                  <a:uFillTx/>
                  <a:latin typeface="Arial" panose="020B0604020202020204" pitchFamily="34" charset="0"/>
                  <a:ea typeface="黑体" panose="02010609060101010101" pitchFamily="49" charset="-122"/>
                  <a:cs typeface="+mn-cs"/>
                </a:rPr>
                <a:t>内容有货物的品名、代码、件数、车站、收货人的名称、地址</a:t>
              </a:r>
              <a:r>
                <a:rPr kumimoji="0" lang="zh-CN" altLang="en-US" sz="2500" b="1" i="0" u="none" strike="noStrike" kern="1200" cap="none" spc="0" normalizeH="0" baseline="0" noProof="1">
                  <a:ln>
                    <a:noFill/>
                  </a:ln>
                  <a:solidFill>
                    <a:schemeClr val="tx1"/>
                  </a:solidFill>
                  <a:effectLst>
                    <a:outerShdw blurRad="38100" dist="38100" dir="2700000" algn="tl">
                      <a:srgbClr val="FFFFFF"/>
                    </a:outerShdw>
                  </a:effectLst>
                  <a:uLnTx/>
                  <a:uFillTx/>
                  <a:latin typeface="Arial" panose="020B0604020202020204" pitchFamily="34" charset="0"/>
                  <a:ea typeface="黑体" panose="02010609060101010101" pitchFamily="49" charset="-122"/>
                  <a:cs typeface="+mn-cs"/>
                </a:rPr>
                <a:t>等，</a:t>
              </a:r>
              <a:endParaRPr kumimoji="0" lang="zh-CN" altLang="en-US" sz="2500" b="1" i="0" u="none" strike="noStrike" kern="1200" cap="none" spc="0" normalizeH="0" baseline="0" noProof="1">
                <a:ln>
                  <a:noFill/>
                </a:ln>
                <a:solidFill>
                  <a:schemeClr val="tx1"/>
                </a:solidFill>
                <a:effectLst>
                  <a:outerShdw blurRad="38100" dist="38100" dir="2700000" algn="tl">
                    <a:srgbClr val="FFFFFF"/>
                  </a:outerShdw>
                </a:effectLst>
                <a:uLnTx/>
                <a:uFillTx/>
                <a:latin typeface="Arial" panose="020B0604020202020204" pitchFamily="34" charset="0"/>
                <a:ea typeface="宋体" panose="02010600030101010101" pitchFamily="2" charset="-122"/>
                <a:cs typeface="+mn-cs"/>
              </a:endParaRPr>
            </a:p>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2500" b="1" i="0" u="none" strike="noStrike" kern="1200" cap="none" spc="0" normalizeH="0" baseline="0" noProof="1">
                  <a:ln>
                    <a:noFill/>
                  </a:ln>
                  <a:solidFill>
                    <a:schemeClr val="tx1"/>
                  </a:solidFill>
                  <a:effectLst>
                    <a:outerShdw blurRad="38100" dist="38100" dir="2700000" algn="tl">
                      <a:srgbClr val="FFFFFF"/>
                    </a:outerShdw>
                  </a:effectLst>
                  <a:uLnTx/>
                  <a:uFillTx/>
                  <a:latin typeface="Arial" panose="020B0604020202020204" pitchFamily="34" charset="0"/>
                  <a:ea typeface="黑体" panose="02010609060101010101" pitchFamily="49" charset="-122"/>
                  <a:cs typeface="+mn-cs"/>
                </a:rPr>
                <a:t>一定要做到字迹清楚、不易脱落，以保证在多次换装中不会脱落。 </a:t>
              </a:r>
              <a:r>
                <a:rPr kumimoji="0" lang="zh-CN" altLang="zh-CN" sz="2500" b="0" i="0" u="none" strike="noStrike" kern="1200" cap="none" spc="0" normalizeH="0" baseline="0" noProof="1">
                  <a:ln>
                    <a:noFill/>
                  </a:ln>
                  <a:solidFill>
                    <a:schemeClr val="tx1"/>
                  </a:solidFill>
                  <a:effectLst>
                    <a:outerShdw blurRad="38100" dist="38100" dir="2700000" algn="tl">
                      <a:srgbClr val="FFFFFF"/>
                    </a:outerShdw>
                  </a:effectLst>
                  <a:uLnTx/>
                  <a:uFillTx/>
                  <a:latin typeface="Arial" panose="020B0604020202020204" pitchFamily="34" charset="0"/>
                  <a:ea typeface="黑体" panose="02010609060101010101" pitchFamily="49" charset="-122"/>
                  <a:cs typeface="+mn-cs"/>
                </a:rPr>
                <a:t> </a:t>
              </a:r>
              <a:endParaRPr kumimoji="0" lang="zh-CN" altLang="zh-CN" sz="2500" b="0" i="0" u="none" strike="noStrike" kern="1200" cap="none" spc="0" normalizeH="0" baseline="0" noProof="1">
                <a:ln>
                  <a:noFill/>
                </a:ln>
                <a:solidFill>
                  <a:schemeClr val="tx1"/>
                </a:solidFill>
                <a:effectLst>
                  <a:outerShdw blurRad="38100" dist="38100" dir="2700000" algn="tl">
                    <a:srgbClr val="FFFFFF"/>
                  </a:outerShdw>
                </a:effectLst>
                <a:uLnTx/>
                <a:uFillTx/>
                <a:latin typeface="Arial" panose="020B0604020202020204" pitchFamily="34" charset="0"/>
                <a:ea typeface="宋体" panose="02010600030101010101" pitchFamily="2" charset="-122"/>
                <a:cs typeface="+mn-cs"/>
              </a:endParaRPr>
            </a:p>
          </p:txBody>
        </p:sp>
      </p:grpSp>
      <p:sp>
        <p:nvSpPr>
          <p:cNvPr id="8198" name="Rectangle 2"/>
          <p:cNvSpPr>
            <a:spLocks noGrp="1"/>
          </p:cNvSpPr>
          <p:nvPr/>
        </p:nvSpPr>
        <p:spPr>
          <a:xfrm>
            <a:off x="622300" y="280988"/>
            <a:ext cx="12961938"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chemeClr val="bg1"/>
                </a:solidFill>
                <a:latin typeface="Arial" panose="020B0604020202020204" pitchFamily="34" charset="0"/>
                <a:ea typeface="黑体" panose="02010609060101010101" pitchFamily="49" charset="-122"/>
              </a:defRPr>
            </a:lvl1pPr>
          </a:lstStyle>
          <a:p>
            <a:pPr marL="0" marR="0" lvl="0" indent="0" algn="r" defTabSz="914400" rtl="0" eaLnBrk="1" fontAlgn="base" latinLnBrk="0" hangingPunct="1">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smtClean="0">
                <a:ln>
                  <a:noFill/>
                </a:ln>
                <a:solidFill>
                  <a:schemeClr val="bg1"/>
                </a:solidFill>
                <a:effectLst>
                  <a:outerShdw blurRad="38100" dist="38100" dir="2700000">
                    <a:srgbClr val="FFFFFF"/>
                  </a:outerShdw>
                </a:effectLst>
                <a:uLnTx/>
                <a:uFillTx/>
                <a:latin typeface="楷体_GB2312" pitchFamily="49" charset="-122"/>
                <a:ea typeface="黑体" panose="02010609060101010101" pitchFamily="49" charset="-122"/>
                <a:cs typeface="+mn-cs"/>
              </a:rPr>
              <a:t>国际铁路联运出口流程</a:t>
            </a:r>
            <a:endParaRPr kumimoji="0" lang="zh-CN" altLang="en-US" sz="6200" b="1" i="0" u="none" strike="noStrike" kern="120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05154" name="Group 3"/>
          <p:cNvGrpSpPr/>
          <p:nvPr/>
        </p:nvGrpSpPr>
        <p:grpSpPr>
          <a:xfrm>
            <a:off x="1412875" y="2970213"/>
            <a:ext cx="11520488" cy="6772275"/>
            <a:chOff x="576" y="768"/>
            <a:chExt cx="4608" cy="3162"/>
          </a:xfrm>
        </p:grpSpPr>
        <p:sp>
          <p:nvSpPr>
            <p:cNvPr id="305157" name="Freeform 4"/>
            <p:cNvSpPr/>
            <p:nvPr/>
          </p:nvSpPr>
          <p:spPr>
            <a:xfrm>
              <a:off x="3196" y="768"/>
              <a:ext cx="924" cy="728"/>
            </a:xfrm>
            <a:custGeom>
              <a:avLst/>
              <a:gdLst/>
              <a:ahLst/>
              <a:cxnLst>
                <a:cxn ang="0">
                  <a:pos x="0" y="644"/>
                </a:cxn>
                <a:cxn ang="0">
                  <a:pos x="2" y="641"/>
                </a:cxn>
                <a:cxn ang="0">
                  <a:pos x="8" y="627"/>
                </a:cxn>
                <a:cxn ang="0">
                  <a:pos x="13" y="608"/>
                </a:cxn>
                <a:cxn ang="0">
                  <a:pos x="26" y="581"/>
                </a:cxn>
                <a:cxn ang="0">
                  <a:pos x="41" y="549"/>
                </a:cxn>
                <a:cxn ang="0">
                  <a:pos x="64" y="514"/>
                </a:cxn>
                <a:cxn ang="0">
                  <a:pos x="88" y="478"/>
                </a:cxn>
                <a:cxn ang="0">
                  <a:pos x="119" y="439"/>
                </a:cxn>
                <a:cxn ang="0">
                  <a:pos x="155" y="401"/>
                </a:cxn>
                <a:cxn ang="0">
                  <a:pos x="197" y="365"/>
                </a:cxn>
                <a:cxn ang="0">
                  <a:pos x="246" y="331"/>
                </a:cxn>
                <a:cxn ang="0">
                  <a:pos x="300" y="300"/>
                </a:cxn>
                <a:cxn ang="0">
                  <a:pos x="355" y="276"/>
                </a:cxn>
                <a:cxn ang="0">
                  <a:pos x="406" y="261"/>
                </a:cxn>
                <a:cxn ang="0">
                  <a:pos x="454" y="253"/>
                </a:cxn>
                <a:cxn ang="0">
                  <a:pos x="495" y="249"/>
                </a:cxn>
                <a:cxn ang="0">
                  <a:pos x="532" y="249"/>
                </a:cxn>
                <a:cxn ang="0">
                  <a:pos x="565" y="253"/>
                </a:cxn>
                <a:cxn ang="0">
                  <a:pos x="592" y="260"/>
                </a:cxn>
                <a:cxn ang="0">
                  <a:pos x="613" y="266"/>
                </a:cxn>
                <a:cxn ang="0">
                  <a:pos x="628" y="272"/>
                </a:cxn>
                <a:cxn ang="0">
                  <a:pos x="638" y="276"/>
                </a:cxn>
                <a:cxn ang="0">
                  <a:pos x="642" y="277"/>
                </a:cxn>
                <a:cxn ang="0">
                  <a:pos x="566" y="396"/>
                </a:cxn>
                <a:cxn ang="0">
                  <a:pos x="818" y="308"/>
                </a:cxn>
                <a:cxn ang="0">
                  <a:pos x="759" y="0"/>
                </a:cxn>
                <a:cxn ang="0">
                  <a:pos x="712" y="125"/>
                </a:cxn>
                <a:cxn ang="0">
                  <a:pos x="709" y="123"/>
                </a:cxn>
                <a:cxn ang="0">
                  <a:pos x="698" y="119"/>
                </a:cxn>
                <a:cxn ang="0">
                  <a:pos x="684" y="112"/>
                </a:cxn>
                <a:cxn ang="0">
                  <a:pos x="665" y="105"/>
                </a:cxn>
                <a:cxn ang="0">
                  <a:pos x="640" y="100"/>
                </a:cxn>
                <a:cxn ang="0">
                  <a:pos x="610" y="95"/>
                </a:cxn>
                <a:cxn ang="0">
                  <a:pos x="577" y="91"/>
                </a:cxn>
                <a:cxn ang="0">
                  <a:pos x="538" y="91"/>
                </a:cxn>
                <a:cxn ang="0">
                  <a:pos x="497" y="97"/>
                </a:cxn>
                <a:cxn ang="0">
                  <a:pos x="450" y="105"/>
                </a:cxn>
                <a:cxn ang="0">
                  <a:pos x="402" y="121"/>
                </a:cxn>
                <a:cxn ang="0">
                  <a:pos x="352" y="143"/>
                </a:cxn>
                <a:cxn ang="0">
                  <a:pos x="296" y="175"/>
                </a:cxn>
                <a:cxn ang="0">
                  <a:pos x="242" y="215"/>
                </a:cxn>
                <a:cxn ang="0">
                  <a:pos x="191" y="259"/>
                </a:cxn>
                <a:cxn ang="0">
                  <a:pos x="148" y="303"/>
                </a:cxn>
                <a:cxn ang="0">
                  <a:pos x="113" y="351"/>
                </a:cxn>
                <a:cxn ang="0">
                  <a:pos x="83" y="399"/>
                </a:cxn>
                <a:cxn ang="0">
                  <a:pos x="60" y="446"/>
                </a:cxn>
                <a:cxn ang="0">
                  <a:pos x="40" y="491"/>
                </a:cxn>
                <a:cxn ang="0">
                  <a:pos x="24" y="532"/>
                </a:cxn>
                <a:cxn ang="0">
                  <a:pos x="15" y="569"/>
                </a:cxn>
                <a:cxn ang="0">
                  <a:pos x="8" y="601"/>
                </a:cxn>
                <a:cxn ang="0">
                  <a:pos x="4" y="624"/>
                </a:cxn>
                <a:cxn ang="0">
                  <a:pos x="0" y="639"/>
                </a:cxn>
                <a:cxn ang="0">
                  <a:pos x="0" y="644"/>
                </a:cxn>
              </a:cxnLst>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rgbClr val="B0D43D">
                    <a:alpha val="32001"/>
                  </a:srgbClr>
                </a:gs>
                <a:gs pos="100000">
                  <a:srgbClr val="A8D02A">
                    <a:alpha val="100000"/>
                  </a:srgbClr>
                </a:gs>
              </a:gsLst>
              <a:lin ang="0" scaled="1"/>
              <a:tileRect/>
            </a:gradFill>
            <a:ln w="12700">
              <a:noFill/>
            </a:ln>
          </p:spPr>
          <p:txBody>
            <a:bodyPr/>
            <a:p>
              <a:endParaRPr lang="zh-CN" altLang="en-US"/>
            </a:p>
          </p:txBody>
        </p:sp>
        <p:sp>
          <p:nvSpPr>
            <p:cNvPr id="305158" name="AutoShape 5"/>
            <p:cNvSpPr/>
            <p:nvPr/>
          </p:nvSpPr>
          <p:spPr>
            <a:xfrm>
              <a:off x="2157" y="1671"/>
              <a:ext cx="1446" cy="1988"/>
            </a:xfrm>
            <a:prstGeom prst="roundRect">
              <a:avLst>
                <a:gd name="adj" fmla="val 4690"/>
              </a:avLst>
            </a:prstGeom>
            <a:noFill/>
            <a:ln w="57150" cap="flat" cmpd="sng">
              <a:solidFill>
                <a:srgbClr val="FFC319"/>
              </a:solidFill>
              <a:prstDash val="solid"/>
              <a:headEnd type="none" w="med" len="med"/>
              <a:tailEnd type="none" w="med" len="med"/>
            </a:ln>
          </p:spPr>
          <p:txBody>
            <a:bodyPr wrap="none" anchor="ctr" anchorCtr="0"/>
            <a:p>
              <a:endParaRPr lang="zh-CN" altLang="en-US" dirty="0">
                <a:latin typeface="Arial" panose="020B0604020202020204" pitchFamily="34" charset="0"/>
              </a:endParaRPr>
            </a:p>
          </p:txBody>
        </p:sp>
        <p:sp>
          <p:nvSpPr>
            <p:cNvPr id="305159" name="AutoShape 6"/>
            <p:cNvSpPr/>
            <p:nvPr/>
          </p:nvSpPr>
          <p:spPr>
            <a:xfrm>
              <a:off x="2304" y="1584"/>
              <a:ext cx="1174" cy="181"/>
            </a:xfrm>
            <a:prstGeom prst="roundRect">
              <a:avLst>
                <a:gd name="adj" fmla="val 50000"/>
              </a:avLst>
            </a:prstGeom>
            <a:gradFill rotWithShape="1">
              <a:gsLst>
                <a:gs pos="0">
                  <a:srgbClr val="765A0C"/>
                </a:gs>
                <a:gs pos="50000">
                  <a:srgbClr val="FFC319"/>
                </a:gs>
                <a:gs pos="100000">
                  <a:srgbClr val="765A0C"/>
                </a:gs>
              </a:gsLst>
              <a:lin ang="5400000" scaled="1"/>
              <a:tileRect/>
            </a:gradFill>
            <a:ln w="9525">
              <a:noFill/>
            </a:ln>
          </p:spPr>
          <p:txBody>
            <a:bodyPr wrap="none" anchor="ctr" anchorCtr="0"/>
            <a:p>
              <a:endParaRPr lang="zh-CN" altLang="en-US" dirty="0">
                <a:latin typeface="Arial" panose="020B0604020202020204" pitchFamily="34" charset="0"/>
              </a:endParaRPr>
            </a:p>
          </p:txBody>
        </p:sp>
        <p:sp>
          <p:nvSpPr>
            <p:cNvPr id="305160" name="AutoShape 7"/>
            <p:cNvSpPr/>
            <p:nvPr/>
          </p:nvSpPr>
          <p:spPr>
            <a:xfrm flipH="1">
              <a:off x="3360" y="1632"/>
              <a:ext cx="46" cy="91"/>
            </a:xfrm>
            <a:prstGeom prst="octagon">
              <a:avLst>
                <a:gd name="adj" fmla="val 29287"/>
              </a:avLst>
            </a:prstGeom>
            <a:solidFill>
              <a:srgbClr val="FDF58D"/>
            </a:solidFill>
            <a:ln w="9525">
              <a:noFill/>
            </a:ln>
          </p:spPr>
          <p:txBody>
            <a:bodyPr wrap="none" anchor="ctr" anchorCtr="0"/>
            <a:p>
              <a:endParaRPr lang="zh-CN" altLang="en-US" dirty="0">
                <a:latin typeface="Arial" panose="020B0604020202020204" pitchFamily="34" charset="0"/>
              </a:endParaRPr>
            </a:p>
          </p:txBody>
        </p:sp>
        <p:sp>
          <p:nvSpPr>
            <p:cNvPr id="305161" name="AutoShape 8"/>
            <p:cNvSpPr/>
            <p:nvPr/>
          </p:nvSpPr>
          <p:spPr>
            <a:xfrm flipH="1">
              <a:off x="2358" y="1626"/>
              <a:ext cx="45" cy="91"/>
            </a:xfrm>
            <a:prstGeom prst="octagon">
              <a:avLst>
                <a:gd name="adj" fmla="val 29287"/>
              </a:avLst>
            </a:prstGeom>
            <a:solidFill>
              <a:srgbClr val="FDF58D"/>
            </a:solidFill>
            <a:ln w="9525">
              <a:noFill/>
            </a:ln>
          </p:spPr>
          <p:txBody>
            <a:bodyPr wrap="none" anchor="ctr" anchorCtr="0"/>
            <a:p>
              <a:endParaRPr lang="zh-CN" altLang="en-US" dirty="0">
                <a:latin typeface="Arial" panose="020B0604020202020204" pitchFamily="34" charset="0"/>
              </a:endParaRPr>
            </a:p>
          </p:txBody>
        </p:sp>
        <p:sp>
          <p:nvSpPr>
            <p:cNvPr id="305162" name="AutoShape 9"/>
            <p:cNvSpPr/>
            <p:nvPr/>
          </p:nvSpPr>
          <p:spPr>
            <a:xfrm>
              <a:off x="3738" y="1355"/>
              <a:ext cx="1446" cy="1988"/>
            </a:xfrm>
            <a:prstGeom prst="roundRect">
              <a:avLst>
                <a:gd name="adj" fmla="val 4690"/>
              </a:avLst>
            </a:prstGeom>
            <a:noFill/>
            <a:ln w="57150" cap="flat" cmpd="sng">
              <a:solidFill>
                <a:srgbClr val="A8D02A"/>
              </a:solidFill>
              <a:prstDash val="solid"/>
              <a:headEnd type="none" w="med" len="med"/>
              <a:tailEnd type="none" w="med" len="med"/>
            </a:ln>
          </p:spPr>
          <p:txBody>
            <a:bodyPr wrap="none" anchor="ctr" anchorCtr="0"/>
            <a:p>
              <a:endParaRPr lang="zh-CN" altLang="en-US" dirty="0">
                <a:latin typeface="Arial" panose="020B0604020202020204" pitchFamily="34" charset="0"/>
              </a:endParaRPr>
            </a:p>
          </p:txBody>
        </p:sp>
        <p:sp>
          <p:nvSpPr>
            <p:cNvPr id="305163" name="AutoShape 10"/>
            <p:cNvSpPr/>
            <p:nvPr/>
          </p:nvSpPr>
          <p:spPr>
            <a:xfrm>
              <a:off x="3874" y="1265"/>
              <a:ext cx="1174" cy="181"/>
            </a:xfrm>
            <a:prstGeom prst="roundRect">
              <a:avLst>
                <a:gd name="adj" fmla="val 50000"/>
              </a:avLst>
            </a:prstGeom>
            <a:gradFill rotWithShape="1">
              <a:gsLst>
                <a:gs pos="0">
                  <a:srgbClr val="4E6013"/>
                </a:gs>
                <a:gs pos="50000">
                  <a:srgbClr val="A8D02A"/>
                </a:gs>
                <a:gs pos="100000">
                  <a:srgbClr val="4E6013"/>
                </a:gs>
              </a:gsLst>
              <a:lin ang="5400000" scaled="1"/>
              <a:tileRect/>
            </a:gradFill>
            <a:ln w="9525">
              <a:noFill/>
            </a:ln>
          </p:spPr>
          <p:txBody>
            <a:bodyPr wrap="none" anchor="ctr" anchorCtr="0"/>
            <a:p>
              <a:endParaRPr lang="zh-CN" altLang="en-US" dirty="0">
                <a:latin typeface="Arial" panose="020B0604020202020204" pitchFamily="34" charset="0"/>
              </a:endParaRPr>
            </a:p>
          </p:txBody>
        </p:sp>
        <p:sp>
          <p:nvSpPr>
            <p:cNvPr id="305164" name="AutoShape 11"/>
            <p:cNvSpPr/>
            <p:nvPr/>
          </p:nvSpPr>
          <p:spPr>
            <a:xfrm flipH="1">
              <a:off x="4936" y="1310"/>
              <a:ext cx="45" cy="90"/>
            </a:xfrm>
            <a:prstGeom prst="octagon">
              <a:avLst>
                <a:gd name="adj" fmla="val 29287"/>
              </a:avLst>
            </a:prstGeom>
            <a:solidFill>
              <a:srgbClr val="FDF58D"/>
            </a:solidFill>
            <a:ln w="9525">
              <a:noFill/>
            </a:ln>
          </p:spPr>
          <p:txBody>
            <a:bodyPr wrap="none" anchor="ctr" anchorCtr="0"/>
            <a:p>
              <a:endParaRPr lang="zh-CN" altLang="en-US" dirty="0">
                <a:latin typeface="Arial" panose="020B0604020202020204" pitchFamily="34" charset="0"/>
              </a:endParaRPr>
            </a:p>
          </p:txBody>
        </p:sp>
        <p:sp>
          <p:nvSpPr>
            <p:cNvPr id="305165" name="AutoShape 12"/>
            <p:cNvSpPr/>
            <p:nvPr/>
          </p:nvSpPr>
          <p:spPr>
            <a:xfrm flipH="1">
              <a:off x="3939" y="1310"/>
              <a:ext cx="45" cy="90"/>
            </a:xfrm>
            <a:prstGeom prst="octagon">
              <a:avLst>
                <a:gd name="adj" fmla="val 29287"/>
              </a:avLst>
            </a:prstGeom>
            <a:solidFill>
              <a:srgbClr val="FDF58D"/>
            </a:solidFill>
            <a:ln w="9525">
              <a:noFill/>
            </a:ln>
          </p:spPr>
          <p:txBody>
            <a:bodyPr wrap="none" anchor="ctr" anchorCtr="0"/>
            <a:p>
              <a:endParaRPr lang="zh-CN" altLang="en-US" dirty="0">
                <a:latin typeface="Arial" panose="020B0604020202020204" pitchFamily="34" charset="0"/>
              </a:endParaRPr>
            </a:p>
          </p:txBody>
        </p:sp>
        <p:sp>
          <p:nvSpPr>
            <p:cNvPr id="305166" name="Freeform 13"/>
            <p:cNvSpPr/>
            <p:nvPr/>
          </p:nvSpPr>
          <p:spPr>
            <a:xfrm>
              <a:off x="1570" y="1084"/>
              <a:ext cx="924" cy="729"/>
            </a:xfrm>
            <a:custGeom>
              <a:avLst/>
              <a:gdLst/>
              <a:ahLst/>
              <a:cxnLst>
                <a:cxn ang="0">
                  <a:pos x="0" y="647"/>
                </a:cxn>
                <a:cxn ang="0">
                  <a:pos x="2" y="643"/>
                </a:cxn>
                <a:cxn ang="0">
                  <a:pos x="8" y="630"/>
                </a:cxn>
                <a:cxn ang="0">
                  <a:pos x="13" y="610"/>
                </a:cxn>
                <a:cxn ang="0">
                  <a:pos x="26" y="583"/>
                </a:cxn>
                <a:cxn ang="0">
                  <a:pos x="41" y="552"/>
                </a:cxn>
                <a:cxn ang="0">
                  <a:pos x="64" y="516"/>
                </a:cxn>
                <a:cxn ang="0">
                  <a:pos x="88" y="480"/>
                </a:cxn>
                <a:cxn ang="0">
                  <a:pos x="119" y="441"/>
                </a:cxn>
                <a:cxn ang="0">
                  <a:pos x="155" y="403"/>
                </a:cxn>
                <a:cxn ang="0">
                  <a:pos x="197" y="366"/>
                </a:cxn>
                <a:cxn ang="0">
                  <a:pos x="246" y="332"/>
                </a:cxn>
                <a:cxn ang="0">
                  <a:pos x="300" y="300"/>
                </a:cxn>
                <a:cxn ang="0">
                  <a:pos x="355" y="278"/>
                </a:cxn>
                <a:cxn ang="0">
                  <a:pos x="406" y="263"/>
                </a:cxn>
                <a:cxn ang="0">
                  <a:pos x="454" y="253"/>
                </a:cxn>
                <a:cxn ang="0">
                  <a:pos x="495" y="251"/>
                </a:cxn>
                <a:cxn ang="0">
                  <a:pos x="532" y="251"/>
                </a:cxn>
                <a:cxn ang="0">
                  <a:pos x="565" y="253"/>
                </a:cxn>
                <a:cxn ang="0">
                  <a:pos x="592" y="261"/>
                </a:cxn>
                <a:cxn ang="0">
                  <a:pos x="613" y="267"/>
                </a:cxn>
                <a:cxn ang="0">
                  <a:pos x="628" y="272"/>
                </a:cxn>
                <a:cxn ang="0">
                  <a:pos x="638" y="278"/>
                </a:cxn>
                <a:cxn ang="0">
                  <a:pos x="642" y="280"/>
                </a:cxn>
                <a:cxn ang="0">
                  <a:pos x="566" y="397"/>
                </a:cxn>
                <a:cxn ang="0">
                  <a:pos x="818" y="309"/>
                </a:cxn>
                <a:cxn ang="0">
                  <a:pos x="759" y="0"/>
                </a:cxn>
                <a:cxn ang="0">
                  <a:pos x="712" y="125"/>
                </a:cxn>
                <a:cxn ang="0">
                  <a:pos x="709" y="123"/>
                </a:cxn>
                <a:cxn ang="0">
                  <a:pos x="698" y="119"/>
                </a:cxn>
                <a:cxn ang="0">
                  <a:pos x="684" y="112"/>
                </a:cxn>
                <a:cxn ang="0">
                  <a:pos x="665" y="105"/>
                </a:cxn>
                <a:cxn ang="0">
                  <a:pos x="640" y="100"/>
                </a:cxn>
                <a:cxn ang="0">
                  <a:pos x="610" y="95"/>
                </a:cxn>
                <a:cxn ang="0">
                  <a:pos x="577" y="92"/>
                </a:cxn>
                <a:cxn ang="0">
                  <a:pos x="538" y="92"/>
                </a:cxn>
                <a:cxn ang="0">
                  <a:pos x="497" y="97"/>
                </a:cxn>
                <a:cxn ang="0">
                  <a:pos x="450" y="105"/>
                </a:cxn>
                <a:cxn ang="0">
                  <a:pos x="402" y="122"/>
                </a:cxn>
                <a:cxn ang="0">
                  <a:pos x="352" y="144"/>
                </a:cxn>
                <a:cxn ang="0">
                  <a:pos x="296" y="175"/>
                </a:cxn>
                <a:cxn ang="0">
                  <a:pos x="242" y="216"/>
                </a:cxn>
                <a:cxn ang="0">
                  <a:pos x="191" y="259"/>
                </a:cxn>
                <a:cxn ang="0">
                  <a:pos x="148" y="304"/>
                </a:cxn>
                <a:cxn ang="0">
                  <a:pos x="113" y="352"/>
                </a:cxn>
                <a:cxn ang="0">
                  <a:pos x="83" y="401"/>
                </a:cxn>
                <a:cxn ang="0">
                  <a:pos x="60" y="448"/>
                </a:cxn>
                <a:cxn ang="0">
                  <a:pos x="40" y="494"/>
                </a:cxn>
                <a:cxn ang="0">
                  <a:pos x="24" y="535"/>
                </a:cxn>
                <a:cxn ang="0">
                  <a:pos x="15" y="572"/>
                </a:cxn>
                <a:cxn ang="0">
                  <a:pos x="8" y="603"/>
                </a:cxn>
                <a:cxn ang="0">
                  <a:pos x="4" y="626"/>
                </a:cxn>
                <a:cxn ang="0">
                  <a:pos x="0" y="641"/>
                </a:cxn>
                <a:cxn ang="0">
                  <a:pos x="0" y="647"/>
                </a:cxn>
              </a:cxnLst>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rgbClr val="A1D2FE">
                    <a:alpha val="32001"/>
                  </a:srgbClr>
                </a:gs>
                <a:gs pos="100000">
                  <a:srgbClr val="5CB1FE">
                    <a:alpha val="100000"/>
                  </a:srgbClr>
                </a:gs>
              </a:gsLst>
              <a:lin ang="0" scaled="1"/>
              <a:tileRect/>
            </a:gradFill>
            <a:ln w="12700">
              <a:noFill/>
            </a:ln>
          </p:spPr>
          <p:txBody>
            <a:bodyPr/>
            <a:p>
              <a:endParaRPr lang="zh-CN" altLang="en-US"/>
            </a:p>
          </p:txBody>
        </p:sp>
        <p:grpSp>
          <p:nvGrpSpPr>
            <p:cNvPr id="305167" name="Group 16"/>
            <p:cNvGrpSpPr/>
            <p:nvPr/>
          </p:nvGrpSpPr>
          <p:grpSpPr>
            <a:xfrm>
              <a:off x="576" y="1852"/>
              <a:ext cx="1446" cy="2078"/>
              <a:chOff x="576" y="1852"/>
              <a:chExt cx="1446" cy="2078"/>
            </a:xfrm>
          </p:grpSpPr>
          <p:sp>
            <p:nvSpPr>
              <p:cNvPr id="305170" name="AutoShape 17"/>
              <p:cNvSpPr/>
              <p:nvPr/>
            </p:nvSpPr>
            <p:spPr>
              <a:xfrm>
                <a:off x="576" y="1942"/>
                <a:ext cx="1446" cy="1988"/>
              </a:xfrm>
              <a:prstGeom prst="roundRect">
                <a:avLst>
                  <a:gd name="adj" fmla="val 4690"/>
                </a:avLst>
              </a:prstGeom>
              <a:noFill/>
              <a:ln w="57150" cap="flat" cmpd="sng">
                <a:solidFill>
                  <a:srgbClr val="5CB1FE"/>
                </a:solidFill>
                <a:prstDash val="solid"/>
                <a:headEnd type="none" w="med" len="med"/>
                <a:tailEnd type="none" w="med" len="med"/>
              </a:ln>
            </p:spPr>
            <p:txBody>
              <a:bodyPr wrap="none" anchor="ctr" anchorCtr="0"/>
              <a:p>
                <a:endParaRPr lang="zh-CN" altLang="en-US" dirty="0">
                  <a:latin typeface="Arial" panose="020B0604020202020204" pitchFamily="34" charset="0"/>
                </a:endParaRPr>
              </a:p>
            </p:txBody>
          </p:sp>
          <p:sp>
            <p:nvSpPr>
              <p:cNvPr id="305171" name="AutoShape 18"/>
              <p:cNvSpPr/>
              <p:nvPr/>
            </p:nvSpPr>
            <p:spPr>
              <a:xfrm>
                <a:off x="712" y="1852"/>
                <a:ext cx="1174" cy="181"/>
              </a:xfrm>
              <a:prstGeom prst="roundRect">
                <a:avLst>
                  <a:gd name="adj" fmla="val 50000"/>
                </a:avLst>
              </a:prstGeom>
              <a:gradFill rotWithShape="1">
                <a:gsLst>
                  <a:gs pos="0">
                    <a:srgbClr val="244563"/>
                  </a:gs>
                  <a:gs pos="50000">
                    <a:srgbClr val="5CB1FE"/>
                  </a:gs>
                  <a:gs pos="100000">
                    <a:srgbClr val="244563"/>
                  </a:gs>
                </a:gsLst>
                <a:lin ang="5400000" scaled="1"/>
                <a:tileRect/>
              </a:gradFill>
              <a:ln w="9525">
                <a:noFill/>
              </a:ln>
            </p:spPr>
            <p:txBody>
              <a:bodyPr wrap="none" anchor="ctr" anchorCtr="0"/>
              <a:p>
                <a:endParaRPr lang="zh-CN" altLang="en-US" dirty="0">
                  <a:latin typeface="Arial" panose="020B0604020202020204" pitchFamily="34" charset="0"/>
                </a:endParaRPr>
              </a:p>
            </p:txBody>
          </p:sp>
          <p:sp>
            <p:nvSpPr>
              <p:cNvPr id="305172" name="AutoShape 19"/>
              <p:cNvSpPr/>
              <p:nvPr/>
            </p:nvSpPr>
            <p:spPr>
              <a:xfrm flipH="1">
                <a:off x="1773" y="1897"/>
                <a:ext cx="45" cy="91"/>
              </a:xfrm>
              <a:prstGeom prst="octagon">
                <a:avLst>
                  <a:gd name="adj" fmla="val 29287"/>
                </a:avLst>
              </a:prstGeom>
              <a:solidFill>
                <a:srgbClr val="FDF58D"/>
              </a:solidFill>
              <a:ln w="9525">
                <a:noFill/>
              </a:ln>
            </p:spPr>
            <p:txBody>
              <a:bodyPr wrap="none" anchor="ctr" anchorCtr="0"/>
              <a:p>
                <a:endParaRPr lang="zh-CN" altLang="en-US" dirty="0">
                  <a:latin typeface="Arial" panose="020B0604020202020204" pitchFamily="34" charset="0"/>
                </a:endParaRPr>
              </a:p>
            </p:txBody>
          </p:sp>
          <p:sp>
            <p:nvSpPr>
              <p:cNvPr id="305173" name="AutoShape 20"/>
              <p:cNvSpPr/>
              <p:nvPr/>
            </p:nvSpPr>
            <p:spPr>
              <a:xfrm flipH="1">
                <a:off x="776" y="1897"/>
                <a:ext cx="46" cy="91"/>
              </a:xfrm>
              <a:prstGeom prst="octagon">
                <a:avLst>
                  <a:gd name="adj" fmla="val 29287"/>
                </a:avLst>
              </a:prstGeom>
              <a:solidFill>
                <a:srgbClr val="FDF58D"/>
              </a:solidFill>
              <a:ln w="9525">
                <a:noFill/>
              </a:ln>
            </p:spPr>
            <p:txBody>
              <a:bodyPr wrap="none" anchor="ctr" anchorCtr="0"/>
              <a:p>
                <a:endParaRPr lang="zh-CN" altLang="en-US" dirty="0">
                  <a:latin typeface="Arial" panose="020B0604020202020204" pitchFamily="34" charset="0"/>
                </a:endParaRPr>
              </a:p>
            </p:txBody>
          </p:sp>
          <p:sp>
            <p:nvSpPr>
              <p:cNvPr id="305174" name="Text Box 22"/>
              <p:cNvSpPr txBox="1"/>
              <p:nvPr/>
            </p:nvSpPr>
            <p:spPr>
              <a:xfrm>
                <a:off x="624" y="2106"/>
                <a:ext cx="1344" cy="690"/>
              </a:xfrm>
              <a:prstGeom prst="rect">
                <a:avLst/>
              </a:prstGeom>
              <a:noFill/>
              <a:ln w="9525">
                <a:noFill/>
              </a:ln>
            </p:spPr>
            <p:txBody>
              <a:bodyPr>
                <a:spAutoFit/>
              </a:bodyPr>
              <a:p>
                <a:pPr eaLnBrk="0" hangingPunct="0"/>
                <a:r>
                  <a:rPr lang="zh-CN" altLang="en-US" dirty="0">
                    <a:solidFill>
                      <a:srgbClr val="000000"/>
                    </a:solidFill>
                    <a:latin typeface="Arial" panose="020B0604020202020204" pitchFamily="34" charset="0"/>
                  </a:rPr>
                  <a:t>（</a:t>
                </a:r>
                <a:r>
                  <a:rPr lang="en-US" altLang="zh-CN" dirty="0">
                    <a:solidFill>
                      <a:srgbClr val="000000"/>
                    </a:solidFill>
                    <a:latin typeface="Arial" panose="020B0604020202020204" pitchFamily="34" charset="0"/>
                  </a:rPr>
                  <a:t>1</a:t>
                </a:r>
                <a:r>
                  <a:rPr lang="zh-CN" altLang="en-US" dirty="0">
                    <a:solidFill>
                      <a:srgbClr val="000000"/>
                    </a:solidFill>
                    <a:latin typeface="Arial" panose="020B0604020202020204" pitchFamily="34" charset="0"/>
                  </a:rPr>
                  <a:t>）</a:t>
                </a:r>
                <a:r>
                  <a:rPr lang="en-US" altLang="zh-CN" dirty="0">
                    <a:solidFill>
                      <a:srgbClr val="000000"/>
                    </a:solidFill>
                    <a:latin typeface="Arial" panose="020B0604020202020204" pitchFamily="34" charset="0"/>
                  </a:rPr>
                  <a:t>发货人在托运货物的时候，应向车站提交货物运单及副本，提出托运申请</a:t>
                </a:r>
                <a:r>
                  <a:rPr lang="zh-CN" altLang="en-US" dirty="0">
                    <a:solidFill>
                      <a:srgbClr val="000000"/>
                    </a:solidFill>
                    <a:latin typeface="Arial" panose="020B0604020202020204" pitchFamily="34" charset="0"/>
                  </a:rPr>
                  <a:t>。</a:t>
                </a:r>
                <a:endParaRPr lang="zh-CN" altLang="en-US" dirty="0">
                  <a:solidFill>
                    <a:srgbClr val="000000"/>
                  </a:solidFill>
                  <a:latin typeface="Arial" panose="020B0604020202020204" pitchFamily="34" charset="0"/>
                </a:endParaRPr>
              </a:p>
              <a:p>
                <a:pPr eaLnBrk="0" hangingPunct="0"/>
                <a:r>
                  <a:rPr lang="en-US" altLang="zh-CN" dirty="0">
                    <a:solidFill>
                      <a:srgbClr val="000000"/>
                    </a:solidFill>
                    <a:latin typeface="Arial" panose="020B0604020202020204" pitchFamily="34" charset="0"/>
                  </a:rPr>
                  <a:t>整车货物提供铁路月度</a:t>
                </a:r>
                <a:r>
                  <a:rPr lang="zh-CN" altLang="en-US" dirty="0">
                    <a:solidFill>
                      <a:srgbClr val="000000"/>
                    </a:solidFill>
                    <a:latin typeface="Arial" panose="020B0604020202020204" pitchFamily="34" charset="0"/>
                  </a:rPr>
                  <a:t>、</a:t>
                </a:r>
                <a:r>
                  <a:rPr lang="en-US" altLang="zh-CN" dirty="0">
                    <a:solidFill>
                      <a:srgbClr val="000000"/>
                    </a:solidFill>
                    <a:latin typeface="Arial" panose="020B0604020202020204" pitchFamily="34" charset="0"/>
                  </a:rPr>
                  <a:t>旬度计划</a:t>
                </a:r>
                <a:r>
                  <a:rPr lang="zh-CN" altLang="en-US" dirty="0">
                    <a:solidFill>
                      <a:srgbClr val="000000"/>
                    </a:solidFill>
                    <a:latin typeface="Arial" panose="020B0604020202020204" pitchFamily="34" charset="0"/>
                  </a:rPr>
                  <a:t>和日要车计划。</a:t>
                </a:r>
                <a:endParaRPr lang="zh-CN" altLang="en-US" dirty="0">
                  <a:solidFill>
                    <a:srgbClr val="000000"/>
                  </a:solidFill>
                  <a:latin typeface="Arial" panose="020B0604020202020204" pitchFamily="34" charset="0"/>
                </a:endParaRPr>
              </a:p>
            </p:txBody>
          </p:sp>
        </p:grpSp>
        <p:sp>
          <p:nvSpPr>
            <p:cNvPr id="305168" name="Text Box 23"/>
            <p:cNvSpPr txBox="1"/>
            <p:nvPr/>
          </p:nvSpPr>
          <p:spPr>
            <a:xfrm>
              <a:off x="2208" y="1818"/>
              <a:ext cx="1344" cy="690"/>
            </a:xfrm>
            <a:prstGeom prst="rect">
              <a:avLst/>
            </a:prstGeom>
            <a:noFill/>
            <a:ln w="9525">
              <a:noFill/>
            </a:ln>
          </p:spPr>
          <p:txBody>
            <a:bodyPr>
              <a:spAutoFit/>
            </a:bodyPr>
            <a:p>
              <a:pPr eaLnBrk="0" hangingPunct="0"/>
              <a:r>
                <a:rPr lang="zh-CN" altLang="en-US" dirty="0">
                  <a:solidFill>
                    <a:srgbClr val="000000"/>
                  </a:solidFill>
                  <a:latin typeface="Arial" panose="020B0604020202020204" pitchFamily="34" charset="0"/>
                </a:rPr>
                <a:t>（</a:t>
              </a:r>
              <a:r>
                <a:rPr lang="en-US" altLang="zh-CN" dirty="0">
                  <a:solidFill>
                    <a:srgbClr val="000000"/>
                  </a:solidFill>
                  <a:latin typeface="Arial" panose="020B0604020202020204" pitchFamily="34" charset="0"/>
                </a:rPr>
                <a:t>2</a:t>
              </a:r>
              <a:r>
                <a:rPr lang="zh-CN" altLang="en-US" dirty="0">
                  <a:solidFill>
                    <a:srgbClr val="000000"/>
                  </a:solidFill>
                  <a:latin typeface="Arial" panose="020B0604020202020204" pitchFamily="34" charset="0"/>
                </a:rPr>
                <a:t>）铁路</a:t>
              </a:r>
              <a:r>
                <a:rPr lang="en-US" altLang="zh-CN" dirty="0">
                  <a:solidFill>
                    <a:srgbClr val="000000"/>
                  </a:solidFill>
                  <a:latin typeface="Arial" panose="020B0604020202020204" pitchFamily="34" charset="0"/>
                </a:rPr>
                <a:t>在运单上标明承运日期和发车日期，表示可以接受托运。</a:t>
              </a:r>
              <a:endParaRPr lang="en-US" altLang="zh-CN" dirty="0">
                <a:solidFill>
                  <a:srgbClr val="000000"/>
                </a:solidFill>
                <a:latin typeface="Arial" panose="020B0604020202020204" pitchFamily="34" charset="0"/>
              </a:endParaRPr>
            </a:p>
            <a:p>
              <a:pPr eaLnBrk="0" hangingPunct="0"/>
              <a:r>
                <a:rPr lang="en-US" altLang="zh-CN" dirty="0">
                  <a:solidFill>
                    <a:srgbClr val="000000"/>
                  </a:solidFill>
                  <a:latin typeface="Arial" panose="020B0604020202020204" pitchFamily="34" charset="0"/>
                </a:rPr>
                <a:t>货物的发货人将货物运往车站或指定的位置。</a:t>
              </a:r>
              <a:endParaRPr lang="en-US" altLang="zh-CN" dirty="0">
                <a:solidFill>
                  <a:srgbClr val="000000"/>
                </a:solidFill>
                <a:latin typeface="Arial" panose="020B0604020202020204" pitchFamily="34" charset="0"/>
              </a:endParaRPr>
            </a:p>
          </p:txBody>
        </p:sp>
        <p:sp>
          <p:nvSpPr>
            <p:cNvPr id="305169" name="Text Box 24"/>
            <p:cNvSpPr txBox="1"/>
            <p:nvPr/>
          </p:nvSpPr>
          <p:spPr>
            <a:xfrm>
              <a:off x="3792" y="1482"/>
              <a:ext cx="1344" cy="560"/>
            </a:xfrm>
            <a:prstGeom prst="rect">
              <a:avLst/>
            </a:prstGeom>
            <a:noFill/>
            <a:ln w="9525">
              <a:noFill/>
            </a:ln>
          </p:spPr>
          <p:txBody>
            <a:bodyPr>
              <a:spAutoFit/>
            </a:bodyPr>
            <a:p>
              <a:pPr eaLnBrk="0" hangingPunct="0"/>
              <a:r>
                <a:rPr lang="zh-CN" altLang="en-US" dirty="0">
                  <a:solidFill>
                    <a:srgbClr val="000000"/>
                  </a:solidFill>
                  <a:latin typeface="Arial" panose="020B0604020202020204" pitchFamily="34" charset="0"/>
                </a:rPr>
                <a:t>（</a:t>
              </a:r>
              <a:r>
                <a:rPr lang="en-US" altLang="zh-CN" dirty="0">
                  <a:solidFill>
                    <a:srgbClr val="000000"/>
                  </a:solidFill>
                  <a:latin typeface="Arial" panose="020B0604020202020204" pitchFamily="34" charset="0"/>
                </a:rPr>
                <a:t>3</a:t>
              </a:r>
              <a:r>
                <a:rPr lang="zh-CN" altLang="en-US" dirty="0">
                  <a:solidFill>
                    <a:srgbClr val="000000"/>
                  </a:solidFill>
                  <a:latin typeface="Arial" panose="020B0604020202020204" pitchFamily="34" charset="0"/>
                </a:rPr>
                <a:t>）</a:t>
              </a:r>
              <a:r>
                <a:rPr lang="en-US" altLang="zh-CN" dirty="0">
                  <a:solidFill>
                    <a:srgbClr val="000000"/>
                  </a:solidFill>
                  <a:latin typeface="Arial" panose="020B0604020202020204" pitchFamily="34" charset="0"/>
                </a:rPr>
                <a:t>车站根据货物和运单的情况进行核实。</a:t>
              </a:r>
              <a:endParaRPr lang="en-US" altLang="zh-CN" dirty="0">
                <a:solidFill>
                  <a:srgbClr val="000000"/>
                </a:solidFill>
                <a:latin typeface="Arial" panose="020B0604020202020204" pitchFamily="34" charset="0"/>
              </a:endParaRPr>
            </a:p>
            <a:p>
              <a:pPr eaLnBrk="0" hangingPunct="0"/>
              <a:r>
                <a:rPr lang="en-US" altLang="zh-CN" dirty="0">
                  <a:solidFill>
                    <a:srgbClr val="000000"/>
                  </a:solidFill>
                  <a:latin typeface="Arial" panose="020B0604020202020204" pitchFamily="34" charset="0"/>
                </a:rPr>
                <a:t>铁路在货物运单上加盖承运日期章，就表示接收承运。</a:t>
              </a:r>
              <a:endParaRPr lang="en-US" altLang="zh-CN" dirty="0">
                <a:solidFill>
                  <a:srgbClr val="000000"/>
                </a:solidFill>
                <a:latin typeface="Arial" panose="020B0604020202020204" pitchFamily="34" charset="0"/>
              </a:endParaRPr>
            </a:p>
          </p:txBody>
        </p:sp>
      </p:grpSp>
      <p:sp>
        <p:nvSpPr>
          <p:cNvPr id="305155" name="文本框 1"/>
          <p:cNvSpPr txBox="1"/>
          <p:nvPr/>
        </p:nvSpPr>
        <p:spPr>
          <a:xfrm>
            <a:off x="2027238" y="2314575"/>
            <a:ext cx="6950075" cy="1565275"/>
          </a:xfrm>
          <a:prstGeom prst="rect">
            <a:avLst/>
          </a:prstGeom>
          <a:noFill/>
          <a:ln w="9525">
            <a:noFill/>
          </a:ln>
        </p:spPr>
        <p:txBody>
          <a:bodyPr wrap="none" lIns="140717" tIns="70359" rIns="140717" bIns="70359">
            <a:spAutoFit/>
          </a:bodyPr>
          <a:p>
            <a:pPr>
              <a:spcBef>
                <a:spcPct val="50000"/>
              </a:spcBef>
              <a:buClr>
                <a:srgbClr val="1F3F5F"/>
              </a:buClr>
            </a:pPr>
            <a:r>
              <a:rPr lang="zh-CN" altLang="en-US" sz="3700" b="1" dirty="0">
                <a:latin typeface="Arial" panose="020B0604020202020204" pitchFamily="34" charset="0"/>
                <a:sym typeface="Arial" panose="020B0604020202020204" pitchFamily="34" charset="0"/>
              </a:rPr>
              <a:t>二、国际铁路货物联运出口流程</a:t>
            </a:r>
            <a:endParaRPr lang="zh-CN" altLang="en-US" sz="3700" b="1" dirty="0">
              <a:latin typeface="Arial" panose="020B0604020202020204" pitchFamily="34" charset="0"/>
              <a:sym typeface="Arial" panose="020B0604020202020204" pitchFamily="34" charset="0"/>
            </a:endParaRPr>
          </a:p>
          <a:p>
            <a:pPr>
              <a:spcBef>
                <a:spcPct val="50000"/>
              </a:spcBef>
              <a:buClr>
                <a:srgbClr val="1F3F5F"/>
              </a:buClr>
            </a:pPr>
            <a:r>
              <a:rPr lang="en-US" altLang="zh-CN" sz="3700" b="1" dirty="0">
                <a:latin typeface="Arial" panose="020B0604020202020204" pitchFamily="34" charset="0"/>
                <a:sym typeface="Arial" panose="020B0604020202020204" pitchFamily="34" charset="0"/>
              </a:rPr>
              <a:t>1.</a:t>
            </a:r>
            <a:r>
              <a:rPr lang="zh-CN" altLang="en-US" sz="3700" b="1" dirty="0">
                <a:latin typeface="Arial" panose="020B0604020202020204" pitchFamily="34" charset="0"/>
                <a:sym typeface="Arial" panose="020B0604020202020204" pitchFamily="34" charset="0"/>
              </a:rPr>
              <a:t>货物托运和承运的一般程序</a:t>
            </a:r>
            <a:endParaRPr lang="zh-CN" altLang="en-US" sz="3700" b="1" dirty="0">
              <a:latin typeface="Arial" panose="020B0604020202020204" pitchFamily="34" charset="0"/>
              <a:sym typeface="Arial" panose="020B0604020202020204" pitchFamily="34" charset="0"/>
            </a:endParaRPr>
          </a:p>
        </p:txBody>
      </p:sp>
      <p:sp>
        <p:nvSpPr>
          <p:cNvPr id="8198" name="Rectangle 2"/>
          <p:cNvSpPr>
            <a:spLocks noGrp="1"/>
          </p:cNvSpPr>
          <p:nvPr/>
        </p:nvSpPr>
        <p:spPr>
          <a:xfrm>
            <a:off x="622300" y="280988"/>
            <a:ext cx="12961938"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chemeClr val="bg1"/>
                </a:solidFill>
                <a:latin typeface="Arial" panose="020B0604020202020204" pitchFamily="34" charset="0"/>
                <a:ea typeface="黑体" panose="02010609060101010101" pitchFamily="49" charset="-122"/>
              </a:defRPr>
            </a:lvl1pPr>
          </a:lstStyle>
          <a:p>
            <a:pPr marL="0" marR="0" lvl="0" indent="0" algn="r" defTabSz="914400" rtl="0" eaLnBrk="1" fontAlgn="base" latinLnBrk="0" hangingPunct="1">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06178" name="组合 1"/>
          <p:cNvGrpSpPr/>
          <p:nvPr/>
        </p:nvGrpSpPr>
        <p:grpSpPr>
          <a:xfrm>
            <a:off x="1757363" y="3422650"/>
            <a:ext cx="11209337" cy="5948363"/>
            <a:chOff x="2760" y="2649"/>
            <a:chExt cx="8760" cy="6591"/>
          </a:xfrm>
        </p:grpSpPr>
        <p:grpSp>
          <p:nvGrpSpPr>
            <p:cNvPr id="306181" name="Group 3"/>
            <p:cNvGrpSpPr/>
            <p:nvPr/>
          </p:nvGrpSpPr>
          <p:grpSpPr>
            <a:xfrm>
              <a:off x="2760" y="2649"/>
              <a:ext cx="8760" cy="2057"/>
              <a:chOff x="1104" y="1200"/>
              <a:chExt cx="3504" cy="823"/>
            </a:xfrm>
          </p:grpSpPr>
          <p:sp>
            <p:nvSpPr>
              <p:cNvPr id="306194" name="AutoShape 4"/>
              <p:cNvSpPr/>
              <p:nvPr/>
            </p:nvSpPr>
            <p:spPr>
              <a:xfrm>
                <a:off x="1104" y="1200"/>
                <a:ext cx="3504" cy="823"/>
              </a:xfrm>
              <a:prstGeom prst="roundRect">
                <a:avLst>
                  <a:gd name="adj" fmla="val 10889"/>
                </a:avLst>
              </a:prstGeom>
              <a:gradFill rotWithShape="1">
                <a:gsLst>
                  <a:gs pos="0">
                    <a:srgbClr val="EEEEEE"/>
                  </a:gs>
                  <a:gs pos="100000">
                    <a:srgbClr val="DDDDDD"/>
                  </a:gs>
                </a:gsLst>
                <a:lin ang="2700000" scaled="1"/>
                <a:tileRect/>
              </a:gradFill>
              <a:ln w="38100" cap="flat" cmpd="sng">
                <a:solidFill>
                  <a:srgbClr val="FFFFFF"/>
                </a:solidFill>
                <a:prstDash val="solid"/>
                <a:headEnd type="none" w="med" len="med"/>
                <a:tailEnd type="none" w="med" len="med"/>
              </a:ln>
              <a:effectLst>
                <a:outerShdw dist="135001" dir="2928846" algn="ctr" rotWithShape="0">
                  <a:srgbClr val="000000">
                    <a:alpha val="50000"/>
                  </a:srgbClr>
                </a:outerShdw>
              </a:effectLst>
            </p:spPr>
            <p:txBody>
              <a:bodyPr wrap="none" anchor="ctr" anchorCtr="0"/>
              <a:p>
                <a:endParaRPr lang="zh-CN" altLang="en-US" dirty="0">
                  <a:latin typeface="Arial" panose="020B0604020202020204" pitchFamily="34" charset="0"/>
                </a:endParaRPr>
              </a:p>
            </p:txBody>
          </p:sp>
          <p:sp>
            <p:nvSpPr>
              <p:cNvPr id="306195" name="AutoShape 5"/>
              <p:cNvSpPr/>
              <p:nvPr/>
            </p:nvSpPr>
            <p:spPr>
              <a:xfrm>
                <a:off x="1181" y="1276"/>
                <a:ext cx="675" cy="673"/>
              </a:xfrm>
              <a:prstGeom prst="roundRect">
                <a:avLst>
                  <a:gd name="adj" fmla="val 11921"/>
                </a:avLst>
              </a:prstGeom>
              <a:gradFill rotWithShape="1">
                <a:gsLst>
                  <a:gs pos="0">
                    <a:srgbClr val="0066CC"/>
                  </a:gs>
                  <a:gs pos="100000">
                    <a:srgbClr val="00478E"/>
                  </a:gs>
                </a:gsLst>
                <a:lin ang="5400000" scaled="1"/>
                <a:tileRect/>
              </a:gradFill>
              <a:ln w="38100" cap="flat" cmpd="sng">
                <a:solidFill>
                  <a:srgbClr val="000000"/>
                </a:solidFill>
                <a:prstDash val="solid"/>
                <a:headEnd type="none" w="med" len="med"/>
                <a:tailEnd type="none" w="med" len="med"/>
              </a:ln>
            </p:spPr>
            <p:txBody>
              <a:bodyPr wrap="none" anchor="ctr" anchorCtr="0"/>
              <a:p>
                <a:endParaRPr lang="zh-CN" altLang="en-US" dirty="0">
                  <a:latin typeface="Arial" panose="020B0604020202020204" pitchFamily="34" charset="0"/>
                </a:endParaRPr>
              </a:p>
            </p:txBody>
          </p:sp>
          <p:sp>
            <p:nvSpPr>
              <p:cNvPr id="9221" name="Freeform 6"/>
              <p:cNvSpPr>
                <a:spLocks noChangeArrowheads="1"/>
              </p:cNvSpPr>
              <p:nvPr/>
            </p:nvSpPr>
            <p:spPr bwMode="auto">
              <a:xfrm>
                <a:off x="1223" y="1319"/>
                <a:ext cx="337" cy="337"/>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74ACE3"/>
                  </a:gs>
                  <a:gs pos="50000">
                    <a:srgbClr val="0066CC">
                      <a:alpha val="0"/>
                    </a:srgbClr>
                  </a:gs>
                  <a:gs pos="100000">
                    <a:srgbClr val="74ACE3"/>
                  </a:gs>
                </a:gsLst>
                <a:lin ang="2700000" scaled="1"/>
              </a:gradFill>
              <a:ln>
                <a:noFill/>
              </a:ln>
              <a:extLst>
                <a:ext uri="{91240B29-F687-4F45-9708-019B960494DF}">
                  <a14:hiddenLine xmlns:a14="http://schemas.microsoft.com/office/drawing/2010/main" w="0">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9335" name="Text Box 7"/>
              <p:cNvSpPr txBox="1">
                <a:spLocks noChangeArrowheads="1"/>
              </p:cNvSpPr>
              <p:nvPr/>
            </p:nvSpPr>
            <p:spPr bwMode="gray">
              <a:xfrm>
                <a:off x="1167" y="1460"/>
                <a:ext cx="688" cy="341"/>
              </a:xfrm>
              <a:prstGeom prst="rect">
                <a:avLst/>
              </a:prstGeom>
              <a:noFill/>
              <a:ln w="9525" algn="ctr">
                <a:noFill/>
                <a:miter lim="800000"/>
              </a:ln>
              <a:effectLst/>
            </p:spPr>
            <p:txBody>
              <a:bodyPr>
                <a:spAutoFit/>
              </a:bodyPr>
              <a:lstStyle/>
              <a:p>
                <a:pPr marR="0" algn="ctr" defTabSz="914400" eaLnBrk="0" hangingPunct="0">
                  <a:buClrTx/>
                  <a:buSzTx/>
                  <a:buFontTx/>
                  <a:buNone/>
                  <a:defRPr/>
                </a:pPr>
                <a:r>
                  <a:rPr kumimoji="0" lang="zh-CN" altLang="en-US" sz="4300" kern="1200" cap="none" spc="0" normalizeH="0" baseline="0" noProof="1">
                    <a:solidFill>
                      <a:srgbClr val="FFFFFF"/>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a:t>
                </a:r>
                <a:r>
                  <a:rPr kumimoji="0" lang="zh-CN" altLang="zh-CN" sz="4300" kern="1200" cap="none" spc="0" normalizeH="0" baseline="0" noProof="1">
                    <a:solidFill>
                      <a:srgbClr val="FFFFFF"/>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1</a:t>
                </a:r>
                <a:r>
                  <a:rPr kumimoji="0" lang="zh-CN" altLang="en-US" sz="4300" kern="1200" cap="none" spc="0" normalizeH="0" baseline="0" noProof="1">
                    <a:solidFill>
                      <a:srgbClr val="FFFFFF"/>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a:t>
                </a:r>
                <a:endParaRPr kumimoji="0" lang="zh-CN" altLang="en-US" sz="4300" kern="1200" cap="none" spc="0" normalizeH="0" baseline="0" noProof="1">
                  <a:solidFill>
                    <a:srgbClr val="FFFFFF"/>
                  </a:solidFill>
                  <a:effectLst>
                    <a:outerShdw blurRad="38100" dist="38100" dir="2700000" algn="tl">
                      <a:srgbClr val="C0C0C0"/>
                    </a:outerShdw>
                  </a:effectLst>
                  <a:latin typeface="Arial" panose="020B0604020202020204" pitchFamily="34" charset="0"/>
                  <a:ea typeface="黑体" panose="02010609060101010101" pitchFamily="49" charset="-122"/>
                  <a:cs typeface="+mn-cs"/>
                </a:endParaRPr>
              </a:p>
            </p:txBody>
          </p:sp>
          <p:sp>
            <p:nvSpPr>
              <p:cNvPr id="306200" name="Text Box 8"/>
              <p:cNvSpPr txBox="1"/>
              <p:nvPr/>
            </p:nvSpPr>
            <p:spPr>
              <a:xfrm>
                <a:off x="1948" y="1327"/>
                <a:ext cx="2576" cy="287"/>
              </a:xfrm>
              <a:prstGeom prst="rect">
                <a:avLst/>
              </a:prstGeom>
              <a:noFill/>
              <a:ln w="9525">
                <a:noFill/>
              </a:ln>
            </p:spPr>
            <p:txBody>
              <a:bodyPr>
                <a:spAutoFit/>
              </a:bodyPr>
              <a:p>
                <a:pPr eaLnBrk="0" hangingPunct="0"/>
                <a:r>
                  <a:rPr lang="en-US" altLang="zh-CN" dirty="0">
                    <a:solidFill>
                      <a:srgbClr val="000000"/>
                    </a:solidFill>
                    <a:latin typeface="Arial" panose="020B0604020202020204" pitchFamily="34" charset="0"/>
                  </a:rPr>
                  <a:t>   在国境站交接货物的时候，双方要核对运输票据是否正确，是否有错误、遗漏，如果发现问题要及时提出更正。 </a:t>
                </a:r>
                <a:endParaRPr lang="en-US" altLang="zh-CN" dirty="0">
                  <a:solidFill>
                    <a:srgbClr val="000000"/>
                  </a:solidFill>
                  <a:latin typeface="Arial" panose="020B0604020202020204" pitchFamily="34" charset="0"/>
                </a:endParaRPr>
              </a:p>
            </p:txBody>
          </p:sp>
        </p:grpSp>
        <p:grpSp>
          <p:nvGrpSpPr>
            <p:cNvPr id="306182" name="Group 9"/>
            <p:cNvGrpSpPr/>
            <p:nvPr/>
          </p:nvGrpSpPr>
          <p:grpSpPr>
            <a:xfrm>
              <a:off x="2760" y="4882"/>
              <a:ext cx="8760" cy="2057"/>
              <a:chOff x="1104" y="2109"/>
              <a:chExt cx="3504" cy="823"/>
            </a:xfrm>
          </p:grpSpPr>
          <p:sp>
            <p:nvSpPr>
              <p:cNvPr id="306189" name="AutoShape 10"/>
              <p:cNvSpPr/>
              <p:nvPr/>
            </p:nvSpPr>
            <p:spPr>
              <a:xfrm>
                <a:off x="1104" y="2109"/>
                <a:ext cx="3504" cy="823"/>
              </a:xfrm>
              <a:prstGeom prst="roundRect">
                <a:avLst>
                  <a:gd name="adj" fmla="val 10889"/>
                </a:avLst>
              </a:prstGeom>
              <a:gradFill rotWithShape="1">
                <a:gsLst>
                  <a:gs pos="0">
                    <a:srgbClr val="EEEEEE"/>
                  </a:gs>
                  <a:gs pos="100000">
                    <a:srgbClr val="DDDDDD"/>
                  </a:gs>
                </a:gsLst>
                <a:lin ang="2700000" scaled="1"/>
                <a:tileRect/>
              </a:gradFill>
              <a:ln w="38100" cap="flat" cmpd="sng">
                <a:solidFill>
                  <a:srgbClr val="FFFFFF"/>
                </a:solidFill>
                <a:prstDash val="solid"/>
                <a:headEnd type="none" w="med" len="med"/>
                <a:tailEnd type="none" w="med" len="med"/>
              </a:ln>
              <a:effectLst>
                <a:outerShdw dist="135001" dir="2928846" algn="ctr" rotWithShape="0">
                  <a:srgbClr val="000000">
                    <a:alpha val="50000"/>
                  </a:srgbClr>
                </a:outerShdw>
              </a:effectLst>
            </p:spPr>
            <p:txBody>
              <a:bodyPr wrap="none" anchor="ctr" anchorCtr="0"/>
              <a:p>
                <a:endParaRPr lang="zh-CN" altLang="en-US" dirty="0">
                  <a:latin typeface="Arial" panose="020B0604020202020204" pitchFamily="34" charset="0"/>
                </a:endParaRPr>
              </a:p>
            </p:txBody>
          </p:sp>
          <p:sp>
            <p:nvSpPr>
              <p:cNvPr id="306190" name="AutoShape 11"/>
              <p:cNvSpPr/>
              <p:nvPr/>
            </p:nvSpPr>
            <p:spPr>
              <a:xfrm>
                <a:off x="1181" y="2185"/>
                <a:ext cx="675" cy="673"/>
              </a:xfrm>
              <a:prstGeom prst="roundRect">
                <a:avLst>
                  <a:gd name="adj" fmla="val 11921"/>
                </a:avLst>
              </a:prstGeom>
              <a:gradFill rotWithShape="1">
                <a:gsLst>
                  <a:gs pos="0">
                    <a:srgbClr val="009999"/>
                  </a:gs>
                  <a:gs pos="100000">
                    <a:srgbClr val="006B6B"/>
                  </a:gs>
                </a:gsLst>
                <a:lin ang="5400000" scaled="1"/>
                <a:tileRect/>
              </a:gradFill>
              <a:ln w="38100" cap="flat" cmpd="sng">
                <a:solidFill>
                  <a:srgbClr val="000000"/>
                </a:solidFill>
                <a:prstDash val="solid"/>
                <a:headEnd type="none" w="med" len="med"/>
                <a:tailEnd type="none" w="med" len="med"/>
              </a:ln>
            </p:spPr>
            <p:txBody>
              <a:bodyPr wrap="none" anchor="ctr" anchorCtr="0"/>
              <a:p>
                <a:endParaRPr lang="zh-CN" altLang="en-US" dirty="0">
                  <a:latin typeface="Arial" panose="020B0604020202020204" pitchFamily="34" charset="0"/>
                </a:endParaRPr>
              </a:p>
            </p:txBody>
          </p:sp>
          <p:sp>
            <p:nvSpPr>
              <p:cNvPr id="306191" name="Freeform 12"/>
              <p:cNvSpPr/>
              <p:nvPr/>
            </p:nvSpPr>
            <p:spPr>
              <a:xfrm>
                <a:off x="1223" y="2228"/>
                <a:ext cx="337" cy="337"/>
              </a:xfrm>
              <a:custGeom>
                <a:avLst/>
                <a:gdLst/>
                <a:ahLst/>
                <a:cxnLst>
                  <a:cxn ang="0">
                    <a:pos x="21" y="0"/>
                  </a:cxn>
                  <a:cxn ang="0">
                    <a:pos x="0" y="21"/>
                  </a:cxn>
                  <a:cxn ang="0">
                    <a:pos x="0" y="105"/>
                  </a:cxn>
                  <a:cxn ang="0">
                    <a:pos x="29" y="31"/>
                  </a:cxn>
                  <a:cxn ang="0">
                    <a:pos x="106" y="0"/>
                  </a:cxn>
                  <a:cxn ang="0">
                    <a:pos x="21" y="0"/>
                  </a:cxn>
                </a:cxnLst>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93D4D4">
                      <a:alpha val="100000"/>
                    </a:srgbClr>
                  </a:gs>
                  <a:gs pos="100000">
                    <a:srgbClr val="009999">
                      <a:alpha val="0"/>
                    </a:srgbClr>
                  </a:gs>
                </a:gsLst>
                <a:lin ang="2700000" scaled="1"/>
                <a:tileRect/>
              </a:gradFill>
              <a:ln w="0">
                <a:noFill/>
              </a:ln>
            </p:spPr>
            <p:txBody>
              <a:bodyPr/>
              <a:p>
                <a:endParaRPr lang="zh-CN" altLang="en-US"/>
              </a:p>
            </p:txBody>
          </p:sp>
          <p:sp>
            <p:nvSpPr>
              <p:cNvPr id="99341" name="Text Box 13"/>
              <p:cNvSpPr txBox="1">
                <a:spLocks noChangeArrowheads="1"/>
              </p:cNvSpPr>
              <p:nvPr/>
            </p:nvSpPr>
            <p:spPr bwMode="gray">
              <a:xfrm>
                <a:off x="1167" y="2370"/>
                <a:ext cx="688" cy="342"/>
              </a:xfrm>
              <a:prstGeom prst="rect">
                <a:avLst/>
              </a:prstGeom>
              <a:noFill/>
              <a:ln w="9525" algn="ctr">
                <a:noFill/>
                <a:miter lim="800000"/>
              </a:ln>
              <a:effectLst/>
            </p:spPr>
            <p:txBody>
              <a:bodyPr>
                <a:spAutoFit/>
              </a:bodyPr>
              <a:lstStyle/>
              <a:p>
                <a:pPr marR="0" algn="ctr" defTabSz="914400" eaLnBrk="0" hangingPunct="0">
                  <a:buClrTx/>
                  <a:buSzTx/>
                  <a:buFontTx/>
                  <a:buNone/>
                  <a:defRPr/>
                </a:pPr>
                <a:r>
                  <a:rPr kumimoji="0" lang="zh-CN" altLang="en-US" sz="4300" kern="1200" cap="none" spc="0" normalizeH="0" baseline="0" noProof="1">
                    <a:solidFill>
                      <a:srgbClr val="FFFFFF"/>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a:t>
                </a:r>
                <a:r>
                  <a:rPr kumimoji="0" lang="zh-CN" altLang="zh-CN" sz="4300" kern="1200" cap="none" spc="0" normalizeH="0" baseline="0" noProof="1">
                    <a:solidFill>
                      <a:srgbClr val="FFFFFF"/>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2</a:t>
                </a:r>
                <a:r>
                  <a:rPr kumimoji="0" lang="zh-CN" altLang="en-US" sz="4300" kern="1200" cap="none" spc="0" normalizeH="0" baseline="0" noProof="1">
                    <a:solidFill>
                      <a:srgbClr val="FFFFFF"/>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a:t>
                </a:r>
                <a:endParaRPr kumimoji="0" lang="zh-CN" altLang="en-US" sz="4300" kern="1200" cap="none" spc="0" normalizeH="0" baseline="0" noProof="1">
                  <a:solidFill>
                    <a:srgbClr val="FFFFFF"/>
                  </a:solidFill>
                  <a:effectLst>
                    <a:outerShdw blurRad="38100" dist="38100" dir="2700000" algn="tl">
                      <a:srgbClr val="C0C0C0"/>
                    </a:outerShdw>
                  </a:effectLst>
                  <a:latin typeface="Arial" panose="020B0604020202020204" pitchFamily="34" charset="0"/>
                  <a:ea typeface="黑体" panose="02010609060101010101" pitchFamily="49" charset="-122"/>
                  <a:cs typeface="+mn-cs"/>
                </a:endParaRPr>
              </a:p>
            </p:txBody>
          </p:sp>
          <p:sp>
            <p:nvSpPr>
              <p:cNvPr id="306193" name="Text Box 14"/>
              <p:cNvSpPr txBox="1"/>
              <p:nvPr/>
            </p:nvSpPr>
            <p:spPr>
              <a:xfrm>
                <a:off x="1948" y="2221"/>
                <a:ext cx="2576" cy="287"/>
              </a:xfrm>
              <a:prstGeom prst="rect">
                <a:avLst/>
              </a:prstGeom>
              <a:noFill/>
              <a:ln w="9525">
                <a:noFill/>
              </a:ln>
            </p:spPr>
            <p:txBody>
              <a:bodyPr>
                <a:spAutoFit/>
              </a:bodyPr>
              <a:p>
                <a:pPr eaLnBrk="0" hangingPunct="0"/>
                <a:r>
                  <a:rPr lang="en-US" altLang="zh-CN" dirty="0">
                    <a:solidFill>
                      <a:srgbClr val="000000"/>
                    </a:solidFill>
                    <a:latin typeface="Arial" panose="020B0604020202020204" pitchFamily="34" charset="0"/>
                  </a:rPr>
                  <a:t> 当运送单证经审核无误后，将出口单据截留三份，易腐货物截留两份，并且对货物办理报关报验的一些规定。    </a:t>
                </a:r>
                <a:endParaRPr lang="en-US" altLang="zh-CN" dirty="0">
                  <a:solidFill>
                    <a:srgbClr val="000000"/>
                  </a:solidFill>
                  <a:latin typeface="Arial" panose="020B0604020202020204" pitchFamily="34" charset="0"/>
                </a:endParaRPr>
              </a:p>
            </p:txBody>
          </p:sp>
        </p:grpSp>
        <p:grpSp>
          <p:nvGrpSpPr>
            <p:cNvPr id="306183" name="Group 15"/>
            <p:cNvGrpSpPr/>
            <p:nvPr/>
          </p:nvGrpSpPr>
          <p:grpSpPr>
            <a:xfrm>
              <a:off x="2760" y="7182"/>
              <a:ext cx="8760" cy="2057"/>
              <a:chOff x="1104" y="3029"/>
              <a:chExt cx="3504" cy="823"/>
            </a:xfrm>
          </p:grpSpPr>
          <p:sp>
            <p:nvSpPr>
              <p:cNvPr id="306184" name="AutoShape 16"/>
              <p:cNvSpPr/>
              <p:nvPr/>
            </p:nvSpPr>
            <p:spPr>
              <a:xfrm>
                <a:off x="1104" y="3029"/>
                <a:ext cx="3504" cy="823"/>
              </a:xfrm>
              <a:prstGeom prst="roundRect">
                <a:avLst>
                  <a:gd name="adj" fmla="val 10889"/>
                </a:avLst>
              </a:prstGeom>
              <a:gradFill rotWithShape="1">
                <a:gsLst>
                  <a:gs pos="0">
                    <a:srgbClr val="EEEEEE"/>
                  </a:gs>
                  <a:gs pos="100000">
                    <a:srgbClr val="DDDDDD"/>
                  </a:gs>
                </a:gsLst>
                <a:lin ang="2700000" scaled="1"/>
                <a:tileRect/>
              </a:gradFill>
              <a:ln w="38100" cap="flat" cmpd="sng">
                <a:solidFill>
                  <a:srgbClr val="FFFFFF"/>
                </a:solidFill>
                <a:prstDash val="solid"/>
                <a:headEnd type="none" w="med" len="med"/>
                <a:tailEnd type="none" w="med" len="med"/>
              </a:ln>
              <a:effectLst>
                <a:outerShdw dist="135001" dir="2928846" algn="ctr" rotWithShape="0">
                  <a:srgbClr val="000000">
                    <a:alpha val="50000"/>
                  </a:srgbClr>
                </a:outerShdw>
              </a:effectLst>
            </p:spPr>
            <p:txBody>
              <a:bodyPr wrap="none" anchor="ctr" anchorCtr="0"/>
              <a:p>
                <a:endParaRPr lang="zh-CN" altLang="en-US" dirty="0">
                  <a:latin typeface="Arial" panose="020B0604020202020204" pitchFamily="34" charset="0"/>
                </a:endParaRPr>
              </a:p>
            </p:txBody>
          </p:sp>
          <p:sp>
            <p:nvSpPr>
              <p:cNvPr id="306185" name="AutoShape 17"/>
              <p:cNvSpPr/>
              <p:nvPr/>
            </p:nvSpPr>
            <p:spPr>
              <a:xfrm>
                <a:off x="1181" y="3105"/>
                <a:ext cx="675" cy="673"/>
              </a:xfrm>
              <a:prstGeom prst="roundRect">
                <a:avLst>
                  <a:gd name="adj" fmla="val 11921"/>
                </a:avLst>
              </a:prstGeom>
              <a:gradFill rotWithShape="1">
                <a:gsLst>
                  <a:gs pos="0">
                    <a:srgbClr val="EC941E"/>
                  </a:gs>
                  <a:gs pos="100000">
                    <a:srgbClr val="A56715"/>
                  </a:gs>
                </a:gsLst>
                <a:lin ang="5400000" scaled="1"/>
                <a:tileRect/>
              </a:gradFill>
              <a:ln w="38100" cap="flat" cmpd="sng">
                <a:solidFill>
                  <a:srgbClr val="000000"/>
                </a:solidFill>
                <a:prstDash val="solid"/>
                <a:headEnd type="none" w="med" len="med"/>
                <a:tailEnd type="none" w="med" len="med"/>
              </a:ln>
            </p:spPr>
            <p:txBody>
              <a:bodyPr wrap="none" anchor="ctr" anchorCtr="0"/>
              <a:p>
                <a:endParaRPr lang="zh-CN" altLang="en-US" dirty="0">
                  <a:latin typeface="Arial" panose="020B0604020202020204" pitchFamily="34" charset="0"/>
                </a:endParaRPr>
              </a:p>
            </p:txBody>
          </p:sp>
          <p:sp>
            <p:nvSpPr>
              <p:cNvPr id="306186" name="Freeform 18"/>
              <p:cNvSpPr/>
              <p:nvPr/>
            </p:nvSpPr>
            <p:spPr>
              <a:xfrm>
                <a:off x="1223" y="3148"/>
                <a:ext cx="337" cy="337"/>
              </a:xfrm>
              <a:custGeom>
                <a:avLst/>
                <a:gdLst/>
                <a:ahLst/>
                <a:cxnLst>
                  <a:cxn ang="0">
                    <a:pos x="21" y="0"/>
                  </a:cxn>
                  <a:cxn ang="0">
                    <a:pos x="0" y="21"/>
                  </a:cxn>
                  <a:cxn ang="0">
                    <a:pos x="0" y="105"/>
                  </a:cxn>
                  <a:cxn ang="0">
                    <a:pos x="29" y="31"/>
                  </a:cxn>
                  <a:cxn ang="0">
                    <a:pos x="106" y="0"/>
                  </a:cxn>
                  <a:cxn ang="0">
                    <a:pos x="21" y="0"/>
                  </a:cxn>
                </a:cxnLst>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F6CB92">
                      <a:alpha val="100000"/>
                    </a:srgbClr>
                  </a:gs>
                  <a:gs pos="100000">
                    <a:srgbClr val="EC941E">
                      <a:alpha val="0"/>
                    </a:srgbClr>
                  </a:gs>
                </a:gsLst>
                <a:lin ang="2700000" scaled="1"/>
                <a:tileRect/>
              </a:gradFill>
              <a:ln w="0">
                <a:noFill/>
              </a:ln>
            </p:spPr>
            <p:txBody>
              <a:bodyPr/>
              <a:p>
                <a:endParaRPr lang="zh-CN" altLang="en-US"/>
              </a:p>
            </p:txBody>
          </p:sp>
          <p:sp>
            <p:nvSpPr>
              <p:cNvPr id="99347" name="Text Box 19"/>
              <p:cNvSpPr txBox="1">
                <a:spLocks noChangeArrowheads="1"/>
              </p:cNvSpPr>
              <p:nvPr/>
            </p:nvSpPr>
            <p:spPr bwMode="gray">
              <a:xfrm>
                <a:off x="1167" y="3289"/>
                <a:ext cx="688" cy="342"/>
              </a:xfrm>
              <a:prstGeom prst="rect">
                <a:avLst/>
              </a:prstGeom>
              <a:noFill/>
              <a:ln w="9525" algn="ctr">
                <a:noFill/>
                <a:miter lim="800000"/>
              </a:ln>
              <a:effectLst/>
            </p:spPr>
            <p:txBody>
              <a:bodyPr>
                <a:spAutoFit/>
              </a:bodyPr>
              <a:lstStyle/>
              <a:p>
                <a:pPr marR="0" algn="ctr" defTabSz="914400" eaLnBrk="0" hangingPunct="0">
                  <a:buClrTx/>
                  <a:buSzTx/>
                  <a:buFontTx/>
                  <a:buNone/>
                  <a:defRPr/>
                </a:pPr>
                <a:r>
                  <a:rPr kumimoji="0" lang="zh-CN" altLang="en-US" sz="4300" kern="1200" cap="none" spc="0" normalizeH="0" baseline="0" noProof="1">
                    <a:solidFill>
                      <a:srgbClr val="FFFFFF"/>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a:t>
                </a:r>
                <a:r>
                  <a:rPr kumimoji="0" lang="zh-CN" altLang="zh-CN" sz="4300" kern="1200" cap="none" spc="0" normalizeH="0" baseline="0" noProof="1">
                    <a:solidFill>
                      <a:srgbClr val="FFFFFF"/>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3</a:t>
                </a:r>
                <a:r>
                  <a:rPr kumimoji="0" lang="zh-CN" altLang="en-US" sz="4300" kern="1200" cap="none" spc="0" normalizeH="0" baseline="0" noProof="1">
                    <a:solidFill>
                      <a:srgbClr val="FFFFFF"/>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a:t>
                </a:r>
                <a:endParaRPr kumimoji="0" lang="zh-CN" altLang="en-US" sz="4300" kern="1200" cap="none" spc="0" normalizeH="0" baseline="0" noProof="1">
                  <a:solidFill>
                    <a:srgbClr val="FFFFFF"/>
                  </a:solidFill>
                  <a:effectLst>
                    <a:outerShdw blurRad="38100" dist="38100" dir="2700000" algn="tl">
                      <a:srgbClr val="C0C0C0"/>
                    </a:outerShdw>
                  </a:effectLst>
                  <a:latin typeface="Arial" panose="020B0604020202020204" pitchFamily="34" charset="0"/>
                  <a:ea typeface="黑体" panose="02010609060101010101" pitchFamily="49" charset="-122"/>
                  <a:cs typeface="+mn-cs"/>
                </a:endParaRPr>
              </a:p>
            </p:txBody>
          </p:sp>
          <p:sp>
            <p:nvSpPr>
              <p:cNvPr id="306188" name="Text Box 20"/>
              <p:cNvSpPr txBox="1"/>
              <p:nvPr/>
            </p:nvSpPr>
            <p:spPr>
              <a:xfrm>
                <a:off x="1948" y="3141"/>
                <a:ext cx="2576" cy="287"/>
              </a:xfrm>
              <a:prstGeom prst="rect">
                <a:avLst/>
              </a:prstGeom>
              <a:noFill/>
              <a:ln w="9525">
                <a:noFill/>
              </a:ln>
            </p:spPr>
            <p:txBody>
              <a:bodyPr>
                <a:spAutoFit/>
              </a:bodyPr>
              <a:p>
                <a:pPr eaLnBrk="0" hangingPunct="0"/>
                <a:r>
                  <a:rPr lang="en-US" altLang="zh-CN" dirty="0">
                    <a:solidFill>
                      <a:srgbClr val="000000"/>
                    </a:solidFill>
                    <a:latin typeface="Arial" panose="020B0604020202020204" pitchFamily="34" charset="0"/>
                  </a:rPr>
                  <a:t> 单证手续齐备，交付站在邻国国境站的铁路工作人员会同接收站工作人员共同对货物的票据和货物的实际情况进行检查和核对</a:t>
                </a:r>
                <a:r>
                  <a:rPr lang="zh-CN" altLang="en-US" dirty="0">
                    <a:solidFill>
                      <a:srgbClr val="000000"/>
                    </a:solidFill>
                    <a:latin typeface="Arial" panose="020B0604020202020204" pitchFamily="34" charset="0"/>
                  </a:rPr>
                  <a:t>。</a:t>
                </a:r>
                <a:endParaRPr lang="zh-CN" altLang="en-US" dirty="0">
                  <a:solidFill>
                    <a:srgbClr val="000000"/>
                  </a:solidFill>
                  <a:latin typeface="Arial" panose="020B0604020202020204" pitchFamily="34" charset="0"/>
                </a:endParaRPr>
              </a:p>
            </p:txBody>
          </p:sp>
        </p:grpSp>
      </p:grpSp>
      <p:sp>
        <p:nvSpPr>
          <p:cNvPr id="306179" name="文本框 2"/>
          <p:cNvSpPr txBox="1"/>
          <p:nvPr/>
        </p:nvSpPr>
        <p:spPr>
          <a:xfrm>
            <a:off x="2138363" y="2481263"/>
            <a:ext cx="5916612" cy="711200"/>
          </a:xfrm>
          <a:prstGeom prst="rect">
            <a:avLst/>
          </a:prstGeom>
          <a:noFill/>
          <a:ln w="9525">
            <a:noFill/>
          </a:ln>
        </p:spPr>
        <p:txBody>
          <a:bodyPr wrap="none" lIns="140717" tIns="70359" rIns="140717" bIns="70359">
            <a:spAutoFit/>
          </a:bodyPr>
          <a:p>
            <a:pPr>
              <a:spcBef>
                <a:spcPct val="50000"/>
              </a:spcBef>
              <a:buClr>
                <a:srgbClr val="1F3F5F"/>
              </a:buClr>
            </a:pPr>
            <a:r>
              <a:rPr lang="en-US" altLang="en-US" sz="3700" b="1" dirty="0">
                <a:latin typeface="Arial" panose="020B0604020202020204" pitchFamily="34" charset="0"/>
                <a:sym typeface="宋体" panose="02010600030101010101" pitchFamily="2" charset="-122"/>
              </a:rPr>
              <a:t>2.</a:t>
            </a:r>
            <a:r>
              <a:rPr lang="zh-CN" altLang="en-US" sz="3700" b="1" dirty="0">
                <a:latin typeface="Arial" panose="020B0604020202020204" pitchFamily="34" charset="0"/>
                <a:sym typeface="宋体" panose="02010600030101010101" pitchFamily="2" charset="-122"/>
              </a:rPr>
              <a:t>出口货物交接的一般程序</a:t>
            </a:r>
            <a:endParaRPr lang="zh-CN" altLang="en-US" sz="3700" b="1" dirty="0">
              <a:latin typeface="Arial" panose="020B0604020202020204" pitchFamily="34" charset="0"/>
              <a:sym typeface="宋体" panose="02010600030101010101" pitchFamily="2" charset="-122"/>
            </a:endParaRPr>
          </a:p>
        </p:txBody>
      </p:sp>
      <p:sp>
        <p:nvSpPr>
          <p:cNvPr id="8198" name="Rectangle 2"/>
          <p:cNvSpPr>
            <a:spLocks noGrp="1"/>
          </p:cNvSpPr>
          <p:nvPr/>
        </p:nvSpPr>
        <p:spPr>
          <a:xfrm>
            <a:off x="622300" y="280988"/>
            <a:ext cx="12961938"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chemeClr val="bg1"/>
                </a:solidFill>
                <a:latin typeface="Arial" panose="020B0604020202020204" pitchFamily="34" charset="0"/>
                <a:ea typeface="黑体" panose="02010609060101010101" pitchFamily="49" charset="-122"/>
              </a:defRPr>
            </a:lvl1pPr>
          </a:lstStyle>
          <a:p>
            <a:pPr marL="0" marR="0" lvl="0" indent="0" algn="r" defTabSz="914400" rtl="0" eaLnBrk="1" fontAlgn="base" latinLnBrk="0" hangingPunct="1">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02" name="文本占位符 13313"/>
          <p:cNvSpPr>
            <a:spLocks noGrp="1"/>
          </p:cNvSpPr>
          <p:nvPr>
            <p:ph idx="1"/>
          </p:nvPr>
        </p:nvSpPr>
        <p:spPr>
          <a:xfrm>
            <a:off x="720725" y="2212975"/>
            <a:ext cx="13219113" cy="6921500"/>
          </a:xfrm>
          <a:ln/>
        </p:spPr>
        <p:txBody>
          <a:bodyPr vert="horz" wrap="square" lIns="140717" tIns="70359" rIns="140717" bIns="70359" anchor="t" anchorCtr="0"/>
          <a:p>
            <a:pPr marL="1905" indent="-528955">
              <a:lnSpc>
                <a:spcPct val="150000"/>
              </a:lnSpc>
              <a:buNone/>
            </a:pPr>
            <a:r>
              <a:rPr lang="zh-CN" altLang="en-US" sz="3700" dirty="0">
                <a:solidFill>
                  <a:srgbClr val="000000"/>
                </a:solidFill>
                <a:sym typeface="Arial" panose="020B0604020202020204" pitchFamily="34" charset="0"/>
              </a:rPr>
              <a:t>在国际铁路出口的运输当中，要做好托运前的准备工作，要做好货物的托运、承运以及在国境站货物的交接。作为腾飞国际货运代理企业的工作人员，要充分熟悉上述的业务程序，以便为客户办妥铁路运输的相关程序。</a:t>
            </a:r>
            <a:endParaRPr lang="zh-CN" altLang="en-US" sz="3700" dirty="0">
              <a:solidFill>
                <a:srgbClr val="000000"/>
              </a:solidFill>
              <a:sym typeface="Arial" panose="020B0604020202020204" pitchFamily="34" charset="0"/>
            </a:endParaRPr>
          </a:p>
        </p:txBody>
      </p:sp>
      <p:sp>
        <p:nvSpPr>
          <p:cNvPr id="9220" name="Rectangle 2"/>
          <p:cNvSpPr>
            <a:spLocks noGrp="1"/>
          </p:cNvSpPr>
          <p:nvPr/>
        </p:nvSpPr>
        <p:spPr>
          <a:xfrm>
            <a:off x="622300" y="280988"/>
            <a:ext cx="12961938"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1" fontAlgn="base" latinLnBrk="0" hangingPunct="1">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理解应用</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标题 1"/>
          <p:cNvSpPr>
            <a:spLocks noGrp="1"/>
          </p:cNvSpPr>
          <p:nvPr>
            <p:ph type="title" idx="4294967295"/>
          </p:nvPr>
        </p:nvSpPr>
        <p:spPr>
          <a:ln>
            <a:miter/>
          </a:ln>
        </p:spPr>
        <p:txBody>
          <a:bodyPr vert="horz" wrap="square" lIns="140717" tIns="70359" rIns="140717" bIns="70359"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0" i="0" u="none" strike="noStrike" kern="0" cap="none" spc="0" normalizeH="0" baseline="0" noProof="1">
                <a:ln>
                  <a:noFill/>
                </a:ln>
                <a:solidFill>
                  <a:schemeClr val="bg1"/>
                </a:solidFill>
                <a:effectLst>
                  <a:outerShdw blurRad="38100" dist="38100" dir="2700000">
                    <a:srgbClr val="FFFFFF"/>
                  </a:outerShdw>
                </a:effectLst>
                <a:uLnTx/>
                <a:uFillTx/>
                <a:latin typeface="+mj-lt"/>
                <a:ea typeface="+mj-ea"/>
                <a:cs typeface="+mj-cs"/>
              </a:rPr>
              <a:t>总结扩展</a:t>
            </a:r>
            <a:endParaRPr kumimoji="0" lang="zh-CN" altLang="en-US" sz="6200" b="0" i="0" u="none" strike="noStrike" kern="0" cap="none" spc="0" normalizeH="0" baseline="0" noProof="1">
              <a:ln>
                <a:noFill/>
              </a:ln>
              <a:solidFill>
                <a:schemeClr val="bg1"/>
              </a:solidFill>
              <a:effectLst>
                <a:outerShdw blurRad="38100" dist="38100" dir="2700000">
                  <a:srgbClr val="FFFFFF"/>
                </a:outerShdw>
              </a:effectLst>
              <a:uLnTx/>
              <a:uFillTx/>
              <a:latin typeface="+mj-lt"/>
              <a:ea typeface="+mj-ea"/>
              <a:cs typeface="+mj-cs"/>
            </a:endParaRPr>
          </a:p>
        </p:txBody>
      </p:sp>
      <p:sp>
        <p:nvSpPr>
          <p:cNvPr id="14339" name="内容占位符 2"/>
          <p:cNvSpPr>
            <a:spLocks noGrp="1"/>
          </p:cNvSpPr>
          <p:nvPr>
            <p:ph idx="1"/>
          </p:nvPr>
        </p:nvSpPr>
        <p:spPr>
          <a:xfrm>
            <a:off x="838200" y="2830513"/>
            <a:ext cx="13111163" cy="5846763"/>
          </a:xfrm>
          <a:ln>
            <a:miter/>
          </a:ln>
        </p:spPr>
        <p:txBody>
          <a:bodyPr vert="horz" wrap="square" lIns="140717" tIns="70359" rIns="140717" bIns="70359" numCol="1" anchor="t" anchorCtr="0" compatLnSpc="1"/>
          <a:lstStyle/>
          <a:p>
            <a:pPr marL="0" marR="0" lvl="0" indent="0" algn="l" defTabSz="914400" rtl="0" eaLnBrk="0" fontAlgn="base" latinLnBrk="0" hangingPunct="0">
              <a:lnSpc>
                <a:spcPct val="100000"/>
              </a:lnSpc>
              <a:spcBef>
                <a:spcPct val="20000"/>
              </a:spcBef>
              <a:spcAft>
                <a:spcPct val="0"/>
              </a:spcAft>
              <a:buClrTx/>
              <a:buSzTx/>
              <a:buFontTx/>
              <a:buNone/>
              <a:defRPr/>
            </a:pPr>
            <a:r>
              <a:rPr kumimoji="0" lang="zh-CN" altLang="en-US" sz="4300" b="0" i="0" u="none" strike="noStrike" kern="0" cap="none" spc="0" normalizeH="0" baseline="0" noProof="1">
                <a:ln>
                  <a:noFill/>
                </a:ln>
                <a:solidFill>
                  <a:schemeClr val="tx1"/>
                </a:solidFill>
                <a:effectLst/>
                <a:uLnTx/>
                <a:uFillTx/>
                <a:latin typeface="+mn-lt"/>
                <a:ea typeface="+mn-ea"/>
                <a:cs typeface="+mn-cs"/>
              </a:rPr>
              <a:t>国际铁路货物联运在国境站的交接包括货物和票据的交接。</a:t>
            </a:r>
            <a:endParaRPr kumimoji="0" lang="zh-CN" altLang="en-US" sz="4300" b="0" i="0" u="none" strike="noStrike" kern="0" cap="none" spc="0" normalizeH="0" baseline="0" noProof="1">
              <a:ln>
                <a:noFill/>
              </a:ln>
              <a:solidFill>
                <a:schemeClr val="tx1"/>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4300" b="0" i="0" u="none" strike="noStrike" kern="0" cap="none" spc="0" normalizeH="0" baseline="0" noProof="1">
              <a:ln>
                <a:noFill/>
              </a:ln>
              <a:solidFill>
                <a:schemeClr val="tx1"/>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Tx/>
              <a:buSzTx/>
              <a:buFontTx/>
              <a:buNone/>
              <a:defRPr/>
            </a:pPr>
            <a:r>
              <a:rPr kumimoji="0" lang="zh-CN" altLang="en-US" sz="4300" b="0" i="0" u="none" strike="noStrike" kern="0" cap="none" spc="0" normalizeH="0" baseline="0" noProof="1">
                <a:ln>
                  <a:noFill/>
                </a:ln>
                <a:solidFill>
                  <a:schemeClr val="tx1"/>
                </a:solidFill>
                <a:effectLst/>
                <a:uLnTx/>
                <a:uFillTx/>
                <a:latin typeface="+mn-lt"/>
                <a:ea typeface="+mn-ea"/>
                <a:cs typeface="+mn-cs"/>
              </a:rPr>
              <a:t>运单及其相关添附文件要准确、完备。</a:t>
            </a:r>
            <a:endParaRPr kumimoji="0" lang="zh-CN" altLang="en-US" sz="4300" b="0" i="0" u="none" strike="noStrike" kern="0" cap="none" spc="0" normalizeH="0" baseline="0" noProof="1">
              <a:ln>
                <a:noFill/>
              </a:ln>
              <a:solidFill>
                <a:schemeClr val="tx1"/>
              </a:solidFill>
              <a:effectLst/>
              <a:uLnTx/>
              <a:uFillTx/>
              <a:latin typeface="+mn-lt"/>
              <a:ea typeface="+mn-ea"/>
              <a:cs typeface="+mn-cs"/>
            </a:endParaRPr>
          </a:p>
          <a:p>
            <a:pPr marL="3175" marR="0" lvl="0" indent="-530860" algn="l" defTabSz="914400" rtl="0" eaLnBrk="0" fontAlgn="base" latinLnBrk="0" hangingPunct="0">
              <a:lnSpc>
                <a:spcPct val="100000"/>
              </a:lnSpc>
              <a:spcBef>
                <a:spcPct val="20000"/>
              </a:spcBef>
              <a:spcAft>
                <a:spcPct val="0"/>
              </a:spcAft>
              <a:buClrTx/>
              <a:buSzTx/>
              <a:buFontTx/>
              <a:buNone/>
              <a:defRPr/>
            </a:pPr>
            <a:endParaRPr kumimoji="0" lang="zh-CN" altLang="en-US" sz="4300" b="0" i="0" u="none" strike="noStrike" kern="0" cap="none" spc="0" normalizeH="0" baseline="0" noProof="1">
              <a:ln>
                <a:noFill/>
              </a:ln>
              <a:solidFill>
                <a:schemeClr val="tx1"/>
              </a:solidFill>
              <a:effectLst/>
              <a:uLnTx/>
              <a:uFillTx/>
              <a:latin typeface="+mn-lt"/>
              <a:ea typeface="+mn-ea"/>
              <a:cs typeface="+mn-cs"/>
            </a:endParaRPr>
          </a:p>
        </p:txBody>
      </p:sp>
    </p:spTree>
  </p:cSld>
  <p:clrMapOvr>
    <a:masterClrMapping/>
  </p:clrMapOvr>
  <p:transition>
    <p:fade/>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09250" name="组合 1"/>
          <p:cNvGrpSpPr/>
          <p:nvPr/>
        </p:nvGrpSpPr>
        <p:grpSpPr>
          <a:xfrm>
            <a:off x="1565275" y="2555875"/>
            <a:ext cx="11761788" cy="6546850"/>
            <a:chOff x="1565" y="2700"/>
            <a:chExt cx="11760" cy="6914"/>
          </a:xfrm>
        </p:grpSpPr>
        <p:sp>
          <p:nvSpPr>
            <p:cNvPr id="309252" name="AutoShape 3"/>
            <p:cNvSpPr/>
            <p:nvPr/>
          </p:nvSpPr>
          <p:spPr>
            <a:xfrm>
              <a:off x="1925" y="4282"/>
              <a:ext cx="10630" cy="5332"/>
            </a:xfrm>
            <a:prstGeom prst="roundRect">
              <a:avLst>
                <a:gd name="adj" fmla="val 16667"/>
              </a:avLst>
            </a:prstGeom>
            <a:solidFill>
              <a:srgbClr val="C0C0C0">
                <a:alpha val="50195"/>
              </a:srgbClr>
            </a:solidFill>
            <a:ln w="9525">
              <a:noFill/>
            </a:ln>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grpSp>
          <p:nvGrpSpPr>
            <p:cNvPr id="309253" name="Group 4"/>
            <p:cNvGrpSpPr/>
            <p:nvPr/>
          </p:nvGrpSpPr>
          <p:grpSpPr>
            <a:xfrm>
              <a:off x="1565" y="3855"/>
              <a:ext cx="2895" cy="5212"/>
              <a:chOff x="528" y="1392"/>
              <a:chExt cx="1158" cy="2085"/>
            </a:xfrm>
          </p:grpSpPr>
          <p:sp>
            <p:nvSpPr>
              <p:cNvPr id="309290" name="AutoShape 5"/>
              <p:cNvSpPr/>
              <p:nvPr/>
            </p:nvSpPr>
            <p:spPr>
              <a:xfrm>
                <a:off x="528" y="1392"/>
                <a:ext cx="1158" cy="2085"/>
              </a:xfrm>
              <a:prstGeom prst="roundRect">
                <a:avLst>
                  <a:gd name="adj" fmla="val 16667"/>
                </a:avLst>
              </a:prstGeom>
              <a:gradFill rotWithShape="1">
                <a:gsLst>
                  <a:gs pos="0">
                    <a:srgbClr val="70D34D"/>
                  </a:gs>
                  <a:gs pos="100000">
                    <a:srgbClr val="55A13B"/>
                  </a:gs>
                </a:gsLst>
                <a:lin ang="5400000" scaled="1"/>
                <a:tileRect/>
              </a:gradFill>
              <a:ln w="38100" cap="flat" cmpd="sng">
                <a:solidFill>
                  <a:srgbClr val="FFFFFF"/>
                </a:solidFill>
                <a:prstDash val="solid"/>
                <a:headEnd type="none" w="med" len="med"/>
                <a:tailEnd type="none" w="med" len="med"/>
              </a:ln>
              <a:effectLst>
                <a:outerShdw dist="107763" dir="2699999" algn="ctr" rotWithShape="0">
                  <a:srgbClr val="808080">
                    <a:alpha val="50000"/>
                  </a:srgbClr>
                </a:outerShdw>
              </a:effectLst>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sp>
            <p:nvSpPr>
              <p:cNvPr id="309291" name="AutoShape 6"/>
              <p:cNvSpPr/>
              <p:nvPr/>
            </p:nvSpPr>
            <p:spPr>
              <a:xfrm>
                <a:off x="576" y="1416"/>
                <a:ext cx="1063" cy="288"/>
              </a:xfrm>
              <a:prstGeom prst="roundRect">
                <a:avLst>
                  <a:gd name="adj" fmla="val 50000"/>
                </a:avLst>
              </a:prstGeom>
              <a:gradFill rotWithShape="1">
                <a:gsLst>
                  <a:gs pos="0">
                    <a:srgbClr val="FFFFFF"/>
                  </a:gs>
                  <a:gs pos="100000">
                    <a:srgbClr val="70D34D"/>
                  </a:gs>
                </a:gsLst>
                <a:lin ang="5400000" scaled="1"/>
                <a:tileRect/>
              </a:gradFill>
              <a:ln w="9525">
                <a:noFill/>
              </a:ln>
            </p:spPr>
            <p:txBody>
              <a:bodyPr wrap="none" anchor="ctr" anchorCtr="0"/>
              <a:p>
                <a:pPr algn="ctr"/>
                <a:r>
                  <a:rPr lang="en-US" altLang="zh-CN" sz="3700" dirty="0">
                    <a:solidFill>
                      <a:srgbClr val="000000"/>
                    </a:solidFill>
                    <a:latin typeface="Arial" panose="020B0604020202020204" pitchFamily="34" charset="0"/>
                    <a:cs typeface="Arial" panose="020B0604020202020204" pitchFamily="34" charset="0"/>
                  </a:rPr>
                  <a:t>1</a:t>
                </a:r>
                <a:endParaRPr lang="en-US" altLang="zh-CN" sz="3700" dirty="0">
                  <a:solidFill>
                    <a:srgbClr val="000000"/>
                  </a:solidFill>
                  <a:latin typeface="Arial" panose="020B0604020202020204" pitchFamily="34" charset="0"/>
                  <a:ea typeface="Arial" panose="020B0604020202020204" pitchFamily="34" charset="0"/>
                </a:endParaRPr>
              </a:p>
            </p:txBody>
          </p:sp>
        </p:grpSp>
        <p:grpSp>
          <p:nvGrpSpPr>
            <p:cNvPr id="309254" name="Group 7"/>
            <p:cNvGrpSpPr/>
            <p:nvPr/>
          </p:nvGrpSpPr>
          <p:grpSpPr>
            <a:xfrm>
              <a:off x="5962" y="3855"/>
              <a:ext cx="2895" cy="5212"/>
              <a:chOff x="2287" y="1392"/>
              <a:chExt cx="1158" cy="2085"/>
            </a:xfrm>
          </p:grpSpPr>
          <p:sp>
            <p:nvSpPr>
              <p:cNvPr id="309288" name="AutoShape 8"/>
              <p:cNvSpPr/>
              <p:nvPr/>
            </p:nvSpPr>
            <p:spPr>
              <a:xfrm>
                <a:off x="2287" y="1392"/>
                <a:ext cx="1158" cy="2085"/>
              </a:xfrm>
              <a:prstGeom prst="roundRect">
                <a:avLst>
                  <a:gd name="adj" fmla="val 16667"/>
                </a:avLst>
              </a:prstGeom>
              <a:gradFill rotWithShape="1">
                <a:gsLst>
                  <a:gs pos="0">
                    <a:srgbClr val="4192DB"/>
                  </a:gs>
                  <a:gs pos="100000">
                    <a:srgbClr val="387DBC"/>
                  </a:gs>
                </a:gsLst>
                <a:lin ang="5400000" scaled="1"/>
                <a:tileRect/>
              </a:gradFill>
              <a:ln w="38100" cap="flat" cmpd="sng">
                <a:solidFill>
                  <a:srgbClr val="FFFFFF"/>
                </a:solidFill>
                <a:prstDash val="solid"/>
                <a:headEnd type="none" w="med" len="med"/>
                <a:tailEnd type="none" w="med" len="med"/>
              </a:ln>
              <a:effectLst>
                <a:outerShdw dist="107763" dir="2699999" algn="ctr" rotWithShape="0">
                  <a:srgbClr val="808080">
                    <a:alpha val="50000"/>
                  </a:srgbClr>
                </a:outerShdw>
              </a:effectLst>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sp>
            <p:nvSpPr>
              <p:cNvPr id="309289" name="AutoShape 9"/>
              <p:cNvSpPr/>
              <p:nvPr/>
            </p:nvSpPr>
            <p:spPr>
              <a:xfrm>
                <a:off x="2333" y="1416"/>
                <a:ext cx="1063" cy="288"/>
              </a:xfrm>
              <a:prstGeom prst="roundRect">
                <a:avLst>
                  <a:gd name="adj" fmla="val 50000"/>
                </a:avLst>
              </a:prstGeom>
              <a:gradFill rotWithShape="1">
                <a:gsLst>
                  <a:gs pos="0">
                    <a:srgbClr val="FFFFFF"/>
                  </a:gs>
                  <a:gs pos="100000">
                    <a:srgbClr val="4192DB"/>
                  </a:gs>
                </a:gsLst>
                <a:lin ang="5400000" scaled="1"/>
                <a:tileRect/>
              </a:gradFill>
              <a:ln w="9525">
                <a:noFill/>
              </a:ln>
            </p:spPr>
            <p:txBody>
              <a:bodyPr wrap="none" anchor="ctr" anchorCtr="0"/>
              <a:p>
                <a:pPr algn="ctr"/>
                <a:r>
                  <a:rPr lang="en-US" altLang="zh-CN" sz="3700" dirty="0">
                    <a:solidFill>
                      <a:srgbClr val="000000"/>
                    </a:solidFill>
                    <a:latin typeface="Arial" panose="020B0604020202020204" pitchFamily="34" charset="0"/>
                    <a:cs typeface="Arial" panose="020B0604020202020204" pitchFamily="34" charset="0"/>
                  </a:rPr>
                  <a:t>2</a:t>
                </a:r>
                <a:endParaRPr lang="en-US" altLang="zh-CN" sz="3700" dirty="0">
                  <a:solidFill>
                    <a:srgbClr val="000000"/>
                  </a:solidFill>
                  <a:latin typeface="Arial" panose="020B0604020202020204" pitchFamily="34" charset="0"/>
                  <a:ea typeface="Arial" panose="020B0604020202020204" pitchFamily="34" charset="0"/>
                </a:endParaRPr>
              </a:p>
            </p:txBody>
          </p:sp>
        </p:grpSp>
        <p:grpSp>
          <p:nvGrpSpPr>
            <p:cNvPr id="309255" name="Group 10"/>
            <p:cNvGrpSpPr/>
            <p:nvPr/>
          </p:nvGrpSpPr>
          <p:grpSpPr>
            <a:xfrm>
              <a:off x="10430" y="3855"/>
              <a:ext cx="2895" cy="5212"/>
              <a:chOff x="4074" y="1392"/>
              <a:chExt cx="1158" cy="2085"/>
            </a:xfrm>
          </p:grpSpPr>
          <p:sp>
            <p:nvSpPr>
              <p:cNvPr id="309286" name="AutoShape 11"/>
              <p:cNvSpPr/>
              <p:nvPr/>
            </p:nvSpPr>
            <p:spPr>
              <a:xfrm>
                <a:off x="4074" y="1392"/>
                <a:ext cx="1158" cy="2085"/>
              </a:xfrm>
              <a:prstGeom prst="roundRect">
                <a:avLst>
                  <a:gd name="adj" fmla="val 16667"/>
                </a:avLst>
              </a:prstGeom>
              <a:gradFill rotWithShape="1">
                <a:gsLst>
                  <a:gs pos="0">
                    <a:srgbClr val="70D34D"/>
                  </a:gs>
                  <a:gs pos="100000">
                    <a:srgbClr val="529A38"/>
                  </a:gs>
                </a:gsLst>
                <a:lin ang="5400000" scaled="1"/>
                <a:tileRect/>
              </a:gradFill>
              <a:ln w="38100" cap="flat" cmpd="sng">
                <a:solidFill>
                  <a:srgbClr val="FFFFFF"/>
                </a:solidFill>
                <a:prstDash val="solid"/>
                <a:headEnd type="none" w="med" len="med"/>
                <a:tailEnd type="none" w="med" len="med"/>
              </a:ln>
              <a:effectLst>
                <a:outerShdw dist="107763" dir="2699999" algn="ctr" rotWithShape="0">
                  <a:srgbClr val="808080">
                    <a:alpha val="50000"/>
                  </a:srgbClr>
                </a:outerShdw>
              </a:effectLst>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sp>
            <p:nvSpPr>
              <p:cNvPr id="309287" name="AutoShape 12"/>
              <p:cNvSpPr/>
              <p:nvPr/>
            </p:nvSpPr>
            <p:spPr>
              <a:xfrm>
                <a:off x="4122" y="1422"/>
                <a:ext cx="1063" cy="288"/>
              </a:xfrm>
              <a:prstGeom prst="roundRect">
                <a:avLst>
                  <a:gd name="adj" fmla="val 50000"/>
                </a:avLst>
              </a:prstGeom>
              <a:gradFill rotWithShape="1">
                <a:gsLst>
                  <a:gs pos="0">
                    <a:srgbClr val="FFFFFF"/>
                  </a:gs>
                  <a:gs pos="100000">
                    <a:srgbClr val="70D34D"/>
                  </a:gs>
                </a:gsLst>
                <a:lin ang="5400000" scaled="1"/>
                <a:tileRect/>
              </a:gradFill>
              <a:ln w="9525">
                <a:noFill/>
              </a:ln>
            </p:spPr>
            <p:txBody>
              <a:bodyPr wrap="none" anchor="ctr" anchorCtr="0"/>
              <a:p>
                <a:pPr algn="ctr"/>
                <a:r>
                  <a:rPr lang="en-US" altLang="zh-CN" sz="3700" dirty="0">
                    <a:solidFill>
                      <a:srgbClr val="000000"/>
                    </a:solidFill>
                    <a:latin typeface="Arial" panose="020B0604020202020204" pitchFamily="34" charset="0"/>
                    <a:cs typeface="Arial" panose="020B0604020202020204" pitchFamily="34" charset="0"/>
                  </a:rPr>
                  <a:t>3</a:t>
                </a:r>
                <a:endParaRPr lang="en-US" altLang="zh-CN" sz="3700" dirty="0">
                  <a:solidFill>
                    <a:srgbClr val="000000"/>
                  </a:solidFill>
                  <a:latin typeface="Arial" panose="020B0604020202020204" pitchFamily="34" charset="0"/>
                  <a:ea typeface="Arial" panose="020B0604020202020204" pitchFamily="34" charset="0"/>
                </a:endParaRPr>
              </a:p>
            </p:txBody>
          </p:sp>
        </p:grpSp>
        <p:sp>
          <p:nvSpPr>
            <p:cNvPr id="309256" name="Text Box 13"/>
            <p:cNvSpPr txBox="1"/>
            <p:nvPr/>
          </p:nvSpPr>
          <p:spPr>
            <a:xfrm>
              <a:off x="1643" y="4890"/>
              <a:ext cx="2760" cy="3316"/>
            </a:xfrm>
            <a:prstGeom prst="rect">
              <a:avLst/>
            </a:prstGeom>
            <a:noFill/>
            <a:ln w="9525">
              <a:noFill/>
            </a:ln>
          </p:spPr>
          <p:txBody>
            <a:bodyPr>
              <a:spAutoFit/>
            </a:bodyPr>
            <a:p>
              <a:pPr>
                <a:spcBef>
                  <a:spcPct val="50000"/>
                </a:spcBef>
              </a:pPr>
              <a:r>
                <a:rPr lang="en-US" altLang="zh-CN" sz="2200" b="1" dirty="0">
                  <a:latin typeface="Arial" panose="020B0604020202020204" pitchFamily="34" charset="0"/>
                </a:rPr>
                <a:t>联运进口货物运输标志的编制</a:t>
              </a:r>
              <a:r>
                <a:rPr lang="zh-CN" altLang="en-US" sz="2200" b="1" dirty="0">
                  <a:latin typeface="Arial" panose="020B0604020202020204" pitchFamily="34" charset="0"/>
                </a:rPr>
                <a:t>。</a:t>
              </a:r>
              <a:r>
                <a:rPr lang="en-US" altLang="zh-CN" sz="2200" b="1" dirty="0">
                  <a:latin typeface="Arial" panose="020B0604020202020204" pitchFamily="34" charset="0"/>
                </a:rPr>
                <a:t>  </a:t>
              </a:r>
              <a:endParaRPr lang="en-US" altLang="zh-CN" sz="2200" b="1" dirty="0">
                <a:latin typeface="Arial" panose="020B0604020202020204" pitchFamily="34" charset="0"/>
              </a:endParaRPr>
            </a:p>
            <a:p>
              <a:pPr>
                <a:spcBef>
                  <a:spcPct val="50000"/>
                </a:spcBef>
              </a:pPr>
              <a:r>
                <a:rPr lang="en-US" altLang="zh-CN" sz="2200" b="1" dirty="0">
                  <a:latin typeface="Arial" panose="020B0604020202020204" pitchFamily="34" charset="0"/>
                </a:rPr>
                <a:t>联运进口货物由我们国家的外经贸部统一编制向国外客户订货的货号</a:t>
              </a:r>
              <a:r>
                <a:rPr lang="zh-CN" altLang="en-US" sz="2200" b="1" dirty="0">
                  <a:latin typeface="Arial" panose="020B0604020202020204" pitchFamily="34" charset="0"/>
                </a:rPr>
                <a:t>。</a:t>
              </a:r>
              <a:endParaRPr lang="zh-CN" altLang="en-US" sz="2200" b="1" dirty="0">
                <a:latin typeface="Arial" panose="020B0604020202020204" pitchFamily="34" charset="0"/>
              </a:endParaRPr>
            </a:p>
            <a:p>
              <a:pPr>
                <a:spcBef>
                  <a:spcPct val="50000"/>
                </a:spcBef>
              </a:pPr>
              <a:r>
                <a:rPr lang="en-US" altLang="zh-CN" sz="2200" b="1" dirty="0">
                  <a:latin typeface="Arial" panose="020B0604020202020204" pitchFamily="34" charset="0"/>
                </a:rPr>
                <a:t>这个统一编制的代号就作为收货人的唛头。  </a:t>
              </a:r>
              <a:endParaRPr lang="en-US" altLang="zh-CN" sz="2200" b="1" dirty="0">
                <a:latin typeface="Arial" panose="020B0604020202020204" pitchFamily="34" charset="0"/>
              </a:endParaRPr>
            </a:p>
          </p:txBody>
        </p:sp>
        <p:sp>
          <p:nvSpPr>
            <p:cNvPr id="47117" name="Text Box 14"/>
            <p:cNvSpPr txBox="1"/>
            <p:nvPr/>
          </p:nvSpPr>
          <p:spPr>
            <a:xfrm>
              <a:off x="5963" y="4890"/>
              <a:ext cx="2760" cy="3137"/>
            </a:xfrm>
            <a:prstGeom prst="rect">
              <a:avLst/>
            </a:prstGeom>
            <a:noFill/>
            <a:ln w="9525">
              <a:noFill/>
            </a:ln>
          </p:spPr>
          <p:txBody>
            <a:bodyPr>
              <a:spAutoFit/>
            </a:bodyPr>
            <a:lstStyle/>
            <a:p>
              <a:pPr marR="0" defTabSz="914400">
                <a:spcBef>
                  <a:spcPct val="50000"/>
                </a:spcBef>
                <a:buClrTx/>
                <a:buSzTx/>
                <a:buFontTx/>
                <a:buNone/>
                <a:defRPr/>
              </a:pPr>
              <a:r>
                <a:rPr kumimoji="0" lang="zh-CN" altLang="zh-CN" sz="2200" b="1" kern="1200" cap="none" spc="0" normalizeH="0" baseline="0" noProof="1">
                  <a:effectLst>
                    <a:outerShdw blurRad="38100" dist="38100" dir="2700000" algn="tl">
                      <a:srgbClr val="C0C0C0"/>
                    </a:outerShdw>
                  </a:effectLst>
                  <a:latin typeface="Arial" panose="020B0604020202020204" pitchFamily="34" charset="0"/>
                  <a:ea typeface="黑体" panose="02010609060101010101" pitchFamily="49" charset="-122"/>
                  <a:cs typeface="+mn-cs"/>
                </a:rPr>
                <a:t>审核进口货物联运的条件</a:t>
              </a:r>
              <a:r>
                <a:rPr kumimoji="0" lang="zh-CN" altLang="en-US" sz="2200" b="1" kern="1200" cap="none" spc="0" normalizeH="0" baseline="0" noProof="1">
                  <a:effectLst>
                    <a:outerShdw blurRad="38100" dist="38100" dir="2700000" algn="tl">
                      <a:srgbClr val="C0C0C0"/>
                    </a:outerShdw>
                  </a:effectLst>
                  <a:latin typeface="Arial" panose="020B0604020202020204" pitchFamily="34" charset="0"/>
                  <a:ea typeface="黑体" panose="02010609060101010101" pitchFamily="49" charset="-122"/>
                  <a:cs typeface="+mn-cs"/>
                </a:rPr>
                <a:t>。</a:t>
              </a:r>
              <a:endParaRPr kumimoji="0" lang="zh-CN" altLang="en-US" sz="2200" b="1" kern="1200" cap="none" spc="0" normalizeH="0" baseline="0" noProof="1">
                <a:effectLst>
                  <a:outerShdw blurRad="38100" dist="38100" dir="2700000" algn="tl">
                    <a:srgbClr val="C0C0C0"/>
                  </a:outerShdw>
                </a:effectLst>
                <a:latin typeface="Arial" panose="020B0604020202020204" pitchFamily="34" charset="0"/>
                <a:ea typeface="宋体" panose="02010600030101010101" pitchFamily="2" charset="-122"/>
                <a:cs typeface="+mn-cs"/>
              </a:endParaRPr>
            </a:p>
            <a:p>
              <a:pPr marR="0" defTabSz="914400">
                <a:spcBef>
                  <a:spcPct val="50000"/>
                </a:spcBef>
                <a:buClrTx/>
                <a:buSzTx/>
                <a:buFontTx/>
                <a:buNone/>
                <a:defRPr/>
              </a:pPr>
              <a:r>
                <a:rPr kumimoji="0" lang="zh-CN" altLang="zh-CN" sz="2200" b="1" kern="1200" cap="none" spc="0" normalizeH="0" baseline="0" noProof="1">
                  <a:effectLst>
                    <a:outerShdw blurRad="38100" dist="38100" dir="2700000" algn="tl">
                      <a:srgbClr val="C0C0C0"/>
                    </a:outerShdw>
                  </a:effectLst>
                  <a:latin typeface="Arial" panose="020B0604020202020204" pitchFamily="34" charset="0"/>
                  <a:ea typeface="黑体" panose="02010609060101010101" pitchFamily="49" charset="-122"/>
                  <a:cs typeface="+mn-cs"/>
                </a:rPr>
                <a:t>审核时要审核货物品名是否准确，运输标志的编制是否正确，包装是否符合要求，数量和规格是否符合有关规定。  </a:t>
              </a:r>
              <a:endParaRPr kumimoji="0" lang="zh-CN" altLang="zh-CN" sz="2200" b="1" kern="1200" cap="none" spc="0" normalizeH="0" baseline="0" noProof="1">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47118" name="Text Box 15"/>
            <p:cNvSpPr txBox="1"/>
            <p:nvPr/>
          </p:nvSpPr>
          <p:spPr>
            <a:xfrm>
              <a:off x="10403" y="4890"/>
              <a:ext cx="2760" cy="3137"/>
            </a:xfrm>
            <a:prstGeom prst="rect">
              <a:avLst/>
            </a:prstGeom>
            <a:noFill/>
            <a:ln w="9525">
              <a:noFill/>
            </a:ln>
          </p:spPr>
          <p:txBody>
            <a:bodyPr>
              <a:spAutoFit/>
            </a:bodyPr>
            <a:lstStyle/>
            <a:p>
              <a:pPr marR="0" defTabSz="914400">
                <a:spcBef>
                  <a:spcPct val="50000"/>
                </a:spcBef>
                <a:buClrTx/>
                <a:buSzTx/>
                <a:buFontTx/>
                <a:buNone/>
                <a:defRPr/>
              </a:pPr>
              <a:r>
                <a:rPr kumimoji="0" lang="zh-CN" altLang="zh-CN" sz="2200" b="1" kern="1200" cap="none" spc="0" normalizeH="0" baseline="0" noProof="1">
                  <a:effectLst>
                    <a:outerShdw blurRad="38100" dist="38100" dir="2700000" algn="tl">
                      <a:srgbClr val="C0C0C0"/>
                    </a:outerShdw>
                  </a:effectLst>
                  <a:latin typeface="Arial" panose="020B0604020202020204" pitchFamily="34" charset="0"/>
                  <a:ea typeface="黑体" panose="02010609060101010101" pitchFamily="49" charset="-122"/>
                  <a:cs typeface="+mn-cs"/>
                </a:rPr>
                <a:t>向国境站寄交合同资料</a:t>
              </a:r>
              <a:r>
                <a:rPr kumimoji="0" lang="zh-CN" altLang="en-US" sz="2200" b="1" kern="1200" cap="none" spc="0" normalizeH="0" baseline="0" noProof="1">
                  <a:effectLst>
                    <a:outerShdw blurRad="38100" dist="38100" dir="2700000" algn="tl">
                      <a:srgbClr val="C0C0C0"/>
                    </a:outerShdw>
                  </a:effectLst>
                  <a:latin typeface="Arial" panose="020B0604020202020204" pitchFamily="34" charset="0"/>
                  <a:ea typeface="黑体" panose="02010609060101010101" pitchFamily="49" charset="-122"/>
                  <a:cs typeface="+mn-cs"/>
                </a:rPr>
                <a:t>。</a:t>
              </a:r>
              <a:endParaRPr kumimoji="0" lang="zh-CN" altLang="en-US" sz="2200" b="1" kern="1200" cap="none" spc="0" normalizeH="0" baseline="0" noProof="1">
                <a:effectLst>
                  <a:outerShdw blurRad="38100" dist="38100" dir="2700000" algn="tl">
                    <a:srgbClr val="C0C0C0"/>
                  </a:outerShdw>
                </a:effectLst>
                <a:latin typeface="Arial" panose="020B0604020202020204" pitchFamily="34" charset="0"/>
                <a:ea typeface="宋体" panose="02010600030101010101" pitchFamily="2" charset="-122"/>
                <a:cs typeface="+mn-cs"/>
              </a:endParaRPr>
            </a:p>
            <a:p>
              <a:pPr marR="0" defTabSz="914400">
                <a:spcBef>
                  <a:spcPct val="50000"/>
                </a:spcBef>
                <a:buClrTx/>
                <a:buSzTx/>
                <a:buFontTx/>
                <a:buNone/>
                <a:defRPr/>
              </a:pPr>
              <a:r>
                <a:rPr kumimoji="0" lang="zh-CN" altLang="zh-CN" sz="2200" b="1" kern="1200" cap="none" spc="0" normalizeH="0" baseline="0" noProof="1">
                  <a:effectLst>
                    <a:outerShdw blurRad="38100" dist="38100" dir="2700000" algn="tl">
                      <a:srgbClr val="C0C0C0"/>
                    </a:outerShdw>
                  </a:effectLst>
                  <a:latin typeface="Arial" panose="020B0604020202020204" pitchFamily="34" charset="0"/>
                  <a:ea typeface="黑体" panose="02010609060101010101" pitchFamily="49" charset="-122"/>
                  <a:cs typeface="+mn-cs"/>
                </a:rPr>
                <a:t>寄交给国境站的合同资料包括合同的中文抄本、补充件、协议件、变更申请书、更改书和确认函电等有关资料。</a:t>
              </a:r>
              <a:r>
                <a:rPr kumimoji="0" lang="zh-CN" altLang="zh-CN" sz="2200" b="1" kern="1200" cap="none" spc="0" normalizeH="0" baseline="0" noProof="1">
                  <a:solidFill>
                    <a:srgbClr val="FFFFFF"/>
                  </a:solidFill>
                  <a:latin typeface="Arial" panose="020B0604020202020204" pitchFamily="34" charset="0"/>
                  <a:ea typeface="黑体" panose="02010609060101010101" pitchFamily="49" charset="-122"/>
                  <a:cs typeface="+mn-cs"/>
                </a:rPr>
                <a:t>  </a:t>
              </a:r>
              <a:endParaRPr kumimoji="0" lang="zh-CN" altLang="zh-CN" sz="2200" b="1" kern="1200" cap="none" spc="0" normalizeH="0" baseline="0" noProof="1">
                <a:solidFill>
                  <a:srgbClr val="FFFFFF"/>
                </a:solidFill>
                <a:latin typeface="Arial" panose="020B0604020202020204" pitchFamily="34" charset="0"/>
                <a:ea typeface="宋体" panose="02010600030101010101" pitchFamily="2" charset="-122"/>
                <a:cs typeface="+mn-cs"/>
              </a:endParaRPr>
            </a:p>
          </p:txBody>
        </p:sp>
        <p:grpSp>
          <p:nvGrpSpPr>
            <p:cNvPr id="309259" name="Group 16"/>
            <p:cNvGrpSpPr/>
            <p:nvPr/>
          </p:nvGrpSpPr>
          <p:grpSpPr>
            <a:xfrm>
              <a:off x="4925" y="6255"/>
              <a:ext cx="795" cy="782"/>
              <a:chOff x="1872" y="2352"/>
              <a:chExt cx="240" cy="240"/>
            </a:xfrm>
          </p:grpSpPr>
          <p:grpSp>
            <p:nvGrpSpPr>
              <p:cNvPr id="309274" name="Group 17"/>
              <p:cNvGrpSpPr/>
              <p:nvPr/>
            </p:nvGrpSpPr>
            <p:grpSpPr>
              <a:xfrm>
                <a:off x="1968" y="2352"/>
                <a:ext cx="144" cy="240"/>
                <a:chOff x="1968" y="2352"/>
                <a:chExt cx="144" cy="240"/>
              </a:xfrm>
            </p:grpSpPr>
            <p:sp>
              <p:nvSpPr>
                <p:cNvPr id="309281" name="Oval 18"/>
                <p:cNvSpPr/>
                <p:nvPr/>
              </p:nvSpPr>
              <p:spPr>
                <a:xfrm>
                  <a:off x="1968" y="2352"/>
                  <a:ext cx="48" cy="48"/>
                </a:xfrm>
                <a:prstGeom prst="ellipse">
                  <a:avLst/>
                </a:prstGeom>
                <a:solidFill>
                  <a:srgbClr val="FFFFFF"/>
                </a:solidFill>
                <a:ln w="9525">
                  <a:noFill/>
                </a:ln>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sp>
              <p:nvSpPr>
                <p:cNvPr id="309282" name="Oval 19"/>
                <p:cNvSpPr/>
                <p:nvPr/>
              </p:nvSpPr>
              <p:spPr>
                <a:xfrm>
                  <a:off x="2016" y="2400"/>
                  <a:ext cx="48" cy="48"/>
                </a:xfrm>
                <a:prstGeom prst="ellipse">
                  <a:avLst/>
                </a:prstGeom>
                <a:solidFill>
                  <a:srgbClr val="FFFFFF"/>
                </a:solidFill>
                <a:ln w="9525">
                  <a:noFill/>
                </a:ln>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sp>
              <p:nvSpPr>
                <p:cNvPr id="309283" name="Oval 20"/>
                <p:cNvSpPr/>
                <p:nvPr/>
              </p:nvSpPr>
              <p:spPr>
                <a:xfrm>
                  <a:off x="2064" y="2448"/>
                  <a:ext cx="48" cy="48"/>
                </a:xfrm>
                <a:prstGeom prst="ellipse">
                  <a:avLst/>
                </a:prstGeom>
                <a:solidFill>
                  <a:srgbClr val="FFFFFF"/>
                </a:solidFill>
                <a:ln w="9525">
                  <a:noFill/>
                </a:ln>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sp>
              <p:nvSpPr>
                <p:cNvPr id="309284" name="Oval 21"/>
                <p:cNvSpPr/>
                <p:nvPr/>
              </p:nvSpPr>
              <p:spPr>
                <a:xfrm>
                  <a:off x="2016" y="2496"/>
                  <a:ext cx="48" cy="48"/>
                </a:xfrm>
                <a:prstGeom prst="ellipse">
                  <a:avLst/>
                </a:prstGeom>
                <a:solidFill>
                  <a:srgbClr val="FFFFFF"/>
                </a:solidFill>
                <a:ln w="9525">
                  <a:noFill/>
                </a:ln>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sp>
              <p:nvSpPr>
                <p:cNvPr id="309285" name="Oval 22"/>
                <p:cNvSpPr/>
                <p:nvPr/>
              </p:nvSpPr>
              <p:spPr>
                <a:xfrm>
                  <a:off x="1968" y="2544"/>
                  <a:ext cx="48" cy="48"/>
                </a:xfrm>
                <a:prstGeom prst="ellipse">
                  <a:avLst/>
                </a:prstGeom>
                <a:solidFill>
                  <a:srgbClr val="FFFFFF"/>
                </a:solidFill>
                <a:ln w="9525">
                  <a:noFill/>
                </a:ln>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grpSp>
          <p:grpSp>
            <p:nvGrpSpPr>
              <p:cNvPr id="309275" name="Group 23"/>
              <p:cNvGrpSpPr/>
              <p:nvPr/>
            </p:nvGrpSpPr>
            <p:grpSpPr>
              <a:xfrm>
                <a:off x="1872" y="2352"/>
                <a:ext cx="144" cy="240"/>
                <a:chOff x="1968" y="2352"/>
                <a:chExt cx="144" cy="240"/>
              </a:xfrm>
            </p:grpSpPr>
            <p:sp>
              <p:nvSpPr>
                <p:cNvPr id="309276" name="Oval 24"/>
                <p:cNvSpPr/>
                <p:nvPr/>
              </p:nvSpPr>
              <p:spPr>
                <a:xfrm>
                  <a:off x="1968" y="2352"/>
                  <a:ext cx="48" cy="48"/>
                </a:xfrm>
                <a:prstGeom prst="ellipse">
                  <a:avLst/>
                </a:prstGeom>
                <a:solidFill>
                  <a:srgbClr val="FFFFFF"/>
                </a:solidFill>
                <a:ln w="9525">
                  <a:noFill/>
                </a:ln>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sp>
              <p:nvSpPr>
                <p:cNvPr id="309277" name="Oval 25"/>
                <p:cNvSpPr/>
                <p:nvPr/>
              </p:nvSpPr>
              <p:spPr>
                <a:xfrm>
                  <a:off x="2016" y="2400"/>
                  <a:ext cx="48" cy="48"/>
                </a:xfrm>
                <a:prstGeom prst="ellipse">
                  <a:avLst/>
                </a:prstGeom>
                <a:solidFill>
                  <a:srgbClr val="FFFFFF"/>
                </a:solidFill>
                <a:ln w="9525">
                  <a:noFill/>
                </a:ln>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sp>
              <p:nvSpPr>
                <p:cNvPr id="309278" name="Oval 26"/>
                <p:cNvSpPr/>
                <p:nvPr/>
              </p:nvSpPr>
              <p:spPr>
                <a:xfrm>
                  <a:off x="2064" y="2448"/>
                  <a:ext cx="48" cy="48"/>
                </a:xfrm>
                <a:prstGeom prst="ellipse">
                  <a:avLst/>
                </a:prstGeom>
                <a:solidFill>
                  <a:srgbClr val="FFFFFF"/>
                </a:solidFill>
                <a:ln w="9525">
                  <a:noFill/>
                </a:ln>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sp>
              <p:nvSpPr>
                <p:cNvPr id="309279" name="Oval 27"/>
                <p:cNvSpPr/>
                <p:nvPr/>
              </p:nvSpPr>
              <p:spPr>
                <a:xfrm>
                  <a:off x="2016" y="2496"/>
                  <a:ext cx="48" cy="48"/>
                </a:xfrm>
                <a:prstGeom prst="ellipse">
                  <a:avLst/>
                </a:prstGeom>
                <a:solidFill>
                  <a:srgbClr val="FFFFFF"/>
                </a:solidFill>
                <a:ln w="9525">
                  <a:noFill/>
                </a:ln>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sp>
              <p:nvSpPr>
                <p:cNvPr id="309280" name="Oval 28"/>
                <p:cNvSpPr/>
                <p:nvPr/>
              </p:nvSpPr>
              <p:spPr>
                <a:xfrm>
                  <a:off x="1968" y="2544"/>
                  <a:ext cx="48" cy="48"/>
                </a:xfrm>
                <a:prstGeom prst="ellipse">
                  <a:avLst/>
                </a:prstGeom>
                <a:solidFill>
                  <a:srgbClr val="FFFFFF"/>
                </a:solidFill>
                <a:ln w="9525">
                  <a:noFill/>
                </a:ln>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grpSp>
        </p:grpSp>
        <p:grpSp>
          <p:nvGrpSpPr>
            <p:cNvPr id="309260" name="Group 29"/>
            <p:cNvGrpSpPr/>
            <p:nvPr/>
          </p:nvGrpSpPr>
          <p:grpSpPr>
            <a:xfrm>
              <a:off x="9245" y="6255"/>
              <a:ext cx="795" cy="782"/>
              <a:chOff x="1872" y="2352"/>
              <a:chExt cx="240" cy="240"/>
            </a:xfrm>
          </p:grpSpPr>
          <p:grpSp>
            <p:nvGrpSpPr>
              <p:cNvPr id="309262" name="Group 30"/>
              <p:cNvGrpSpPr/>
              <p:nvPr/>
            </p:nvGrpSpPr>
            <p:grpSpPr>
              <a:xfrm>
                <a:off x="1968" y="2352"/>
                <a:ext cx="144" cy="240"/>
                <a:chOff x="1968" y="2352"/>
                <a:chExt cx="144" cy="240"/>
              </a:xfrm>
            </p:grpSpPr>
            <p:sp>
              <p:nvSpPr>
                <p:cNvPr id="309269" name="Oval 31"/>
                <p:cNvSpPr/>
                <p:nvPr/>
              </p:nvSpPr>
              <p:spPr>
                <a:xfrm>
                  <a:off x="1968" y="2352"/>
                  <a:ext cx="48" cy="48"/>
                </a:xfrm>
                <a:prstGeom prst="ellipse">
                  <a:avLst/>
                </a:prstGeom>
                <a:solidFill>
                  <a:srgbClr val="FFFFFF"/>
                </a:solidFill>
                <a:ln w="9525">
                  <a:noFill/>
                </a:ln>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sp>
              <p:nvSpPr>
                <p:cNvPr id="309270" name="Oval 32"/>
                <p:cNvSpPr/>
                <p:nvPr/>
              </p:nvSpPr>
              <p:spPr>
                <a:xfrm>
                  <a:off x="2016" y="2400"/>
                  <a:ext cx="48" cy="48"/>
                </a:xfrm>
                <a:prstGeom prst="ellipse">
                  <a:avLst/>
                </a:prstGeom>
                <a:solidFill>
                  <a:srgbClr val="FFFFFF"/>
                </a:solidFill>
                <a:ln w="9525">
                  <a:noFill/>
                </a:ln>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sp>
              <p:nvSpPr>
                <p:cNvPr id="309271" name="Oval 33"/>
                <p:cNvSpPr/>
                <p:nvPr/>
              </p:nvSpPr>
              <p:spPr>
                <a:xfrm>
                  <a:off x="2064" y="2448"/>
                  <a:ext cx="48" cy="48"/>
                </a:xfrm>
                <a:prstGeom prst="ellipse">
                  <a:avLst/>
                </a:prstGeom>
                <a:solidFill>
                  <a:srgbClr val="FFFFFF"/>
                </a:solidFill>
                <a:ln w="9525">
                  <a:noFill/>
                </a:ln>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sp>
              <p:nvSpPr>
                <p:cNvPr id="309272" name="Oval 34"/>
                <p:cNvSpPr/>
                <p:nvPr/>
              </p:nvSpPr>
              <p:spPr>
                <a:xfrm>
                  <a:off x="2016" y="2496"/>
                  <a:ext cx="48" cy="48"/>
                </a:xfrm>
                <a:prstGeom prst="ellipse">
                  <a:avLst/>
                </a:prstGeom>
                <a:solidFill>
                  <a:srgbClr val="FFFFFF"/>
                </a:solidFill>
                <a:ln w="9525">
                  <a:noFill/>
                </a:ln>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sp>
              <p:nvSpPr>
                <p:cNvPr id="309273" name="Oval 35"/>
                <p:cNvSpPr/>
                <p:nvPr/>
              </p:nvSpPr>
              <p:spPr>
                <a:xfrm>
                  <a:off x="1968" y="2544"/>
                  <a:ext cx="48" cy="48"/>
                </a:xfrm>
                <a:prstGeom prst="ellipse">
                  <a:avLst/>
                </a:prstGeom>
                <a:solidFill>
                  <a:srgbClr val="FFFFFF"/>
                </a:solidFill>
                <a:ln w="9525">
                  <a:noFill/>
                </a:ln>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grpSp>
          <p:grpSp>
            <p:nvGrpSpPr>
              <p:cNvPr id="309263" name="Group 36"/>
              <p:cNvGrpSpPr/>
              <p:nvPr/>
            </p:nvGrpSpPr>
            <p:grpSpPr>
              <a:xfrm>
                <a:off x="1872" y="2352"/>
                <a:ext cx="144" cy="240"/>
                <a:chOff x="1968" y="2352"/>
                <a:chExt cx="144" cy="240"/>
              </a:xfrm>
            </p:grpSpPr>
            <p:sp>
              <p:nvSpPr>
                <p:cNvPr id="309264" name="Oval 37"/>
                <p:cNvSpPr/>
                <p:nvPr/>
              </p:nvSpPr>
              <p:spPr>
                <a:xfrm>
                  <a:off x="1968" y="2352"/>
                  <a:ext cx="48" cy="48"/>
                </a:xfrm>
                <a:prstGeom prst="ellipse">
                  <a:avLst/>
                </a:prstGeom>
                <a:solidFill>
                  <a:srgbClr val="FFFFFF"/>
                </a:solidFill>
                <a:ln w="9525">
                  <a:noFill/>
                </a:ln>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sp>
              <p:nvSpPr>
                <p:cNvPr id="309265" name="Oval 38"/>
                <p:cNvSpPr/>
                <p:nvPr/>
              </p:nvSpPr>
              <p:spPr>
                <a:xfrm>
                  <a:off x="2016" y="2400"/>
                  <a:ext cx="48" cy="48"/>
                </a:xfrm>
                <a:prstGeom prst="ellipse">
                  <a:avLst/>
                </a:prstGeom>
                <a:solidFill>
                  <a:srgbClr val="FFFFFF"/>
                </a:solidFill>
                <a:ln w="9525">
                  <a:noFill/>
                </a:ln>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sp>
              <p:nvSpPr>
                <p:cNvPr id="309266" name="Oval 39"/>
                <p:cNvSpPr/>
                <p:nvPr/>
              </p:nvSpPr>
              <p:spPr>
                <a:xfrm>
                  <a:off x="2064" y="2448"/>
                  <a:ext cx="48" cy="48"/>
                </a:xfrm>
                <a:prstGeom prst="ellipse">
                  <a:avLst/>
                </a:prstGeom>
                <a:solidFill>
                  <a:srgbClr val="FFFFFF"/>
                </a:solidFill>
                <a:ln w="9525">
                  <a:noFill/>
                </a:ln>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sp>
              <p:nvSpPr>
                <p:cNvPr id="309267" name="Oval 40"/>
                <p:cNvSpPr/>
                <p:nvPr/>
              </p:nvSpPr>
              <p:spPr>
                <a:xfrm>
                  <a:off x="2016" y="2496"/>
                  <a:ext cx="48" cy="48"/>
                </a:xfrm>
                <a:prstGeom prst="ellipse">
                  <a:avLst/>
                </a:prstGeom>
                <a:solidFill>
                  <a:srgbClr val="FFFFFF"/>
                </a:solidFill>
                <a:ln w="9525">
                  <a:noFill/>
                </a:ln>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sp>
              <p:nvSpPr>
                <p:cNvPr id="309268" name="Oval 41"/>
                <p:cNvSpPr/>
                <p:nvPr/>
              </p:nvSpPr>
              <p:spPr>
                <a:xfrm>
                  <a:off x="1968" y="2544"/>
                  <a:ext cx="48" cy="48"/>
                </a:xfrm>
                <a:prstGeom prst="ellipse">
                  <a:avLst/>
                </a:prstGeom>
                <a:solidFill>
                  <a:srgbClr val="FFFFFF"/>
                </a:solidFill>
                <a:ln w="9525">
                  <a:noFill/>
                </a:ln>
              </p:spPr>
              <p:txBody>
                <a:bodyPr wrap="none" anchor="ctr" anchorCtr="0"/>
                <a:p>
                  <a:endParaRPr lang="zh-CN" altLang="en-US" dirty="0">
                    <a:solidFill>
                      <a:srgbClr val="000000"/>
                    </a:solidFill>
                    <a:latin typeface="Arial" panose="020B0604020202020204" pitchFamily="34" charset="0"/>
                    <a:ea typeface="Arial" panose="020B0604020202020204" pitchFamily="34" charset="0"/>
                  </a:endParaRPr>
                </a:p>
              </p:txBody>
            </p:sp>
          </p:grpSp>
        </p:grpSp>
        <p:sp>
          <p:nvSpPr>
            <p:cNvPr id="309261" name="Text Box 42"/>
            <p:cNvSpPr txBox="1"/>
            <p:nvPr/>
          </p:nvSpPr>
          <p:spPr>
            <a:xfrm>
              <a:off x="2363" y="2700"/>
              <a:ext cx="10200" cy="720"/>
            </a:xfrm>
            <a:prstGeom prst="rect">
              <a:avLst/>
            </a:prstGeom>
            <a:noFill/>
            <a:ln w="9525">
              <a:noFill/>
            </a:ln>
          </p:spPr>
          <p:txBody>
            <a:bodyPr>
              <a:spAutoFit/>
            </a:bodyPr>
            <a:p>
              <a:pPr eaLnBrk="0" hangingPunct="0"/>
              <a:r>
                <a:rPr lang="en-US" altLang="zh-CN" sz="3700" b="1" dirty="0">
                  <a:solidFill>
                    <a:srgbClr val="000000"/>
                  </a:solidFill>
                  <a:latin typeface="Arial" panose="020B0604020202020204" pitchFamily="34" charset="0"/>
                </a:rPr>
                <a:t>一、国际铁路货物联运进口前的准备工作</a:t>
              </a:r>
              <a:endParaRPr lang="en-US" altLang="zh-CN" sz="3700" b="1" dirty="0">
                <a:solidFill>
                  <a:srgbClr val="000000"/>
                </a:solidFill>
                <a:latin typeface="Arial" panose="020B0604020202020204" pitchFamily="34" charset="0"/>
              </a:endParaRPr>
            </a:p>
          </p:txBody>
        </p:sp>
      </p:grpSp>
      <p:sp>
        <p:nvSpPr>
          <p:cNvPr id="9220" name="Rectangle 2"/>
          <p:cNvSpPr>
            <a:spLocks noGrp="1"/>
          </p:cNvSpPr>
          <p:nvPr/>
        </p:nvSpPr>
        <p:spPr>
          <a:xfrm>
            <a:off x="622300" y="280988"/>
            <a:ext cx="12961938"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1" fontAlgn="base" latinLnBrk="0" hangingPunct="1">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smtClean="0">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rPr>
              <a:t>国际铁路联运进口流程</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0274" name="组合 1"/>
          <p:cNvGrpSpPr/>
          <p:nvPr/>
        </p:nvGrpSpPr>
        <p:grpSpPr>
          <a:xfrm>
            <a:off x="2170113" y="3451225"/>
            <a:ext cx="11044237" cy="5794375"/>
            <a:chOff x="1511" y="2063"/>
            <a:chExt cx="11044" cy="7044"/>
          </a:xfrm>
        </p:grpSpPr>
        <p:sp>
          <p:nvSpPr>
            <p:cNvPr id="310277" name="AutoShape 2"/>
            <p:cNvSpPr/>
            <p:nvPr/>
          </p:nvSpPr>
          <p:spPr>
            <a:xfrm>
              <a:off x="6715" y="3242"/>
              <a:ext cx="5830" cy="1680"/>
            </a:xfrm>
            <a:prstGeom prst="roundRect">
              <a:avLst>
                <a:gd name="adj" fmla="val 11921"/>
              </a:avLst>
            </a:prstGeom>
            <a:gradFill rotWithShape="1">
              <a:gsLst>
                <a:gs pos="0">
                  <a:srgbClr val="D25050"/>
                </a:gs>
                <a:gs pos="100000">
                  <a:srgbClr val="FF6161"/>
                </a:gs>
              </a:gsLst>
              <a:lin ang="5400000" scaled="1"/>
              <a:tileRect/>
            </a:gradFill>
            <a:ln w="25400" cap="flat" cmpd="sng">
              <a:solidFill>
                <a:srgbClr val="FEFFFF"/>
              </a:solidFill>
              <a:prstDash val="solid"/>
              <a:headEnd type="none" w="med" len="med"/>
              <a:tailEnd type="none" w="med" len="med"/>
            </a:ln>
            <a:effectLst>
              <a:outerShdw dist="53882" dir="2699999" algn="ctr" rotWithShape="0">
                <a:srgbClr val="000000">
                  <a:alpha val="50000"/>
                </a:srgbClr>
              </a:outerShdw>
            </a:effectLst>
          </p:spPr>
          <p:txBody>
            <a:bodyPr wrap="none" anchor="ctr" anchorCtr="0"/>
            <a:p>
              <a:endParaRPr lang="zh-CN" altLang="en-US" sz="3100" dirty="0">
                <a:latin typeface="Arial" panose="020B0604020202020204" pitchFamily="34" charset="0"/>
              </a:endParaRPr>
            </a:p>
          </p:txBody>
        </p:sp>
        <p:sp>
          <p:nvSpPr>
            <p:cNvPr id="310278" name="AutoShape 3"/>
            <p:cNvSpPr/>
            <p:nvPr/>
          </p:nvSpPr>
          <p:spPr>
            <a:xfrm>
              <a:off x="6720" y="5332"/>
              <a:ext cx="5830" cy="1680"/>
            </a:xfrm>
            <a:prstGeom prst="roundRect">
              <a:avLst>
                <a:gd name="adj" fmla="val 11921"/>
              </a:avLst>
            </a:prstGeom>
            <a:gradFill rotWithShape="1">
              <a:gsLst>
                <a:gs pos="0">
                  <a:srgbClr val="D2A115"/>
                </a:gs>
                <a:gs pos="100000">
                  <a:srgbClr val="FFC319"/>
                </a:gs>
              </a:gsLst>
              <a:lin ang="5400000" scaled="1"/>
              <a:tileRect/>
            </a:gradFill>
            <a:ln w="25400" cap="flat" cmpd="sng">
              <a:solidFill>
                <a:srgbClr val="FEFFFF"/>
              </a:solidFill>
              <a:prstDash val="solid"/>
              <a:headEnd type="none" w="med" len="med"/>
              <a:tailEnd type="none" w="med" len="med"/>
            </a:ln>
            <a:effectLst>
              <a:outerShdw dist="53882" dir="2699999" algn="ctr" rotWithShape="0">
                <a:srgbClr val="000000">
                  <a:alpha val="50000"/>
                </a:srgbClr>
              </a:outerShdw>
            </a:effectLst>
          </p:spPr>
          <p:txBody>
            <a:bodyPr wrap="none" anchor="ctr" anchorCtr="0"/>
            <a:p>
              <a:endParaRPr lang="zh-CN" altLang="en-US" sz="3100" dirty="0">
                <a:latin typeface="Arial" panose="020B0604020202020204" pitchFamily="34" charset="0"/>
              </a:endParaRPr>
            </a:p>
          </p:txBody>
        </p:sp>
        <p:sp>
          <p:nvSpPr>
            <p:cNvPr id="310279" name="AutoShape 4"/>
            <p:cNvSpPr/>
            <p:nvPr/>
          </p:nvSpPr>
          <p:spPr>
            <a:xfrm>
              <a:off x="6725" y="7427"/>
              <a:ext cx="5830" cy="1680"/>
            </a:xfrm>
            <a:prstGeom prst="roundRect">
              <a:avLst>
                <a:gd name="adj" fmla="val 11921"/>
              </a:avLst>
            </a:prstGeom>
            <a:gradFill rotWithShape="1">
              <a:gsLst>
                <a:gs pos="0">
                  <a:srgbClr val="4C92D1"/>
                </a:gs>
                <a:gs pos="100000">
                  <a:srgbClr val="5CB1FE"/>
                </a:gs>
              </a:gsLst>
              <a:lin ang="5400000" scaled="1"/>
              <a:tileRect/>
            </a:gradFill>
            <a:ln w="25400" cap="flat" cmpd="sng">
              <a:solidFill>
                <a:srgbClr val="FEFFFF"/>
              </a:solidFill>
              <a:prstDash val="solid"/>
              <a:headEnd type="none" w="med" len="med"/>
              <a:tailEnd type="none" w="med" len="med"/>
            </a:ln>
            <a:effectLst>
              <a:outerShdw dist="53882" dir="2699999" algn="ctr" rotWithShape="0">
                <a:srgbClr val="000000">
                  <a:alpha val="50000"/>
                </a:srgbClr>
              </a:outerShdw>
            </a:effectLst>
          </p:spPr>
          <p:txBody>
            <a:bodyPr wrap="none" anchor="ctr" anchorCtr="0"/>
            <a:p>
              <a:endParaRPr lang="zh-CN" altLang="en-US" sz="3100" dirty="0">
                <a:latin typeface="Arial" panose="020B0604020202020204" pitchFamily="34" charset="0"/>
              </a:endParaRPr>
            </a:p>
          </p:txBody>
        </p:sp>
        <p:pic>
          <p:nvPicPr>
            <p:cNvPr id="310280" name="Picture 5" descr="Picture4"/>
            <p:cNvPicPr>
              <a:picLocks noChangeAspect="1"/>
            </p:cNvPicPr>
            <p:nvPr/>
          </p:nvPicPr>
          <p:blipFill>
            <a:blip r:embed="rId1"/>
            <a:stretch>
              <a:fillRect/>
            </a:stretch>
          </p:blipFill>
          <p:spPr>
            <a:xfrm>
              <a:off x="6820" y="3322"/>
              <a:ext cx="1247" cy="1060"/>
            </a:xfrm>
            <a:prstGeom prst="rect">
              <a:avLst/>
            </a:prstGeom>
            <a:noFill/>
            <a:ln w="9525">
              <a:noFill/>
            </a:ln>
          </p:spPr>
        </p:pic>
        <p:pic>
          <p:nvPicPr>
            <p:cNvPr id="310281" name="Picture 6" descr="Picture4"/>
            <p:cNvPicPr>
              <a:picLocks noChangeAspect="1"/>
            </p:cNvPicPr>
            <p:nvPr/>
          </p:nvPicPr>
          <p:blipFill>
            <a:blip r:embed="rId1"/>
            <a:stretch>
              <a:fillRect/>
            </a:stretch>
          </p:blipFill>
          <p:spPr>
            <a:xfrm>
              <a:off x="6815" y="5417"/>
              <a:ext cx="1250" cy="1060"/>
            </a:xfrm>
            <a:prstGeom prst="rect">
              <a:avLst/>
            </a:prstGeom>
            <a:noFill/>
            <a:ln w="9525">
              <a:noFill/>
            </a:ln>
          </p:spPr>
        </p:pic>
        <p:pic>
          <p:nvPicPr>
            <p:cNvPr id="310282" name="Picture 7" descr="Picture4"/>
            <p:cNvPicPr>
              <a:picLocks noChangeAspect="1"/>
            </p:cNvPicPr>
            <p:nvPr/>
          </p:nvPicPr>
          <p:blipFill>
            <a:blip r:embed="rId1"/>
            <a:stretch>
              <a:fillRect/>
            </a:stretch>
          </p:blipFill>
          <p:spPr>
            <a:xfrm>
              <a:off x="6812" y="7502"/>
              <a:ext cx="1247" cy="1060"/>
            </a:xfrm>
            <a:prstGeom prst="rect">
              <a:avLst/>
            </a:prstGeom>
            <a:noFill/>
            <a:ln w="9525">
              <a:noFill/>
            </a:ln>
          </p:spPr>
        </p:pic>
        <p:grpSp>
          <p:nvGrpSpPr>
            <p:cNvPr id="310283" name="Group 8"/>
            <p:cNvGrpSpPr/>
            <p:nvPr/>
          </p:nvGrpSpPr>
          <p:grpSpPr>
            <a:xfrm>
              <a:off x="1824" y="2063"/>
              <a:ext cx="2960" cy="2875"/>
              <a:chOff x="2457" y="2000"/>
              <a:chExt cx="901" cy="888"/>
            </a:xfrm>
          </p:grpSpPr>
          <p:pic>
            <p:nvPicPr>
              <p:cNvPr id="310309" name="Picture 9" descr="circuler_1"/>
              <p:cNvPicPr>
                <a:picLocks noChangeAspect="1"/>
              </p:cNvPicPr>
              <p:nvPr/>
            </p:nvPicPr>
            <p:blipFill>
              <a:blip r:embed="rId2"/>
              <a:stretch>
                <a:fillRect/>
              </a:stretch>
            </p:blipFill>
            <p:spPr>
              <a:xfrm>
                <a:off x="2457" y="2000"/>
                <a:ext cx="901" cy="886"/>
              </a:xfrm>
              <a:prstGeom prst="rect">
                <a:avLst/>
              </a:prstGeom>
              <a:noFill/>
              <a:ln w="9525">
                <a:noFill/>
              </a:ln>
            </p:spPr>
          </p:pic>
          <p:sp>
            <p:nvSpPr>
              <p:cNvPr id="8202" name="Oval 10"/>
              <p:cNvSpPr>
                <a:spLocks noChangeArrowheads="1"/>
              </p:cNvSpPr>
              <p:nvPr/>
            </p:nvSpPr>
            <p:spPr bwMode="auto">
              <a:xfrm>
                <a:off x="2457" y="2000"/>
                <a:ext cx="895" cy="888"/>
              </a:xfrm>
              <a:prstGeom prst="ellipse">
                <a:avLst/>
              </a:prstGeom>
              <a:gradFill rotWithShape="1">
                <a:gsLst>
                  <a:gs pos="0">
                    <a:srgbClr val="414141">
                      <a:alpha val="89998"/>
                    </a:srgbClr>
                  </a:gs>
                  <a:gs pos="50000">
                    <a:srgbClr val="F8F8F8">
                      <a:alpha val="45000"/>
                    </a:srgbClr>
                  </a:gs>
                  <a:gs pos="100000">
                    <a:srgbClr val="414141">
                      <a:alpha val="89998"/>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31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10313" name="Freeform 11"/>
              <p:cNvSpPr/>
              <p:nvPr/>
            </p:nvSpPr>
            <p:spPr>
              <a:xfrm>
                <a:off x="2550" y="2018"/>
                <a:ext cx="703" cy="308"/>
              </a:xfrm>
              <a:custGeom>
                <a:avLst/>
                <a:gdLst/>
                <a:ahLst/>
                <a:cxnLst>
                  <a:cxn ang="0">
                    <a:pos x="196" y="32"/>
                  </a:cxn>
                  <a:cxn ang="0">
                    <a:pos x="199" y="36"/>
                  </a:cxn>
                  <a:cxn ang="0">
                    <a:pos x="199" y="39"/>
                  </a:cxn>
                  <a:cxn ang="0">
                    <a:pos x="199" y="42"/>
                  </a:cxn>
                  <a:cxn ang="0">
                    <a:pos x="196" y="45"/>
                  </a:cxn>
                  <a:cxn ang="0">
                    <a:pos x="192" y="47"/>
                  </a:cxn>
                  <a:cxn ang="0">
                    <a:pos x="187" y="49"/>
                  </a:cxn>
                  <a:cxn ang="0">
                    <a:pos x="180" y="51"/>
                  </a:cxn>
                  <a:cxn ang="0">
                    <a:pos x="173" y="53"/>
                  </a:cxn>
                  <a:cxn ang="0">
                    <a:pos x="164" y="54"/>
                  </a:cxn>
                  <a:cxn ang="0">
                    <a:pos x="155" y="55"/>
                  </a:cxn>
                  <a:cxn ang="0">
                    <a:pos x="146" y="56"/>
                  </a:cxn>
                  <a:cxn ang="0">
                    <a:pos x="135" y="57"/>
                  </a:cxn>
                  <a:cxn ang="0">
                    <a:pos x="125" y="58"/>
                  </a:cxn>
                  <a:cxn ang="0">
                    <a:pos x="120" y="58"/>
                  </a:cxn>
                  <a:cxn ang="0">
                    <a:pos x="72" y="58"/>
                  </a:cxn>
                  <a:cxn ang="0">
                    <a:pos x="71" y="58"/>
                  </a:cxn>
                  <a:cxn ang="0">
                    <a:pos x="62" y="57"/>
                  </a:cxn>
                  <a:cxn ang="0">
                    <a:pos x="52" y="57"/>
                  </a:cxn>
                  <a:cxn ang="0">
                    <a:pos x="44" y="56"/>
                  </a:cxn>
                  <a:cxn ang="0">
                    <a:pos x="36" y="56"/>
                  </a:cxn>
                  <a:cxn ang="0">
                    <a:pos x="28" y="55"/>
                  </a:cxn>
                  <a:cxn ang="0">
                    <a:pos x="21" y="54"/>
                  </a:cxn>
                  <a:cxn ang="0">
                    <a:pos x="15" y="52"/>
                  </a:cxn>
                  <a:cxn ang="0">
                    <a:pos x="10" y="51"/>
                  </a:cxn>
                  <a:cxn ang="0">
                    <a:pos x="6" y="49"/>
                  </a:cxn>
                  <a:cxn ang="0">
                    <a:pos x="3" y="47"/>
                  </a:cxn>
                  <a:cxn ang="0">
                    <a:pos x="1" y="45"/>
                  </a:cxn>
                  <a:cxn ang="0">
                    <a:pos x="0" y="42"/>
                  </a:cxn>
                  <a:cxn ang="0">
                    <a:pos x="0" y="42"/>
                  </a:cxn>
                  <a:cxn ang="0">
                    <a:pos x="1" y="39"/>
                  </a:cxn>
                  <a:cxn ang="0">
                    <a:pos x="3" y="36"/>
                  </a:cxn>
                  <a:cxn ang="0">
                    <a:pos x="7" y="30"/>
                  </a:cxn>
                  <a:cxn ang="0">
                    <a:pos x="14" y="24"/>
                  </a:cxn>
                  <a:cxn ang="0">
                    <a:pos x="22" y="19"/>
                  </a:cxn>
                  <a:cxn ang="0">
                    <a:pos x="31" y="14"/>
                  </a:cxn>
                  <a:cxn ang="0">
                    <a:pos x="41" y="10"/>
                  </a:cxn>
                  <a:cxn ang="0">
                    <a:pos x="51" y="6"/>
                  </a:cxn>
                  <a:cxn ang="0">
                    <a:pos x="63" y="4"/>
                  </a:cxn>
                  <a:cxn ang="0">
                    <a:pos x="75" y="2"/>
                  </a:cxn>
                  <a:cxn ang="0">
                    <a:pos x="87" y="0"/>
                  </a:cxn>
                  <a:cxn ang="0">
                    <a:pos x="101" y="0"/>
                  </a:cxn>
                  <a:cxn ang="0">
                    <a:pos x="114" y="0"/>
                  </a:cxn>
                  <a:cxn ang="0">
                    <a:pos x="128" y="2"/>
                  </a:cxn>
                  <a:cxn ang="0">
                    <a:pos x="140" y="4"/>
                  </a:cxn>
                  <a:cxn ang="0">
                    <a:pos x="152" y="7"/>
                  </a:cxn>
                  <a:cxn ang="0">
                    <a:pos x="163" y="11"/>
                  </a:cxn>
                  <a:cxn ang="0">
                    <a:pos x="173" y="16"/>
                  </a:cxn>
                  <a:cxn ang="0">
                    <a:pos x="182" y="21"/>
                  </a:cxn>
                  <a:cxn ang="0">
                    <a:pos x="189" y="26"/>
                  </a:cxn>
                  <a:cxn ang="0">
                    <a:pos x="196" y="32"/>
                  </a:cxn>
                </a:cxnLst>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alpha val="100000"/>
                    </a:srgbClr>
                  </a:gs>
                  <a:gs pos="100000">
                    <a:srgbClr val="DDDDDD">
                      <a:alpha val="100000"/>
                    </a:srgbClr>
                  </a:gs>
                </a:gsLst>
                <a:lin ang="5400000" scaled="1"/>
                <a:tileRect/>
              </a:gradFill>
              <a:ln w="0">
                <a:noFill/>
              </a:ln>
            </p:spPr>
            <p:txBody>
              <a:bodyPr/>
              <a:p>
                <a:endParaRPr lang="zh-CN" altLang="en-US"/>
              </a:p>
            </p:txBody>
          </p:sp>
          <p:grpSp>
            <p:nvGrpSpPr>
              <p:cNvPr id="310314" name="Group 12"/>
              <p:cNvGrpSpPr/>
              <p:nvPr/>
            </p:nvGrpSpPr>
            <p:grpSpPr>
              <a:xfrm rot="-1297425" flipH="1" flipV="1">
                <a:off x="2525" y="2693"/>
                <a:ext cx="781" cy="188"/>
                <a:chOff x="2532" y="1051"/>
                <a:chExt cx="893" cy="246"/>
              </a:xfrm>
            </p:grpSpPr>
            <p:grpSp>
              <p:nvGrpSpPr>
                <p:cNvPr id="310315" name="Group 13"/>
                <p:cNvGrpSpPr/>
                <p:nvPr/>
              </p:nvGrpSpPr>
              <p:grpSpPr>
                <a:xfrm>
                  <a:off x="2532" y="1051"/>
                  <a:ext cx="743" cy="185"/>
                  <a:chOff x="1565" y="2568"/>
                  <a:chExt cx="1118" cy="279"/>
                </a:xfrm>
              </p:grpSpPr>
              <p:sp>
                <p:nvSpPr>
                  <p:cNvPr id="310321" name="AutoShape 14"/>
                  <p:cNvSpPr/>
                  <p:nvPr/>
                </p:nvSpPr>
                <p:spPr>
                  <a:xfrm rot="5263130">
                    <a:off x="1856" y="2271"/>
                    <a:ext cx="227" cy="816"/>
                  </a:xfrm>
                  <a:prstGeom prst="moon">
                    <a:avLst>
                      <a:gd name="adj" fmla="val 49773"/>
                    </a:avLst>
                  </a:prstGeom>
                  <a:solidFill>
                    <a:srgbClr val="F8F8F8">
                      <a:alpha val="3922"/>
                    </a:srgbClr>
                  </a:solidFill>
                  <a:ln w="9525">
                    <a:noFill/>
                  </a:ln>
                </p:spPr>
                <p:txBody>
                  <a:bodyPr wrap="none" anchor="ctr" anchorCtr="0"/>
                  <a:p>
                    <a:endParaRPr lang="zh-CN" altLang="en-US" sz="3100" dirty="0">
                      <a:latin typeface="Arial" panose="020B0604020202020204" pitchFamily="34" charset="0"/>
                    </a:endParaRPr>
                  </a:p>
                </p:txBody>
              </p:sp>
              <p:sp>
                <p:nvSpPr>
                  <p:cNvPr id="310322" name="AutoShape 15"/>
                  <p:cNvSpPr/>
                  <p:nvPr/>
                </p:nvSpPr>
                <p:spPr>
                  <a:xfrm rot="6078281">
                    <a:off x="1992" y="2271"/>
                    <a:ext cx="227" cy="816"/>
                  </a:xfrm>
                  <a:prstGeom prst="moon">
                    <a:avLst>
                      <a:gd name="adj" fmla="val 49773"/>
                    </a:avLst>
                  </a:prstGeom>
                  <a:solidFill>
                    <a:srgbClr val="F8F8F8">
                      <a:alpha val="3922"/>
                    </a:srgbClr>
                  </a:solidFill>
                  <a:ln w="9525">
                    <a:noFill/>
                  </a:ln>
                </p:spPr>
                <p:txBody>
                  <a:bodyPr wrap="none" anchor="ctr" anchorCtr="0"/>
                  <a:p>
                    <a:endParaRPr lang="zh-CN" altLang="en-US" sz="3100" dirty="0">
                      <a:latin typeface="Arial" panose="020B0604020202020204" pitchFamily="34" charset="0"/>
                    </a:endParaRPr>
                  </a:p>
                </p:txBody>
              </p:sp>
              <p:sp>
                <p:nvSpPr>
                  <p:cNvPr id="310323" name="AutoShape 16"/>
                  <p:cNvSpPr/>
                  <p:nvPr/>
                </p:nvSpPr>
                <p:spPr>
                  <a:xfrm rot="6373927">
                    <a:off x="2068" y="2293"/>
                    <a:ext cx="227" cy="816"/>
                  </a:xfrm>
                  <a:prstGeom prst="moon">
                    <a:avLst>
                      <a:gd name="adj" fmla="val 49773"/>
                    </a:avLst>
                  </a:prstGeom>
                  <a:solidFill>
                    <a:srgbClr val="F8F8F8">
                      <a:alpha val="3922"/>
                    </a:srgbClr>
                  </a:solidFill>
                  <a:ln w="9525">
                    <a:noFill/>
                  </a:ln>
                </p:spPr>
                <p:txBody>
                  <a:bodyPr wrap="none" anchor="ctr" anchorCtr="0"/>
                  <a:p>
                    <a:endParaRPr lang="zh-CN" altLang="en-US" sz="3100" dirty="0">
                      <a:latin typeface="Arial" panose="020B0604020202020204" pitchFamily="34" charset="0"/>
                    </a:endParaRPr>
                  </a:p>
                </p:txBody>
              </p:sp>
              <p:sp>
                <p:nvSpPr>
                  <p:cNvPr id="310324" name="AutoShape 17"/>
                  <p:cNvSpPr/>
                  <p:nvPr/>
                </p:nvSpPr>
                <p:spPr>
                  <a:xfrm rot="6906312">
                    <a:off x="2158" y="2323"/>
                    <a:ext cx="227" cy="816"/>
                  </a:xfrm>
                  <a:prstGeom prst="moon">
                    <a:avLst>
                      <a:gd name="adj" fmla="val 49773"/>
                    </a:avLst>
                  </a:prstGeom>
                  <a:solidFill>
                    <a:srgbClr val="F8F8F8">
                      <a:alpha val="3922"/>
                    </a:srgbClr>
                  </a:solidFill>
                  <a:ln w="9525">
                    <a:noFill/>
                  </a:ln>
                </p:spPr>
                <p:txBody>
                  <a:bodyPr wrap="none" anchor="ctr" anchorCtr="0"/>
                  <a:p>
                    <a:endParaRPr lang="zh-CN" altLang="en-US" sz="3100" dirty="0">
                      <a:latin typeface="Arial" panose="020B0604020202020204" pitchFamily="34" charset="0"/>
                    </a:endParaRPr>
                  </a:p>
                </p:txBody>
              </p:sp>
            </p:grpSp>
            <p:grpSp>
              <p:nvGrpSpPr>
                <p:cNvPr id="310316" name="Group 18"/>
                <p:cNvGrpSpPr/>
                <p:nvPr/>
              </p:nvGrpSpPr>
              <p:grpSpPr>
                <a:xfrm rot="1353540">
                  <a:off x="2682" y="1111"/>
                  <a:ext cx="743" cy="186"/>
                  <a:chOff x="1565" y="2568"/>
                  <a:chExt cx="1118" cy="279"/>
                </a:xfrm>
              </p:grpSpPr>
              <p:sp>
                <p:nvSpPr>
                  <p:cNvPr id="310317" name="AutoShape 19"/>
                  <p:cNvSpPr/>
                  <p:nvPr/>
                </p:nvSpPr>
                <p:spPr>
                  <a:xfrm rot="5263130">
                    <a:off x="1856" y="2271"/>
                    <a:ext cx="227" cy="816"/>
                  </a:xfrm>
                  <a:prstGeom prst="moon">
                    <a:avLst>
                      <a:gd name="adj" fmla="val 49773"/>
                    </a:avLst>
                  </a:prstGeom>
                  <a:solidFill>
                    <a:srgbClr val="F8F8F8">
                      <a:alpha val="3922"/>
                    </a:srgbClr>
                  </a:solidFill>
                  <a:ln w="9525">
                    <a:noFill/>
                  </a:ln>
                </p:spPr>
                <p:txBody>
                  <a:bodyPr wrap="none" anchor="ctr" anchorCtr="0"/>
                  <a:p>
                    <a:endParaRPr lang="zh-CN" altLang="en-US" sz="3100" dirty="0">
                      <a:latin typeface="Arial" panose="020B0604020202020204" pitchFamily="34" charset="0"/>
                    </a:endParaRPr>
                  </a:p>
                </p:txBody>
              </p:sp>
              <p:sp>
                <p:nvSpPr>
                  <p:cNvPr id="310318" name="AutoShape 20"/>
                  <p:cNvSpPr/>
                  <p:nvPr/>
                </p:nvSpPr>
                <p:spPr>
                  <a:xfrm rot="6078281">
                    <a:off x="1992" y="2271"/>
                    <a:ext cx="227" cy="816"/>
                  </a:xfrm>
                  <a:prstGeom prst="moon">
                    <a:avLst>
                      <a:gd name="adj" fmla="val 49773"/>
                    </a:avLst>
                  </a:prstGeom>
                  <a:solidFill>
                    <a:srgbClr val="F8F8F8">
                      <a:alpha val="3922"/>
                    </a:srgbClr>
                  </a:solidFill>
                  <a:ln w="9525">
                    <a:noFill/>
                  </a:ln>
                </p:spPr>
                <p:txBody>
                  <a:bodyPr wrap="none" anchor="ctr" anchorCtr="0"/>
                  <a:p>
                    <a:endParaRPr lang="zh-CN" altLang="en-US" sz="3100" dirty="0">
                      <a:latin typeface="Arial" panose="020B0604020202020204" pitchFamily="34" charset="0"/>
                    </a:endParaRPr>
                  </a:p>
                </p:txBody>
              </p:sp>
              <p:sp>
                <p:nvSpPr>
                  <p:cNvPr id="310319" name="AutoShape 21"/>
                  <p:cNvSpPr/>
                  <p:nvPr/>
                </p:nvSpPr>
                <p:spPr>
                  <a:xfrm rot="6373927">
                    <a:off x="2068" y="2293"/>
                    <a:ext cx="227" cy="816"/>
                  </a:xfrm>
                  <a:prstGeom prst="moon">
                    <a:avLst>
                      <a:gd name="adj" fmla="val 49773"/>
                    </a:avLst>
                  </a:prstGeom>
                  <a:solidFill>
                    <a:srgbClr val="F8F8F8">
                      <a:alpha val="3922"/>
                    </a:srgbClr>
                  </a:solidFill>
                  <a:ln w="9525">
                    <a:noFill/>
                  </a:ln>
                </p:spPr>
                <p:txBody>
                  <a:bodyPr wrap="none" anchor="ctr" anchorCtr="0"/>
                  <a:p>
                    <a:endParaRPr lang="zh-CN" altLang="en-US" sz="3100" dirty="0">
                      <a:latin typeface="Arial" panose="020B0604020202020204" pitchFamily="34" charset="0"/>
                    </a:endParaRPr>
                  </a:p>
                </p:txBody>
              </p:sp>
              <p:sp>
                <p:nvSpPr>
                  <p:cNvPr id="310320" name="AutoShape 22"/>
                  <p:cNvSpPr/>
                  <p:nvPr/>
                </p:nvSpPr>
                <p:spPr>
                  <a:xfrm rot="6906312">
                    <a:off x="2158" y="2323"/>
                    <a:ext cx="227" cy="816"/>
                  </a:xfrm>
                  <a:prstGeom prst="moon">
                    <a:avLst>
                      <a:gd name="adj" fmla="val 49773"/>
                    </a:avLst>
                  </a:prstGeom>
                  <a:solidFill>
                    <a:srgbClr val="F8F8F8">
                      <a:alpha val="3922"/>
                    </a:srgbClr>
                  </a:solidFill>
                  <a:ln w="9525">
                    <a:noFill/>
                  </a:ln>
                </p:spPr>
                <p:txBody>
                  <a:bodyPr wrap="none" anchor="ctr" anchorCtr="0"/>
                  <a:p>
                    <a:endParaRPr lang="zh-CN" altLang="en-US" sz="3100" dirty="0">
                      <a:latin typeface="Arial" panose="020B0604020202020204" pitchFamily="34" charset="0"/>
                    </a:endParaRPr>
                  </a:p>
                </p:txBody>
              </p:sp>
            </p:grpSp>
          </p:grpSp>
        </p:grpSp>
        <p:grpSp>
          <p:nvGrpSpPr>
            <p:cNvPr id="310284" name="Group 23"/>
            <p:cNvGrpSpPr/>
            <p:nvPr/>
          </p:nvGrpSpPr>
          <p:grpSpPr>
            <a:xfrm>
              <a:off x="1511" y="5086"/>
              <a:ext cx="2960" cy="2875"/>
              <a:chOff x="2457" y="2000"/>
              <a:chExt cx="901" cy="888"/>
            </a:xfrm>
          </p:grpSpPr>
          <p:pic>
            <p:nvPicPr>
              <p:cNvPr id="310293" name="Picture 24" descr="circuler_1"/>
              <p:cNvPicPr>
                <a:picLocks noChangeAspect="1"/>
              </p:cNvPicPr>
              <p:nvPr/>
            </p:nvPicPr>
            <p:blipFill>
              <a:blip r:embed="rId2"/>
              <a:stretch>
                <a:fillRect/>
              </a:stretch>
            </p:blipFill>
            <p:spPr>
              <a:xfrm>
                <a:off x="2457" y="2000"/>
                <a:ext cx="901" cy="886"/>
              </a:xfrm>
              <a:prstGeom prst="rect">
                <a:avLst/>
              </a:prstGeom>
              <a:noFill/>
              <a:ln w="9525">
                <a:noFill/>
              </a:ln>
            </p:spPr>
          </p:pic>
          <p:sp>
            <p:nvSpPr>
              <p:cNvPr id="8217" name="Oval 25"/>
              <p:cNvSpPr>
                <a:spLocks noChangeArrowheads="1"/>
              </p:cNvSpPr>
              <p:nvPr/>
            </p:nvSpPr>
            <p:spPr bwMode="auto">
              <a:xfrm>
                <a:off x="2457" y="2000"/>
                <a:ext cx="895" cy="888"/>
              </a:xfrm>
              <a:prstGeom prst="ellipse">
                <a:avLst/>
              </a:prstGeom>
              <a:gradFill rotWithShape="1">
                <a:gsLst>
                  <a:gs pos="0">
                    <a:srgbClr val="414141">
                      <a:alpha val="89998"/>
                    </a:srgbClr>
                  </a:gs>
                  <a:gs pos="50000">
                    <a:srgbClr val="F8F8F8">
                      <a:alpha val="45000"/>
                    </a:srgbClr>
                  </a:gs>
                  <a:gs pos="100000">
                    <a:srgbClr val="414141">
                      <a:alpha val="89998"/>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31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10297" name="Freeform 26"/>
              <p:cNvSpPr/>
              <p:nvPr/>
            </p:nvSpPr>
            <p:spPr>
              <a:xfrm>
                <a:off x="2550" y="2018"/>
                <a:ext cx="703" cy="308"/>
              </a:xfrm>
              <a:custGeom>
                <a:avLst/>
                <a:gdLst/>
                <a:ahLst/>
                <a:cxnLst>
                  <a:cxn ang="0">
                    <a:pos x="196" y="32"/>
                  </a:cxn>
                  <a:cxn ang="0">
                    <a:pos x="199" y="36"/>
                  </a:cxn>
                  <a:cxn ang="0">
                    <a:pos x="199" y="39"/>
                  </a:cxn>
                  <a:cxn ang="0">
                    <a:pos x="199" y="42"/>
                  </a:cxn>
                  <a:cxn ang="0">
                    <a:pos x="196" y="45"/>
                  </a:cxn>
                  <a:cxn ang="0">
                    <a:pos x="192" y="47"/>
                  </a:cxn>
                  <a:cxn ang="0">
                    <a:pos x="187" y="49"/>
                  </a:cxn>
                  <a:cxn ang="0">
                    <a:pos x="180" y="51"/>
                  </a:cxn>
                  <a:cxn ang="0">
                    <a:pos x="173" y="53"/>
                  </a:cxn>
                  <a:cxn ang="0">
                    <a:pos x="164" y="54"/>
                  </a:cxn>
                  <a:cxn ang="0">
                    <a:pos x="155" y="55"/>
                  </a:cxn>
                  <a:cxn ang="0">
                    <a:pos x="146" y="56"/>
                  </a:cxn>
                  <a:cxn ang="0">
                    <a:pos x="135" y="57"/>
                  </a:cxn>
                  <a:cxn ang="0">
                    <a:pos x="125" y="58"/>
                  </a:cxn>
                  <a:cxn ang="0">
                    <a:pos x="120" y="58"/>
                  </a:cxn>
                  <a:cxn ang="0">
                    <a:pos x="72" y="58"/>
                  </a:cxn>
                  <a:cxn ang="0">
                    <a:pos x="71" y="58"/>
                  </a:cxn>
                  <a:cxn ang="0">
                    <a:pos x="62" y="57"/>
                  </a:cxn>
                  <a:cxn ang="0">
                    <a:pos x="52" y="57"/>
                  </a:cxn>
                  <a:cxn ang="0">
                    <a:pos x="44" y="56"/>
                  </a:cxn>
                  <a:cxn ang="0">
                    <a:pos x="36" y="56"/>
                  </a:cxn>
                  <a:cxn ang="0">
                    <a:pos x="28" y="55"/>
                  </a:cxn>
                  <a:cxn ang="0">
                    <a:pos x="21" y="54"/>
                  </a:cxn>
                  <a:cxn ang="0">
                    <a:pos x="15" y="52"/>
                  </a:cxn>
                  <a:cxn ang="0">
                    <a:pos x="10" y="51"/>
                  </a:cxn>
                  <a:cxn ang="0">
                    <a:pos x="6" y="49"/>
                  </a:cxn>
                  <a:cxn ang="0">
                    <a:pos x="3" y="47"/>
                  </a:cxn>
                  <a:cxn ang="0">
                    <a:pos x="1" y="45"/>
                  </a:cxn>
                  <a:cxn ang="0">
                    <a:pos x="0" y="42"/>
                  </a:cxn>
                  <a:cxn ang="0">
                    <a:pos x="0" y="42"/>
                  </a:cxn>
                  <a:cxn ang="0">
                    <a:pos x="1" y="39"/>
                  </a:cxn>
                  <a:cxn ang="0">
                    <a:pos x="3" y="36"/>
                  </a:cxn>
                  <a:cxn ang="0">
                    <a:pos x="7" y="30"/>
                  </a:cxn>
                  <a:cxn ang="0">
                    <a:pos x="14" y="24"/>
                  </a:cxn>
                  <a:cxn ang="0">
                    <a:pos x="22" y="19"/>
                  </a:cxn>
                  <a:cxn ang="0">
                    <a:pos x="31" y="14"/>
                  </a:cxn>
                  <a:cxn ang="0">
                    <a:pos x="41" y="10"/>
                  </a:cxn>
                  <a:cxn ang="0">
                    <a:pos x="51" y="6"/>
                  </a:cxn>
                  <a:cxn ang="0">
                    <a:pos x="63" y="4"/>
                  </a:cxn>
                  <a:cxn ang="0">
                    <a:pos x="75" y="2"/>
                  </a:cxn>
                  <a:cxn ang="0">
                    <a:pos x="87" y="0"/>
                  </a:cxn>
                  <a:cxn ang="0">
                    <a:pos x="101" y="0"/>
                  </a:cxn>
                  <a:cxn ang="0">
                    <a:pos x="114" y="0"/>
                  </a:cxn>
                  <a:cxn ang="0">
                    <a:pos x="128" y="2"/>
                  </a:cxn>
                  <a:cxn ang="0">
                    <a:pos x="140" y="4"/>
                  </a:cxn>
                  <a:cxn ang="0">
                    <a:pos x="152" y="7"/>
                  </a:cxn>
                  <a:cxn ang="0">
                    <a:pos x="163" y="11"/>
                  </a:cxn>
                  <a:cxn ang="0">
                    <a:pos x="173" y="16"/>
                  </a:cxn>
                  <a:cxn ang="0">
                    <a:pos x="182" y="21"/>
                  </a:cxn>
                  <a:cxn ang="0">
                    <a:pos x="189" y="26"/>
                  </a:cxn>
                  <a:cxn ang="0">
                    <a:pos x="196" y="32"/>
                  </a:cxn>
                </a:cxnLst>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alpha val="100000"/>
                    </a:srgbClr>
                  </a:gs>
                  <a:gs pos="100000">
                    <a:srgbClr val="DDDDDD">
                      <a:alpha val="100000"/>
                    </a:srgbClr>
                  </a:gs>
                </a:gsLst>
                <a:lin ang="5400000" scaled="1"/>
                <a:tileRect/>
              </a:gradFill>
              <a:ln w="0">
                <a:noFill/>
              </a:ln>
            </p:spPr>
            <p:txBody>
              <a:bodyPr/>
              <a:p>
                <a:endParaRPr lang="zh-CN" altLang="en-US"/>
              </a:p>
            </p:txBody>
          </p:sp>
          <p:grpSp>
            <p:nvGrpSpPr>
              <p:cNvPr id="310298" name="Group 27"/>
              <p:cNvGrpSpPr/>
              <p:nvPr/>
            </p:nvGrpSpPr>
            <p:grpSpPr>
              <a:xfrm rot="-1297425" flipH="1" flipV="1">
                <a:off x="2525" y="2693"/>
                <a:ext cx="781" cy="188"/>
                <a:chOff x="2532" y="1051"/>
                <a:chExt cx="893" cy="246"/>
              </a:xfrm>
            </p:grpSpPr>
            <p:grpSp>
              <p:nvGrpSpPr>
                <p:cNvPr id="310299" name="Group 28"/>
                <p:cNvGrpSpPr/>
                <p:nvPr/>
              </p:nvGrpSpPr>
              <p:grpSpPr>
                <a:xfrm>
                  <a:off x="2532" y="1051"/>
                  <a:ext cx="743" cy="185"/>
                  <a:chOff x="1565" y="2568"/>
                  <a:chExt cx="1118" cy="279"/>
                </a:xfrm>
              </p:grpSpPr>
              <p:sp>
                <p:nvSpPr>
                  <p:cNvPr id="310305" name="AutoShape 29"/>
                  <p:cNvSpPr/>
                  <p:nvPr/>
                </p:nvSpPr>
                <p:spPr>
                  <a:xfrm rot="5263130">
                    <a:off x="1856" y="2271"/>
                    <a:ext cx="227" cy="816"/>
                  </a:xfrm>
                  <a:prstGeom prst="moon">
                    <a:avLst>
                      <a:gd name="adj" fmla="val 49773"/>
                    </a:avLst>
                  </a:prstGeom>
                  <a:solidFill>
                    <a:srgbClr val="F8F8F8">
                      <a:alpha val="3922"/>
                    </a:srgbClr>
                  </a:solidFill>
                  <a:ln w="9525">
                    <a:noFill/>
                  </a:ln>
                </p:spPr>
                <p:txBody>
                  <a:bodyPr wrap="none" anchor="ctr" anchorCtr="0"/>
                  <a:p>
                    <a:endParaRPr lang="zh-CN" altLang="en-US" sz="3100" dirty="0">
                      <a:latin typeface="Arial" panose="020B0604020202020204" pitchFamily="34" charset="0"/>
                    </a:endParaRPr>
                  </a:p>
                </p:txBody>
              </p:sp>
              <p:sp>
                <p:nvSpPr>
                  <p:cNvPr id="310306" name="AutoShape 30"/>
                  <p:cNvSpPr/>
                  <p:nvPr/>
                </p:nvSpPr>
                <p:spPr>
                  <a:xfrm rot="6078281">
                    <a:off x="1992" y="2271"/>
                    <a:ext cx="227" cy="816"/>
                  </a:xfrm>
                  <a:prstGeom prst="moon">
                    <a:avLst>
                      <a:gd name="adj" fmla="val 49773"/>
                    </a:avLst>
                  </a:prstGeom>
                  <a:solidFill>
                    <a:srgbClr val="F8F8F8">
                      <a:alpha val="3922"/>
                    </a:srgbClr>
                  </a:solidFill>
                  <a:ln w="9525">
                    <a:noFill/>
                  </a:ln>
                </p:spPr>
                <p:txBody>
                  <a:bodyPr wrap="none" anchor="ctr" anchorCtr="0"/>
                  <a:p>
                    <a:endParaRPr lang="zh-CN" altLang="en-US" sz="3100" dirty="0">
                      <a:latin typeface="Arial" panose="020B0604020202020204" pitchFamily="34" charset="0"/>
                    </a:endParaRPr>
                  </a:p>
                </p:txBody>
              </p:sp>
              <p:sp>
                <p:nvSpPr>
                  <p:cNvPr id="310307" name="AutoShape 31"/>
                  <p:cNvSpPr/>
                  <p:nvPr/>
                </p:nvSpPr>
                <p:spPr>
                  <a:xfrm rot="6373927">
                    <a:off x="2068" y="2293"/>
                    <a:ext cx="227" cy="816"/>
                  </a:xfrm>
                  <a:prstGeom prst="moon">
                    <a:avLst>
                      <a:gd name="adj" fmla="val 49773"/>
                    </a:avLst>
                  </a:prstGeom>
                  <a:solidFill>
                    <a:srgbClr val="F8F8F8">
                      <a:alpha val="3922"/>
                    </a:srgbClr>
                  </a:solidFill>
                  <a:ln w="9525">
                    <a:noFill/>
                  </a:ln>
                </p:spPr>
                <p:txBody>
                  <a:bodyPr wrap="none" anchor="ctr" anchorCtr="0"/>
                  <a:p>
                    <a:endParaRPr lang="zh-CN" altLang="en-US" sz="3100" dirty="0">
                      <a:latin typeface="Arial" panose="020B0604020202020204" pitchFamily="34" charset="0"/>
                    </a:endParaRPr>
                  </a:p>
                </p:txBody>
              </p:sp>
              <p:sp>
                <p:nvSpPr>
                  <p:cNvPr id="310308" name="AutoShape 32"/>
                  <p:cNvSpPr/>
                  <p:nvPr/>
                </p:nvSpPr>
                <p:spPr>
                  <a:xfrm rot="6906312">
                    <a:off x="2158" y="2323"/>
                    <a:ext cx="227" cy="816"/>
                  </a:xfrm>
                  <a:prstGeom prst="moon">
                    <a:avLst>
                      <a:gd name="adj" fmla="val 49773"/>
                    </a:avLst>
                  </a:prstGeom>
                  <a:solidFill>
                    <a:srgbClr val="F8F8F8">
                      <a:alpha val="3922"/>
                    </a:srgbClr>
                  </a:solidFill>
                  <a:ln w="9525">
                    <a:noFill/>
                  </a:ln>
                </p:spPr>
                <p:txBody>
                  <a:bodyPr wrap="none" anchor="ctr" anchorCtr="0"/>
                  <a:p>
                    <a:endParaRPr lang="zh-CN" altLang="en-US" sz="3100" dirty="0">
                      <a:latin typeface="Arial" panose="020B0604020202020204" pitchFamily="34" charset="0"/>
                    </a:endParaRPr>
                  </a:p>
                </p:txBody>
              </p:sp>
            </p:grpSp>
            <p:grpSp>
              <p:nvGrpSpPr>
                <p:cNvPr id="310300" name="Group 33"/>
                <p:cNvGrpSpPr/>
                <p:nvPr/>
              </p:nvGrpSpPr>
              <p:grpSpPr>
                <a:xfrm rot="1353540">
                  <a:off x="2682" y="1111"/>
                  <a:ext cx="743" cy="186"/>
                  <a:chOff x="1565" y="2568"/>
                  <a:chExt cx="1118" cy="279"/>
                </a:xfrm>
              </p:grpSpPr>
              <p:sp>
                <p:nvSpPr>
                  <p:cNvPr id="310301" name="AutoShape 34"/>
                  <p:cNvSpPr/>
                  <p:nvPr/>
                </p:nvSpPr>
                <p:spPr>
                  <a:xfrm rot="5263130">
                    <a:off x="1856" y="2271"/>
                    <a:ext cx="227" cy="816"/>
                  </a:xfrm>
                  <a:prstGeom prst="moon">
                    <a:avLst>
                      <a:gd name="adj" fmla="val 49773"/>
                    </a:avLst>
                  </a:prstGeom>
                  <a:solidFill>
                    <a:srgbClr val="F8F8F8">
                      <a:alpha val="3922"/>
                    </a:srgbClr>
                  </a:solidFill>
                  <a:ln w="9525">
                    <a:noFill/>
                  </a:ln>
                </p:spPr>
                <p:txBody>
                  <a:bodyPr wrap="none" anchor="ctr" anchorCtr="0"/>
                  <a:p>
                    <a:endParaRPr lang="zh-CN" altLang="en-US" sz="3100" dirty="0">
                      <a:latin typeface="Arial" panose="020B0604020202020204" pitchFamily="34" charset="0"/>
                    </a:endParaRPr>
                  </a:p>
                </p:txBody>
              </p:sp>
              <p:sp>
                <p:nvSpPr>
                  <p:cNvPr id="310302" name="AutoShape 35"/>
                  <p:cNvSpPr/>
                  <p:nvPr/>
                </p:nvSpPr>
                <p:spPr>
                  <a:xfrm rot="6078281">
                    <a:off x="1992" y="2271"/>
                    <a:ext cx="227" cy="816"/>
                  </a:xfrm>
                  <a:prstGeom prst="moon">
                    <a:avLst>
                      <a:gd name="adj" fmla="val 49773"/>
                    </a:avLst>
                  </a:prstGeom>
                  <a:solidFill>
                    <a:srgbClr val="F8F8F8">
                      <a:alpha val="3922"/>
                    </a:srgbClr>
                  </a:solidFill>
                  <a:ln w="9525">
                    <a:noFill/>
                  </a:ln>
                </p:spPr>
                <p:txBody>
                  <a:bodyPr wrap="none" anchor="ctr" anchorCtr="0"/>
                  <a:p>
                    <a:endParaRPr lang="zh-CN" altLang="en-US" sz="3100" dirty="0">
                      <a:latin typeface="Arial" panose="020B0604020202020204" pitchFamily="34" charset="0"/>
                    </a:endParaRPr>
                  </a:p>
                </p:txBody>
              </p:sp>
              <p:sp>
                <p:nvSpPr>
                  <p:cNvPr id="310303" name="AutoShape 36"/>
                  <p:cNvSpPr/>
                  <p:nvPr/>
                </p:nvSpPr>
                <p:spPr>
                  <a:xfrm rot="6373927">
                    <a:off x="2068" y="2293"/>
                    <a:ext cx="227" cy="816"/>
                  </a:xfrm>
                  <a:prstGeom prst="moon">
                    <a:avLst>
                      <a:gd name="adj" fmla="val 49773"/>
                    </a:avLst>
                  </a:prstGeom>
                  <a:solidFill>
                    <a:srgbClr val="F8F8F8">
                      <a:alpha val="3922"/>
                    </a:srgbClr>
                  </a:solidFill>
                  <a:ln w="9525">
                    <a:noFill/>
                  </a:ln>
                </p:spPr>
                <p:txBody>
                  <a:bodyPr wrap="none" anchor="ctr" anchorCtr="0"/>
                  <a:p>
                    <a:endParaRPr lang="zh-CN" altLang="en-US" sz="3100" dirty="0">
                      <a:latin typeface="Arial" panose="020B0604020202020204" pitchFamily="34" charset="0"/>
                    </a:endParaRPr>
                  </a:p>
                </p:txBody>
              </p:sp>
              <p:sp>
                <p:nvSpPr>
                  <p:cNvPr id="310304" name="AutoShape 37"/>
                  <p:cNvSpPr/>
                  <p:nvPr/>
                </p:nvSpPr>
                <p:spPr>
                  <a:xfrm rot="6906312">
                    <a:off x="2158" y="2323"/>
                    <a:ext cx="227" cy="816"/>
                  </a:xfrm>
                  <a:prstGeom prst="moon">
                    <a:avLst>
                      <a:gd name="adj" fmla="val 49773"/>
                    </a:avLst>
                  </a:prstGeom>
                  <a:solidFill>
                    <a:srgbClr val="F8F8F8">
                      <a:alpha val="3922"/>
                    </a:srgbClr>
                  </a:solidFill>
                  <a:ln w="9525">
                    <a:noFill/>
                  </a:ln>
                </p:spPr>
                <p:txBody>
                  <a:bodyPr wrap="none" anchor="ctr" anchorCtr="0"/>
                  <a:p>
                    <a:endParaRPr lang="zh-CN" altLang="en-US" sz="3100" dirty="0">
                      <a:latin typeface="Arial" panose="020B0604020202020204" pitchFamily="34" charset="0"/>
                    </a:endParaRPr>
                  </a:p>
                </p:txBody>
              </p:sp>
            </p:grpSp>
          </p:grpSp>
        </p:grpSp>
        <p:sp>
          <p:nvSpPr>
            <p:cNvPr id="105509" name="Rectangle 38"/>
            <p:cNvSpPr/>
            <p:nvPr/>
          </p:nvSpPr>
          <p:spPr>
            <a:xfrm>
              <a:off x="6928" y="5540"/>
              <a:ext cx="5395" cy="1492"/>
            </a:xfrm>
            <a:prstGeom prst="rect">
              <a:avLst/>
            </a:prstGeom>
            <a:noFill/>
            <a:ln w="9525">
              <a:noFill/>
            </a:ln>
            <a:effectLst>
              <a:outerShdw dist="17961" dir="2699999" algn="ctr" rotWithShape="0">
                <a:srgbClr val="000000">
                  <a:alpha val="50000"/>
                </a:srgbClr>
              </a:outerShdw>
            </a:effectLst>
          </p:spPr>
          <p:txBody>
            <a:bodyPr>
              <a:spAutoFit/>
              <a:scene3d>
                <a:camera prst="orthographicFront"/>
                <a:lightRig rig="threePt" dir="t"/>
              </a:scene3d>
            </a:body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3100" b="1" i="0" u="none" strike="noStrike" kern="1200" cap="none" spc="0" normalizeH="0" baseline="0" noProof="1">
                  <a:solidFill>
                    <a:schemeClr val="tx1"/>
                  </a:solidFill>
                  <a:effectLst>
                    <a:outerShdw blurRad="38100" dist="19050" dir="2700000" algn="tl" rotWithShape="0">
                      <a:schemeClr val="dk1">
                        <a:alpha val="40000"/>
                      </a:schemeClr>
                    </a:outerShdw>
                  </a:effectLst>
                  <a:uLnTx/>
                  <a:uFillTx/>
                  <a:latin typeface="Arial" panose="020B0604020202020204" pitchFamily="34" charset="0"/>
                  <a:ea typeface="宋体" panose="02010600030101010101" pitchFamily="2" charset="-122"/>
                  <a:cs typeface="+mn-ea"/>
                </a:rPr>
                <a:t>（</a:t>
              </a:r>
              <a:r>
                <a:rPr kumimoji="0" lang="en-US" altLang="zh-CN" sz="3100" b="1" i="0" u="none" strike="noStrike" kern="1200" cap="none" spc="0" normalizeH="0" baseline="0" noProof="1">
                  <a:solidFill>
                    <a:schemeClr val="tx1"/>
                  </a:solidFill>
                  <a:effectLst>
                    <a:outerShdw blurRad="38100" dist="19050" dir="2700000" algn="tl" rotWithShape="0">
                      <a:schemeClr val="dk1">
                        <a:alpha val="40000"/>
                      </a:schemeClr>
                    </a:outerShdw>
                  </a:effectLst>
                  <a:uLnTx/>
                  <a:uFillTx/>
                  <a:latin typeface="Arial" panose="020B0604020202020204" pitchFamily="34" charset="0"/>
                  <a:ea typeface="宋体" panose="02010600030101010101" pitchFamily="2" charset="-122"/>
                  <a:cs typeface="+mn-ea"/>
                </a:rPr>
                <a:t>2）联运进口货物变更到站和收货人 </a:t>
              </a:r>
              <a:endParaRPr kumimoji="0" lang="en-US" altLang="zh-CN" sz="3100" b="1" i="0" u="none" strike="noStrike" kern="1200" cap="none" spc="0" normalizeH="0" baseline="0" noProof="1">
                <a:solidFill>
                  <a:schemeClr val="tx1"/>
                </a:solidFill>
                <a:effectLst>
                  <a:outerShdw blurRad="38100" dist="19050" dir="2700000" algn="tl" rotWithShape="0">
                    <a:schemeClr val="dk1">
                      <a:alpha val="40000"/>
                    </a:schemeClr>
                  </a:outerShdw>
                </a:effectLst>
                <a:uLnTx/>
                <a:uFillTx/>
                <a:latin typeface="Arial" panose="020B0604020202020204" pitchFamily="34" charset="0"/>
                <a:ea typeface="宋体" panose="02010600030101010101" pitchFamily="2" charset="-122"/>
                <a:cs typeface="+mn-cs"/>
              </a:endParaRPr>
            </a:p>
          </p:txBody>
        </p:sp>
        <p:sp>
          <p:nvSpPr>
            <p:cNvPr id="105510" name="Rectangle 39"/>
            <p:cNvSpPr/>
            <p:nvPr/>
          </p:nvSpPr>
          <p:spPr>
            <a:xfrm>
              <a:off x="6927" y="3437"/>
              <a:ext cx="5396" cy="830"/>
            </a:xfrm>
            <a:prstGeom prst="rect">
              <a:avLst/>
            </a:prstGeom>
            <a:noFill/>
            <a:ln w="9525">
              <a:noFill/>
            </a:ln>
            <a:effectLst>
              <a:outerShdw dist="17961" dir="2699999" algn="ctr" rotWithShape="0">
                <a:srgbClr val="000000">
                  <a:alpha val="50000"/>
                </a:srgbClr>
              </a:outerShdw>
            </a:effectLst>
          </p:spPr>
          <p:txBody>
            <a:bodyPr>
              <a:spAutoFit/>
            </a:body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zh-CN" sz="3100" b="1" i="0" u="none" strike="noStrike" kern="1200" cap="none" spc="0" normalizeH="0" baseline="0" noProof="1">
                  <a:ln>
                    <a:noFill/>
                  </a:ln>
                  <a:solidFill>
                    <a:schemeClr val="tx1"/>
                  </a:solidFill>
                  <a:effectLst>
                    <a:outerShdw blurRad="38100" dist="38100" dir="2700000" algn="tl">
                      <a:srgbClr val="C0C0C0"/>
                    </a:outerShdw>
                  </a:effectLst>
                  <a:uLnTx/>
                  <a:uFillTx/>
                  <a:latin typeface="Arial" panose="020B0604020202020204" pitchFamily="34" charset="0"/>
                  <a:ea typeface="黑体" panose="02010609060101010101" pitchFamily="49" charset="-122"/>
                  <a:cs typeface="+mn-cs"/>
                </a:rPr>
                <a:t>（1）进口合同资料  </a:t>
              </a:r>
              <a:endParaRPr kumimoji="0" lang="zh-CN" altLang="zh-CN" sz="3100" b="1" i="0" u="none" strike="noStrike" kern="1200" cap="none" spc="0" normalizeH="0" baseline="0" noProof="1">
                <a:ln>
                  <a:noFill/>
                </a:ln>
                <a:solidFill>
                  <a:schemeClr val="tx1"/>
                </a:solidFill>
                <a:effectLst>
                  <a:outerShdw blurRad="38100" dist="38100" dir="2700000" algn="tl">
                    <a:srgbClr val="C0C0C0"/>
                  </a:outerShdw>
                </a:effectLst>
                <a:uLnTx/>
                <a:uFillTx/>
                <a:latin typeface="Arial" panose="020B0604020202020204" pitchFamily="34" charset="0"/>
                <a:ea typeface="宋体" panose="02010600030101010101" pitchFamily="2" charset="-122"/>
                <a:cs typeface="+mn-cs"/>
              </a:endParaRPr>
            </a:p>
          </p:txBody>
        </p:sp>
        <p:sp>
          <p:nvSpPr>
            <p:cNvPr id="105511" name="Rectangle 40"/>
            <p:cNvSpPr/>
            <p:nvPr/>
          </p:nvSpPr>
          <p:spPr>
            <a:xfrm>
              <a:off x="6928" y="7608"/>
              <a:ext cx="5395" cy="1492"/>
            </a:xfrm>
            <a:prstGeom prst="rect">
              <a:avLst/>
            </a:prstGeom>
            <a:noFill/>
            <a:ln w="9525">
              <a:noFill/>
            </a:ln>
            <a:effectLst>
              <a:outerShdw dist="17961" dir="2699999" algn="ctr" rotWithShape="0">
                <a:srgbClr val="000000">
                  <a:alpha val="50000"/>
                </a:srgbClr>
              </a:outerShdw>
            </a:effectLst>
          </p:spPr>
          <p:txBody>
            <a:bodyPr>
              <a:spAutoFit/>
              <a:scene3d>
                <a:camera prst="orthographicFront"/>
                <a:lightRig rig="threePt" dir="t"/>
              </a:scene3d>
            </a:body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en-US" altLang="zh-CN" sz="3100" b="1" i="0" u="none" strike="noStrike" kern="1200" cap="none" spc="0" normalizeH="0" baseline="0" noProof="1">
                  <a:solidFill>
                    <a:schemeClr val="tx1"/>
                  </a:solidFill>
                  <a:effectLst>
                    <a:outerShdw blurRad="38100" dist="19050" dir="2700000" algn="tl" rotWithShape="0">
                      <a:schemeClr val="dk1">
                        <a:alpha val="40000"/>
                      </a:schemeClr>
                    </a:outerShdw>
                  </a:effectLst>
                  <a:uLnTx/>
                  <a:uFillTx/>
                  <a:latin typeface="Arial" panose="020B0604020202020204" pitchFamily="34" charset="0"/>
                  <a:ea typeface="宋体" panose="02010600030101010101" pitchFamily="2" charset="-122"/>
                  <a:cs typeface="+mn-ea"/>
                </a:rPr>
                <a:t>（3）</a:t>
              </a:r>
              <a:r>
                <a:rPr kumimoji="0" lang="zh-CN" altLang="en-US" sz="3100" b="1" i="0" u="none" strike="noStrike" kern="1200" cap="none" spc="0" normalizeH="0" baseline="0" noProof="1">
                  <a:solidFill>
                    <a:schemeClr val="tx1"/>
                  </a:solidFill>
                  <a:effectLst>
                    <a:outerShdw blurRad="38100" dist="19050" dir="2700000" algn="tl" rotWithShape="0">
                      <a:schemeClr val="dk1">
                        <a:alpha val="40000"/>
                      </a:schemeClr>
                    </a:outerShdw>
                  </a:effectLst>
                  <a:uLnTx/>
                  <a:uFillTx/>
                  <a:latin typeface="Arial" panose="020B0604020202020204" pitchFamily="34" charset="0"/>
                  <a:ea typeface="宋体" panose="02010600030101010101" pitchFamily="2" charset="-122"/>
                  <a:cs typeface="+mn-ea"/>
                </a:rPr>
                <a:t>小额订货、合装等货物口岸为收货人</a:t>
              </a:r>
              <a:endParaRPr kumimoji="0" lang="zh-CN" altLang="en-US" sz="3100" b="1" i="0" u="none" strike="noStrike" kern="1200" cap="none" spc="0" normalizeH="0" baseline="0" noProof="1">
                <a:solidFill>
                  <a:schemeClr val="tx1"/>
                </a:solidFill>
                <a:effectLst>
                  <a:outerShdw blurRad="38100" dist="19050" dir="2700000" algn="tl" rotWithShape="0">
                    <a:schemeClr val="dk1">
                      <a:alpha val="40000"/>
                    </a:schemeClr>
                  </a:outerShdw>
                </a:effectLst>
                <a:uLnTx/>
                <a:uFillTx/>
                <a:latin typeface="Arial" panose="020B0604020202020204" pitchFamily="34" charset="0"/>
                <a:ea typeface="宋体" panose="02010600030101010101" pitchFamily="2" charset="-122"/>
                <a:cs typeface="+mn-cs"/>
              </a:endParaRPr>
            </a:p>
          </p:txBody>
        </p:sp>
        <p:sp>
          <p:nvSpPr>
            <p:cNvPr id="29737" name="Text Box 41"/>
            <p:cNvSpPr txBox="1">
              <a:spLocks noChangeArrowheads="1"/>
            </p:cNvSpPr>
            <p:nvPr/>
          </p:nvSpPr>
          <p:spPr bwMode="auto">
            <a:xfrm>
              <a:off x="1636" y="2908"/>
              <a:ext cx="3000" cy="716"/>
            </a:xfrm>
            <a:prstGeom prst="rect">
              <a:avLst/>
            </a:prstGeom>
            <a:noFill/>
            <a:ln w="9525">
              <a:noFill/>
              <a:miter lim="800000"/>
            </a:ln>
            <a:effectLst/>
          </p:spPr>
          <p:txBody>
            <a:bodyPr>
              <a:spAutoFit/>
            </a:bodyPr>
            <a:lstStyle/>
            <a:p>
              <a:pPr marR="0" algn="ctr" defTabSz="914400">
                <a:buClrTx/>
                <a:buSzTx/>
                <a:buFontTx/>
                <a:buNone/>
                <a:defRPr/>
              </a:pPr>
              <a:r>
                <a:rPr kumimoji="0" lang="zh-CN" altLang="zh-CN" sz="3100" b="1" kern="1200" cap="none" spc="0" normalizeH="0" baseline="0" noProof="1">
                  <a:solidFill>
                    <a:srgbClr val="000000"/>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1.</a:t>
              </a:r>
              <a:r>
                <a:rPr kumimoji="0" lang="zh-CN" altLang="en-US" sz="3100" b="1" kern="1200" cap="none" spc="0" normalizeH="0" baseline="0" noProof="1">
                  <a:solidFill>
                    <a:srgbClr val="000000"/>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交接与分拨</a:t>
              </a:r>
              <a:endParaRPr kumimoji="0" lang="zh-CN" altLang="en-US" sz="3100" b="1" kern="1200" cap="none" spc="0" normalizeH="0" baseline="0" noProof="1">
                <a:solidFill>
                  <a:srgbClr val="000000"/>
                </a:solidFill>
                <a:effectLst>
                  <a:outerShdw blurRad="38100" dist="38100" dir="2700000" algn="tl">
                    <a:srgbClr val="C0C0C0"/>
                  </a:outerShdw>
                </a:effectLst>
                <a:latin typeface="Arial" panose="020B0604020202020204" pitchFamily="34" charset="0"/>
                <a:ea typeface="黑体" panose="02010609060101010101" pitchFamily="49" charset="-122"/>
                <a:cs typeface="+mn-cs"/>
              </a:endParaRPr>
            </a:p>
          </p:txBody>
        </p:sp>
        <p:sp>
          <p:nvSpPr>
            <p:cNvPr id="29738" name="Text Box 42"/>
            <p:cNvSpPr txBox="1">
              <a:spLocks noChangeArrowheads="1"/>
            </p:cNvSpPr>
            <p:nvPr/>
          </p:nvSpPr>
          <p:spPr bwMode="auto">
            <a:xfrm>
              <a:off x="1581" y="5946"/>
              <a:ext cx="3000" cy="401"/>
            </a:xfrm>
            <a:prstGeom prst="rect">
              <a:avLst/>
            </a:prstGeom>
            <a:noFill/>
            <a:ln w="9525">
              <a:noFill/>
              <a:miter lim="800000"/>
            </a:ln>
            <a:effectLst/>
          </p:spPr>
          <p:txBody>
            <a:bodyPr>
              <a:spAutoFit/>
            </a:bodyPr>
            <a:lstStyle/>
            <a:p>
              <a:pPr marR="0" algn="ctr" defTabSz="914400">
                <a:lnSpc>
                  <a:spcPct val="50000"/>
                </a:lnSpc>
                <a:spcBef>
                  <a:spcPct val="50000"/>
                </a:spcBef>
                <a:buClrTx/>
                <a:buSzTx/>
                <a:buFontTx/>
                <a:buNone/>
                <a:defRPr/>
              </a:pPr>
              <a:r>
                <a:rPr kumimoji="0" lang="zh-CN" altLang="zh-CN" sz="3100" b="1" kern="1200" cap="none" spc="0" normalizeH="0" baseline="0" noProof="1">
                  <a:solidFill>
                    <a:srgbClr val="000000"/>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2.</a:t>
              </a:r>
              <a:r>
                <a:rPr kumimoji="0" lang="zh-CN" altLang="en-US" sz="3100" b="1" kern="1200" cap="none" spc="0" normalizeH="0" baseline="0" noProof="1">
                  <a:solidFill>
                    <a:srgbClr val="000000"/>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注意事项</a:t>
              </a:r>
              <a:endParaRPr kumimoji="0" lang="zh-CN" altLang="en-US" sz="3100" b="1" kern="1200" cap="none" spc="0" normalizeH="0" baseline="0" noProof="1">
                <a:solidFill>
                  <a:srgbClr val="000000"/>
                </a:solidFill>
                <a:effectLst>
                  <a:outerShdw blurRad="38100" dist="38100" dir="2700000" algn="tl">
                    <a:srgbClr val="C0C0C0"/>
                  </a:outerShdw>
                </a:effectLst>
                <a:latin typeface="Arial" panose="020B0604020202020204" pitchFamily="34" charset="0"/>
                <a:ea typeface="黑体" panose="02010609060101010101" pitchFamily="49" charset="-122"/>
                <a:cs typeface="+mn-cs"/>
              </a:endParaRPr>
            </a:p>
          </p:txBody>
        </p:sp>
        <p:sp>
          <p:nvSpPr>
            <p:cNvPr id="310290" name="Freeform 43"/>
            <p:cNvSpPr/>
            <p:nvPr/>
          </p:nvSpPr>
          <p:spPr>
            <a:xfrm rot="-5400000">
              <a:off x="5211" y="6752"/>
              <a:ext cx="1186" cy="1525"/>
            </a:xfrm>
            <a:custGeom>
              <a:avLst/>
              <a:gdLst/>
              <a:ahLst/>
              <a:cxnLst>
                <a:cxn ang="0">
                  <a:pos x="0" y="0"/>
                </a:cxn>
                <a:cxn ang="0">
                  <a:pos x="1604" y="4758"/>
                </a:cxn>
                <a:cxn ang="0">
                  <a:pos x="2424" y="4758"/>
                </a:cxn>
                <a:cxn ang="0">
                  <a:pos x="2677" y="5868"/>
                </a:cxn>
                <a:cxn ang="0">
                  <a:pos x="2685" y="9465"/>
                </a:cxn>
                <a:cxn ang="0">
                  <a:pos x="2512" y="9425"/>
                </a:cxn>
                <a:cxn ang="0">
                  <a:pos x="2813" y="12530"/>
                </a:cxn>
                <a:cxn ang="0">
                  <a:pos x="3088" y="9465"/>
                </a:cxn>
                <a:cxn ang="0">
                  <a:pos x="2924" y="9465"/>
                </a:cxn>
                <a:cxn ang="0">
                  <a:pos x="2916" y="5326"/>
                </a:cxn>
                <a:cxn ang="0">
                  <a:pos x="2588" y="3534"/>
                </a:cxn>
                <a:cxn ang="0">
                  <a:pos x="1409" y="3509"/>
                </a:cxn>
                <a:cxn ang="0">
                  <a:pos x="289" y="0"/>
                </a:cxn>
                <a:cxn ang="0">
                  <a:pos x="0" y="0"/>
                </a:cxn>
              </a:cxnLst>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000000">
                <a:alpha val="50195"/>
              </a:srgbClr>
            </a:solidFill>
            <a:ln w="9525">
              <a:noFill/>
            </a:ln>
          </p:spPr>
          <p:txBody>
            <a:bodyPr/>
            <a:p>
              <a:endParaRPr lang="zh-CN" altLang="en-US"/>
            </a:p>
          </p:txBody>
        </p:sp>
        <p:sp>
          <p:nvSpPr>
            <p:cNvPr id="310291" name="Freeform 44"/>
            <p:cNvSpPr/>
            <p:nvPr/>
          </p:nvSpPr>
          <p:spPr>
            <a:xfrm rot="-5400000">
              <a:off x="5416" y="5311"/>
              <a:ext cx="495" cy="1727"/>
            </a:xfrm>
            <a:custGeom>
              <a:avLst/>
              <a:gdLst/>
              <a:ahLst/>
              <a:cxnLst>
                <a:cxn ang="0">
                  <a:pos x="1569" y="26"/>
                </a:cxn>
                <a:cxn ang="0">
                  <a:pos x="1907" y="11037"/>
                </a:cxn>
                <a:cxn ang="0">
                  <a:pos x="0" y="11077"/>
                </a:cxn>
                <a:cxn ang="0">
                  <a:pos x="3050" y="14119"/>
                </a:cxn>
                <a:cxn ang="0">
                  <a:pos x="6017" y="11077"/>
                </a:cxn>
                <a:cxn ang="0">
                  <a:pos x="4242" y="11077"/>
                </a:cxn>
                <a:cxn ang="0">
                  <a:pos x="4194" y="0"/>
                </a:cxn>
                <a:cxn ang="0">
                  <a:pos x="1569" y="26"/>
                </a:cxn>
              </a:cxnLst>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000000">
                <a:alpha val="50195"/>
              </a:srgbClr>
            </a:solidFill>
            <a:ln w="9525">
              <a:noFill/>
            </a:ln>
          </p:spPr>
          <p:txBody>
            <a:bodyPr/>
            <a:p>
              <a:endParaRPr lang="zh-CN" altLang="en-US"/>
            </a:p>
          </p:txBody>
        </p:sp>
        <p:sp>
          <p:nvSpPr>
            <p:cNvPr id="310292" name="Freeform 45"/>
            <p:cNvSpPr/>
            <p:nvPr/>
          </p:nvSpPr>
          <p:spPr>
            <a:xfrm rot="-5400000" flipH="1">
              <a:off x="5243" y="4178"/>
              <a:ext cx="994" cy="1525"/>
            </a:xfrm>
            <a:custGeom>
              <a:avLst/>
              <a:gdLst/>
              <a:ahLst/>
              <a:cxnLst>
                <a:cxn ang="0">
                  <a:pos x="0" y="0"/>
                </a:cxn>
                <a:cxn ang="0">
                  <a:pos x="945" y="4758"/>
                </a:cxn>
                <a:cxn ang="0">
                  <a:pos x="1427" y="4758"/>
                </a:cxn>
                <a:cxn ang="0">
                  <a:pos x="1574" y="5868"/>
                </a:cxn>
                <a:cxn ang="0">
                  <a:pos x="1580" y="9465"/>
                </a:cxn>
                <a:cxn ang="0">
                  <a:pos x="1480" y="9425"/>
                </a:cxn>
                <a:cxn ang="0">
                  <a:pos x="1655" y="12530"/>
                </a:cxn>
                <a:cxn ang="0">
                  <a:pos x="1818" y="9465"/>
                </a:cxn>
                <a:cxn ang="0">
                  <a:pos x="1722" y="9465"/>
                </a:cxn>
                <a:cxn ang="0">
                  <a:pos x="1718" y="5326"/>
                </a:cxn>
                <a:cxn ang="0">
                  <a:pos x="1524" y="3534"/>
                </a:cxn>
                <a:cxn ang="0">
                  <a:pos x="829" y="3509"/>
                </a:cxn>
                <a:cxn ang="0">
                  <a:pos x="170" y="0"/>
                </a:cxn>
                <a:cxn ang="0">
                  <a:pos x="0" y="0"/>
                </a:cxn>
              </a:cxnLst>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000000">
                <a:alpha val="50195"/>
              </a:srgbClr>
            </a:solidFill>
            <a:ln w="9525">
              <a:noFill/>
            </a:ln>
          </p:spPr>
          <p:txBody>
            <a:bodyPr/>
            <a:p>
              <a:endParaRPr lang="zh-CN" altLang="en-US"/>
            </a:p>
          </p:txBody>
        </p:sp>
      </p:grpSp>
      <p:sp>
        <p:nvSpPr>
          <p:cNvPr id="310275" name="文本框 2"/>
          <p:cNvSpPr txBox="1"/>
          <p:nvPr/>
        </p:nvSpPr>
        <p:spPr>
          <a:xfrm>
            <a:off x="3638550" y="2390775"/>
            <a:ext cx="8853488" cy="711200"/>
          </a:xfrm>
          <a:prstGeom prst="rect">
            <a:avLst/>
          </a:prstGeom>
          <a:noFill/>
          <a:ln w="9525">
            <a:noFill/>
          </a:ln>
        </p:spPr>
        <p:txBody>
          <a:bodyPr wrap="none" lIns="140717" tIns="70359" rIns="140717" bIns="70359">
            <a:spAutoFit/>
          </a:bodyPr>
          <a:p>
            <a:pPr eaLnBrk="0" hangingPunct="0"/>
            <a:r>
              <a:rPr lang="zh-CN" altLang="en-US" sz="3700" b="1" dirty="0">
                <a:solidFill>
                  <a:srgbClr val="000000"/>
                </a:solidFill>
                <a:latin typeface="Arial" panose="020B0604020202020204" pitchFamily="34" charset="0"/>
                <a:sym typeface="Arial" panose="020B0604020202020204" pitchFamily="34" charset="0"/>
              </a:rPr>
              <a:t>二</a:t>
            </a:r>
            <a:r>
              <a:rPr lang="en-US" altLang="zh-CN" sz="3700" b="1" dirty="0">
                <a:solidFill>
                  <a:srgbClr val="000000"/>
                </a:solidFill>
                <a:latin typeface="Arial" panose="020B0604020202020204" pitchFamily="34" charset="0"/>
                <a:sym typeface="Arial" panose="020B0604020202020204" pitchFamily="34" charset="0"/>
              </a:rPr>
              <a:t>、</a:t>
            </a:r>
            <a:r>
              <a:rPr lang="zh-CN" altLang="en-US" sz="3700" b="1" dirty="0">
                <a:solidFill>
                  <a:srgbClr val="000000"/>
                </a:solidFill>
                <a:latin typeface="Arial" panose="020B0604020202020204" pitchFamily="34" charset="0"/>
                <a:sym typeface="Arial" panose="020B0604020202020204" pitchFamily="34" charset="0"/>
              </a:rPr>
              <a:t>联运进口货物在国境站的交接和分拨</a:t>
            </a:r>
            <a:endParaRPr lang="zh-CN" altLang="en-US" sz="3700" b="1" dirty="0">
              <a:solidFill>
                <a:srgbClr val="000000"/>
              </a:solidFill>
              <a:latin typeface="Arial" panose="020B0604020202020204" pitchFamily="34" charset="0"/>
              <a:sym typeface="Arial" panose="020B0604020202020204" pitchFamily="34" charset="0"/>
            </a:endParaRPr>
          </a:p>
        </p:txBody>
      </p:sp>
      <p:sp>
        <p:nvSpPr>
          <p:cNvPr id="9220" name="Rectangle 2"/>
          <p:cNvSpPr>
            <a:spLocks noGrp="1"/>
          </p:cNvSpPr>
          <p:nvPr/>
        </p:nvSpPr>
        <p:spPr>
          <a:xfrm>
            <a:off x="622300" y="280988"/>
            <a:ext cx="12961938"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1" fontAlgn="base" latinLnBrk="0" hangingPunct="1">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1298" name="文本占位符 13313"/>
          <p:cNvSpPr>
            <a:spLocks noGrp="1"/>
          </p:cNvSpPr>
          <p:nvPr>
            <p:ph idx="1"/>
          </p:nvPr>
        </p:nvSpPr>
        <p:spPr>
          <a:xfrm>
            <a:off x="720725" y="2212975"/>
            <a:ext cx="13219113" cy="6921500"/>
          </a:xfrm>
          <a:ln/>
        </p:spPr>
        <p:txBody>
          <a:bodyPr vert="horz" wrap="square" lIns="140717" tIns="70359" rIns="140717" bIns="70359" anchor="t" anchorCtr="0"/>
          <a:p>
            <a:pPr marL="1905" indent="-528955">
              <a:lnSpc>
                <a:spcPct val="150000"/>
              </a:lnSpc>
              <a:buNone/>
            </a:pPr>
            <a:r>
              <a:rPr lang="zh-CN" altLang="en-US" sz="3700" dirty="0">
                <a:solidFill>
                  <a:srgbClr val="000000"/>
                </a:solidFill>
                <a:sym typeface="Arial" panose="020B0604020202020204" pitchFamily="34" charset="0"/>
              </a:rPr>
              <a:t>了解国际铁路进口业务流程的规定之后，腾飞国际货运代理公司业务员胡小涂等人具备办理国际铁路进口业务的能力。</a:t>
            </a:r>
            <a:endParaRPr lang="zh-CN" altLang="en-US" sz="3700" dirty="0">
              <a:latin typeface="黑体" panose="02010609060101010101" pitchFamily="49" charset="-122"/>
            </a:endParaRPr>
          </a:p>
        </p:txBody>
      </p:sp>
      <p:sp>
        <p:nvSpPr>
          <p:cNvPr id="9220" name="Rectangle 2"/>
          <p:cNvSpPr>
            <a:spLocks noGrp="1"/>
          </p:cNvSpPr>
          <p:nvPr/>
        </p:nvSpPr>
        <p:spPr>
          <a:xfrm>
            <a:off x="622300" y="280988"/>
            <a:ext cx="12961938"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1" fontAlgn="base" latinLnBrk="0" hangingPunct="1">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理解应用</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pic>
        <p:nvPicPr>
          <p:cNvPr id="311300" name="图片 1"/>
          <p:cNvPicPr>
            <a:picLocks noChangeAspect="1"/>
          </p:cNvPicPr>
          <p:nvPr/>
        </p:nvPicPr>
        <p:blipFill>
          <a:blip r:embed="rId1"/>
          <a:stretch>
            <a:fillRect/>
          </a:stretch>
        </p:blipFill>
        <p:spPr>
          <a:xfrm>
            <a:off x="2674938" y="4767263"/>
            <a:ext cx="6538912" cy="3963987"/>
          </a:xfrm>
          <a:prstGeom prst="rect">
            <a:avLst/>
          </a:prstGeom>
          <a:noFill/>
          <a:ln w="9525">
            <a:noFill/>
          </a:ln>
        </p:spPr>
      </p:pic>
    </p:spTree>
  </p:cSld>
  <p:clrMapOvr>
    <a:masterClrMapping/>
  </p:clrMapOvr>
  <p:transition>
    <p:fade/>
  </p:transition>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标题 1"/>
          <p:cNvSpPr>
            <a:spLocks noGrp="1"/>
          </p:cNvSpPr>
          <p:nvPr>
            <p:ph type="title" idx="4294967295"/>
          </p:nvPr>
        </p:nvSpPr>
        <p:spPr>
          <a:ln>
            <a:miter/>
          </a:ln>
        </p:spPr>
        <p:txBody>
          <a:bodyPr vert="horz" wrap="square" lIns="140717" tIns="70359" rIns="140717" bIns="70359"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0" i="0" u="none" strike="noStrike" kern="0" cap="none" spc="0" normalizeH="0" baseline="0" noProof="1">
                <a:ln>
                  <a:noFill/>
                </a:ln>
                <a:solidFill>
                  <a:schemeClr val="bg1"/>
                </a:solidFill>
                <a:effectLst>
                  <a:outerShdw blurRad="38100" dist="38100" dir="2700000">
                    <a:srgbClr val="FFFFFF"/>
                  </a:outerShdw>
                </a:effectLst>
                <a:uLnTx/>
                <a:uFillTx/>
                <a:latin typeface="+mj-lt"/>
                <a:ea typeface="+mj-ea"/>
                <a:cs typeface="+mj-cs"/>
              </a:rPr>
              <a:t>总结扩展</a:t>
            </a:r>
            <a:endParaRPr kumimoji="0" lang="zh-CN" altLang="en-US" sz="6200" b="0" i="0" u="none" strike="noStrike" kern="0" cap="none" spc="0" normalizeH="0" baseline="0" noProof="1">
              <a:ln>
                <a:noFill/>
              </a:ln>
              <a:solidFill>
                <a:schemeClr val="bg1"/>
              </a:solidFill>
              <a:effectLst>
                <a:outerShdw blurRad="38100" dist="38100" dir="2700000">
                  <a:srgbClr val="FFFFFF"/>
                </a:outerShdw>
              </a:effectLst>
              <a:uLnTx/>
              <a:uFillTx/>
              <a:latin typeface="+mj-lt"/>
              <a:ea typeface="+mj-ea"/>
              <a:cs typeface="+mj-cs"/>
            </a:endParaRPr>
          </a:p>
        </p:txBody>
      </p:sp>
      <p:sp>
        <p:nvSpPr>
          <p:cNvPr id="312323" name="内容占位符 2"/>
          <p:cNvSpPr>
            <a:spLocks noGrp="1"/>
          </p:cNvSpPr>
          <p:nvPr>
            <p:ph idx="1"/>
          </p:nvPr>
        </p:nvSpPr>
        <p:spPr>
          <a:xfrm>
            <a:off x="395288" y="3287713"/>
            <a:ext cx="13496925" cy="5846762"/>
          </a:xfrm>
          <a:ln/>
        </p:spPr>
        <p:txBody>
          <a:bodyPr vert="horz" wrap="square" lIns="140717" tIns="70359" rIns="140717" bIns="70359" anchor="t" anchorCtr="0"/>
          <a:p>
            <a:pPr marL="1905" indent="-530860">
              <a:buNone/>
            </a:pPr>
            <a:r>
              <a:rPr lang="" altLang="en-US" sz="4300" dirty="0"/>
              <a:t>国际铁路联运进口业务流程中要注意国境站单据的交接</a:t>
            </a:r>
            <a:endParaRPr lang="" altLang="zh-CN" sz="4300" dirty="0"/>
          </a:p>
          <a:p>
            <a:pPr marL="1905" indent="-530860">
              <a:buNone/>
            </a:pPr>
            <a:endParaRPr lang="" altLang="zh-CN" sz="4300" dirty="0"/>
          </a:p>
          <a:p>
            <a:pPr marL="1905" indent="-530860">
              <a:buNone/>
            </a:pPr>
            <a:r>
              <a:rPr lang="" altLang="en-US" sz="4300" dirty="0"/>
              <a:t>办理运输中变更的时候必须在货物抵达到达站之前</a:t>
            </a:r>
            <a:endParaRPr lang="" altLang="en-US" sz="4300" dirty="0"/>
          </a:p>
        </p:txBody>
      </p:sp>
    </p:spTree>
  </p:cSld>
  <p:clrMapOvr>
    <a:masterClrMapping/>
  </p:clrMapOvr>
  <p:transition>
    <p:fade/>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3346" name="Rectangle 2"/>
          <p:cNvSpPr>
            <a:spLocks noGrp="1"/>
          </p:cNvSpPr>
          <p:nvPr>
            <p:ph type="title"/>
          </p:nvPr>
        </p:nvSpPr>
        <p:spPr>
          <a:ln/>
        </p:spPr>
        <p:txBody>
          <a:bodyPr vert="horz" wrap="square" lIns="140717" tIns="70359" rIns="140717" bIns="70359" anchor="ctr" anchorCtr="0"/>
          <a:p>
            <a:pPr algn="ctr"/>
            <a:r>
              <a:rPr lang="zh-CN" altLang="en-US" sz="5500" dirty="0"/>
              <a:t>任务二  公路货代业务</a:t>
            </a:r>
            <a:endParaRPr lang="zh-CN" altLang="en-US" sz="5500" dirty="0"/>
          </a:p>
        </p:txBody>
      </p:sp>
      <p:sp>
        <p:nvSpPr>
          <p:cNvPr id="313347" name="Rectangle 3"/>
          <p:cNvSpPr>
            <a:spLocks noGrp="1"/>
          </p:cNvSpPr>
          <p:nvPr>
            <p:ph idx="1"/>
          </p:nvPr>
        </p:nvSpPr>
        <p:spPr>
          <a:xfrm>
            <a:off x="738188" y="3503613"/>
            <a:ext cx="12960350" cy="6167437"/>
          </a:xfrm>
          <a:ln/>
        </p:spPr>
        <p:txBody>
          <a:bodyPr vert="horz" wrap="square" lIns="140717" tIns="70359" rIns="140717" bIns="70359" anchor="t" anchorCtr="0"/>
          <a:p>
            <a:pPr>
              <a:spcBef>
                <a:spcPct val="0"/>
              </a:spcBef>
              <a:buSzPct val="40000"/>
              <a:buFont typeface="Wingdings" panose="05000000000000000000" pitchFamily="2" charset="2"/>
              <a:buChar char="l"/>
            </a:pPr>
            <a:endParaRPr lang="zh-CN" altLang="en-US" sz="3100" b="1" dirty="0">
              <a:solidFill>
                <a:srgbClr val="FF6699"/>
              </a:solidFill>
            </a:endParaRPr>
          </a:p>
          <a:p>
            <a:pPr>
              <a:spcBef>
                <a:spcPct val="0"/>
              </a:spcBef>
              <a:buClr>
                <a:srgbClr val="FF6699"/>
              </a:buClr>
              <a:buSzPct val="40000"/>
              <a:buFont typeface="Wingdings" panose="05000000000000000000" pitchFamily="2" charset="2"/>
              <a:buNone/>
            </a:pPr>
            <a:r>
              <a:rPr lang="zh-CN" altLang="en-US" sz="3100" b="1" dirty="0">
                <a:solidFill>
                  <a:srgbClr val="FF6699"/>
                </a:solidFill>
              </a:rPr>
              <a:t>      国际公路运输定义</a:t>
            </a:r>
            <a:endParaRPr lang="zh-CN" altLang="en-US" sz="3100" b="1" dirty="0">
              <a:solidFill>
                <a:srgbClr val="FF6699"/>
              </a:solidFill>
            </a:endParaRPr>
          </a:p>
          <a:p>
            <a:pPr>
              <a:spcBef>
                <a:spcPct val="0"/>
              </a:spcBef>
              <a:buNone/>
            </a:pPr>
            <a:endParaRPr lang="zh-CN" altLang="en-US" sz="3100" dirty="0">
              <a:solidFill>
                <a:srgbClr val="CC3300"/>
              </a:solidFill>
            </a:endParaRPr>
          </a:p>
          <a:p>
            <a:pPr>
              <a:spcBef>
                <a:spcPct val="0"/>
              </a:spcBef>
              <a:buNone/>
            </a:pPr>
            <a:r>
              <a:rPr lang="zh-CN" altLang="en-US" sz="3100" dirty="0"/>
              <a:t>            国际货物借助一定的载运工具，沿着公路作跨及两个或两个以上国家或地区的移动过程。</a:t>
            </a:r>
            <a:endParaRPr lang="zh-CN" altLang="en-US" sz="3100" dirty="0"/>
          </a:p>
          <a:p>
            <a:pPr>
              <a:spcBef>
                <a:spcPct val="0"/>
              </a:spcBef>
              <a:buNone/>
            </a:pPr>
            <a:endParaRPr lang="zh-CN" altLang="en-US" sz="3700" dirty="0"/>
          </a:p>
          <a:p>
            <a:pPr>
              <a:buNone/>
            </a:pPr>
            <a:r>
              <a:rPr lang="zh-CN" altLang="en-US" sz="3100" b="1" dirty="0">
                <a:solidFill>
                  <a:srgbClr val="FF6699"/>
                </a:solidFill>
              </a:rPr>
              <a:t>（一）国际道路运输组织</a:t>
            </a:r>
            <a:r>
              <a:rPr lang="zh-CN" altLang="en-US" sz="2800" dirty="0"/>
              <a:t> </a:t>
            </a:r>
            <a:endParaRPr lang="zh-CN" altLang="en-US" sz="2800" dirty="0"/>
          </a:p>
          <a:p>
            <a:pPr>
              <a:buNone/>
            </a:pPr>
            <a:r>
              <a:rPr lang="en-US" altLang="zh-CN" sz="2800" dirty="0"/>
              <a:t>       </a:t>
            </a:r>
            <a:r>
              <a:rPr lang="en-US" altLang="zh-CN" sz="2800" dirty="0">
                <a:solidFill>
                  <a:srgbClr val="CC3300"/>
                </a:solidFill>
              </a:rPr>
              <a:t>1</a:t>
            </a:r>
            <a:r>
              <a:rPr lang="zh-CN" altLang="en-US" sz="2800" dirty="0">
                <a:solidFill>
                  <a:srgbClr val="CC3300"/>
                </a:solidFill>
              </a:rPr>
              <a:t>、联合国欧洲经济委员会</a:t>
            </a:r>
            <a:r>
              <a:rPr lang="zh-CN" altLang="en-US" sz="2800" dirty="0"/>
              <a:t> </a:t>
            </a:r>
            <a:endParaRPr lang="en-US" altLang="zh-CN" sz="2800" dirty="0"/>
          </a:p>
          <a:p>
            <a:pPr>
              <a:buNone/>
            </a:pPr>
            <a:r>
              <a:rPr lang="zh-CN" altLang="en-US" sz="3100" dirty="0">
                <a:latin typeface="楷体_GB2312" pitchFamily="49" charset="-122"/>
                <a:ea typeface="楷体_GB2312" pitchFamily="49" charset="-122"/>
              </a:rPr>
              <a:t>      </a:t>
            </a:r>
            <a:r>
              <a:rPr lang="zh-CN" altLang="en-US" sz="3100" dirty="0">
                <a:latin typeface="黑体" panose="02010609060101010101" pitchFamily="49" charset="-122"/>
              </a:rPr>
              <a:t>建于</a:t>
            </a:r>
            <a:r>
              <a:rPr lang="en-US" altLang="zh-CN" sz="3100" dirty="0">
                <a:latin typeface="黑体" panose="02010609060101010101" pitchFamily="49" charset="-122"/>
              </a:rPr>
              <a:t>1947</a:t>
            </a:r>
            <a:r>
              <a:rPr lang="zh-CN" altLang="en-US" sz="3100" dirty="0">
                <a:latin typeface="黑体" panose="02010609060101010101" pitchFamily="49" charset="-122"/>
              </a:rPr>
              <a:t>年，是联合国经济及社会理事会下属的五个地区委员会之一，主要职责是制订法规和标准，促进成员国之间的经济合作。委员会目前有</a:t>
            </a:r>
            <a:r>
              <a:rPr lang="en-US" altLang="zh-CN" sz="3100" dirty="0">
                <a:latin typeface="黑体" panose="02010609060101010101" pitchFamily="49" charset="-122"/>
              </a:rPr>
              <a:t>56</a:t>
            </a:r>
            <a:r>
              <a:rPr lang="zh-CN" altLang="en-US" sz="3100" dirty="0">
                <a:latin typeface="黑体" panose="02010609060101010101" pitchFamily="49" charset="-122"/>
              </a:rPr>
              <a:t>个成员，总部位于瑞士日内瓦。</a:t>
            </a:r>
            <a:endParaRPr lang="zh-CN" altLang="en-US" sz="3100" dirty="0">
              <a:latin typeface="黑体" panose="02010609060101010101" pitchFamily="49" charset="-122"/>
            </a:endParaRPr>
          </a:p>
          <a:p>
            <a:endParaRPr lang="zh-CN" altLang="en-US" sz="3100" dirty="0">
              <a:latin typeface="黑体" panose="02010609060101010101" pitchFamily="49" charset="-122"/>
            </a:endParaRPr>
          </a:p>
        </p:txBody>
      </p:sp>
      <p:pic>
        <p:nvPicPr>
          <p:cNvPr id="313348" name="Picture 4" descr="mf700-00045997"/>
          <p:cNvPicPr>
            <a:picLocks noChangeAspect="1"/>
          </p:cNvPicPr>
          <p:nvPr/>
        </p:nvPicPr>
        <p:blipFill>
          <a:blip r:embed="rId1"/>
          <a:stretch>
            <a:fillRect/>
          </a:stretch>
        </p:blipFill>
        <p:spPr>
          <a:xfrm>
            <a:off x="9696450" y="1890713"/>
            <a:ext cx="4322763" cy="2322512"/>
          </a:xfrm>
          <a:prstGeom prst="rect">
            <a:avLst/>
          </a:prstGeom>
          <a:noFill/>
          <a:ln w="9525">
            <a:noFill/>
          </a:ln>
        </p:spPr>
      </p:pic>
      <p:grpSp>
        <p:nvGrpSpPr>
          <p:cNvPr id="313349" name="Group 5"/>
          <p:cNvGrpSpPr/>
          <p:nvPr/>
        </p:nvGrpSpPr>
        <p:grpSpPr>
          <a:xfrm>
            <a:off x="1077913" y="2322513"/>
            <a:ext cx="7105650" cy="971550"/>
            <a:chOff x="576" y="528"/>
            <a:chExt cx="1872" cy="411"/>
          </a:xfrm>
        </p:grpSpPr>
        <p:grpSp>
          <p:nvGrpSpPr>
            <p:cNvPr id="313350" name="Group 6"/>
            <p:cNvGrpSpPr/>
            <p:nvPr/>
          </p:nvGrpSpPr>
          <p:grpSpPr>
            <a:xfrm>
              <a:off x="576" y="609"/>
              <a:ext cx="359" cy="294"/>
              <a:chOff x="144" y="2817"/>
              <a:chExt cx="359" cy="294"/>
            </a:xfrm>
          </p:grpSpPr>
          <p:grpSp>
            <p:nvGrpSpPr>
              <p:cNvPr id="313352" name="Group 7"/>
              <p:cNvGrpSpPr/>
              <p:nvPr/>
            </p:nvGrpSpPr>
            <p:grpSpPr>
              <a:xfrm>
                <a:off x="144" y="2830"/>
                <a:ext cx="359" cy="281"/>
                <a:chOff x="624" y="2255"/>
                <a:chExt cx="359" cy="298"/>
              </a:xfrm>
            </p:grpSpPr>
            <p:sp>
              <p:nvSpPr>
                <p:cNvPr id="313354" name="Text Box 8"/>
                <p:cNvSpPr txBox="1"/>
                <p:nvPr/>
              </p:nvSpPr>
              <p:spPr>
                <a:xfrm>
                  <a:off x="754" y="2256"/>
                  <a:ext cx="118" cy="297"/>
                </a:xfrm>
                <a:prstGeom prst="rect">
                  <a:avLst/>
                </a:prstGeom>
                <a:noFill/>
                <a:ln w="9525">
                  <a:noFill/>
                </a:ln>
              </p:spPr>
              <p:txBody>
                <a:bodyPr wrap="none">
                  <a:spAutoFit/>
                </a:bodyPr>
                <a:p>
                  <a:pPr algn="ctr" eaLnBrk="0" hangingPunct="0"/>
                  <a:r>
                    <a:rPr lang="en-US" altLang="zh-CN" sz="3700" b="1" dirty="0">
                      <a:solidFill>
                        <a:srgbClr val="000000"/>
                      </a:solidFill>
                      <a:latin typeface="Arial" panose="020B0604020202020204" pitchFamily="34" charset="0"/>
                    </a:rPr>
                    <a:t>3</a:t>
                  </a:r>
                  <a:endParaRPr lang="en-US" altLang="zh-CN" sz="3700" b="1" dirty="0">
                    <a:solidFill>
                      <a:srgbClr val="000000"/>
                    </a:solidFill>
                    <a:latin typeface="Arial" panose="020B0604020202020204" pitchFamily="34" charset="0"/>
                  </a:endParaRPr>
                </a:p>
              </p:txBody>
            </p:sp>
            <p:sp>
              <p:nvSpPr>
                <p:cNvPr id="313355" name="Oval 9"/>
                <p:cNvSpPr/>
                <p:nvPr/>
              </p:nvSpPr>
              <p:spPr>
                <a:xfrm>
                  <a:off x="624" y="2284"/>
                  <a:ext cx="68" cy="233"/>
                </a:xfrm>
                <a:prstGeom prst="ellipse">
                  <a:avLst/>
                </a:prstGeom>
                <a:gradFill rotWithShape="1">
                  <a:gsLst>
                    <a:gs pos="0">
                      <a:srgbClr val="FFFFFF"/>
                    </a:gs>
                    <a:gs pos="50000">
                      <a:srgbClr val="00CC66"/>
                    </a:gs>
                    <a:gs pos="100000">
                      <a:srgbClr val="FFFFFF"/>
                    </a:gs>
                  </a:gsLst>
                  <a:lin ang="2700000" scaled="1"/>
                  <a:tileRect/>
                </a:gradFill>
                <a:ln w="38100">
                  <a:noFill/>
                </a:ln>
              </p:spPr>
              <p:txBody>
                <a:bodyPr wrap="none" anchor="ctr" anchorCtr="0">
                  <a:spAutoFit/>
                </a:bodyPr>
                <a:p>
                  <a:endParaRPr lang="zh-CN" altLang="en-US" dirty="0">
                    <a:latin typeface="Arial" panose="020B0604020202020204" pitchFamily="34" charset="0"/>
                  </a:endParaRPr>
                </a:p>
              </p:txBody>
            </p:sp>
            <p:sp>
              <p:nvSpPr>
                <p:cNvPr id="34826" name="Oval 10"/>
                <p:cNvSpPr>
                  <a:spLocks noChangeArrowheads="1"/>
                </p:cNvSpPr>
                <p:nvPr/>
              </p:nvSpPr>
              <p:spPr bwMode="gray">
                <a:xfrm>
                  <a:off x="624" y="2284"/>
                  <a:ext cx="68" cy="233"/>
                </a:xfrm>
                <a:prstGeom prst="ellipse">
                  <a:avLst/>
                </a:prstGeom>
                <a:gradFill rotWithShape="1">
                  <a:gsLst>
                    <a:gs pos="0">
                      <a:schemeClr val="accent1">
                        <a:alpha val="32001"/>
                      </a:schemeClr>
                    </a:gs>
                    <a:gs pos="100000">
                      <a:schemeClr val="accent1">
                        <a:gamma/>
                        <a:shade val="0"/>
                        <a:invGamma/>
                        <a:alpha val="89999"/>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4827" name="Oval 11"/>
                <p:cNvSpPr>
                  <a:spLocks noChangeArrowheads="1"/>
                </p:cNvSpPr>
                <p:nvPr/>
              </p:nvSpPr>
              <p:spPr bwMode="gray">
                <a:xfrm>
                  <a:off x="649" y="2284"/>
                  <a:ext cx="334" cy="233"/>
                </a:xfrm>
                <a:prstGeom prst="ellipse">
                  <a:avLst/>
                </a:prstGeom>
                <a:gradFill rotWithShape="1">
                  <a:gsLst>
                    <a:gs pos="0">
                      <a:schemeClr val="accent1">
                        <a:gamma/>
                        <a:shade val="54118"/>
                        <a:invGamma/>
                      </a:schemeClr>
                    </a:gs>
                    <a:gs pos="50000">
                      <a:schemeClr val="accent1"/>
                    </a:gs>
                    <a:gs pos="100000">
                      <a:schemeClr val="accent1">
                        <a:gamma/>
                        <a:shade val="54118"/>
                        <a:invGamma/>
                      </a:schemeClr>
                    </a:gs>
                  </a:gsLst>
                  <a:lin ang="189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4828" name="Oval 12"/>
                <p:cNvSpPr>
                  <a:spLocks noChangeArrowheads="1"/>
                </p:cNvSpPr>
                <p:nvPr/>
              </p:nvSpPr>
              <p:spPr bwMode="gray">
                <a:xfrm>
                  <a:off x="649" y="2285"/>
                  <a:ext cx="334" cy="233"/>
                </a:xfrm>
                <a:prstGeom prst="ellipse">
                  <a:avLst/>
                </a:prstGeom>
                <a:gradFill rotWithShape="1">
                  <a:gsLst>
                    <a:gs pos="0">
                      <a:schemeClr val="accent1">
                        <a:gamma/>
                        <a:shade val="63529"/>
                        <a:invGamma/>
                      </a:schemeClr>
                    </a:gs>
                    <a:gs pos="100000">
                      <a:schemeClr val="accent1">
                        <a:alpha val="0"/>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13359" name="Oval 13"/>
                <p:cNvSpPr/>
                <p:nvPr/>
              </p:nvSpPr>
              <p:spPr>
                <a:xfrm>
                  <a:off x="667" y="2284"/>
                  <a:ext cx="300" cy="232"/>
                </a:xfrm>
                <a:prstGeom prst="ellipse">
                  <a:avLst/>
                </a:prstGeom>
                <a:solidFill>
                  <a:srgbClr val="333333"/>
                </a:solidFill>
                <a:ln w="38100">
                  <a:noFill/>
                </a:ln>
              </p:spPr>
              <p:txBody>
                <a:bodyPr anchor="ctr" anchorCtr="0">
                  <a:spAutoFit/>
                </a:bodyPr>
                <a:p>
                  <a:endParaRPr lang="zh-CN" altLang="en-US" dirty="0">
                    <a:latin typeface="Arial" panose="020B0604020202020204" pitchFamily="34" charset="0"/>
                  </a:endParaRPr>
                </a:p>
              </p:txBody>
            </p:sp>
            <p:sp>
              <p:nvSpPr>
                <p:cNvPr id="313360" name="Oval 14"/>
                <p:cNvSpPr/>
                <p:nvPr/>
              </p:nvSpPr>
              <p:spPr>
                <a:xfrm>
                  <a:off x="672" y="2255"/>
                  <a:ext cx="291" cy="291"/>
                </a:xfrm>
                <a:prstGeom prst="ellipse">
                  <a:avLst/>
                </a:prstGeom>
                <a:gradFill rotWithShape="1">
                  <a:gsLst>
                    <a:gs pos="0">
                      <a:srgbClr val="595959"/>
                    </a:gs>
                    <a:gs pos="100000">
                      <a:srgbClr val="C0C0C0"/>
                    </a:gs>
                  </a:gsLst>
                  <a:lin ang="5400000" scaled="1"/>
                  <a:tileRect/>
                </a:gradFill>
                <a:ln w="9525">
                  <a:noFill/>
                </a:ln>
              </p:spPr>
              <p:txBody>
                <a:bodyPr vert="eaVert" wrap="none" anchor="ctr" anchorCtr="0"/>
                <a:p>
                  <a:endParaRPr lang="zh-CN" altLang="en-US" dirty="0">
                    <a:latin typeface="Arial" panose="020B0604020202020204" pitchFamily="34" charset="0"/>
                  </a:endParaRPr>
                </a:p>
              </p:txBody>
            </p:sp>
            <p:sp>
              <p:nvSpPr>
                <p:cNvPr id="313361" name="Oval 15"/>
                <p:cNvSpPr/>
                <p:nvPr/>
              </p:nvSpPr>
              <p:spPr>
                <a:xfrm>
                  <a:off x="676" y="2257"/>
                  <a:ext cx="283" cy="283"/>
                </a:xfrm>
                <a:prstGeom prst="ellipse">
                  <a:avLst/>
                </a:prstGeom>
                <a:gradFill rotWithShape="1">
                  <a:gsLst>
                    <a:gs pos="0">
                      <a:srgbClr val="C0C0C0">
                        <a:alpha val="0"/>
                      </a:srgbClr>
                    </a:gs>
                    <a:gs pos="100000">
                      <a:srgbClr val="E9E9E9"/>
                    </a:gs>
                  </a:gsLst>
                  <a:lin ang="5400000" scaled="1"/>
                  <a:tileRect/>
                </a:gradFill>
                <a:ln w="9525">
                  <a:noFill/>
                </a:ln>
              </p:spPr>
              <p:txBody>
                <a:bodyPr vert="eaVert" wrap="none" anchor="ctr" anchorCtr="0"/>
                <a:p>
                  <a:endParaRPr lang="zh-CN" altLang="en-US" dirty="0">
                    <a:latin typeface="Arial" panose="020B0604020202020204" pitchFamily="34" charset="0"/>
                  </a:endParaRPr>
                </a:p>
              </p:txBody>
            </p:sp>
            <p:sp>
              <p:nvSpPr>
                <p:cNvPr id="313362" name="Oval 16"/>
                <p:cNvSpPr/>
                <p:nvPr/>
              </p:nvSpPr>
              <p:spPr>
                <a:xfrm>
                  <a:off x="679" y="2259"/>
                  <a:ext cx="270" cy="265"/>
                </a:xfrm>
                <a:prstGeom prst="ellipse">
                  <a:avLst/>
                </a:prstGeom>
                <a:gradFill rotWithShape="1">
                  <a:gsLst>
                    <a:gs pos="0">
                      <a:srgbClr val="989898"/>
                    </a:gs>
                    <a:gs pos="100000">
                      <a:srgbClr val="C0C0C0">
                        <a:alpha val="48000"/>
                      </a:srgbClr>
                    </a:gs>
                  </a:gsLst>
                  <a:lin ang="5400000" scaled="1"/>
                  <a:tileRect/>
                </a:gradFill>
                <a:ln w="9525">
                  <a:noFill/>
                </a:ln>
              </p:spPr>
              <p:txBody>
                <a:bodyPr vert="eaVert" wrap="none" anchor="ctr" anchorCtr="0"/>
                <a:p>
                  <a:endParaRPr lang="zh-CN" altLang="en-US" dirty="0">
                    <a:latin typeface="Arial" panose="020B0604020202020204" pitchFamily="34" charset="0"/>
                  </a:endParaRPr>
                </a:p>
              </p:txBody>
            </p:sp>
            <p:sp>
              <p:nvSpPr>
                <p:cNvPr id="313363" name="Oval 17"/>
                <p:cNvSpPr/>
                <p:nvPr/>
              </p:nvSpPr>
              <p:spPr>
                <a:xfrm>
                  <a:off x="694" y="2267"/>
                  <a:ext cx="240" cy="215"/>
                </a:xfrm>
                <a:prstGeom prst="ellipse">
                  <a:avLst/>
                </a:prstGeom>
                <a:gradFill rotWithShape="1">
                  <a:gsLst>
                    <a:gs pos="0">
                      <a:srgbClr val="FFFFFF"/>
                    </a:gs>
                    <a:gs pos="100000">
                      <a:srgbClr val="C0C0C0">
                        <a:alpha val="37999"/>
                      </a:srgbClr>
                    </a:gs>
                  </a:gsLst>
                  <a:lin ang="5400000" scaled="1"/>
                  <a:tileRect/>
                </a:gradFill>
                <a:ln w="9525">
                  <a:noFill/>
                </a:ln>
              </p:spPr>
              <p:txBody>
                <a:bodyPr vert="eaVert" wrap="none" anchor="ctr" anchorCtr="0"/>
                <a:p>
                  <a:endParaRPr lang="zh-CN" altLang="en-US" dirty="0">
                    <a:latin typeface="Arial" panose="020B0604020202020204" pitchFamily="34" charset="0"/>
                  </a:endParaRPr>
                </a:p>
              </p:txBody>
            </p:sp>
          </p:grpSp>
          <p:sp>
            <p:nvSpPr>
              <p:cNvPr id="313353" name="Text Box 18"/>
              <p:cNvSpPr txBox="1"/>
              <p:nvPr/>
            </p:nvSpPr>
            <p:spPr>
              <a:xfrm>
                <a:off x="181" y="2817"/>
                <a:ext cx="299" cy="280"/>
              </a:xfrm>
              <a:prstGeom prst="rect">
                <a:avLst/>
              </a:prstGeom>
              <a:noFill/>
              <a:ln w="9525">
                <a:noFill/>
              </a:ln>
            </p:spPr>
            <p:txBody>
              <a:bodyPr wrap="none">
                <a:spAutoFit/>
              </a:bodyPr>
              <a:p>
                <a:pPr algn="ctr" eaLnBrk="0" hangingPunct="0"/>
                <a:r>
                  <a:rPr lang="zh-CN" altLang="en-US" sz="3700" b="1" dirty="0">
                    <a:solidFill>
                      <a:srgbClr val="000000"/>
                    </a:solidFill>
                    <a:latin typeface="Arial" panose="020B0604020202020204" pitchFamily="34" charset="0"/>
                  </a:rPr>
                  <a:t>一、</a:t>
                </a:r>
                <a:endParaRPr lang="zh-CN" altLang="en-US" sz="3700" b="1" dirty="0">
                  <a:solidFill>
                    <a:srgbClr val="000000"/>
                  </a:solidFill>
                  <a:latin typeface="Arial" panose="020B0604020202020204" pitchFamily="34" charset="0"/>
                </a:endParaRPr>
              </a:p>
            </p:txBody>
          </p:sp>
        </p:grpSp>
        <p:sp>
          <p:nvSpPr>
            <p:cNvPr id="313351" name="AutoShape 19"/>
            <p:cNvSpPr/>
            <p:nvPr/>
          </p:nvSpPr>
          <p:spPr>
            <a:xfrm>
              <a:off x="1152" y="528"/>
              <a:ext cx="1296" cy="411"/>
            </a:xfrm>
            <a:prstGeom prst="roundRect">
              <a:avLst>
                <a:gd name="adj" fmla="val 50000"/>
              </a:avLst>
            </a:prstGeom>
            <a:gradFill rotWithShape="1">
              <a:gsLst>
                <a:gs pos="0">
                  <a:srgbClr val="99CC00">
                    <a:alpha val="67000"/>
                  </a:srgbClr>
                </a:gs>
                <a:gs pos="100000">
                  <a:schemeClr val="bg1"/>
                </a:gs>
              </a:gsLst>
              <a:lin ang="5400000" scaled="1"/>
              <a:tileRect/>
            </a:gradFill>
            <a:ln w="57150" cap="flat" cmpd="sng">
              <a:solidFill>
                <a:srgbClr val="99CCFF"/>
              </a:solidFill>
              <a:prstDash val="solid"/>
              <a:headEnd type="none" w="med" len="med"/>
              <a:tailEnd type="none" w="med" len="med"/>
            </a:ln>
          </p:spPr>
          <p:txBody>
            <a:bodyPr wrap="none" anchor="ctr" anchorCtr="0"/>
            <a:p>
              <a:pPr algn="ctr" eaLnBrk="0" hangingPunct="0"/>
              <a:r>
                <a:rPr lang="zh-CN" altLang="en-US" sz="3100" b="1" dirty="0">
                  <a:solidFill>
                    <a:srgbClr val="006666"/>
                  </a:solidFill>
                  <a:latin typeface="楷体_GB2312" pitchFamily="49" charset="-122"/>
                  <a:ea typeface="楷体_GB2312" pitchFamily="49" charset="-122"/>
                </a:rPr>
                <a:t>  </a:t>
              </a:r>
              <a:r>
                <a:rPr lang="zh-CN" altLang="en-US" sz="3700" b="1" dirty="0">
                  <a:solidFill>
                    <a:srgbClr val="006666"/>
                  </a:solidFill>
                  <a:latin typeface="楷体_GB2312" pitchFamily="49" charset="-122"/>
                  <a:ea typeface="楷体_GB2312" pitchFamily="49" charset="-122"/>
                </a:rPr>
                <a:t>国际公路运输概述 </a:t>
              </a:r>
              <a:endParaRPr lang="zh-CN" altLang="en-US" sz="3700" b="1" dirty="0">
                <a:solidFill>
                  <a:srgbClr val="006666"/>
                </a:solidFill>
                <a:latin typeface="楷体_GB2312" pitchFamily="49" charset="-122"/>
                <a:ea typeface="楷体_GB2312" pitchFamily="49" charset="-122"/>
              </a:endParaRPr>
            </a:p>
          </p:txBody>
        </p:sp>
      </p:grpSp>
    </p:spTree>
  </p:cSld>
  <p:clrMapOvr>
    <a:masterClrMapping/>
  </p:clrMapOvr>
  <p:transition>
    <p:fade/>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4370" name="Rectangle 2"/>
          <p:cNvSpPr>
            <a:spLocks noGrp="1"/>
          </p:cNvSpPr>
          <p:nvPr>
            <p:ph type="title"/>
          </p:nvPr>
        </p:nvSpPr>
        <p:spPr>
          <a:ln/>
        </p:spPr>
        <p:txBody>
          <a:bodyPr vert="horz" wrap="square" lIns="140717" tIns="70359" rIns="140717" bIns="70359" anchor="ctr" anchorCtr="0"/>
          <a:p>
            <a:pPr algn="ctr"/>
            <a:r>
              <a:rPr lang="zh-CN" altLang="en-US" dirty="0"/>
              <a:t>知识点</a:t>
            </a:r>
            <a:endParaRPr lang="zh-CN" altLang="en-US" dirty="0"/>
          </a:p>
        </p:txBody>
      </p:sp>
      <p:sp>
        <p:nvSpPr>
          <p:cNvPr id="314371" name="Rectangle 3"/>
          <p:cNvSpPr>
            <a:spLocks noGrp="1"/>
          </p:cNvSpPr>
          <p:nvPr>
            <p:ph idx="1"/>
          </p:nvPr>
        </p:nvSpPr>
        <p:spPr>
          <a:xfrm>
            <a:off x="738188" y="2535238"/>
            <a:ext cx="12960350" cy="5046662"/>
          </a:xfrm>
          <a:ln/>
        </p:spPr>
        <p:txBody>
          <a:bodyPr vert="horz" wrap="square" lIns="140717" tIns="70359" rIns="140717" bIns="70359" anchor="t" anchorCtr="0"/>
          <a:p>
            <a:pPr>
              <a:buNone/>
            </a:pPr>
            <a:r>
              <a:rPr lang="en-US" altLang="zh-CN" sz="3100" dirty="0">
                <a:solidFill>
                  <a:srgbClr val="CC3300"/>
                </a:solidFill>
              </a:rPr>
              <a:t>2.</a:t>
            </a:r>
            <a:r>
              <a:rPr lang="zh-CN" altLang="en-US" sz="3100" dirty="0">
                <a:solidFill>
                  <a:srgbClr val="CC3300"/>
                </a:solidFill>
              </a:rPr>
              <a:t>国际道路联盟</a:t>
            </a:r>
            <a:r>
              <a:rPr lang="zh-CN" altLang="en-US" sz="3100" dirty="0"/>
              <a:t> </a:t>
            </a:r>
            <a:endParaRPr lang="en-US" altLang="zh-CN" sz="3100" dirty="0"/>
          </a:p>
          <a:p>
            <a:pPr>
              <a:buNone/>
            </a:pPr>
            <a:r>
              <a:rPr lang="zh-CN" altLang="en-US" sz="3100" dirty="0">
                <a:latin typeface="楷体_GB2312" pitchFamily="49" charset="-122"/>
                <a:ea typeface="楷体_GB2312" pitchFamily="49" charset="-122"/>
              </a:rPr>
              <a:t>       </a:t>
            </a:r>
            <a:r>
              <a:rPr lang="zh-CN" altLang="en-US" sz="3100" dirty="0">
                <a:latin typeface="黑体" panose="02010609060101010101" pitchFamily="49" charset="-122"/>
              </a:rPr>
              <a:t>成立于</a:t>
            </a:r>
            <a:r>
              <a:rPr lang="en-US" altLang="zh-CN" sz="3100" dirty="0">
                <a:latin typeface="黑体" panose="02010609060101010101" pitchFamily="49" charset="-122"/>
              </a:rPr>
              <a:t>1948</a:t>
            </a:r>
            <a:r>
              <a:rPr lang="zh-CN" altLang="en-US" sz="3100" dirty="0">
                <a:latin typeface="黑体" panose="02010609060101010101" pitchFamily="49" charset="-122"/>
              </a:rPr>
              <a:t>年，在华盛顿、日内瓦和布鲁塞尔设有三个项目中心，在国际道路交通基础设施发展中起到了积极的推动作用</a:t>
            </a:r>
            <a:r>
              <a:rPr lang="en-US" altLang="zh-CN" sz="3100" dirty="0">
                <a:latin typeface="黑体" panose="02010609060101010101" pitchFamily="49" charset="-122"/>
              </a:rPr>
              <a:t>,</a:t>
            </a:r>
            <a:r>
              <a:rPr lang="zh-CN" altLang="en-US" sz="3100" dirty="0">
                <a:latin typeface="黑体" panose="02010609060101010101" pitchFamily="49" charset="-122"/>
              </a:rPr>
              <a:t>促进经贸的发展和地区融合。</a:t>
            </a:r>
            <a:endParaRPr lang="zh-CN" altLang="en-US" sz="3100" dirty="0">
              <a:latin typeface="黑体" panose="02010609060101010101" pitchFamily="49" charset="-122"/>
            </a:endParaRPr>
          </a:p>
          <a:p>
            <a:endParaRPr lang="zh-CN" altLang="en-US" sz="3100" dirty="0">
              <a:latin typeface="黑体" panose="02010609060101010101" pitchFamily="49" charset="-122"/>
            </a:endParaRPr>
          </a:p>
          <a:p>
            <a:pPr>
              <a:buNone/>
            </a:pPr>
            <a:r>
              <a:rPr lang="en-US" altLang="zh-CN" sz="3100" dirty="0">
                <a:solidFill>
                  <a:srgbClr val="CC3300"/>
                </a:solidFill>
              </a:rPr>
              <a:t>3.</a:t>
            </a:r>
            <a:r>
              <a:rPr lang="zh-CN" altLang="en-US" sz="3100" dirty="0">
                <a:solidFill>
                  <a:srgbClr val="CC3300"/>
                </a:solidFill>
              </a:rPr>
              <a:t>中国道路运输协会</a:t>
            </a:r>
            <a:endParaRPr lang="en-US" altLang="zh-CN" sz="3100" dirty="0">
              <a:solidFill>
                <a:srgbClr val="CC3300"/>
              </a:solidFill>
            </a:endParaRPr>
          </a:p>
          <a:p>
            <a:pPr>
              <a:buNone/>
            </a:pPr>
            <a:r>
              <a:rPr lang="zh-CN" altLang="en-US" sz="3100" dirty="0">
                <a:latin typeface="楷体_GB2312" pitchFamily="49" charset="-122"/>
                <a:ea typeface="楷体_GB2312" pitchFamily="49" charset="-122"/>
              </a:rPr>
              <a:t>       </a:t>
            </a:r>
            <a:r>
              <a:rPr lang="zh-CN" altLang="en-US" sz="3100" dirty="0">
                <a:latin typeface="黑体" panose="02010609060101010101" pitchFamily="49" charset="-122"/>
              </a:rPr>
              <a:t>成立于</a:t>
            </a:r>
            <a:r>
              <a:rPr lang="en-US" altLang="zh-CN" sz="3100" dirty="0">
                <a:latin typeface="黑体" panose="02010609060101010101" pitchFamily="49" charset="-122"/>
              </a:rPr>
              <a:t>1991</a:t>
            </a:r>
            <a:r>
              <a:rPr lang="zh-CN" altLang="en-US" sz="3100" dirty="0">
                <a:latin typeface="黑体" panose="02010609060101010101" pitchFamily="49" charset="-122"/>
              </a:rPr>
              <a:t>年，由中国道路运输业及相关行业的企事业单位和团体自愿组成，以为中国道路运输行业提供服务为宗旨，按照</a:t>
            </a:r>
            <a:r>
              <a:rPr lang="en-US" altLang="zh-CN" sz="3100" dirty="0">
                <a:latin typeface="黑体" panose="02010609060101010101" pitchFamily="49" charset="-122"/>
              </a:rPr>
              <a:t>《</a:t>
            </a:r>
            <a:r>
              <a:rPr lang="zh-CN" altLang="en-US" sz="3100" dirty="0">
                <a:latin typeface="黑体" panose="02010609060101010101" pitchFamily="49" charset="-122"/>
              </a:rPr>
              <a:t>章程</a:t>
            </a:r>
            <a:r>
              <a:rPr lang="en-US" altLang="zh-CN" sz="3100" dirty="0">
                <a:latin typeface="黑体" panose="02010609060101010101" pitchFamily="49" charset="-122"/>
              </a:rPr>
              <a:t>》</a:t>
            </a:r>
            <a:r>
              <a:rPr lang="zh-CN" altLang="en-US" sz="3100" dirty="0">
                <a:latin typeface="黑体" panose="02010609060101010101" pitchFamily="49" charset="-122"/>
              </a:rPr>
              <a:t>依法组织和开展各项业务活动。</a:t>
            </a:r>
            <a:r>
              <a:rPr lang="zh-CN" altLang="en-US" sz="3100" dirty="0">
                <a:solidFill>
                  <a:srgbClr val="0066CC"/>
                </a:solidFill>
                <a:latin typeface="黑体" panose="02010609060101010101" pitchFamily="49" charset="-122"/>
              </a:rPr>
              <a:t>是国际道路运输联合会的中国成员。</a:t>
            </a:r>
            <a:endParaRPr lang="zh-CN" altLang="en-US" sz="3100" dirty="0">
              <a:solidFill>
                <a:srgbClr val="0066CC"/>
              </a:solidFill>
              <a:latin typeface="黑体" panose="02010609060101010101" pitchFamily="49" charset="-122"/>
            </a:endParaRPr>
          </a:p>
          <a:p>
            <a:pPr>
              <a:buNone/>
            </a:pPr>
            <a:endParaRPr lang="zh-CN" altLang="en-US" sz="3100" dirty="0">
              <a:latin typeface="黑体" panose="02010609060101010101" pitchFamily="49" charset="-122"/>
            </a:endParaRPr>
          </a:p>
        </p:txBody>
      </p:sp>
      <p:sp>
        <p:nvSpPr>
          <p:cNvPr id="314372" name="AutoShape 4" descr="u=1027743776,458743827&amp;fm=21&amp;gp=0"/>
          <p:cNvSpPr>
            <a:spLocks noChangeAspect="1"/>
          </p:cNvSpPr>
          <p:nvPr/>
        </p:nvSpPr>
        <p:spPr>
          <a:xfrm>
            <a:off x="244475" y="68263"/>
            <a:ext cx="481013" cy="455612"/>
          </a:xfrm>
          <a:prstGeom prst="rect">
            <a:avLst/>
          </a:prstGeom>
          <a:noFill/>
          <a:ln w="9525">
            <a:noFill/>
          </a:ln>
        </p:spPr>
        <p:txBody>
          <a:bodyPr lIns="140717" tIns="70359" rIns="140717" bIns="70359"/>
          <a:p>
            <a:endParaRPr lang="zh-CN" altLang="en-US" dirty="0">
              <a:latin typeface="Arial" panose="020B0604020202020204" pitchFamily="34" charset="0"/>
            </a:endParaRPr>
          </a:p>
        </p:txBody>
      </p:sp>
      <p:sp>
        <p:nvSpPr>
          <p:cNvPr id="314373" name="AutoShape 5" descr="u=1027743776,458743827&amp;fm=21&amp;gp=0"/>
          <p:cNvSpPr>
            <a:spLocks noChangeAspect="1"/>
          </p:cNvSpPr>
          <p:nvPr/>
        </p:nvSpPr>
        <p:spPr>
          <a:xfrm>
            <a:off x="6961188" y="4884738"/>
            <a:ext cx="479425" cy="455612"/>
          </a:xfrm>
          <a:prstGeom prst="rect">
            <a:avLst/>
          </a:prstGeom>
          <a:noFill/>
          <a:ln w="9525">
            <a:noFill/>
          </a:ln>
        </p:spPr>
        <p:txBody>
          <a:bodyPr lIns="140717" tIns="70359" rIns="140717" bIns="70359"/>
          <a:p>
            <a:endParaRPr lang="zh-CN" altLang="en-US" dirty="0">
              <a:latin typeface="Arial" panose="020B0604020202020204" pitchFamily="34" charset="0"/>
            </a:endParaRPr>
          </a:p>
        </p:txBody>
      </p:sp>
      <p:sp>
        <p:nvSpPr>
          <p:cNvPr id="314374" name="AutoShape 6" descr="u=1027743776,458743827&amp;fm=21&amp;gp=0"/>
          <p:cNvSpPr>
            <a:spLocks noChangeAspect="1"/>
          </p:cNvSpPr>
          <p:nvPr/>
        </p:nvSpPr>
        <p:spPr>
          <a:xfrm>
            <a:off x="6961188" y="4884738"/>
            <a:ext cx="479425" cy="455612"/>
          </a:xfrm>
          <a:prstGeom prst="rect">
            <a:avLst/>
          </a:prstGeom>
          <a:noFill/>
          <a:ln w="9525">
            <a:noFill/>
          </a:ln>
        </p:spPr>
        <p:txBody>
          <a:bodyPr lIns="140717" tIns="70359" rIns="140717" bIns="70359"/>
          <a:p>
            <a:endParaRPr lang="zh-CN" altLang="en-US" dirty="0">
              <a:latin typeface="Arial" panose="020B0604020202020204" pitchFamily="34" charset="0"/>
            </a:endParaRPr>
          </a:p>
        </p:txBody>
      </p:sp>
      <p:sp>
        <p:nvSpPr>
          <p:cNvPr id="314375" name="AutoShape 7" descr="u=1644564760,3213770557&amp;fm=21&amp;gp=0"/>
          <p:cNvSpPr>
            <a:spLocks noChangeAspect="1"/>
          </p:cNvSpPr>
          <p:nvPr/>
        </p:nvSpPr>
        <p:spPr>
          <a:xfrm>
            <a:off x="6961188" y="4884738"/>
            <a:ext cx="479425" cy="455612"/>
          </a:xfrm>
          <a:prstGeom prst="rect">
            <a:avLst/>
          </a:prstGeom>
          <a:noFill/>
          <a:ln w="9525">
            <a:noFill/>
          </a:ln>
        </p:spPr>
        <p:txBody>
          <a:bodyPr lIns="140717" tIns="70359" rIns="140717" bIns="70359"/>
          <a:p>
            <a:endParaRPr lang="zh-CN" altLang="en-US" dirty="0">
              <a:latin typeface="Arial" panose="020B0604020202020204" pitchFamily="34" charset="0"/>
            </a:endParaRPr>
          </a:p>
        </p:txBody>
      </p:sp>
      <p:pic>
        <p:nvPicPr>
          <p:cNvPr id="314376" name="Picture 8" descr="31b7b481aff94ca1815c964bd33771df"/>
          <p:cNvPicPr>
            <a:picLocks noChangeAspect="1"/>
          </p:cNvPicPr>
          <p:nvPr/>
        </p:nvPicPr>
        <p:blipFill>
          <a:blip r:embed="rId1"/>
          <a:stretch>
            <a:fillRect/>
          </a:stretch>
        </p:blipFill>
        <p:spPr>
          <a:xfrm>
            <a:off x="9475788" y="8224838"/>
            <a:ext cx="4303712" cy="2039937"/>
          </a:xfrm>
          <a:prstGeom prst="rect">
            <a:avLst/>
          </a:prstGeom>
          <a:noFill/>
          <a:ln w="9525">
            <a:noFill/>
          </a:ln>
        </p:spPr>
      </p:pic>
      <p:grpSp>
        <p:nvGrpSpPr>
          <p:cNvPr id="314377" name="组合 10"/>
          <p:cNvGrpSpPr/>
          <p:nvPr/>
        </p:nvGrpSpPr>
        <p:grpSpPr>
          <a:xfrm flipH="1">
            <a:off x="55563" y="9083675"/>
            <a:ext cx="4649787" cy="1181100"/>
            <a:chOff x="0" y="0"/>
            <a:chExt cx="3567109" cy="1409705"/>
          </a:xfrm>
        </p:grpSpPr>
        <p:sp>
          <p:nvSpPr>
            <p:cNvPr id="314378" name="等腰三角形 6"/>
            <p:cNvSpPr/>
            <p:nvPr/>
          </p:nvSpPr>
          <p:spPr>
            <a:xfrm>
              <a:off x="552445" y="19052"/>
              <a:ext cx="2990855" cy="1352550"/>
            </a:xfrm>
            <a:prstGeom prst="triangle">
              <a:avLst>
                <a:gd name="adj" fmla="val 50000"/>
              </a:avLst>
            </a:prstGeom>
            <a:solidFill>
              <a:srgbClr val="2E75B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314379" name="等腰三角形 7"/>
            <p:cNvSpPr/>
            <p:nvPr/>
          </p:nvSpPr>
          <p:spPr>
            <a:xfrm>
              <a:off x="0" y="19052"/>
              <a:ext cx="2266950" cy="1352550"/>
            </a:xfrm>
            <a:prstGeom prst="triangle">
              <a:avLst>
                <a:gd name="adj" fmla="val 50000"/>
              </a:avLst>
            </a:prstGeom>
            <a:solidFill>
              <a:srgbClr val="9DC3E6"/>
            </a:solidFill>
            <a:ln w="9525">
              <a:noFill/>
            </a:ln>
          </p:spPr>
          <p:txBody>
            <a:bodyPr anchor="ctr" anchorCtr="0"/>
            <a:p>
              <a:pPr algn="ctr" eaLnBrk="0" hangingPunct="0"/>
              <a:endParaRPr lang="zh-CN" altLang="en-US" dirty="0">
                <a:solidFill>
                  <a:srgbClr val="FFFFFF"/>
                </a:solidFill>
                <a:latin typeface="Arial" panose="020B0604020202020204" pitchFamily="34" charset="0"/>
              </a:endParaRPr>
            </a:p>
          </p:txBody>
        </p:sp>
        <p:sp>
          <p:nvSpPr>
            <p:cNvPr id="314380" name="等腰三角形 7"/>
            <p:cNvSpPr/>
            <p:nvPr/>
          </p:nvSpPr>
          <p:spPr>
            <a:xfrm rot="-5400000" flipV="1">
              <a:off x="1007259" y="145252"/>
              <a:ext cx="1390653" cy="1138237"/>
            </a:xfrm>
            <a:custGeom>
              <a:avLst/>
              <a:gdLst/>
              <a:ahLst/>
              <a:cxnLst>
                <a:cxn ang="0">
                  <a:pos x="0" y="661987"/>
                </a:cxn>
                <a:cxn ang="0">
                  <a:pos x="8028" y="0"/>
                </a:cxn>
                <a:cxn ang="0">
                  <a:pos x="278142" y="1138237"/>
                </a:cxn>
                <a:cxn ang="0">
                  <a:pos x="0" y="661987"/>
                </a:cxn>
              </a:cxnLst>
              <a:pathLst>
                <a:path w="3109533" h="1138237">
                  <a:moveTo>
                    <a:pt x="0" y="661987"/>
                  </a:moveTo>
                  <a:lnTo>
                    <a:pt x="89747" y="0"/>
                  </a:lnTo>
                  <a:lnTo>
                    <a:pt x="3109533" y="1138237"/>
                  </a:lnTo>
                  <a:lnTo>
                    <a:pt x="0" y="661987"/>
                  </a:lnTo>
                  <a:close/>
                </a:path>
              </a:pathLst>
            </a:custGeom>
            <a:solidFill>
              <a:srgbClr val="D9D9D9">
                <a:alpha val="50195"/>
              </a:srgbClr>
            </a:solidFill>
            <a:ln w="9525">
              <a:noFill/>
            </a:ln>
          </p:spPr>
          <p:txBody>
            <a:bodyPr/>
            <a:p>
              <a:endParaRPr lang="zh-CN" altLang="en-US"/>
            </a:p>
          </p:txBody>
        </p:sp>
        <p:sp>
          <p:nvSpPr>
            <p:cNvPr id="314381" name="等腰三角形 7"/>
            <p:cNvSpPr/>
            <p:nvPr/>
          </p:nvSpPr>
          <p:spPr>
            <a:xfrm rot="-5400000" flipV="1">
              <a:off x="2112156" y="-64292"/>
              <a:ext cx="1390653" cy="1519237"/>
            </a:xfrm>
            <a:custGeom>
              <a:avLst/>
              <a:gdLst/>
              <a:ahLst/>
              <a:cxnLst>
                <a:cxn ang="0">
                  <a:pos x="0" y="1042987"/>
                </a:cxn>
                <a:cxn ang="0">
                  <a:pos x="4218" y="0"/>
                </a:cxn>
                <a:cxn ang="0">
                  <a:pos x="278142" y="1519237"/>
                </a:cxn>
                <a:cxn ang="0">
                  <a:pos x="0" y="1042987"/>
                </a:cxn>
              </a:cxnLst>
              <a:pathLst>
                <a:path w="3109533" h="1519237">
                  <a:moveTo>
                    <a:pt x="0" y="1042987"/>
                  </a:moveTo>
                  <a:lnTo>
                    <a:pt x="47151" y="0"/>
                  </a:lnTo>
                  <a:lnTo>
                    <a:pt x="3109533" y="1519237"/>
                  </a:lnTo>
                  <a:lnTo>
                    <a:pt x="0" y="1042987"/>
                  </a:lnTo>
                  <a:close/>
                </a:path>
              </a:pathLst>
            </a:custGeom>
            <a:solidFill>
              <a:srgbClr val="D9D9D9">
                <a:alpha val="50195"/>
              </a:srgbClr>
            </a:solidFill>
            <a:ln w="9525">
              <a:noFill/>
            </a:ln>
          </p:spPr>
          <p:txBody>
            <a:bodyPr/>
            <a:p>
              <a:endParaRPr lang="zh-CN" altLang="en-US"/>
            </a:p>
          </p:txBody>
        </p:sp>
      </p:grpSp>
    </p:spTree>
  </p:cSld>
  <p:clrMapOvr>
    <a:masterClrMapping/>
  </p:clrMapOvr>
  <p:transition>
    <p:fade/>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5394" name="Rectangle 2"/>
          <p:cNvSpPr>
            <a:spLocks noGrp="1"/>
          </p:cNvSpPr>
          <p:nvPr>
            <p:ph type="title"/>
          </p:nvPr>
        </p:nvSpPr>
        <p:spPr>
          <a:ln/>
        </p:spPr>
        <p:txBody>
          <a:bodyPr vert="horz" wrap="square" lIns="140717" tIns="70359" rIns="140717" bIns="70359" anchor="ctr" anchorCtr="0"/>
          <a:p>
            <a:pPr algn="ctr"/>
            <a:r>
              <a:rPr lang="zh-CN" altLang="en-US" dirty="0"/>
              <a:t>知识点</a:t>
            </a:r>
            <a:endParaRPr lang="zh-CN" altLang="en-US" dirty="0"/>
          </a:p>
        </p:txBody>
      </p:sp>
      <p:sp>
        <p:nvSpPr>
          <p:cNvPr id="315395" name="Rectangle 3"/>
          <p:cNvSpPr>
            <a:spLocks noGrp="1"/>
          </p:cNvSpPr>
          <p:nvPr>
            <p:ph idx="1"/>
          </p:nvPr>
        </p:nvSpPr>
        <p:spPr>
          <a:xfrm>
            <a:off x="738188" y="2751138"/>
            <a:ext cx="12960350" cy="4616450"/>
          </a:xfrm>
          <a:ln/>
        </p:spPr>
        <p:txBody>
          <a:bodyPr vert="horz" wrap="square" lIns="140717" tIns="70359" rIns="140717" bIns="70359" anchor="t" anchorCtr="0"/>
          <a:p>
            <a:pPr>
              <a:buNone/>
            </a:pPr>
            <a:r>
              <a:rPr lang="zh-CN" altLang="en-US" sz="3100" dirty="0">
                <a:solidFill>
                  <a:srgbClr val="FF6699"/>
                </a:solidFill>
              </a:rPr>
              <a:t>（二）国际道路运输企业许可</a:t>
            </a:r>
            <a:endParaRPr lang="zh-CN" altLang="en-US" sz="3100" dirty="0">
              <a:solidFill>
                <a:srgbClr val="FF6699"/>
              </a:solidFill>
            </a:endParaRPr>
          </a:p>
          <a:p>
            <a:pPr>
              <a:buNone/>
            </a:pPr>
            <a:r>
              <a:rPr lang="zh-CN" altLang="en-US" sz="3100" dirty="0">
                <a:solidFill>
                  <a:srgbClr val="0066CC"/>
                </a:solidFill>
              </a:rPr>
              <a:t>    </a:t>
            </a:r>
            <a:endParaRPr lang="zh-CN" altLang="en-US" sz="3100" dirty="0">
              <a:solidFill>
                <a:srgbClr val="0066CC"/>
              </a:solidFill>
            </a:endParaRPr>
          </a:p>
          <a:p>
            <a:pPr>
              <a:buNone/>
            </a:pPr>
            <a:r>
              <a:rPr lang="zh-CN" altLang="en-US" sz="3100" dirty="0">
                <a:solidFill>
                  <a:srgbClr val="000099"/>
                </a:solidFill>
                <a:latin typeface="黑体" panose="02010609060101010101" pitchFamily="49" charset="-122"/>
              </a:rPr>
              <a:t>（</a:t>
            </a:r>
            <a:r>
              <a:rPr lang="en-US" altLang="zh-CN" sz="3100" dirty="0">
                <a:solidFill>
                  <a:srgbClr val="000099"/>
                </a:solidFill>
                <a:latin typeface="黑体" panose="02010609060101010101" pitchFamily="49" charset="-122"/>
              </a:rPr>
              <a:t>1</a:t>
            </a:r>
            <a:r>
              <a:rPr lang="zh-CN" altLang="en-US" sz="3100" dirty="0">
                <a:solidFill>
                  <a:srgbClr val="000099"/>
                </a:solidFill>
                <a:latin typeface="黑体" panose="02010609060101010101" pitchFamily="49" charset="-122"/>
              </a:rPr>
              <a:t>）已经取得国内</a:t>
            </a:r>
            <a:r>
              <a:rPr lang="en-US" altLang="zh-CN" sz="3100" dirty="0">
                <a:solidFill>
                  <a:srgbClr val="000099"/>
                </a:solidFill>
                <a:latin typeface="黑体" panose="02010609060101010101" pitchFamily="49" charset="-122"/>
              </a:rPr>
              <a:t>《</a:t>
            </a:r>
            <a:r>
              <a:rPr lang="zh-CN" altLang="en-US" sz="3100" dirty="0">
                <a:solidFill>
                  <a:srgbClr val="000099"/>
                </a:solidFill>
                <a:latin typeface="黑体" panose="02010609060101010101" pitchFamily="49" charset="-122"/>
              </a:rPr>
              <a:t>道路运输经营许可证</a:t>
            </a:r>
            <a:r>
              <a:rPr lang="en-US" altLang="zh-CN" sz="3100" dirty="0">
                <a:solidFill>
                  <a:srgbClr val="000099"/>
                </a:solidFill>
                <a:latin typeface="黑体" panose="02010609060101010101" pitchFamily="49" charset="-122"/>
              </a:rPr>
              <a:t>》</a:t>
            </a:r>
            <a:r>
              <a:rPr lang="zh-CN" altLang="en-US" sz="3100" dirty="0">
                <a:solidFill>
                  <a:srgbClr val="000099"/>
                </a:solidFill>
                <a:latin typeface="黑体" panose="02010609060101010101" pitchFamily="49" charset="-122"/>
              </a:rPr>
              <a:t>的企业法人。</a:t>
            </a:r>
            <a:endParaRPr lang="zh-CN" altLang="en-US" sz="3100" dirty="0">
              <a:solidFill>
                <a:srgbClr val="000099"/>
              </a:solidFill>
              <a:latin typeface="黑体" panose="02010609060101010101" pitchFamily="49" charset="-122"/>
            </a:endParaRPr>
          </a:p>
          <a:p>
            <a:pPr>
              <a:buNone/>
            </a:pPr>
            <a:r>
              <a:rPr lang="zh-CN" altLang="en-US" sz="3100" dirty="0">
                <a:solidFill>
                  <a:srgbClr val="000099"/>
                </a:solidFill>
                <a:latin typeface="黑体" panose="02010609060101010101" pitchFamily="49" charset="-122"/>
              </a:rPr>
              <a:t>（</a:t>
            </a:r>
            <a:r>
              <a:rPr lang="en-US" altLang="zh-CN" sz="3100" dirty="0">
                <a:solidFill>
                  <a:srgbClr val="000099"/>
                </a:solidFill>
                <a:latin typeface="黑体" panose="02010609060101010101" pitchFamily="49" charset="-122"/>
              </a:rPr>
              <a:t>2</a:t>
            </a:r>
            <a:r>
              <a:rPr lang="zh-CN" altLang="en-US" sz="3100" dirty="0">
                <a:solidFill>
                  <a:srgbClr val="000099"/>
                </a:solidFill>
                <a:latin typeface="黑体" panose="02010609060101010101" pitchFamily="49" charset="-122"/>
              </a:rPr>
              <a:t>）从事国内道路运输经营满三年，且近三年未发生重大以上道路交通          责任事故。</a:t>
            </a:r>
            <a:endParaRPr lang="zh-CN" altLang="en-US" sz="3100" dirty="0">
              <a:solidFill>
                <a:srgbClr val="000099"/>
              </a:solidFill>
              <a:latin typeface="黑体" panose="02010609060101010101" pitchFamily="49" charset="-122"/>
            </a:endParaRPr>
          </a:p>
          <a:p>
            <a:pPr>
              <a:buNone/>
            </a:pPr>
            <a:r>
              <a:rPr lang="zh-CN" altLang="en-US" sz="3100" dirty="0">
                <a:solidFill>
                  <a:srgbClr val="000099"/>
                </a:solidFill>
                <a:latin typeface="黑体" panose="02010609060101010101" pitchFamily="49" charset="-122"/>
              </a:rPr>
              <a:t>（</a:t>
            </a:r>
            <a:r>
              <a:rPr lang="en-US" altLang="zh-CN" sz="3100" dirty="0">
                <a:solidFill>
                  <a:srgbClr val="000099"/>
                </a:solidFill>
                <a:latin typeface="黑体" panose="02010609060101010101" pitchFamily="49" charset="-122"/>
              </a:rPr>
              <a:t>3</a:t>
            </a:r>
            <a:r>
              <a:rPr lang="zh-CN" altLang="en-US" sz="3100" dirty="0">
                <a:solidFill>
                  <a:srgbClr val="000099"/>
                </a:solidFill>
                <a:latin typeface="黑体" panose="02010609060101010101" pitchFamily="49" charset="-122"/>
              </a:rPr>
              <a:t>）人员符合法定条件。</a:t>
            </a:r>
            <a:endParaRPr lang="zh-CN" altLang="en-US" sz="3100" dirty="0">
              <a:solidFill>
                <a:srgbClr val="000099"/>
              </a:solidFill>
              <a:latin typeface="黑体" panose="02010609060101010101" pitchFamily="49" charset="-122"/>
            </a:endParaRPr>
          </a:p>
          <a:p>
            <a:pPr>
              <a:buNone/>
            </a:pPr>
            <a:r>
              <a:rPr lang="zh-CN" altLang="en-US" sz="3100" dirty="0">
                <a:solidFill>
                  <a:srgbClr val="000099"/>
                </a:solidFill>
                <a:latin typeface="黑体" panose="02010609060101010101" pitchFamily="49" charset="-122"/>
              </a:rPr>
              <a:t>（</a:t>
            </a:r>
            <a:r>
              <a:rPr lang="en-US" altLang="zh-CN" sz="3100" dirty="0">
                <a:solidFill>
                  <a:srgbClr val="000099"/>
                </a:solidFill>
                <a:latin typeface="黑体" panose="02010609060101010101" pitchFamily="49" charset="-122"/>
              </a:rPr>
              <a:t>4</a:t>
            </a:r>
            <a:r>
              <a:rPr lang="zh-CN" altLang="en-US" sz="3100" dirty="0">
                <a:solidFill>
                  <a:srgbClr val="000099"/>
                </a:solidFill>
                <a:latin typeface="黑体" panose="02010609060101010101" pitchFamily="49" charset="-122"/>
              </a:rPr>
              <a:t>）有与其经营业务相适应并经检测合格的车辆。</a:t>
            </a:r>
            <a:endParaRPr lang="zh-CN" altLang="en-US" sz="3100" dirty="0">
              <a:solidFill>
                <a:srgbClr val="000099"/>
              </a:solidFill>
              <a:latin typeface="黑体" panose="02010609060101010101" pitchFamily="49" charset="-122"/>
            </a:endParaRPr>
          </a:p>
          <a:p>
            <a:pPr>
              <a:buNone/>
            </a:pPr>
            <a:r>
              <a:rPr lang="zh-CN" altLang="en-US" sz="3100" dirty="0">
                <a:solidFill>
                  <a:srgbClr val="000099"/>
                </a:solidFill>
                <a:latin typeface="黑体" panose="02010609060101010101" pitchFamily="49" charset="-122"/>
              </a:rPr>
              <a:t>（</a:t>
            </a:r>
            <a:r>
              <a:rPr lang="en-US" altLang="zh-CN" sz="3100" dirty="0">
                <a:solidFill>
                  <a:srgbClr val="000099"/>
                </a:solidFill>
                <a:latin typeface="黑体" panose="02010609060101010101" pitchFamily="49" charset="-122"/>
              </a:rPr>
              <a:t>5</a:t>
            </a:r>
            <a:r>
              <a:rPr lang="zh-CN" altLang="en-US" sz="3100" dirty="0">
                <a:solidFill>
                  <a:srgbClr val="000099"/>
                </a:solidFill>
                <a:latin typeface="黑体" panose="02010609060101010101" pitchFamily="49" charset="-122"/>
              </a:rPr>
              <a:t>）有健全的国际道路运输安全生产管理制度。</a:t>
            </a:r>
            <a:endParaRPr lang="zh-CN" altLang="en-US" sz="3100" dirty="0">
              <a:solidFill>
                <a:srgbClr val="000099"/>
              </a:solidFill>
              <a:latin typeface="黑体" panose="02010609060101010101" pitchFamily="49" charset="-122"/>
            </a:endParaRPr>
          </a:p>
        </p:txBody>
      </p:sp>
      <p:pic>
        <p:nvPicPr>
          <p:cNvPr id="11274" name="Picture 10" descr="sy_20100823215859267037 拷贝副本"/>
          <p:cNvPicPr>
            <a:picLocks noChangeAspect="1"/>
          </p:cNvPicPr>
          <p:nvPr/>
        </p:nvPicPr>
        <p:blipFill>
          <a:blip r:embed="rId1"/>
          <a:stretch>
            <a:fillRect/>
          </a:stretch>
        </p:blipFill>
        <p:spPr>
          <a:xfrm>
            <a:off x="9696450" y="1462088"/>
            <a:ext cx="4310063" cy="2362200"/>
          </a:xfrm>
          <a:prstGeom prst="rect">
            <a:avLst/>
          </a:prstGeom>
          <a:noFill/>
          <a:ln w="9525">
            <a:noFill/>
          </a:ln>
        </p:spPr>
      </p:pic>
      <p:pic>
        <p:nvPicPr>
          <p:cNvPr id="315397" name="Picture 5" descr="148223"/>
          <p:cNvPicPr>
            <a:picLocks noChangeAspect="1"/>
          </p:cNvPicPr>
          <p:nvPr/>
        </p:nvPicPr>
        <p:blipFill>
          <a:blip r:embed="rId2"/>
          <a:stretch>
            <a:fillRect/>
          </a:stretch>
        </p:blipFill>
        <p:spPr>
          <a:xfrm>
            <a:off x="2097088" y="7367588"/>
            <a:ext cx="3856037" cy="2343150"/>
          </a:xfrm>
          <a:prstGeom prst="rect">
            <a:avLst/>
          </a:prstGeom>
          <a:noFill/>
          <a:ln w="9525">
            <a:noFill/>
          </a:ln>
        </p:spPr>
      </p:pic>
      <p:pic>
        <p:nvPicPr>
          <p:cNvPr id="315398" name="Picture 6" descr="dgkd56dlysxkz"/>
          <p:cNvPicPr>
            <a:picLocks noChangeAspect="1"/>
          </p:cNvPicPr>
          <p:nvPr/>
        </p:nvPicPr>
        <p:blipFill>
          <a:blip r:embed="rId3"/>
          <a:stretch>
            <a:fillRect/>
          </a:stretch>
        </p:blipFill>
        <p:spPr>
          <a:xfrm>
            <a:off x="8335963" y="7153275"/>
            <a:ext cx="4422775" cy="2720975"/>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274"/>
                                        </p:tgtEl>
                                        <p:attrNameLst>
                                          <p:attrName>style.visibility</p:attrName>
                                        </p:attrNameLst>
                                      </p:cBhvr>
                                      <p:to>
                                        <p:strVal val="visible"/>
                                      </p:to>
                                    </p:set>
                                    <p:animEffect transition="in" filter="fade">
                                      <p:cBhvr>
                                        <p:cTn id="7" dur="1000"/>
                                        <p:tgtEl>
                                          <p:spTgt spid="11274"/>
                                        </p:tgtEl>
                                      </p:cBhvr>
                                    </p:animEffect>
                                    <p:anim calcmode="lin" valueType="num">
                                      <p:cBhvr>
                                        <p:cTn id="8" dur="1000" fill="hold"/>
                                        <p:tgtEl>
                                          <p:spTgt spid="11274"/>
                                        </p:tgtEl>
                                        <p:attrNameLst>
                                          <p:attrName>ppt_x</p:attrName>
                                        </p:attrNameLst>
                                      </p:cBhvr>
                                      <p:tavLst>
                                        <p:tav tm="0">
                                          <p:val>
                                            <p:strVal val="#ppt_x"/>
                                          </p:val>
                                        </p:tav>
                                        <p:tav tm="100000">
                                          <p:val>
                                            <p:strVal val="#ppt_x"/>
                                          </p:val>
                                        </p:tav>
                                      </p:tavLst>
                                    </p:anim>
                                    <p:anim calcmode="lin" valueType="num">
                                      <p:cBhvr>
                                        <p:cTn id="9" dur="1000" fill="hold"/>
                                        <p:tgtEl>
                                          <p:spTgt spid="112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6418" name="Rectangle 2"/>
          <p:cNvSpPr>
            <a:spLocks noGrp="1"/>
          </p:cNvSpPr>
          <p:nvPr>
            <p:ph type="title"/>
          </p:nvPr>
        </p:nvSpPr>
        <p:spPr>
          <a:ln/>
        </p:spPr>
        <p:txBody>
          <a:bodyPr vert="horz" wrap="square" lIns="140717" tIns="70359" rIns="140717" bIns="70359" anchor="ctr" anchorCtr="0"/>
          <a:p>
            <a:pPr algn="ctr"/>
            <a:r>
              <a:rPr lang="zh-CN" altLang="en-US" dirty="0"/>
              <a:t>知识点</a:t>
            </a:r>
            <a:endParaRPr lang="zh-CN" altLang="en-US" dirty="0"/>
          </a:p>
        </p:txBody>
      </p:sp>
      <p:sp>
        <p:nvSpPr>
          <p:cNvPr id="316419" name="Rectangle 3"/>
          <p:cNvSpPr>
            <a:spLocks noGrp="1"/>
          </p:cNvSpPr>
          <p:nvPr>
            <p:ph idx="1"/>
          </p:nvPr>
        </p:nvSpPr>
        <p:spPr>
          <a:xfrm>
            <a:off x="738188" y="2857500"/>
            <a:ext cx="12960350" cy="3862388"/>
          </a:xfrm>
          <a:ln/>
        </p:spPr>
        <p:txBody>
          <a:bodyPr vert="horz" wrap="square" lIns="140717" tIns="70359" rIns="140717" bIns="70359" anchor="t" anchorCtr="0"/>
          <a:p>
            <a:pPr>
              <a:buNone/>
            </a:pPr>
            <a:r>
              <a:rPr lang="zh-CN" altLang="en-US" sz="2800" dirty="0">
                <a:solidFill>
                  <a:srgbClr val="FF6699"/>
                </a:solidFill>
              </a:rPr>
              <a:t>（三）国际道路运输的行车许可</a:t>
            </a:r>
            <a:endParaRPr lang="zh-CN" altLang="en-US" sz="2800" dirty="0">
              <a:solidFill>
                <a:srgbClr val="FF6699"/>
              </a:solidFill>
            </a:endParaRPr>
          </a:p>
          <a:p>
            <a:pPr>
              <a:buNone/>
            </a:pPr>
            <a:r>
              <a:rPr lang="zh-CN" altLang="en-US" sz="2800" dirty="0"/>
              <a:t>     </a:t>
            </a:r>
            <a:endParaRPr lang="zh-CN" altLang="en-US" sz="2800" dirty="0"/>
          </a:p>
          <a:p>
            <a:pPr>
              <a:buNone/>
            </a:pPr>
            <a:r>
              <a:rPr lang="zh-CN" altLang="en-US" sz="2800" dirty="0"/>
              <a:t>      </a:t>
            </a:r>
            <a:r>
              <a:rPr lang="en-US" altLang="zh-CN" sz="2800" dirty="0">
                <a:solidFill>
                  <a:srgbClr val="0066CC"/>
                </a:solidFill>
                <a:latin typeface="黑体" panose="02010609060101010101" pitchFamily="49" charset="-122"/>
              </a:rPr>
              <a:t>1.A</a:t>
            </a:r>
            <a:r>
              <a:rPr lang="zh-CN" altLang="en-US" sz="2800" dirty="0">
                <a:solidFill>
                  <a:srgbClr val="0066CC"/>
                </a:solidFill>
                <a:latin typeface="黑体" panose="02010609060101010101" pitchFamily="49" charset="-122"/>
              </a:rPr>
              <a:t>种国际汽车运输行车许可证：定期旅客运输，一车一证，一年多次往返</a:t>
            </a:r>
            <a:endParaRPr lang="zh-CN" altLang="en-US" sz="2800" dirty="0">
              <a:solidFill>
                <a:srgbClr val="0066CC"/>
              </a:solidFill>
              <a:latin typeface="黑体" panose="02010609060101010101" pitchFamily="49" charset="-122"/>
            </a:endParaRPr>
          </a:p>
          <a:p>
            <a:pPr>
              <a:buNone/>
            </a:pPr>
            <a:r>
              <a:rPr lang="zh-CN" altLang="en-US" sz="2800" dirty="0">
                <a:solidFill>
                  <a:srgbClr val="0066CC"/>
                </a:solidFill>
                <a:latin typeface="黑体" panose="02010609060101010101" pitchFamily="49" charset="-122"/>
              </a:rPr>
              <a:t>   </a:t>
            </a:r>
            <a:r>
              <a:rPr lang="en-US" altLang="zh-CN" sz="2800" dirty="0">
                <a:solidFill>
                  <a:srgbClr val="0066CC"/>
                </a:solidFill>
                <a:latin typeface="黑体" panose="02010609060101010101" pitchFamily="49" charset="-122"/>
              </a:rPr>
              <a:t>2.B</a:t>
            </a:r>
            <a:r>
              <a:rPr lang="zh-CN" altLang="en-US" sz="2800" dirty="0">
                <a:solidFill>
                  <a:srgbClr val="0066CC"/>
                </a:solidFill>
                <a:latin typeface="黑体" panose="02010609060101010101" pitchFamily="49" charset="-122"/>
              </a:rPr>
              <a:t>种国际汽车运输行车许可证：不定期旅客运输，一车一证，规定期限内一次有效</a:t>
            </a:r>
            <a:endParaRPr lang="zh-CN" altLang="en-US" sz="2800" dirty="0">
              <a:solidFill>
                <a:srgbClr val="0066CC"/>
              </a:solidFill>
              <a:latin typeface="黑体" panose="02010609060101010101" pitchFamily="49" charset="-122"/>
            </a:endParaRPr>
          </a:p>
          <a:p>
            <a:pPr>
              <a:buNone/>
            </a:pPr>
            <a:r>
              <a:rPr lang="zh-CN" altLang="en-US" sz="2800" dirty="0">
                <a:latin typeface="楷体_GB2312" pitchFamily="49" charset="-122"/>
                <a:ea typeface="楷体_GB2312" pitchFamily="49" charset="-122"/>
              </a:rPr>
              <a:t>   </a:t>
            </a:r>
            <a:endParaRPr lang="zh-CN" altLang="en-US" sz="2800" dirty="0">
              <a:solidFill>
                <a:srgbClr val="99CCFF"/>
              </a:solidFill>
              <a:latin typeface="楷体_GB2312" pitchFamily="49" charset="-122"/>
              <a:ea typeface="楷体_GB2312" pitchFamily="49" charset="-122"/>
            </a:endParaRPr>
          </a:p>
        </p:txBody>
      </p:sp>
      <p:pic>
        <p:nvPicPr>
          <p:cNvPr id="316420" name="Picture 4" descr="se32287349a"/>
          <p:cNvPicPr>
            <a:picLocks noChangeAspect="1"/>
          </p:cNvPicPr>
          <p:nvPr/>
        </p:nvPicPr>
        <p:blipFill>
          <a:blip r:embed="rId1"/>
          <a:stretch>
            <a:fillRect/>
          </a:stretch>
        </p:blipFill>
        <p:spPr>
          <a:xfrm>
            <a:off x="8561388" y="7367588"/>
            <a:ext cx="4500562" cy="2443162"/>
          </a:xfrm>
          <a:prstGeom prst="rect">
            <a:avLst/>
          </a:prstGeom>
          <a:noFill/>
          <a:ln w="9525">
            <a:noFill/>
          </a:ln>
        </p:spPr>
      </p:pic>
      <p:pic>
        <p:nvPicPr>
          <p:cNvPr id="316421" name="Picture 5" descr="1339177404734_1"/>
          <p:cNvPicPr>
            <a:picLocks noChangeAspect="1"/>
          </p:cNvPicPr>
          <p:nvPr/>
        </p:nvPicPr>
        <p:blipFill>
          <a:blip r:embed="rId2"/>
          <a:stretch>
            <a:fillRect/>
          </a:stretch>
        </p:blipFill>
        <p:spPr>
          <a:xfrm>
            <a:off x="1982788" y="7153275"/>
            <a:ext cx="4979987" cy="2743200"/>
          </a:xfrm>
          <a:prstGeom prst="rect">
            <a:avLst/>
          </a:prstGeom>
          <a:noFill/>
          <a:ln w="9525">
            <a:noFill/>
          </a:ln>
        </p:spPr>
      </p:pic>
      <p:sp>
        <p:nvSpPr>
          <p:cNvPr id="37894" name="AutoShape 6"/>
          <p:cNvSpPr/>
          <p:nvPr/>
        </p:nvSpPr>
        <p:spPr>
          <a:xfrm>
            <a:off x="1077913" y="5327650"/>
            <a:ext cx="12474575" cy="1612900"/>
          </a:xfrm>
          <a:prstGeom prst="roundRect">
            <a:avLst>
              <a:gd name="adj" fmla="val 11921"/>
            </a:avLst>
          </a:prstGeom>
          <a:gradFill rotWithShape="1">
            <a:gsLst>
              <a:gs pos="0">
                <a:srgbClr val="FFD8EC"/>
              </a:gs>
              <a:gs pos="100000">
                <a:srgbClr val="FF99CC"/>
              </a:gs>
            </a:gsLst>
            <a:lin ang="18900000" scaled="1"/>
            <a:tileRect/>
          </a:gradFill>
          <a:ln w="38100" cap="flat" cmpd="sng">
            <a:solidFill>
              <a:schemeClr val="bg1"/>
            </a:solidFill>
            <a:prstDash val="solid"/>
            <a:headEnd type="none" w="med" len="med"/>
            <a:tailEnd type="none" w="med" len="med"/>
          </a:ln>
        </p:spPr>
        <p:txBody>
          <a:bodyPr wrap="none" lIns="140717" tIns="70359" rIns="140717" bIns="70359" anchor="ctr" anchorCtr="0"/>
          <a:p>
            <a:r>
              <a:rPr lang="en-US" altLang="zh-CN" dirty="0">
                <a:latin typeface="黑体" panose="02010609060101010101" pitchFamily="49" charset="-122"/>
                <a:ea typeface="黑体" panose="02010609060101010101" pitchFamily="49" charset="-122"/>
              </a:rPr>
              <a:t>3.C</a:t>
            </a:r>
            <a:r>
              <a:rPr lang="zh-CN" altLang="en-US" dirty="0">
                <a:latin typeface="黑体" panose="02010609060101010101" pitchFamily="49" charset="-122"/>
                <a:ea typeface="黑体" panose="02010609060101010101" pitchFamily="49" charset="-122"/>
              </a:rPr>
              <a:t>种国际汽车运输许可证：货物运输，一车一证，规定期限内往返一次有效</a:t>
            </a:r>
            <a:endParaRPr lang="zh-CN" altLang="en-US" dirty="0">
              <a:latin typeface="黑体" panose="02010609060101010101" pitchFamily="49" charset="-122"/>
              <a:ea typeface="黑体" panose="02010609060101010101" pitchFamily="49" charset="-122"/>
            </a:endParaRPr>
          </a:p>
          <a:p>
            <a:r>
              <a:rPr lang="en-US" altLang="zh-CN" dirty="0">
                <a:latin typeface="黑体" panose="02010609060101010101" pitchFamily="49" charset="-122"/>
                <a:ea typeface="黑体" panose="02010609060101010101" pitchFamily="49" charset="-122"/>
              </a:rPr>
              <a:t>4.</a:t>
            </a:r>
            <a:r>
              <a:rPr lang="zh-CN" altLang="en-US" dirty="0">
                <a:latin typeface="黑体" panose="02010609060101010101" pitchFamily="49" charset="-122"/>
                <a:ea typeface="黑体" panose="02010609060101010101" pitchFamily="49" charset="-122"/>
              </a:rPr>
              <a:t>国际汽车运输特别许可证：大型物件运输或危险货物运输，一车一证，</a:t>
            </a:r>
            <a:endParaRPr lang="zh-CN" altLang="en-US" dirty="0">
              <a:latin typeface="黑体" panose="02010609060101010101" pitchFamily="49" charset="-122"/>
              <a:ea typeface="黑体" panose="02010609060101010101" pitchFamily="49" charset="-122"/>
            </a:endParaRPr>
          </a:p>
          <a:p>
            <a:r>
              <a:rPr lang="zh-CN" altLang="en-US" dirty="0">
                <a:latin typeface="黑体" panose="02010609060101010101" pitchFamily="49" charset="-122"/>
                <a:ea typeface="黑体" panose="02010609060101010101" pitchFamily="49" charset="-122"/>
              </a:rPr>
              <a:t>规定期限内往返一次有效</a:t>
            </a:r>
            <a:endParaRPr lang="zh-CN" altLang="en-US" dirty="0">
              <a:latin typeface="黑体" panose="02010609060101010101" pitchFamily="49" charset="-122"/>
              <a:ea typeface="黑体" panose="02010609060101010101" pitchFamily="49"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7894"/>
                                        </p:tgtEl>
                                        <p:attrNameLst>
                                          <p:attrName>style.visibility</p:attrName>
                                        </p:attrNameLst>
                                      </p:cBhvr>
                                      <p:to>
                                        <p:strVal val="visible"/>
                                      </p:to>
                                    </p:set>
                                    <p:animEffect transition="in" filter="box(in)">
                                      <p:cBhvr>
                                        <p:cTn id="7" dur="500"/>
                                        <p:tgtEl>
                                          <p:spTgt spid="378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4" grpId="0" animBg="1"/>
    </p:bld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17442" name="Picture 4" descr="I:\1专业建设\教学资源库\14.5\国际贸易专业教学资源库LOGO430.jpg"/>
          <p:cNvPicPr>
            <a:picLocks noChangeAspect="1"/>
          </p:cNvPicPr>
          <p:nvPr/>
        </p:nvPicPr>
        <p:blipFill>
          <a:blip r:embed="rId1"/>
          <a:stretch>
            <a:fillRect/>
          </a:stretch>
        </p:blipFill>
        <p:spPr>
          <a:xfrm>
            <a:off x="-125412" y="8470900"/>
            <a:ext cx="6999287" cy="1873250"/>
          </a:xfrm>
          <a:prstGeom prst="rect">
            <a:avLst/>
          </a:prstGeom>
          <a:noFill/>
          <a:ln w="9525">
            <a:noFill/>
          </a:ln>
        </p:spPr>
      </p:pic>
      <p:sp>
        <p:nvSpPr>
          <p:cNvPr id="5123" name="Rectangle 2"/>
          <p:cNvSpPr/>
          <p:nvPr/>
        </p:nvSpPr>
        <p:spPr>
          <a:xfrm>
            <a:off x="579438" y="3544888"/>
            <a:ext cx="12588875" cy="3584575"/>
          </a:xfrm>
          <a:prstGeom prst="rect">
            <a:avLst/>
          </a:prstGeom>
          <a:noFill/>
          <a:ln w="9525">
            <a:noFill/>
            <a:miter/>
          </a:ln>
        </p:spPr>
        <p:txBody>
          <a:bodyPr lIns="140717" tIns="70359" rIns="140717" bIns="70359" anchor="ctr"/>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sz="9200" b="1" i="0" u="none" strike="noStrike" kern="1200" cap="none" spc="0" normalizeH="0" baseline="0" noProof="1">
                <a:ln>
                  <a:noFill/>
                </a:ln>
                <a:solidFill>
                  <a:schemeClr val="tx1"/>
                </a:solidFill>
                <a:effectLst>
                  <a:outerShdw blurRad="38100" dist="38100" dir="2700000">
                    <a:srgbClr val="000000"/>
                  </a:outerShdw>
                </a:effectLst>
                <a:uLnTx/>
                <a:uFillTx/>
                <a:latin typeface="Arial" panose="020B0604020202020204" pitchFamily="34" charset="0"/>
                <a:ea typeface="黑体" panose="02010609060101010101" pitchFamily="49" charset="-122"/>
                <a:cs typeface="+mn-ea"/>
              </a:rPr>
              <a:t>国际货运代理实务</a:t>
            </a:r>
            <a:endParaRPr kumimoji="0" lang="zh-CN" altLang="en-US" sz="9200" b="1" i="0" u="none" strike="noStrike" kern="1200" cap="none" spc="0" normalizeH="0" baseline="0" noProof="1">
              <a:ln>
                <a:noFill/>
              </a:ln>
              <a:solidFill>
                <a:schemeClr val="tx1"/>
              </a:solidFill>
              <a:effectLst>
                <a:outerShdw blurRad="38100" dist="38100" dir="2700000">
                  <a:srgbClr val="000000"/>
                </a:outerShdw>
              </a:effectLst>
              <a:uLnTx/>
              <a:uFillTx/>
              <a:latin typeface="Arial" panose="020B0604020202020204" pitchFamily="34" charset="0"/>
              <a:ea typeface="黑体" panose="02010609060101010101" pitchFamily="49"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5500" b="1" i="0" u="none" strike="noStrike" kern="1200" cap="none" spc="0" normalizeH="0" baseline="0" noProof="1">
                <a:ln>
                  <a:noFill/>
                </a:ln>
                <a:solidFill>
                  <a:schemeClr val="tx1"/>
                </a:solidFill>
                <a:effectLst>
                  <a:outerShdw blurRad="38100" dist="38100" dir="2700000">
                    <a:srgbClr val="000000"/>
                  </a:outerShdw>
                </a:effectLst>
                <a:uLnTx/>
                <a:uFillTx/>
                <a:latin typeface="Arial" panose="020B0604020202020204" pitchFamily="34" charset="0"/>
                <a:ea typeface="黑体" panose="02010609060101010101" pitchFamily="49" charset="-122"/>
                <a:cs typeface="+mn-ea"/>
              </a:rPr>
              <a:t>项目五  什么是国际多式联运</a:t>
            </a:r>
            <a:endParaRPr kumimoji="0" lang="zh-CN" altLang="en-US" sz="5500" b="1" i="0" u="none" strike="noStrike" kern="1200" cap="none" spc="0" normalizeH="0" baseline="0" noProof="1">
              <a:ln>
                <a:noFill/>
              </a:ln>
              <a:solidFill>
                <a:schemeClr val="tx1"/>
              </a:solidFill>
              <a:effectLst>
                <a:outerShdw blurRad="38100" dist="38100" dir="2700000">
                  <a:srgbClr val="000000"/>
                </a:outerShdw>
              </a:effectLst>
              <a:uLnTx/>
              <a:uFillTx/>
              <a:latin typeface="Arial" panose="020B0604020202020204" pitchFamily="34" charset="0"/>
              <a:ea typeface="黑体" panose="02010609060101010101" pitchFamily="49" charset="-122"/>
              <a:cs typeface="+mn-cs"/>
            </a:endParaRPr>
          </a:p>
        </p:txBody>
      </p:sp>
    </p:spTree>
  </p:cSld>
  <p:clrMapOvr>
    <a:masterClrMapping/>
  </p:clrMapOvr>
  <p:transition>
    <p:fade/>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8466" name="标题 1"/>
          <p:cNvSpPr>
            <a:spLocks noGrp="1"/>
          </p:cNvSpPr>
          <p:nvPr>
            <p:ph type="title" idx="4294967295"/>
          </p:nvPr>
        </p:nvSpPr>
        <p:spPr>
          <a:ln/>
        </p:spPr>
        <p:txBody>
          <a:bodyPr vert="horz" wrap="square" lIns="140717" tIns="70359" rIns="140717" bIns="70359" anchor="ctr" anchorCtr="0"/>
          <a:p>
            <a:pPr algn="ctr"/>
            <a:r>
              <a:rPr lang="zh-CN" altLang="en-US" sz="6200" dirty="0"/>
              <a:t>学习目标</a:t>
            </a:r>
            <a:endParaRPr lang="zh-CN" altLang="en-US" sz="6200" dirty="0"/>
          </a:p>
        </p:txBody>
      </p:sp>
      <p:sp>
        <p:nvSpPr>
          <p:cNvPr id="318467" name="内容占位符 2"/>
          <p:cNvSpPr>
            <a:spLocks noGrp="1"/>
          </p:cNvSpPr>
          <p:nvPr>
            <p:ph idx="1"/>
          </p:nvPr>
        </p:nvSpPr>
        <p:spPr>
          <a:xfrm>
            <a:off x="0" y="2428875"/>
            <a:ext cx="7632700" cy="6761163"/>
          </a:xfrm>
          <a:ln/>
        </p:spPr>
        <p:txBody>
          <a:bodyPr vert="horz" wrap="square" lIns="140717" tIns="70359" rIns="140717" bIns="70359" anchor="t" anchorCtr="0"/>
          <a:p>
            <a:r>
              <a:rPr lang="zh-CN" altLang="en-US" sz="3700" b="1" dirty="0">
                <a:latin typeface="黑体" panose="02010609060101010101" pitchFamily="49" charset="-122"/>
              </a:rPr>
              <a:t>知识目标：</a:t>
            </a:r>
            <a:endParaRPr lang="en-US" altLang="zh-CN" sz="3700" b="1" dirty="0">
              <a:latin typeface="黑体" panose="02010609060101010101" pitchFamily="49" charset="-122"/>
            </a:endParaRPr>
          </a:p>
          <a:p>
            <a:r>
              <a:rPr lang="zh-CN" altLang="en-US" sz="3700" dirty="0">
                <a:latin typeface="黑体" panose="02010609060101010101" pitchFamily="49" charset="-122"/>
              </a:rPr>
              <a:t>了解国际多式联运的优点，熟悉国际多式联运经营人的责任；</a:t>
            </a:r>
            <a:endParaRPr lang="zh-CN" altLang="en-US" sz="3700" dirty="0">
              <a:latin typeface="黑体" panose="02010609060101010101" pitchFamily="49" charset="-122"/>
            </a:endParaRPr>
          </a:p>
          <a:p>
            <a:r>
              <a:rPr lang="zh-CN" altLang="en-US" sz="3700" dirty="0">
                <a:latin typeface="黑体" panose="02010609060101010101" pitchFamily="49" charset="-122"/>
              </a:rPr>
              <a:t>掌握海空联运、陆桥运输、海铁联运的类型、特点及流程；</a:t>
            </a:r>
            <a:endParaRPr lang="zh-CN" altLang="en-US" sz="3700" dirty="0">
              <a:latin typeface="黑体" panose="02010609060101010101" pitchFamily="49" charset="-122"/>
            </a:endParaRPr>
          </a:p>
          <a:p>
            <a:r>
              <a:rPr lang="zh-CN" altLang="en-US" sz="3700" dirty="0">
                <a:latin typeface="黑体" panose="02010609060101010101" pitchFamily="49" charset="-122"/>
              </a:rPr>
              <a:t>掌握国际多式联运提单的流转程序；</a:t>
            </a:r>
            <a:endParaRPr lang="zh-CN" altLang="en-US" sz="3700" dirty="0">
              <a:latin typeface="黑体" panose="02010609060101010101" pitchFamily="49" charset="-122"/>
            </a:endParaRPr>
          </a:p>
          <a:p>
            <a:r>
              <a:rPr lang="zh-CN" altLang="en-US" sz="3700" dirty="0">
                <a:latin typeface="黑体" panose="02010609060101010101" pitchFamily="49" charset="-122"/>
              </a:rPr>
              <a:t>掌握国际多式联运报关报检流程</a:t>
            </a:r>
            <a:endParaRPr lang="zh-CN" altLang="en-US" sz="3700" dirty="0">
              <a:latin typeface="黑体" panose="02010609060101010101" pitchFamily="49" charset="-122"/>
            </a:endParaRPr>
          </a:p>
          <a:p>
            <a:r>
              <a:rPr lang="zh-CN" altLang="en-US" sz="3700" dirty="0">
                <a:latin typeface="黑体" panose="02010609060101010101" pitchFamily="49" charset="-122"/>
              </a:rPr>
              <a:t>熟悉国际多式联运运价的制定及投保注意事项。</a:t>
            </a:r>
            <a:endParaRPr lang="zh-CN" altLang="en-US" sz="3700" dirty="0">
              <a:latin typeface="黑体" panose="02010609060101010101" pitchFamily="49" charset="-122"/>
            </a:endParaRPr>
          </a:p>
        </p:txBody>
      </p:sp>
      <p:sp>
        <p:nvSpPr>
          <p:cNvPr id="4" name="内容占位符 2"/>
          <p:cNvSpPr txBox="1">
            <a:spLocks noChangeArrowheads="1"/>
          </p:cNvSpPr>
          <p:nvPr/>
        </p:nvSpPr>
        <p:spPr bwMode="auto">
          <a:xfrm>
            <a:off x="7632700" y="1951038"/>
            <a:ext cx="6535738" cy="676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40717" tIns="70359" rIns="140717" bIns="70359"/>
          <a:lstStyle>
            <a:lvl1pPr marL="527685" indent="-527685" algn="l" rtl="0" eaLnBrk="0" fontAlgn="base" hangingPunct="0">
              <a:spcBef>
                <a:spcPct val="20000"/>
              </a:spcBef>
              <a:spcAft>
                <a:spcPct val="0"/>
              </a:spcAft>
              <a:buChar char="•"/>
              <a:defRPr sz="2500">
                <a:solidFill>
                  <a:schemeClr val="tx1"/>
                </a:solidFill>
                <a:latin typeface="+mn-lt"/>
                <a:ea typeface="+mn-ea"/>
                <a:cs typeface="+mn-cs"/>
              </a:defRPr>
            </a:lvl1pPr>
            <a:lvl2pPr marL="1143635" indent="-440055" algn="l" rtl="0" eaLnBrk="0" fontAlgn="base" hangingPunct="0">
              <a:spcBef>
                <a:spcPct val="20000"/>
              </a:spcBef>
              <a:spcAft>
                <a:spcPct val="0"/>
              </a:spcAft>
              <a:buChar char="–"/>
              <a:defRPr sz="2500">
                <a:solidFill>
                  <a:schemeClr val="tx1"/>
                </a:solidFill>
                <a:latin typeface="+mn-lt"/>
                <a:ea typeface="+mn-ea"/>
              </a:defRPr>
            </a:lvl2pPr>
            <a:lvl3pPr marL="1758950" indent="-351790" algn="l" rtl="0" eaLnBrk="0" fontAlgn="base" hangingPunct="0">
              <a:spcBef>
                <a:spcPct val="20000"/>
              </a:spcBef>
              <a:spcAft>
                <a:spcPct val="0"/>
              </a:spcAft>
              <a:buChar char="•"/>
              <a:defRPr sz="2500">
                <a:solidFill>
                  <a:schemeClr val="tx1"/>
                </a:solidFill>
                <a:latin typeface="+mn-lt"/>
                <a:ea typeface="+mn-ea"/>
              </a:defRPr>
            </a:lvl3pPr>
            <a:lvl4pPr marL="2462530" indent="-351790" algn="l" rtl="0" eaLnBrk="0" fontAlgn="base" hangingPunct="0">
              <a:spcBef>
                <a:spcPct val="20000"/>
              </a:spcBef>
              <a:spcAft>
                <a:spcPct val="0"/>
              </a:spcAft>
              <a:buChar char="–"/>
              <a:defRPr sz="2500">
                <a:solidFill>
                  <a:schemeClr val="tx1"/>
                </a:solidFill>
                <a:latin typeface="+mn-lt"/>
                <a:ea typeface="+mn-ea"/>
              </a:defRPr>
            </a:lvl4pPr>
            <a:lvl5pPr marL="3166110" indent="-351790" algn="l" rtl="0" eaLnBrk="0" fontAlgn="base" hangingPunct="0">
              <a:spcBef>
                <a:spcPct val="20000"/>
              </a:spcBef>
              <a:spcAft>
                <a:spcPct val="0"/>
              </a:spcAft>
              <a:buChar char="»"/>
              <a:defRPr sz="2500">
                <a:solidFill>
                  <a:schemeClr val="tx1"/>
                </a:solidFill>
                <a:latin typeface="+mn-lt"/>
                <a:ea typeface="+mn-ea"/>
              </a:defRPr>
            </a:lvl5pPr>
            <a:lvl6pPr marL="3869690" indent="-351790" algn="l" rtl="0" fontAlgn="base">
              <a:spcBef>
                <a:spcPct val="20000"/>
              </a:spcBef>
              <a:spcAft>
                <a:spcPct val="0"/>
              </a:spcAft>
              <a:buChar char="»"/>
              <a:defRPr sz="2500">
                <a:solidFill>
                  <a:schemeClr val="tx1"/>
                </a:solidFill>
                <a:latin typeface="+mn-lt"/>
                <a:ea typeface="+mn-ea"/>
              </a:defRPr>
            </a:lvl6pPr>
            <a:lvl7pPr marL="4573270" indent="-351790" algn="l" rtl="0" fontAlgn="base">
              <a:spcBef>
                <a:spcPct val="20000"/>
              </a:spcBef>
              <a:spcAft>
                <a:spcPct val="0"/>
              </a:spcAft>
              <a:buChar char="»"/>
              <a:defRPr sz="2500">
                <a:solidFill>
                  <a:schemeClr val="tx1"/>
                </a:solidFill>
                <a:latin typeface="+mn-lt"/>
                <a:ea typeface="+mn-ea"/>
              </a:defRPr>
            </a:lvl7pPr>
            <a:lvl8pPr marL="5276850" indent="-351790" algn="l" rtl="0" fontAlgn="base">
              <a:spcBef>
                <a:spcPct val="20000"/>
              </a:spcBef>
              <a:spcAft>
                <a:spcPct val="0"/>
              </a:spcAft>
              <a:buChar char="»"/>
              <a:defRPr sz="2500">
                <a:solidFill>
                  <a:schemeClr val="tx1"/>
                </a:solidFill>
                <a:latin typeface="+mn-lt"/>
                <a:ea typeface="+mn-ea"/>
              </a:defRPr>
            </a:lvl8pPr>
            <a:lvl9pPr marL="5980430" indent="-351790" algn="l" rtl="0" fontAlgn="base">
              <a:spcBef>
                <a:spcPct val="20000"/>
              </a:spcBef>
              <a:spcAft>
                <a:spcPct val="0"/>
              </a:spcAft>
              <a:buChar char="»"/>
              <a:defRPr sz="2500">
                <a:solidFill>
                  <a:schemeClr val="tx1"/>
                </a:solidFill>
                <a:latin typeface="+mn-lt"/>
                <a:ea typeface="+mn-ea"/>
              </a:defRPr>
            </a:lvl9pPr>
          </a:lstStyle>
          <a:p>
            <a:pPr marL="527685" marR="0" lvl="0" indent="-527685" algn="l" defTabSz="914400" rtl="0" eaLnBrk="0" fontAlgn="base" latinLnBrk="0" hangingPunct="0">
              <a:lnSpc>
                <a:spcPct val="200000"/>
              </a:lnSpc>
              <a:spcBef>
                <a:spcPct val="20000"/>
              </a:spcBef>
              <a:spcAft>
                <a:spcPct val="0"/>
              </a:spcAft>
              <a:buClrTx/>
              <a:buSzTx/>
              <a:buFontTx/>
              <a:buChar char="•"/>
              <a:defRPr/>
            </a:pPr>
            <a:r>
              <a:rPr kumimoji="0" lang="zh-CN" altLang="en-US" sz="3700" b="1" i="0" u="none" strike="noStrike" kern="0" cap="none" spc="0" normalizeH="0" baseline="0" noProof="0" dirty="0" smtClean="0">
                <a:ln>
                  <a:noFill/>
                </a:ln>
                <a:solidFill>
                  <a:schemeClr val="tx1"/>
                </a:solidFill>
                <a:effectLst/>
                <a:uLnTx/>
                <a:uFillTx/>
                <a:latin typeface="黑体" panose="02010609060101010101" pitchFamily="49" charset="-122"/>
                <a:ea typeface="+mn-ea"/>
                <a:cs typeface="+mn-cs"/>
              </a:rPr>
              <a:t>能力目标：</a:t>
            </a:r>
            <a:endParaRPr kumimoji="0" lang="en-US" altLang="zh-CN" sz="3700" b="1" i="0" u="none" strike="noStrike" kern="0" cap="none" spc="0" normalizeH="0" baseline="0" noProof="0" dirty="0" smtClean="0">
              <a:ln>
                <a:noFill/>
              </a:ln>
              <a:solidFill>
                <a:schemeClr val="tx1"/>
              </a:solidFill>
              <a:effectLst/>
              <a:uLnTx/>
              <a:uFillTx/>
              <a:latin typeface="黑体" panose="02010609060101010101" pitchFamily="49" charset="-122"/>
              <a:ea typeface="+mn-ea"/>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0" i="0" u="none" strike="noStrike" kern="0" cap="none" spc="0" normalizeH="0" baseline="0" noProof="0" dirty="0" smtClean="0">
                <a:ln>
                  <a:noFill/>
                </a:ln>
                <a:solidFill>
                  <a:schemeClr val="tx1"/>
                </a:solidFill>
                <a:effectLst/>
                <a:uLnTx/>
                <a:uFillTx/>
                <a:latin typeface="+mn-lt"/>
                <a:ea typeface="+mn-ea"/>
                <a:cs typeface="+mn-cs"/>
              </a:rPr>
              <a:t>能设计国际多式联运路线；</a:t>
            </a:r>
            <a:endParaRPr kumimoji="0" lang="zh-CN" altLang="en-US" sz="3700" b="0" i="0" u="none" strike="noStrike" kern="0" cap="none" spc="0" normalizeH="0" baseline="0" noProof="0" dirty="0" smtClean="0">
              <a:ln>
                <a:noFill/>
              </a:ln>
              <a:solidFill>
                <a:schemeClr val="tx1"/>
              </a:solidFill>
              <a:effectLst/>
              <a:uLnTx/>
              <a:uFillTx/>
              <a:latin typeface="+mn-lt"/>
              <a:ea typeface="+mn-ea"/>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0" i="0" u="none" strike="noStrike" kern="0" cap="none" spc="0" normalizeH="0" baseline="0" noProof="0" dirty="0" smtClean="0">
                <a:ln>
                  <a:noFill/>
                </a:ln>
                <a:solidFill>
                  <a:schemeClr val="tx1"/>
                </a:solidFill>
                <a:effectLst/>
                <a:uLnTx/>
                <a:uFillTx/>
                <a:latin typeface="+mn-lt"/>
                <a:ea typeface="+mn-ea"/>
                <a:cs typeface="+mn-cs"/>
              </a:rPr>
              <a:t>能缮制国际多式联运单据；</a:t>
            </a:r>
            <a:endParaRPr kumimoji="0" lang="zh-CN" altLang="en-US" sz="3700" b="0" i="0" u="none" strike="noStrike" kern="0" cap="none" spc="0" normalizeH="0" baseline="0" noProof="0" dirty="0" smtClean="0">
              <a:ln>
                <a:noFill/>
              </a:ln>
              <a:solidFill>
                <a:schemeClr val="tx1"/>
              </a:solidFill>
              <a:effectLst/>
              <a:uLnTx/>
              <a:uFillTx/>
              <a:latin typeface="+mn-lt"/>
              <a:ea typeface="+mn-ea"/>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0" i="0" u="none" strike="noStrike" kern="0" cap="none" spc="0" normalizeH="0" baseline="0" noProof="0" dirty="0" smtClean="0">
                <a:ln>
                  <a:noFill/>
                </a:ln>
                <a:solidFill>
                  <a:schemeClr val="tx1"/>
                </a:solidFill>
                <a:effectLst/>
                <a:uLnTx/>
                <a:uFillTx/>
                <a:latin typeface="+mn-lt"/>
                <a:ea typeface="+mn-ea"/>
                <a:cs typeface="+mn-cs"/>
              </a:rPr>
              <a:t>能进行国际多式联运流程操作；</a:t>
            </a:r>
            <a:endParaRPr kumimoji="0" lang="zh-CN" altLang="en-US" sz="3700" b="0" i="0" u="none" strike="noStrike" kern="0" cap="none" spc="0" normalizeH="0" baseline="0" noProof="0" dirty="0" smtClean="0">
              <a:ln>
                <a:noFill/>
              </a:ln>
              <a:solidFill>
                <a:schemeClr val="tx1"/>
              </a:solidFill>
              <a:effectLst/>
              <a:uLnTx/>
              <a:uFillTx/>
              <a:latin typeface="+mn-lt"/>
              <a:ea typeface="+mn-ea"/>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0" i="0" u="none" strike="noStrike" kern="0" cap="none" spc="0" normalizeH="0" baseline="0" noProof="0" dirty="0" smtClean="0">
                <a:ln>
                  <a:noFill/>
                </a:ln>
                <a:solidFill>
                  <a:schemeClr val="tx1"/>
                </a:solidFill>
                <a:effectLst/>
                <a:uLnTx/>
                <a:uFillTx/>
                <a:latin typeface="+mn-lt"/>
                <a:ea typeface="+mn-ea"/>
                <a:cs typeface="+mn-cs"/>
              </a:rPr>
              <a:t>能进行国际多式联运报检报关操作；</a:t>
            </a:r>
            <a:endParaRPr kumimoji="0" lang="zh-CN" altLang="en-US" sz="3700" b="0" i="0" u="none" strike="noStrike" kern="0" cap="none" spc="0" normalizeH="0" baseline="0" noProof="0" dirty="0" smtClean="0">
              <a:ln>
                <a:noFill/>
              </a:ln>
              <a:solidFill>
                <a:schemeClr val="tx1"/>
              </a:solidFill>
              <a:effectLst/>
              <a:uLnTx/>
              <a:uFillTx/>
              <a:latin typeface="+mn-lt"/>
              <a:ea typeface="+mn-ea"/>
              <a:cs typeface="+mn-cs"/>
            </a:endParaRPr>
          </a:p>
          <a:p>
            <a:pPr marL="527685" marR="0" lvl="0" indent="-527685" algn="l" defTabSz="914400" rtl="0" eaLnBrk="0" fontAlgn="base" latinLnBrk="0" hangingPunct="0">
              <a:lnSpc>
                <a:spcPct val="100000"/>
              </a:lnSpc>
              <a:spcBef>
                <a:spcPct val="20000"/>
              </a:spcBef>
              <a:spcAft>
                <a:spcPct val="0"/>
              </a:spcAft>
              <a:buClrTx/>
              <a:buSzTx/>
              <a:buFontTx/>
              <a:buChar char="•"/>
              <a:defRPr/>
            </a:pPr>
            <a:r>
              <a:rPr kumimoji="0" lang="zh-CN" altLang="en-US" sz="3700" b="0" i="0" u="none" strike="noStrike" kern="0" cap="none" spc="0" normalizeH="0" baseline="0" noProof="0" dirty="0" smtClean="0">
                <a:ln>
                  <a:noFill/>
                </a:ln>
                <a:solidFill>
                  <a:schemeClr val="tx1"/>
                </a:solidFill>
                <a:effectLst/>
                <a:uLnTx/>
                <a:uFillTx/>
                <a:latin typeface="+mn-lt"/>
                <a:ea typeface="+mn-ea"/>
                <a:cs typeface="+mn-cs"/>
              </a:rPr>
              <a:t>能为国际多式联运货物投保并核算运费。</a:t>
            </a:r>
            <a:endParaRPr kumimoji="0" lang="zh-CN" altLang="en-US" sz="37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p:fade/>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19490" name="图片 8193" descr="集装箱码头"/>
          <p:cNvPicPr>
            <a:picLocks noChangeAspect="1"/>
          </p:cNvPicPr>
          <p:nvPr/>
        </p:nvPicPr>
        <p:blipFill>
          <a:blip r:embed="rId1"/>
          <a:stretch>
            <a:fillRect/>
          </a:stretch>
        </p:blipFill>
        <p:spPr>
          <a:xfrm>
            <a:off x="7880350" y="5972175"/>
            <a:ext cx="6242050" cy="3976688"/>
          </a:xfrm>
          <a:prstGeom prst="rect">
            <a:avLst/>
          </a:prstGeom>
          <a:noFill/>
          <a:ln w="9525">
            <a:noFill/>
          </a:ln>
        </p:spPr>
      </p:pic>
      <p:pic>
        <p:nvPicPr>
          <p:cNvPr id="319491" name="图片 8194" descr="集装箱装船"/>
          <p:cNvPicPr>
            <a:picLocks noChangeAspect="1"/>
          </p:cNvPicPr>
          <p:nvPr/>
        </p:nvPicPr>
        <p:blipFill>
          <a:blip r:embed="rId2"/>
          <a:stretch>
            <a:fillRect/>
          </a:stretch>
        </p:blipFill>
        <p:spPr>
          <a:xfrm>
            <a:off x="3913188" y="4897438"/>
            <a:ext cx="6119812" cy="3521075"/>
          </a:xfrm>
          <a:prstGeom prst="rect">
            <a:avLst/>
          </a:prstGeom>
          <a:noFill/>
          <a:ln w="9525">
            <a:noFill/>
          </a:ln>
        </p:spPr>
      </p:pic>
      <p:sp>
        <p:nvSpPr>
          <p:cNvPr id="319492" name="椭圆 8195"/>
          <p:cNvSpPr/>
          <p:nvPr/>
        </p:nvSpPr>
        <p:spPr>
          <a:xfrm>
            <a:off x="8448675" y="1462088"/>
            <a:ext cx="5330825" cy="1289050"/>
          </a:xfrm>
          <a:prstGeom prst="ellipse">
            <a:avLst/>
          </a:prstGeom>
          <a:solidFill>
            <a:schemeClr val="accent1"/>
          </a:solidFill>
          <a:ln w="25400" cap="flat" cmpd="sng">
            <a:solidFill>
              <a:schemeClr val="tx1"/>
            </a:solidFill>
            <a:prstDash val="solid"/>
            <a:headEnd type="none" w="med" len="med"/>
            <a:tailEnd type="none" w="med" len="med"/>
          </a:ln>
        </p:spPr>
        <p:txBody>
          <a:bodyPr wrap="none" lIns="138763" tIns="72313" rIns="138763" bIns="72313" anchor="ctr" anchorCtr="0"/>
          <a:p>
            <a:pPr algn="ctr" eaLnBrk="0" hangingPunct="0"/>
            <a:r>
              <a:rPr lang="zh-CN" altLang="en-US" sz="4300" b="1" dirty="0">
                <a:latin typeface="Arial" panose="020B0604020202020204" pitchFamily="34" charset="0"/>
                <a:ea typeface="黑体" panose="02010609060101010101" pitchFamily="49" charset="-122"/>
              </a:rPr>
              <a:t>国际多式联运</a:t>
            </a:r>
            <a:endParaRPr lang="zh-CN" altLang="en-US" sz="4300" b="1" dirty="0">
              <a:latin typeface="Arial" panose="020B0604020202020204" pitchFamily="34" charset="0"/>
              <a:ea typeface="黑体" panose="02010609060101010101" pitchFamily="49" charset="-122"/>
            </a:endParaRPr>
          </a:p>
        </p:txBody>
      </p:sp>
      <p:sp>
        <p:nvSpPr>
          <p:cNvPr id="319493" name="折角形 8196" descr="pane2"/>
          <p:cNvSpPr/>
          <p:nvPr/>
        </p:nvSpPr>
        <p:spPr>
          <a:xfrm>
            <a:off x="850900" y="2536825"/>
            <a:ext cx="8505825" cy="3330575"/>
          </a:xfrm>
          <a:prstGeom prst="foldedCorner">
            <a:avLst>
              <a:gd name="adj" fmla="val 12500"/>
            </a:avLst>
          </a:prstGeom>
          <a:blipFill rotWithShape="0">
            <a:blip r:embed="rId3"/>
          </a:blipFill>
          <a:ln w="25400" cap="flat" cmpd="sng">
            <a:solidFill>
              <a:schemeClr val="tx1"/>
            </a:solidFill>
            <a:prstDash val="solid"/>
            <a:headEnd type="none" w="med" len="med"/>
            <a:tailEnd type="none" w="med" len="med"/>
          </a:ln>
        </p:spPr>
        <p:txBody>
          <a:bodyPr lIns="138763" tIns="72313" rIns="138763" bIns="72313" anchor="ctr" anchorCtr="0"/>
          <a:p>
            <a:pPr eaLnBrk="0" hangingPunct="0"/>
            <a:r>
              <a:rPr lang="zh-CN" altLang="en-US" sz="3700" dirty="0">
                <a:latin typeface="Arial" panose="020B0604020202020204" pitchFamily="34" charset="0"/>
                <a:ea typeface="黑体" panose="02010609060101010101" pitchFamily="49" charset="-122"/>
              </a:rPr>
              <a:t>是指多式联运经营人按照多式联运合同，以至少两种不同的运输方式，将货物从一国境内接管货物的地点运至另一国境内指定交付货物的地点的运输方式。</a:t>
            </a:r>
            <a:endParaRPr lang="zh-CN" altLang="en-US" sz="3700" dirty="0">
              <a:latin typeface="Arial" panose="020B0604020202020204" pitchFamily="34" charset="0"/>
              <a:ea typeface="黑体" panose="02010609060101010101" pitchFamily="49" charset="-122"/>
            </a:endParaRPr>
          </a:p>
        </p:txBody>
      </p:sp>
      <p:sp>
        <p:nvSpPr>
          <p:cNvPr id="8198" name="Rectangle 2"/>
          <p:cNvSpPr>
            <a:spLocks noGrp="1"/>
          </p:cNvSpPr>
          <p:nvPr/>
        </p:nvSpPr>
        <p:spPr>
          <a:xfrm>
            <a:off x="622300" y="280988"/>
            <a:ext cx="12961938"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chemeClr val="bg1"/>
                </a:solidFill>
                <a:latin typeface="Arial" panose="020B0604020202020204" pitchFamily="34" charset="0"/>
                <a:ea typeface="黑体" panose="02010609060101010101" pitchFamily="49" charset="-122"/>
              </a:defRPr>
            </a:lvl1pPr>
          </a:lstStyle>
          <a:p>
            <a:pPr marL="0" marR="0" lvl="0" indent="0" algn="r" defTabSz="914400" rtl="0" eaLnBrk="1" fontAlgn="base" latinLnBrk="0" hangingPunct="1">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smtClean="0">
                <a:ln>
                  <a:noFill/>
                </a:ln>
                <a:solidFill>
                  <a:schemeClr val="bg1"/>
                </a:solidFill>
                <a:effectLst>
                  <a:outerShdw blurRad="38100" dist="38100" dir="2700000">
                    <a:srgbClr val="FFFFFF"/>
                  </a:outerShdw>
                </a:effectLst>
                <a:uLnTx/>
                <a:uFillTx/>
                <a:latin typeface="楷体_GB2312" pitchFamily="49" charset="-122"/>
                <a:ea typeface="黑体" panose="02010609060101010101" pitchFamily="49" charset="-122"/>
                <a:cs typeface="+mn-cs"/>
              </a:rPr>
              <a:t>一、什么是国际多式联运</a:t>
            </a:r>
            <a:endParaRPr kumimoji="0" lang="zh-CN" altLang="en-US" sz="6200" b="1" i="0" u="none" strike="noStrike" kern="120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spd="slow">
    <p:pull dir="ru"/>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0514" name="椭圆 9217"/>
          <p:cNvSpPr/>
          <p:nvPr/>
        </p:nvSpPr>
        <p:spPr>
          <a:xfrm>
            <a:off x="4025900" y="2212975"/>
            <a:ext cx="6692900" cy="1074738"/>
          </a:xfrm>
          <a:prstGeom prst="ellipse">
            <a:avLst/>
          </a:prstGeom>
          <a:noFill/>
          <a:ln w="25400" cap="flat" cmpd="sng">
            <a:solidFill>
              <a:schemeClr val="tx1"/>
            </a:solidFill>
            <a:prstDash val="solid"/>
            <a:headEnd type="none" w="med" len="med"/>
            <a:tailEnd type="none" w="med" len="med"/>
          </a:ln>
        </p:spPr>
        <p:txBody>
          <a:bodyPr wrap="none" lIns="140717" tIns="70359" rIns="140717" bIns="70359" anchor="ctr" anchorCtr="0"/>
          <a:p>
            <a:pPr algn="ctr" eaLnBrk="0" hangingPunct="0"/>
            <a:r>
              <a:rPr lang="zh-CN" altLang="en-US" sz="4300" b="1" dirty="0">
                <a:latin typeface="Arial" panose="020B0604020202020204" pitchFamily="34" charset="0"/>
                <a:ea typeface="黑体" panose="02010609060101010101" pitchFamily="49" charset="-122"/>
              </a:rPr>
              <a:t>国际多式联运特点</a:t>
            </a:r>
            <a:endParaRPr lang="zh-CN" altLang="en-US" sz="4300" b="1" dirty="0">
              <a:latin typeface="Arial" panose="020B0604020202020204" pitchFamily="34" charset="0"/>
              <a:ea typeface="黑体" panose="02010609060101010101" pitchFamily="49" charset="-122"/>
            </a:endParaRPr>
          </a:p>
        </p:txBody>
      </p:sp>
      <p:sp>
        <p:nvSpPr>
          <p:cNvPr id="9219" name="圆角矩形 9218" descr="nap_list"/>
          <p:cNvSpPr/>
          <p:nvPr/>
        </p:nvSpPr>
        <p:spPr>
          <a:xfrm>
            <a:off x="962025" y="3609975"/>
            <a:ext cx="12136438" cy="6119813"/>
          </a:xfrm>
          <a:prstGeom prst="roundRect">
            <a:avLst>
              <a:gd name="adj" fmla="val 16667"/>
            </a:avLst>
          </a:prstGeom>
          <a:blipFill rotWithShape="0">
            <a:blip r:embed="rId1"/>
            <a:srcRect/>
          </a:blipFill>
          <a:ln w="25400" cap="flat" cmpd="sng">
            <a:solidFill>
              <a:schemeClr val="tx1"/>
            </a:solidFill>
            <a:prstDash val="solid"/>
            <a:headEnd type="none" w="med" len="med"/>
            <a:tailEnd type="none" w="med" len="med"/>
          </a:ln>
        </p:spPr>
        <p:txBody>
          <a:bodyPr lIns="138763" tIns="72313" rIns="138763" bIns="72313" anchor="ctr"/>
          <a:lstStyle/>
          <a:p>
            <a:pPr marL="718185" marR="0" lvl="1" indent="-261620" algn="l" defTabSz="914400" rtl="0" eaLnBrk="0" fontAlgn="base" latinLnBrk="0" hangingPunct="0">
              <a:lnSpc>
                <a:spcPct val="100000"/>
              </a:lnSpc>
              <a:spcBef>
                <a:spcPct val="0"/>
              </a:spcBef>
              <a:spcAft>
                <a:spcPct val="0"/>
              </a:spcAft>
              <a:buClrTx/>
              <a:buSzTx/>
              <a:buFontTx/>
              <a:buNone/>
              <a:defRPr/>
            </a:pPr>
            <a:r>
              <a:rPr kumimoji="0" lang="zh-CN" altLang="en-US" sz="4300" b="0" i="0" u="none" strike="noStrike" kern="1200" cap="none" spc="0" normalizeH="0" baseline="0" noProof="1">
                <a:ln>
                  <a:noFill/>
                </a:ln>
                <a:solidFill>
                  <a:schemeClr val="tx1"/>
                </a:solidFill>
                <a:effectLst>
                  <a:outerShdw blurRad="38100" dist="38100" dir="2700000">
                    <a:srgbClr val="FFFFFF"/>
                  </a:outerShdw>
                </a:effectLst>
                <a:uLnTx/>
                <a:uFillTx/>
                <a:latin typeface="黑体" panose="02010609060101010101" pitchFamily="49" charset="-122"/>
                <a:ea typeface="黑体" panose="02010609060101010101" pitchFamily="49" charset="-122"/>
                <a:cs typeface="+mn-ea"/>
              </a:rPr>
              <a:t>1.只有一份多式联运合同</a:t>
            </a:r>
            <a:endParaRPr kumimoji="0" lang="zh-CN" altLang="en-US" sz="4300" b="0" i="0" u="none" strike="noStrike" kern="1200" cap="none" spc="0" normalizeH="0" baseline="0" noProof="1">
              <a:ln>
                <a:noFill/>
              </a:ln>
              <a:solidFill>
                <a:schemeClr val="tx1"/>
              </a:solidFill>
              <a:effectLst>
                <a:outerShdw blurRad="38100" dist="38100" dir="2700000">
                  <a:srgbClr val="FFFFFF"/>
                </a:outerShdw>
              </a:effectLst>
              <a:uLnTx/>
              <a:uFillTx/>
              <a:latin typeface="黑体" panose="02010609060101010101" pitchFamily="49" charset="-122"/>
              <a:ea typeface="黑体" panose="02010609060101010101" pitchFamily="49" charset="-122"/>
              <a:cs typeface="+mn-cs"/>
            </a:endParaRPr>
          </a:p>
          <a:p>
            <a:pPr marL="718185" marR="0" lvl="1" indent="-261620" algn="l" defTabSz="914400" rtl="0" eaLnBrk="0" fontAlgn="base" latinLnBrk="0" hangingPunct="0">
              <a:lnSpc>
                <a:spcPct val="100000"/>
              </a:lnSpc>
              <a:spcBef>
                <a:spcPct val="0"/>
              </a:spcBef>
              <a:spcAft>
                <a:spcPct val="0"/>
              </a:spcAft>
              <a:buClrTx/>
              <a:buSzTx/>
              <a:buFontTx/>
              <a:buNone/>
              <a:defRPr/>
            </a:pPr>
            <a:r>
              <a:rPr kumimoji="0" lang="zh-CN" altLang="en-US" sz="4300" b="0" i="0" u="none" strike="noStrike" kern="1200" cap="none" spc="0" normalizeH="0" baseline="0" noProof="1">
                <a:ln>
                  <a:noFill/>
                </a:ln>
                <a:solidFill>
                  <a:schemeClr val="tx1"/>
                </a:solidFill>
                <a:effectLst>
                  <a:outerShdw blurRad="38100" dist="38100" dir="2700000">
                    <a:srgbClr val="FFFFFF"/>
                  </a:outerShdw>
                </a:effectLst>
                <a:uLnTx/>
                <a:uFillTx/>
                <a:latin typeface="黑体" panose="02010609060101010101" pitchFamily="49" charset="-122"/>
                <a:ea typeface="黑体" panose="02010609060101010101" pitchFamily="49" charset="-122"/>
                <a:cs typeface="+mn-ea"/>
              </a:rPr>
              <a:t>2.使用一份多式联运单据</a:t>
            </a:r>
            <a:endParaRPr kumimoji="0" lang="zh-CN" altLang="en-US" sz="4300" b="0" i="0" u="none" strike="noStrike" kern="1200" cap="none" spc="0" normalizeH="0" baseline="0" noProof="1">
              <a:ln>
                <a:noFill/>
              </a:ln>
              <a:solidFill>
                <a:schemeClr val="tx1"/>
              </a:solidFill>
              <a:effectLst>
                <a:outerShdw blurRad="38100" dist="38100" dir="2700000">
                  <a:srgbClr val="FFFFFF"/>
                </a:outerShdw>
              </a:effectLst>
              <a:uLnTx/>
              <a:uFillTx/>
              <a:latin typeface="黑体" panose="02010609060101010101" pitchFamily="49" charset="-122"/>
              <a:ea typeface="黑体" panose="02010609060101010101" pitchFamily="49" charset="-122"/>
              <a:cs typeface="+mn-cs"/>
            </a:endParaRPr>
          </a:p>
          <a:p>
            <a:pPr marL="718185" marR="0" lvl="1" indent="-261620" algn="l" defTabSz="914400" rtl="0" eaLnBrk="0" fontAlgn="base" latinLnBrk="0" hangingPunct="0">
              <a:lnSpc>
                <a:spcPct val="100000"/>
              </a:lnSpc>
              <a:spcBef>
                <a:spcPct val="0"/>
              </a:spcBef>
              <a:spcAft>
                <a:spcPct val="0"/>
              </a:spcAft>
              <a:buClrTx/>
              <a:buSzTx/>
              <a:buFontTx/>
              <a:buNone/>
              <a:defRPr/>
            </a:pPr>
            <a:r>
              <a:rPr kumimoji="0" lang="zh-CN" altLang="en-US" sz="4300" b="0" i="0" u="none" strike="noStrike" kern="1200" cap="none" spc="0" normalizeH="0" baseline="0" noProof="1">
                <a:ln>
                  <a:noFill/>
                </a:ln>
                <a:solidFill>
                  <a:schemeClr val="tx1"/>
                </a:solidFill>
                <a:effectLst>
                  <a:outerShdw blurRad="38100" dist="38100" dir="2700000">
                    <a:srgbClr val="FFFFFF"/>
                  </a:outerShdw>
                </a:effectLst>
                <a:uLnTx/>
                <a:uFillTx/>
                <a:latin typeface="黑体" panose="02010609060101010101" pitchFamily="49" charset="-122"/>
                <a:ea typeface="黑体" panose="02010609060101010101" pitchFamily="49" charset="-122"/>
                <a:cs typeface="+mn-ea"/>
              </a:rPr>
              <a:t>3.至少两种不同的运输方式连贯运输</a:t>
            </a:r>
            <a:endParaRPr kumimoji="0" lang="zh-CN" altLang="en-US" sz="4300" b="0" i="0" u="none" strike="noStrike" kern="1200" cap="none" spc="0" normalizeH="0" baseline="0" noProof="1">
              <a:ln>
                <a:noFill/>
              </a:ln>
              <a:solidFill>
                <a:schemeClr val="tx1"/>
              </a:solidFill>
              <a:effectLst>
                <a:outerShdw blurRad="38100" dist="38100" dir="2700000">
                  <a:srgbClr val="FFFFFF"/>
                </a:outerShdw>
              </a:effectLst>
              <a:uLnTx/>
              <a:uFillTx/>
              <a:latin typeface="黑体" panose="02010609060101010101" pitchFamily="49" charset="-122"/>
              <a:ea typeface="黑体" panose="02010609060101010101" pitchFamily="49" charset="-122"/>
              <a:cs typeface="+mn-cs"/>
            </a:endParaRPr>
          </a:p>
          <a:p>
            <a:pPr marL="718185" marR="0" lvl="1" indent="-261620" algn="l" defTabSz="914400" rtl="0" eaLnBrk="0" fontAlgn="base" latinLnBrk="0" hangingPunct="0">
              <a:lnSpc>
                <a:spcPct val="100000"/>
              </a:lnSpc>
              <a:spcBef>
                <a:spcPct val="0"/>
              </a:spcBef>
              <a:spcAft>
                <a:spcPct val="0"/>
              </a:spcAft>
              <a:buClrTx/>
              <a:buSzTx/>
              <a:buFontTx/>
              <a:buNone/>
              <a:defRPr/>
            </a:pPr>
            <a:r>
              <a:rPr kumimoji="0" lang="zh-CN" altLang="en-US" sz="4300" b="0" i="0" u="none" strike="noStrike" kern="1200" cap="none" spc="0" normalizeH="0" baseline="0" noProof="1">
                <a:ln>
                  <a:noFill/>
                </a:ln>
                <a:solidFill>
                  <a:schemeClr val="tx1"/>
                </a:solidFill>
                <a:effectLst>
                  <a:outerShdw blurRad="38100" dist="38100" dir="2700000">
                    <a:srgbClr val="FFFFFF"/>
                  </a:outerShdw>
                </a:effectLst>
                <a:uLnTx/>
                <a:uFillTx/>
                <a:latin typeface="黑体" panose="02010609060101010101" pitchFamily="49" charset="-122"/>
                <a:ea typeface="黑体" panose="02010609060101010101" pitchFamily="49" charset="-122"/>
                <a:cs typeface="+mn-ea"/>
              </a:rPr>
              <a:t>4.国际间的货物联运</a:t>
            </a:r>
            <a:endParaRPr kumimoji="0" lang="zh-CN" altLang="en-US" sz="4300" b="0" i="0" u="none" strike="noStrike" kern="1200" cap="none" spc="0" normalizeH="0" baseline="0" noProof="1">
              <a:ln>
                <a:noFill/>
              </a:ln>
              <a:solidFill>
                <a:schemeClr val="tx1"/>
              </a:solidFill>
              <a:effectLst>
                <a:outerShdw blurRad="38100" dist="38100" dir="2700000">
                  <a:srgbClr val="FFFFFF"/>
                </a:outerShdw>
              </a:effectLst>
              <a:uLnTx/>
              <a:uFillTx/>
              <a:latin typeface="黑体" panose="02010609060101010101" pitchFamily="49" charset="-122"/>
              <a:ea typeface="黑体" panose="02010609060101010101" pitchFamily="49" charset="-122"/>
              <a:cs typeface="+mn-cs"/>
            </a:endParaRPr>
          </a:p>
          <a:p>
            <a:pPr marL="718185" marR="0" lvl="1" indent="-261620" algn="l" defTabSz="914400" rtl="0" eaLnBrk="0" fontAlgn="base" latinLnBrk="0" hangingPunct="0">
              <a:lnSpc>
                <a:spcPct val="100000"/>
              </a:lnSpc>
              <a:spcBef>
                <a:spcPct val="0"/>
              </a:spcBef>
              <a:spcAft>
                <a:spcPct val="0"/>
              </a:spcAft>
              <a:buClrTx/>
              <a:buSzTx/>
              <a:buFontTx/>
              <a:buNone/>
              <a:defRPr/>
            </a:pPr>
            <a:r>
              <a:rPr kumimoji="0" lang="zh-CN" altLang="en-US" sz="4300" b="0" i="0" u="none" strike="noStrike" kern="1200" cap="none" spc="0" normalizeH="0" baseline="0" noProof="1">
                <a:ln>
                  <a:noFill/>
                </a:ln>
                <a:solidFill>
                  <a:schemeClr val="tx1"/>
                </a:solidFill>
                <a:effectLst>
                  <a:outerShdw blurRad="38100" dist="38100" dir="2700000">
                    <a:srgbClr val="FFFFFF"/>
                  </a:outerShdw>
                </a:effectLst>
                <a:uLnTx/>
                <a:uFillTx/>
                <a:latin typeface="黑体" panose="02010609060101010101" pitchFamily="49" charset="-122"/>
                <a:ea typeface="黑体" panose="02010609060101010101" pitchFamily="49" charset="-122"/>
                <a:cs typeface="+mn-ea"/>
              </a:rPr>
              <a:t>5.由一个多式联运经营人对全程负责</a:t>
            </a:r>
            <a:endParaRPr kumimoji="0" lang="zh-CN" altLang="en-US" sz="4300" b="0" i="0" u="none" strike="noStrike" kern="1200" cap="none" spc="0" normalizeH="0" baseline="0" noProof="1">
              <a:ln>
                <a:noFill/>
              </a:ln>
              <a:solidFill>
                <a:schemeClr val="tx1"/>
              </a:solidFill>
              <a:effectLst>
                <a:outerShdw blurRad="38100" dist="38100" dir="2700000">
                  <a:srgbClr val="FFFFFF"/>
                </a:outerShdw>
              </a:effectLst>
              <a:uLnTx/>
              <a:uFillTx/>
              <a:latin typeface="黑体" panose="02010609060101010101" pitchFamily="49" charset="-122"/>
              <a:ea typeface="黑体" panose="02010609060101010101" pitchFamily="49" charset="-122"/>
              <a:cs typeface="+mn-cs"/>
            </a:endParaRPr>
          </a:p>
          <a:p>
            <a:pPr marL="718185" marR="0" lvl="1" indent="-261620" algn="l" defTabSz="914400" rtl="0" eaLnBrk="0" fontAlgn="base" latinLnBrk="0" hangingPunct="0">
              <a:lnSpc>
                <a:spcPct val="100000"/>
              </a:lnSpc>
              <a:spcBef>
                <a:spcPct val="0"/>
              </a:spcBef>
              <a:spcAft>
                <a:spcPct val="0"/>
              </a:spcAft>
              <a:buClrTx/>
              <a:buSzTx/>
              <a:buFontTx/>
              <a:buNone/>
              <a:defRPr/>
            </a:pPr>
            <a:r>
              <a:rPr kumimoji="0" lang="zh-CN" altLang="en-US" sz="4300" b="0" i="0" u="none" strike="noStrike" kern="1200" cap="none" spc="0" normalizeH="0" baseline="0" noProof="1">
                <a:ln>
                  <a:noFill/>
                </a:ln>
                <a:solidFill>
                  <a:schemeClr val="tx1"/>
                </a:solidFill>
                <a:effectLst>
                  <a:outerShdw blurRad="38100" dist="38100" dir="2700000">
                    <a:srgbClr val="FFFFFF"/>
                  </a:outerShdw>
                </a:effectLst>
                <a:uLnTx/>
                <a:uFillTx/>
                <a:latin typeface="黑体" panose="02010609060101010101" pitchFamily="49" charset="-122"/>
                <a:ea typeface="黑体" panose="02010609060101010101" pitchFamily="49" charset="-122"/>
                <a:cs typeface="+mn-ea"/>
              </a:rPr>
              <a:t>6.按全程单一运费率，以包干形式一次收取</a:t>
            </a:r>
            <a:endParaRPr kumimoji="0" lang="zh-CN" altLang="en-US" sz="4300" b="0" i="0" u="none" strike="noStrike" kern="1200" cap="none" spc="0" normalizeH="0" baseline="0" noProof="1">
              <a:ln>
                <a:noFill/>
              </a:ln>
              <a:solidFill>
                <a:schemeClr val="tx1"/>
              </a:solidFill>
              <a:effectLst>
                <a:outerShdw blurRad="38100" dist="38100" dir="2700000">
                  <a:srgbClr val="FFFFFF"/>
                </a:outerShdw>
              </a:effectLst>
              <a:uLnTx/>
              <a:uFillTx/>
              <a:latin typeface="黑体" panose="02010609060101010101" pitchFamily="49" charset="-122"/>
              <a:ea typeface="黑体" panose="02010609060101010101" pitchFamily="49" charset="-122"/>
              <a:cs typeface="+mn-cs"/>
            </a:endParaRPr>
          </a:p>
        </p:txBody>
      </p:sp>
      <p:sp>
        <p:nvSpPr>
          <p:cNvPr id="9220" name="Rectangle 2"/>
          <p:cNvSpPr>
            <a:spLocks noGrp="1"/>
          </p:cNvSpPr>
          <p:nvPr/>
        </p:nvSpPr>
        <p:spPr>
          <a:xfrm>
            <a:off x="622300" y="280988"/>
            <a:ext cx="12961938"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chemeClr val="bg1"/>
                </a:solidFill>
                <a:latin typeface="Arial" panose="020B0604020202020204" pitchFamily="34" charset="0"/>
                <a:ea typeface="黑体" panose="02010609060101010101" pitchFamily="49" charset="-122"/>
              </a:defRPr>
            </a:lvl1pPr>
          </a:lstStyle>
          <a:p>
            <a:pPr marL="0" marR="0" lvl="0" indent="0" algn="r" defTabSz="914400" rtl="0" eaLnBrk="1" fontAlgn="base" latinLnBrk="0" hangingPunct="1">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spd="slow">
    <p:pull dir="ru"/>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文本占位符 10241"/>
          <p:cNvSpPr>
            <a:spLocks noGrp="1"/>
          </p:cNvSpPr>
          <p:nvPr>
            <p:ph idx="1"/>
          </p:nvPr>
        </p:nvSpPr>
        <p:spPr>
          <a:ln>
            <a:miter/>
          </a:ln>
        </p:spPr>
        <p:txBody>
          <a:bodyPr vert="horz" wrap="square" lIns="140717" tIns="70359" rIns="140717" bIns="70359" numCol="1" anchor="t" anchorCtr="0" compatLnSpc="1"/>
          <a:lstStyle/>
          <a:p>
            <a:pPr marL="3175" marR="0" lvl="0" indent="-530860"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rPr>
              <a:t>一份合同</a:t>
            </a:r>
            <a:endPar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endParaRPr>
          </a:p>
          <a:p>
            <a:pPr marL="3175" marR="0" lvl="0" indent="-3175" algn="l" defTabSz="914400" rtl="0" eaLnBrk="0" fontAlgn="base" latinLnBrk="0" hangingPunct="0">
              <a:lnSpc>
                <a:spcPct val="100000"/>
              </a:lnSpc>
              <a:spcBef>
                <a:spcPct val="20000"/>
              </a:spcBef>
              <a:spcAft>
                <a:spcPct val="0"/>
              </a:spcAft>
              <a:buClrTx/>
              <a:buSzTx/>
              <a:buFontTx/>
              <a:buChar char="•"/>
              <a:defRPr/>
            </a:pPr>
            <a:endPar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endParaRPr>
          </a:p>
          <a:p>
            <a:pPr marL="3175" marR="0" lvl="0" indent="-530860"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rPr>
              <a:t>国际多式联运合同是双方当事人签订的</a:t>
            </a:r>
            <a:r>
              <a:rPr kumimoji="0" lang="en-US" altLang="zh-CN" sz="3700" b="0" i="0" u="none" strike="noStrike" kern="0" cap="none" spc="0" normalizeH="0" baseline="0" noProof="1">
                <a:ln>
                  <a:noFill/>
                </a:ln>
                <a:solidFill>
                  <a:schemeClr val="tx1"/>
                </a:solidFill>
                <a:effectLst/>
                <a:uLnTx/>
                <a:uFillTx/>
                <a:latin typeface="黑体" panose="02010609060101010101" pitchFamily="49" charset="-122"/>
                <a:ea typeface="+mn-ea"/>
                <a:cs typeface="+mn-cs"/>
              </a:rPr>
              <a:t>,</a:t>
            </a:r>
            <a:r>
              <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rPr>
              <a:t>用于国际间货物运输</a:t>
            </a:r>
            <a:r>
              <a:rPr kumimoji="0" lang="en-US" altLang="zh-CN" sz="3700" b="0" i="0" u="none" strike="noStrike" kern="0" cap="none" spc="0" normalizeH="0" baseline="0" noProof="1">
                <a:ln>
                  <a:noFill/>
                </a:ln>
                <a:solidFill>
                  <a:schemeClr val="tx1"/>
                </a:solidFill>
                <a:effectLst/>
                <a:uLnTx/>
                <a:uFillTx/>
                <a:latin typeface="黑体" panose="02010609060101010101" pitchFamily="49" charset="-122"/>
                <a:ea typeface="+mn-ea"/>
                <a:cs typeface="+mn-cs"/>
              </a:rPr>
              <a:t>,</a:t>
            </a:r>
            <a:r>
              <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rPr>
              <a:t>约束当事人之间货物接受、保管和组织运输义务和权利的合同。</a:t>
            </a:r>
            <a:endPar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endParaRPr>
          </a:p>
        </p:txBody>
      </p:sp>
      <p:pic>
        <p:nvPicPr>
          <p:cNvPr id="321539" name="图片 10242"/>
          <p:cNvPicPr>
            <a:picLocks noChangeAspect="1"/>
          </p:cNvPicPr>
          <p:nvPr/>
        </p:nvPicPr>
        <p:blipFill>
          <a:blip r:embed="rId1"/>
          <a:stretch>
            <a:fillRect/>
          </a:stretch>
        </p:blipFill>
        <p:spPr>
          <a:xfrm>
            <a:off x="7427913" y="5113338"/>
            <a:ext cx="4878387" cy="3863975"/>
          </a:xfrm>
          <a:prstGeom prst="rect">
            <a:avLst/>
          </a:prstGeom>
          <a:noFill/>
          <a:ln w="9525">
            <a:noFill/>
          </a:ln>
        </p:spPr>
      </p:pic>
      <p:sp>
        <p:nvSpPr>
          <p:cNvPr id="9220" name="Rectangle 2"/>
          <p:cNvSpPr>
            <a:spLocks noGrp="1"/>
          </p:cNvSpPr>
          <p:nvPr/>
        </p:nvSpPr>
        <p:spPr>
          <a:xfrm>
            <a:off x="622300" y="280988"/>
            <a:ext cx="12961938"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1" fontAlgn="base" latinLnBrk="0" hangingPunct="1">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文本占位符 11265"/>
          <p:cNvSpPr>
            <a:spLocks noGrp="1"/>
          </p:cNvSpPr>
          <p:nvPr>
            <p:ph idx="1"/>
          </p:nvPr>
        </p:nvSpPr>
        <p:spPr>
          <a:xfrm>
            <a:off x="7091363" y="2212975"/>
            <a:ext cx="6592888" cy="5368925"/>
          </a:xfrm>
          <a:ln>
            <a:miter/>
          </a:ln>
        </p:spPr>
        <p:txBody>
          <a:bodyPr vert="horz" wrap="square" lIns="140717" tIns="70359" rIns="140717" bIns="70359" numCol="1" anchor="t" anchorCtr="0" compatLnSpc="1"/>
          <a:lstStyle/>
          <a:p>
            <a:pPr marL="3175" marR="0" lvl="0" indent="-530860"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1">
                <a:ln>
                  <a:noFill/>
                </a:ln>
                <a:solidFill>
                  <a:schemeClr val="tx1"/>
                </a:solidFill>
                <a:effectLst/>
                <a:uLnTx/>
                <a:uFillTx/>
                <a:latin typeface="+mn-lt"/>
                <a:ea typeface="+mn-ea"/>
                <a:cs typeface="+mn-cs"/>
              </a:rPr>
              <a:t>一份票据</a:t>
            </a:r>
            <a:endParaRPr kumimoji="0" lang="zh-CN" altLang="en-US" sz="3700" b="0" i="0" u="none" strike="noStrike" kern="0" cap="none" spc="0" normalizeH="0" baseline="0" noProof="1">
              <a:ln>
                <a:noFill/>
              </a:ln>
              <a:solidFill>
                <a:schemeClr val="tx1"/>
              </a:solidFill>
              <a:effectLst/>
              <a:uLnTx/>
              <a:uFillTx/>
              <a:latin typeface="+mn-lt"/>
              <a:ea typeface="+mn-ea"/>
              <a:cs typeface="+mn-cs"/>
            </a:endParaRPr>
          </a:p>
          <a:p>
            <a:pPr marL="3175" marR="0" lvl="0" indent="-3175" algn="l" defTabSz="914400" rtl="0" eaLnBrk="0" fontAlgn="base" latinLnBrk="0" hangingPunct="0">
              <a:lnSpc>
                <a:spcPct val="100000"/>
              </a:lnSpc>
              <a:spcBef>
                <a:spcPct val="20000"/>
              </a:spcBef>
              <a:spcAft>
                <a:spcPct val="0"/>
              </a:spcAft>
              <a:buClrTx/>
              <a:buSzTx/>
              <a:buFontTx/>
              <a:buChar char="•"/>
              <a:defRPr/>
            </a:pPr>
            <a:endParaRPr kumimoji="0" lang="zh-CN" altLang="en-US" sz="3700" b="0" i="0" u="none" strike="noStrike" kern="0" cap="none" spc="0" normalizeH="0" baseline="0" noProof="1">
              <a:ln>
                <a:noFill/>
              </a:ln>
              <a:solidFill>
                <a:schemeClr val="tx1"/>
              </a:solidFill>
              <a:effectLst/>
              <a:uLnTx/>
              <a:uFillTx/>
              <a:latin typeface="+mn-lt"/>
              <a:ea typeface="+mn-ea"/>
              <a:cs typeface="+mn-cs"/>
            </a:endParaRPr>
          </a:p>
          <a:p>
            <a:pPr marL="3175" marR="0" lvl="0" indent="-530860"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1">
                <a:ln>
                  <a:noFill/>
                </a:ln>
                <a:solidFill>
                  <a:schemeClr val="tx1"/>
                </a:solidFill>
                <a:effectLst/>
                <a:uLnTx/>
                <a:uFillTx/>
                <a:latin typeface="+mn-lt"/>
                <a:ea typeface="+mn-ea"/>
                <a:cs typeface="+mn-cs"/>
              </a:rPr>
              <a:t>多式联运单据由多式联运经营人签发，一种可以转让为多式联运提单，收货人可以为指示抬头或不记名抬头;一种是不可转让多式联运单证，是多式联运经营人承运货物的收据及运输契约证明。</a:t>
            </a:r>
            <a:endParaRPr kumimoji="0" lang="zh-CN" altLang="en-US" sz="3700" b="0" i="0" u="none" strike="noStrike" kern="0" cap="none" spc="0" normalizeH="0" baseline="0" noProof="1">
              <a:ln>
                <a:noFill/>
              </a:ln>
              <a:solidFill>
                <a:schemeClr val="tx1"/>
              </a:solidFill>
              <a:effectLst/>
              <a:uLnTx/>
              <a:uFillTx/>
              <a:latin typeface="+mn-lt"/>
              <a:ea typeface="+mn-ea"/>
              <a:cs typeface="+mn-cs"/>
            </a:endParaRPr>
          </a:p>
        </p:txBody>
      </p:sp>
      <p:pic>
        <p:nvPicPr>
          <p:cNvPr id="322563" name="图片 11266"/>
          <p:cNvPicPr>
            <a:picLocks noChangeAspect="1"/>
          </p:cNvPicPr>
          <p:nvPr/>
        </p:nvPicPr>
        <p:blipFill>
          <a:blip r:embed="rId1"/>
          <a:stretch>
            <a:fillRect/>
          </a:stretch>
        </p:blipFill>
        <p:spPr>
          <a:xfrm>
            <a:off x="509588" y="4897438"/>
            <a:ext cx="6316662" cy="4622800"/>
          </a:xfrm>
          <a:prstGeom prst="rect">
            <a:avLst/>
          </a:prstGeom>
          <a:noFill/>
          <a:ln w="9525">
            <a:noFill/>
          </a:ln>
        </p:spPr>
      </p:pic>
      <p:sp>
        <p:nvSpPr>
          <p:cNvPr id="9220" name="Rectangle 2"/>
          <p:cNvSpPr>
            <a:spLocks noGrp="1"/>
          </p:cNvSpPr>
          <p:nvPr/>
        </p:nvSpPr>
        <p:spPr>
          <a:xfrm>
            <a:off x="622300" y="280988"/>
            <a:ext cx="12961938"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1" fontAlgn="base" latinLnBrk="0" hangingPunct="1">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3586" name="文本占位符 12289"/>
          <p:cNvSpPr>
            <a:spLocks noGrp="1"/>
          </p:cNvSpPr>
          <p:nvPr>
            <p:ph idx="1"/>
          </p:nvPr>
        </p:nvSpPr>
        <p:spPr>
          <a:xfrm>
            <a:off x="509588" y="4038600"/>
            <a:ext cx="12961937" cy="6919913"/>
          </a:xfrm>
          <a:ln/>
        </p:spPr>
        <p:txBody>
          <a:bodyPr vert="horz" wrap="square" lIns="140717" tIns="70359" rIns="140717" bIns="70359" anchor="t" anchorCtr="0"/>
          <a:p>
            <a:pPr marL="1905" indent="-528955">
              <a:buNone/>
            </a:pPr>
            <a:r>
              <a:rPr lang="zh-CN" altLang="en-US" sz="3700" dirty="0">
                <a:latin typeface="黑体" panose="02010609060101010101" pitchFamily="49" charset="-122"/>
              </a:rPr>
              <a:t>一个责任人</a:t>
            </a:r>
            <a:endParaRPr lang="zh-CN" altLang="en-US" sz="3700" dirty="0">
              <a:latin typeface="黑体" panose="02010609060101010101" pitchFamily="49" charset="-122"/>
            </a:endParaRPr>
          </a:p>
          <a:p>
            <a:pPr marL="1905" indent="-528955">
              <a:buNone/>
            </a:pPr>
            <a:endParaRPr lang="zh-CN" altLang="en-US" sz="3700" dirty="0">
              <a:latin typeface="黑体" panose="02010609060101010101" pitchFamily="49" charset="-122"/>
            </a:endParaRPr>
          </a:p>
          <a:p>
            <a:pPr marL="1905" indent="-528955">
              <a:buNone/>
            </a:pPr>
            <a:r>
              <a:rPr lang="zh-CN" altLang="en-US" sz="3700" dirty="0">
                <a:latin typeface="黑体" panose="02010609060101010101" pitchFamily="49" charset="-122"/>
              </a:rPr>
              <a:t>国际多式联运经营人</a:t>
            </a:r>
            <a:r>
              <a:rPr lang="en-US" altLang="zh-CN" sz="3700" dirty="0">
                <a:latin typeface="黑体" panose="02010609060101010101" pitchFamily="49" charset="-122"/>
              </a:rPr>
              <a:t>(MTO)</a:t>
            </a:r>
            <a:r>
              <a:rPr lang="zh-CN" altLang="en-US" sz="3700" dirty="0">
                <a:latin typeface="黑体" panose="02010609060101010101" pitchFamily="49" charset="-122"/>
              </a:rPr>
              <a:t>是与货主签订运输合同并且负责货物运输的责任人</a:t>
            </a:r>
            <a:r>
              <a:rPr lang="en-US" altLang="zh-CN" sz="3700" dirty="0">
                <a:latin typeface="黑体" panose="02010609060101010101" pitchFamily="49" charset="-122"/>
              </a:rPr>
              <a:t>,</a:t>
            </a:r>
            <a:r>
              <a:rPr lang="zh-CN" altLang="en-US" sz="3700" dirty="0">
                <a:latin typeface="黑体" panose="02010609060101010101" pitchFamily="49" charset="-122"/>
              </a:rPr>
              <a:t>可以是实际承运人</a:t>
            </a:r>
            <a:r>
              <a:rPr lang="en-US" altLang="zh-CN" sz="3700" dirty="0">
                <a:latin typeface="黑体" panose="02010609060101010101" pitchFamily="49" charset="-122"/>
              </a:rPr>
              <a:t>,</a:t>
            </a:r>
            <a:r>
              <a:rPr lang="zh-CN" altLang="en-US" sz="3700" dirty="0">
                <a:latin typeface="黑体" panose="02010609060101010101" pitchFamily="49" charset="-122"/>
              </a:rPr>
              <a:t>也可以是无船承运人无船承运人</a:t>
            </a:r>
            <a:r>
              <a:rPr lang="en-US" altLang="zh-CN" sz="3700" dirty="0">
                <a:latin typeface="黑体" panose="02010609060101010101" pitchFamily="49" charset="-122"/>
              </a:rPr>
              <a:t>(NVOC)</a:t>
            </a:r>
            <a:r>
              <a:rPr lang="zh-CN" altLang="en-US" sz="3700" dirty="0">
                <a:latin typeface="黑体" panose="02010609060101010101" pitchFamily="49" charset="-122"/>
              </a:rPr>
              <a:t>。</a:t>
            </a:r>
            <a:endParaRPr lang="zh-CN" altLang="en-US" sz="3700" dirty="0">
              <a:latin typeface="黑体" panose="02010609060101010101" pitchFamily="49" charset="-122"/>
            </a:endParaRPr>
          </a:p>
        </p:txBody>
      </p:sp>
      <p:pic>
        <p:nvPicPr>
          <p:cNvPr id="323587" name="图片 12290"/>
          <p:cNvPicPr>
            <a:picLocks noChangeAspect="1"/>
          </p:cNvPicPr>
          <p:nvPr/>
        </p:nvPicPr>
        <p:blipFill>
          <a:blip r:embed="rId1"/>
          <a:stretch>
            <a:fillRect/>
          </a:stretch>
        </p:blipFill>
        <p:spPr>
          <a:xfrm>
            <a:off x="8901113" y="1784350"/>
            <a:ext cx="3630612" cy="3494088"/>
          </a:xfrm>
          <a:prstGeom prst="rect">
            <a:avLst/>
          </a:prstGeom>
          <a:noFill/>
          <a:ln w="9525">
            <a:noFill/>
          </a:ln>
        </p:spPr>
      </p:pic>
      <p:sp>
        <p:nvSpPr>
          <p:cNvPr id="9220" name="Rectangle 2"/>
          <p:cNvSpPr>
            <a:spLocks noGrp="1"/>
          </p:cNvSpPr>
          <p:nvPr/>
        </p:nvSpPr>
        <p:spPr>
          <a:xfrm>
            <a:off x="622300" y="280988"/>
            <a:ext cx="12961938"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1" fontAlgn="base" latinLnBrk="0" hangingPunct="1">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文本占位符 13313"/>
          <p:cNvSpPr>
            <a:spLocks noGrp="1"/>
          </p:cNvSpPr>
          <p:nvPr>
            <p:ph idx="1"/>
          </p:nvPr>
        </p:nvSpPr>
        <p:spPr>
          <a:ln>
            <a:miter/>
          </a:ln>
        </p:spPr>
        <p:txBody>
          <a:bodyPr vert="horz" wrap="square" lIns="140717" tIns="70359" rIns="140717" bIns="70359" numCol="1" anchor="t" anchorCtr="0" compatLnSpc="1"/>
          <a:lstStyle/>
          <a:p>
            <a:pPr marL="3175" marR="0" lvl="0" indent="-530860"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rPr>
              <a:t>一种运费费率</a:t>
            </a:r>
            <a:endPar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endParaRPr>
          </a:p>
          <a:p>
            <a:pPr marL="3175" marR="0" lvl="0" indent="-3175" algn="l" defTabSz="914400" rtl="0" eaLnBrk="0" fontAlgn="base" latinLnBrk="0" hangingPunct="0">
              <a:lnSpc>
                <a:spcPct val="100000"/>
              </a:lnSpc>
              <a:spcBef>
                <a:spcPct val="20000"/>
              </a:spcBef>
              <a:spcAft>
                <a:spcPct val="0"/>
              </a:spcAft>
              <a:buClrTx/>
              <a:buSzTx/>
              <a:buFontTx/>
              <a:buChar char="•"/>
              <a:defRPr/>
            </a:pPr>
            <a:endPar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endParaRPr>
          </a:p>
          <a:p>
            <a:pPr marL="3175" marR="0" lvl="0" indent="-530860"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rPr>
              <a:t>国际多式联运运费由运费、杂费、中转费和服务费等组成</a:t>
            </a:r>
            <a:r>
              <a:rPr kumimoji="0" lang="en-US" altLang="zh-CN" sz="3700" b="0" i="0" u="none" strike="noStrike" kern="0" cap="none" spc="0" normalizeH="0" baseline="0" noProof="1">
                <a:ln>
                  <a:noFill/>
                </a:ln>
                <a:solidFill>
                  <a:schemeClr val="tx1"/>
                </a:solidFill>
                <a:effectLst/>
                <a:uLnTx/>
                <a:uFillTx/>
                <a:latin typeface="黑体" panose="02010609060101010101" pitchFamily="49" charset="-122"/>
                <a:ea typeface="+mn-ea"/>
                <a:cs typeface="+mn-cs"/>
              </a:rPr>
              <a:t>,</a:t>
            </a:r>
            <a:r>
              <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rPr>
              <a:t>按照特点有单一运费和分段运费之分。</a:t>
            </a:r>
            <a:endPar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endParaRPr>
          </a:p>
        </p:txBody>
      </p:sp>
      <p:pic>
        <p:nvPicPr>
          <p:cNvPr id="324611" name="图片 13314"/>
          <p:cNvPicPr>
            <a:picLocks noChangeAspect="1"/>
          </p:cNvPicPr>
          <p:nvPr/>
        </p:nvPicPr>
        <p:blipFill>
          <a:blip r:embed="rId1"/>
          <a:stretch>
            <a:fillRect/>
          </a:stretch>
        </p:blipFill>
        <p:spPr>
          <a:xfrm>
            <a:off x="1757363" y="5221288"/>
            <a:ext cx="10499725" cy="3736975"/>
          </a:xfrm>
          <a:prstGeom prst="rect">
            <a:avLst/>
          </a:prstGeom>
          <a:noFill/>
          <a:ln w="9525">
            <a:noFill/>
          </a:ln>
        </p:spPr>
      </p:pic>
      <p:sp>
        <p:nvSpPr>
          <p:cNvPr id="9220" name="Rectangle 2"/>
          <p:cNvSpPr>
            <a:spLocks noGrp="1"/>
          </p:cNvSpPr>
          <p:nvPr/>
        </p:nvSpPr>
        <p:spPr>
          <a:xfrm>
            <a:off x="622300" y="280988"/>
            <a:ext cx="12961938"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1" fontAlgn="base" latinLnBrk="0" hangingPunct="1">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5634" name="文本占位符 13313"/>
          <p:cNvSpPr>
            <a:spLocks noGrp="1"/>
          </p:cNvSpPr>
          <p:nvPr>
            <p:ph idx="1"/>
          </p:nvPr>
        </p:nvSpPr>
        <p:spPr>
          <a:xfrm>
            <a:off x="720725" y="2212975"/>
            <a:ext cx="13219113" cy="6921500"/>
          </a:xfrm>
          <a:ln/>
        </p:spPr>
        <p:txBody>
          <a:bodyPr vert="horz" wrap="square" lIns="140717" tIns="70359" rIns="140717" bIns="70359" anchor="t" anchorCtr="0"/>
          <a:p>
            <a:pPr marL="1905" indent="-528955">
              <a:lnSpc>
                <a:spcPct val="150000"/>
              </a:lnSpc>
              <a:buNone/>
            </a:pPr>
            <a:r>
              <a:rPr lang="zh-CN" altLang="en-US" sz="4300" dirty="0">
                <a:solidFill>
                  <a:srgbClr val="000000"/>
                </a:solidFill>
                <a:sym typeface="Arial" panose="020B0604020202020204" pitchFamily="34" charset="0"/>
              </a:rPr>
              <a:t>了解国际多式联运的特点后，胡小涂决定为该笔货物进出口设计国际多式联运路线，在进出口全程签订一份运用合同，使用一份单据、统一的运费费率，由本公司负责全程运输，可以便利客户的货物快捷、安全的运达目的地。</a:t>
            </a:r>
            <a:endParaRPr lang="zh-CN" altLang="en-US" sz="3700" dirty="0">
              <a:latin typeface="黑体" panose="02010609060101010101" pitchFamily="49" charset="-122"/>
            </a:endParaRPr>
          </a:p>
        </p:txBody>
      </p:sp>
      <p:sp>
        <p:nvSpPr>
          <p:cNvPr id="9220" name="Rectangle 2"/>
          <p:cNvSpPr>
            <a:spLocks noGrp="1"/>
          </p:cNvSpPr>
          <p:nvPr/>
        </p:nvSpPr>
        <p:spPr>
          <a:xfrm>
            <a:off x="622300" y="280988"/>
            <a:ext cx="12961938"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1" fontAlgn="base" latinLnBrk="0" hangingPunct="1">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理解应用</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标题 1"/>
          <p:cNvSpPr>
            <a:spLocks noGrp="1"/>
          </p:cNvSpPr>
          <p:nvPr>
            <p:ph type="title" idx="4294967295"/>
          </p:nvPr>
        </p:nvSpPr>
        <p:spPr>
          <a:ln>
            <a:miter/>
          </a:ln>
        </p:spPr>
        <p:txBody>
          <a:bodyPr vert="horz" wrap="square" lIns="140717" tIns="70359" rIns="140717" bIns="70359" numCol="1" anchor="ctr" anchorCtr="1"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0" i="0" u="none" strike="noStrike" kern="0" cap="none" spc="0" normalizeH="0" baseline="0" noProof="1">
                <a:ln>
                  <a:noFill/>
                </a:ln>
                <a:solidFill>
                  <a:schemeClr val="bg1"/>
                </a:solidFill>
                <a:effectLst>
                  <a:outerShdw blurRad="38100" dist="38100" dir="2700000">
                    <a:srgbClr val="FFFFFF"/>
                  </a:outerShdw>
                </a:effectLst>
                <a:uLnTx/>
                <a:uFillTx/>
                <a:latin typeface="+mj-lt"/>
                <a:ea typeface="+mj-ea"/>
                <a:cs typeface="+mj-cs"/>
              </a:rPr>
              <a:t>总结扩展</a:t>
            </a:r>
            <a:endParaRPr kumimoji="0" lang="zh-CN" altLang="en-US" sz="6200" b="0" i="0" u="none" strike="noStrike" kern="0" cap="none" spc="0" normalizeH="0" baseline="0" noProof="1">
              <a:ln>
                <a:noFill/>
              </a:ln>
              <a:solidFill>
                <a:schemeClr val="bg1"/>
              </a:solidFill>
              <a:effectLst>
                <a:outerShdw blurRad="38100" dist="38100" dir="2700000">
                  <a:srgbClr val="FFFFFF"/>
                </a:outerShdw>
              </a:effectLst>
              <a:uLnTx/>
              <a:uFillTx/>
              <a:latin typeface="+mj-lt"/>
              <a:ea typeface="+mj-ea"/>
              <a:cs typeface="+mj-cs"/>
            </a:endParaRPr>
          </a:p>
        </p:txBody>
      </p:sp>
      <p:sp>
        <p:nvSpPr>
          <p:cNvPr id="14339" name="内容占位符 2"/>
          <p:cNvSpPr>
            <a:spLocks noGrp="1"/>
          </p:cNvSpPr>
          <p:nvPr>
            <p:ph idx="1"/>
          </p:nvPr>
        </p:nvSpPr>
        <p:spPr>
          <a:xfrm>
            <a:off x="395288" y="3287713"/>
            <a:ext cx="13496925" cy="5846763"/>
          </a:xfrm>
          <a:ln>
            <a:miter/>
          </a:ln>
        </p:spPr>
        <p:txBody>
          <a:bodyPr vert="horz" wrap="square" lIns="140717" tIns="70359" rIns="140717" bIns="70359" numCol="1" anchor="t" anchorCtr="0" compatLnSpc="1"/>
          <a:lstStyle/>
          <a:p>
            <a:pPr marL="3175" marR="0" lvl="0" indent="-530860" algn="l" defTabSz="914400" rtl="0" eaLnBrk="0" fontAlgn="base" latinLnBrk="0" hangingPunct="0">
              <a:lnSpc>
                <a:spcPct val="100000"/>
              </a:lnSpc>
              <a:spcBef>
                <a:spcPct val="20000"/>
              </a:spcBef>
              <a:spcAft>
                <a:spcPct val="0"/>
              </a:spcAft>
              <a:buClrTx/>
              <a:buSzTx/>
              <a:buFontTx/>
              <a:buNone/>
              <a:defRPr/>
            </a:pPr>
            <a:r>
              <a:rPr kumimoji="0" lang="zh-CN" altLang="en-US" sz="4300" b="0" i="0" u="none" strike="noStrike" kern="0" cap="none" spc="0" normalizeH="0" baseline="0" noProof="1">
                <a:ln>
                  <a:noFill/>
                </a:ln>
                <a:solidFill>
                  <a:schemeClr val="tx1"/>
                </a:solidFill>
                <a:effectLst/>
                <a:uLnTx/>
                <a:uFillTx/>
                <a:latin typeface="+mn-lt"/>
                <a:ea typeface="+mn-ea"/>
                <a:cs typeface="+mn-cs"/>
              </a:rPr>
              <a:t>长距离途径多个国家的货物运输，国际多式联运是最佳选择。</a:t>
            </a:r>
            <a:endParaRPr kumimoji="0" lang="en-US" altLang="x-none" sz="4300" b="0" i="0" u="none" strike="noStrike" kern="0" cap="none" spc="0" normalizeH="0" baseline="0" noProof="1">
              <a:ln>
                <a:noFill/>
              </a:ln>
              <a:solidFill>
                <a:schemeClr val="tx1"/>
              </a:solidFill>
              <a:effectLst/>
              <a:uLnTx/>
              <a:uFillTx/>
              <a:latin typeface="+mn-lt"/>
              <a:ea typeface="+mn-ea"/>
              <a:cs typeface="+mn-cs"/>
            </a:endParaRPr>
          </a:p>
          <a:p>
            <a:pPr marL="3175" marR="0" lvl="0" indent="-3175" algn="l" defTabSz="914400" rtl="0" eaLnBrk="0" fontAlgn="base" latinLnBrk="0" hangingPunct="0">
              <a:lnSpc>
                <a:spcPct val="100000"/>
              </a:lnSpc>
              <a:spcBef>
                <a:spcPct val="20000"/>
              </a:spcBef>
              <a:spcAft>
                <a:spcPct val="0"/>
              </a:spcAft>
              <a:buClrTx/>
              <a:buSzTx/>
              <a:buFontTx/>
              <a:buChar char="•"/>
              <a:defRPr/>
            </a:pPr>
            <a:endParaRPr kumimoji="0" lang="en-US" altLang="x-none" sz="4300" b="0" i="0" u="none" strike="noStrike" kern="0" cap="none" spc="0" normalizeH="0" baseline="0" noProof="1">
              <a:ln>
                <a:noFill/>
              </a:ln>
              <a:solidFill>
                <a:schemeClr val="tx1"/>
              </a:solidFill>
              <a:effectLst/>
              <a:uLnTx/>
              <a:uFillTx/>
              <a:latin typeface="+mn-lt"/>
              <a:ea typeface="+mn-ea"/>
              <a:cs typeface="+mn-cs"/>
            </a:endParaRPr>
          </a:p>
          <a:p>
            <a:pPr marL="3175" marR="0" lvl="0" indent="-530860" algn="l" defTabSz="914400" rtl="0" eaLnBrk="0" fontAlgn="base" latinLnBrk="0" hangingPunct="0">
              <a:lnSpc>
                <a:spcPct val="100000"/>
              </a:lnSpc>
              <a:spcBef>
                <a:spcPct val="20000"/>
              </a:spcBef>
              <a:spcAft>
                <a:spcPct val="0"/>
              </a:spcAft>
              <a:buClrTx/>
              <a:buSzTx/>
              <a:buFontTx/>
              <a:buNone/>
              <a:defRPr/>
            </a:pPr>
            <a:r>
              <a:rPr kumimoji="0" lang="zh-CN" altLang="en-US" sz="4300" b="0" i="0" u="none" strike="noStrike" kern="0" cap="none" spc="0" normalizeH="0" baseline="0" noProof="1">
                <a:ln>
                  <a:noFill/>
                </a:ln>
                <a:solidFill>
                  <a:schemeClr val="tx1"/>
                </a:solidFill>
                <a:effectLst/>
                <a:uLnTx/>
                <a:uFillTx/>
                <a:latin typeface="+mn-lt"/>
                <a:ea typeface="+mn-ea"/>
                <a:cs typeface="+mn-cs"/>
              </a:rPr>
              <a:t>目前国际多式联运在集装箱运输中占据重要的位置。</a:t>
            </a:r>
            <a:endParaRPr kumimoji="0" lang="zh-CN" altLang="en-US" sz="4300" b="0" i="0" u="none" strike="noStrike" kern="0" cap="none" spc="0" normalizeH="0" baseline="0" noProof="1">
              <a:ln>
                <a:noFill/>
              </a:ln>
              <a:solidFill>
                <a:schemeClr val="tx1"/>
              </a:solidFill>
              <a:effectLst/>
              <a:uLnTx/>
              <a:uFillTx/>
              <a:latin typeface="+mn-lt"/>
              <a:ea typeface="+mn-ea"/>
              <a:cs typeface="+mn-cs"/>
            </a:endParaRPr>
          </a:p>
        </p:txBody>
      </p:sp>
    </p:spTree>
  </p:cSld>
  <p:clrMapOvr>
    <a:masterClrMapping/>
  </p:clrMapOvr>
  <p:transition>
    <p:fade/>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p:cNvSpPr>
          <p:nvPr>
            <p:ph type="title" idx="4294967295"/>
          </p:nvPr>
        </p:nvSpPr>
        <p:spPr>
          <a:xfrm>
            <a:off x="1304925" y="280988"/>
            <a:ext cx="11368088" cy="838200"/>
          </a:xfrm>
          <a:ln>
            <a:miter/>
          </a:ln>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1" smtClean="0">
                <a:ln>
                  <a:noFill/>
                </a:ln>
                <a:solidFill>
                  <a:schemeClr val="bg1"/>
                </a:solidFill>
                <a:effectLst>
                  <a:outerShdw blurRad="38100" dist="38100" dir="2700000">
                    <a:srgbClr val="FFFFFF"/>
                  </a:outerShdw>
                </a:effectLst>
                <a:uLnTx/>
                <a:uFillTx/>
                <a:latin typeface="楷体_GB2312" pitchFamily="49" charset="-122"/>
                <a:ea typeface="+mj-ea"/>
                <a:cs typeface="+mj-cs"/>
              </a:rPr>
              <a:t>二、海空联运的影响因素</a:t>
            </a:r>
            <a:endParaRPr kumimoji="0" lang="zh-CN" altLang="zh-CN" sz="62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mj-ea"/>
              <a:cs typeface="+mj-cs"/>
            </a:endParaRPr>
          </a:p>
        </p:txBody>
      </p:sp>
      <p:sp>
        <p:nvSpPr>
          <p:cNvPr id="7171" name="Rectangle 3"/>
          <p:cNvSpPr>
            <a:spLocks noGrp="1"/>
          </p:cNvSpPr>
          <p:nvPr>
            <p:ph type="body" idx="1"/>
          </p:nvPr>
        </p:nvSpPr>
        <p:spPr>
          <a:xfrm>
            <a:off x="1190625" y="2751138"/>
            <a:ext cx="11680825" cy="6226175"/>
          </a:xfrm>
          <a:ln>
            <a:miter/>
          </a:ln>
        </p:spPr>
        <p:txBody>
          <a:bodyPr vert="horz" wrap="square" lIns="140717" tIns="70359" rIns="140717" bIns="70359" numCol="1" anchor="t" anchorCtr="0" compatLnSpc="1"/>
          <a:lstStyle/>
          <a:p>
            <a:pPr marL="3175" marR="0" lvl="0" indent="-530860" algn="l" defTabSz="914400" rtl="0" eaLnBrk="0" fontAlgn="base" latinLnBrk="0" hangingPunct="0">
              <a:lnSpc>
                <a:spcPct val="150000"/>
              </a:lnSpc>
              <a:spcBef>
                <a:spcPct val="20000"/>
              </a:spcBef>
              <a:spcAft>
                <a:spcPct val="0"/>
              </a:spcAft>
              <a:buClrTx/>
              <a:buSzTx/>
              <a:buFontTx/>
              <a:buNone/>
              <a:defRPr/>
            </a:pPr>
            <a:r>
              <a:rPr kumimoji="0" lang="zh-CN" altLang="en-US" sz="4300" b="0" i="0" u="none" strike="noStrike" kern="0" cap="none" spc="0" normalizeH="0" baseline="0" noProof="1">
                <a:ln>
                  <a:noFill/>
                </a:ln>
                <a:solidFill>
                  <a:schemeClr val="tx1"/>
                </a:solidFill>
                <a:effectLst/>
                <a:uLnTx/>
                <a:uFillTx/>
                <a:latin typeface="+mn-lt"/>
                <a:ea typeface="+mn-ea"/>
                <a:cs typeface="+mn-cs"/>
              </a:rPr>
              <a:t>     胡小涂在进行海空联运过程中，感觉有很多因素影响海空联运的业务操作，哪些是最主要的呢？</a:t>
            </a:r>
            <a:endParaRPr kumimoji="0" lang="en-US" altLang="x-none" sz="3100" b="0" i="0" u="none" strike="noStrike" kern="0" cap="none" spc="0" normalizeH="0" baseline="0" noProof="1">
              <a:ln>
                <a:noFill/>
              </a:ln>
              <a:solidFill>
                <a:srgbClr val="2A2A2A"/>
              </a:solidFill>
              <a:effectLst/>
              <a:uLnTx/>
              <a:uFillTx/>
              <a:latin typeface="+mn-lt"/>
              <a:ea typeface="+mn-ea"/>
              <a:cs typeface="+mn-cs"/>
            </a:endParaRPr>
          </a:p>
          <a:p>
            <a:pPr marL="3175" marR="0" lvl="0" indent="-3175" algn="l" defTabSz="914400" rtl="0" eaLnBrk="1" fontAlgn="base" latinLnBrk="0" hangingPunct="1">
              <a:lnSpc>
                <a:spcPct val="160000"/>
              </a:lnSpc>
              <a:spcBef>
                <a:spcPct val="0"/>
              </a:spcBef>
              <a:spcAft>
                <a:spcPct val="0"/>
              </a:spcAft>
              <a:buClrTx/>
              <a:buSzTx/>
              <a:buFontTx/>
              <a:buNone/>
              <a:defRPr/>
            </a:pPr>
            <a:endParaRPr kumimoji="0" lang="zh-CN" altLang="en-US" sz="3100" b="0" i="0" u="none" strike="noStrike" kern="0" cap="none" spc="0" normalizeH="0" baseline="0" noProof="1">
              <a:ln>
                <a:noFill/>
              </a:ln>
              <a:solidFill>
                <a:srgbClr val="2A2A2A"/>
              </a:solidFill>
              <a:effectLst/>
              <a:uLnTx/>
              <a:uFillTx/>
              <a:latin typeface="+mn-lt"/>
              <a:ea typeface="+mn-ea"/>
              <a:cs typeface="+mn-cs"/>
            </a:endParaRPr>
          </a:p>
        </p:txBody>
      </p:sp>
    </p:spTree>
  </p:cSld>
  <p:clrMapOvr>
    <a:masterClrMapping/>
  </p:clrMapOvr>
  <p:transition>
    <p:fade/>
  </p:transition>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标题 1"/>
          <p:cNvSpPr>
            <a:spLocks noGrp="1"/>
          </p:cNvSpPr>
          <p:nvPr>
            <p:ph type="title" idx="4294967295"/>
          </p:nvPr>
        </p:nvSpPr>
        <p:spPr>
          <a:ln>
            <a:miter/>
          </a:ln>
        </p:spPr>
        <p:txBody>
          <a:bodyPr vert="horz" wrap="square" lIns="140717" tIns="70359" rIns="140717" bIns="70359"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mj-ea"/>
                <a:cs typeface="+mj-cs"/>
              </a:rPr>
              <a:t>新知呈现</a:t>
            </a:r>
            <a:endParaRPr kumimoji="0" lang="zh-CN" altLang="en-US" sz="62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mj-ea"/>
              <a:cs typeface="+mj-cs"/>
            </a:endParaRPr>
          </a:p>
        </p:txBody>
      </p:sp>
      <p:sp>
        <p:nvSpPr>
          <p:cNvPr id="328707" name="内容占位符 2"/>
          <p:cNvSpPr>
            <a:spLocks noGrp="1"/>
          </p:cNvSpPr>
          <p:nvPr>
            <p:ph idx="1"/>
          </p:nvPr>
        </p:nvSpPr>
        <p:spPr>
          <a:xfrm>
            <a:off x="1303338" y="2535238"/>
            <a:ext cx="12588875" cy="6705600"/>
          </a:xfrm>
          <a:ln/>
        </p:spPr>
        <p:txBody>
          <a:bodyPr vert="horz" wrap="square" lIns="140717" tIns="70359" rIns="140717" bIns="70359" anchor="t" anchorCtr="0"/>
          <a:p>
            <a:pPr marL="1905" indent="-528955">
              <a:buNone/>
            </a:pPr>
            <a:r>
              <a:rPr lang="zh-CN" altLang="en-US" sz="3700" dirty="0">
                <a:latin typeface="黑体" panose="02010609060101010101" pitchFamily="49" charset="-122"/>
              </a:rPr>
              <a:t>1.海运和空运的价格</a:t>
            </a:r>
            <a:endParaRPr lang="zh-CN" altLang="en-US" sz="3700" dirty="0">
              <a:latin typeface="黑体" panose="02010609060101010101" pitchFamily="49" charset="-122"/>
            </a:endParaRPr>
          </a:p>
          <a:p>
            <a:pPr marL="1905" indent="-528955">
              <a:buNone/>
            </a:pPr>
            <a:r>
              <a:rPr lang="zh-CN" altLang="en-US" sz="3700" dirty="0">
                <a:latin typeface="黑体" panose="02010609060101010101" pitchFamily="49" charset="-122"/>
              </a:rPr>
              <a:t>    从国内进出口货物到非洲、欧洲等国家,如果全程使用空运,费用会相当的高,很多商家为了及时将货物送达目的地,不得不付出高昂的运输成本,选择海空联运,运费比正常空运费用便宜60%。</a:t>
            </a:r>
            <a:endParaRPr lang="zh-CN" altLang="en-US" sz="3700" dirty="0">
              <a:latin typeface="黑体" panose="02010609060101010101" pitchFamily="49" charset="-122"/>
            </a:endParaRPr>
          </a:p>
          <a:p>
            <a:pPr marL="1905" indent="-528955">
              <a:buNone/>
            </a:pPr>
            <a:r>
              <a:rPr lang="zh-CN" altLang="en-US" sz="3700" dirty="0">
                <a:latin typeface="黑体" panose="02010609060101010101" pitchFamily="49" charset="-122"/>
              </a:rPr>
              <a:t>    一般情况下,当货物毛重超过500KGS的时候比较适合采取海空联运,因为小于500KGS的货物空运的费用和海空联运的费用相差不大。</a:t>
            </a:r>
            <a:endParaRPr lang="zh-CN" altLang="en-US" sz="3700" dirty="0">
              <a:latin typeface="黑体" panose="02010609060101010101" pitchFamily="49" charset="-122"/>
            </a:endParaRPr>
          </a:p>
        </p:txBody>
      </p:sp>
    </p:spTree>
  </p:cSld>
  <p:clrMapOvr>
    <a:masterClrMapping/>
  </p:clrMapOvr>
  <p:transition>
    <p:fade/>
  </p:transition>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1"/>
          <p:cNvSpPr>
            <a:spLocks noGrp="1"/>
          </p:cNvSpPr>
          <p:nvPr>
            <p:ph type="title" idx="4294967295"/>
          </p:nvPr>
        </p:nvSpPr>
        <p:spPr>
          <a:ln>
            <a:miter/>
          </a:ln>
        </p:spPr>
        <p:txBody>
          <a:bodyPr vert="horz" wrap="square" lIns="140717" tIns="70359" rIns="140717" bIns="70359"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mj-ea"/>
                <a:cs typeface="+mj-cs"/>
              </a:rPr>
              <a:t>新知呈现</a:t>
            </a:r>
            <a:endParaRPr kumimoji="0" lang="zh-CN" altLang="en-US" sz="62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mj-ea"/>
              <a:cs typeface="+mj-cs"/>
            </a:endParaRPr>
          </a:p>
        </p:txBody>
      </p:sp>
      <p:sp>
        <p:nvSpPr>
          <p:cNvPr id="9219" name="内容占位符 2"/>
          <p:cNvSpPr>
            <a:spLocks noGrp="1"/>
          </p:cNvSpPr>
          <p:nvPr>
            <p:ph idx="1"/>
          </p:nvPr>
        </p:nvSpPr>
        <p:spPr>
          <a:xfrm>
            <a:off x="1303338" y="2535238"/>
            <a:ext cx="12588875" cy="6705600"/>
          </a:xfrm>
          <a:ln>
            <a:miter/>
          </a:ln>
        </p:spPr>
        <p:txBody>
          <a:bodyPr vert="horz" wrap="square" lIns="140717" tIns="70359" rIns="140717" bIns="70359" numCol="1" anchor="t" anchorCtr="0" compatLnSpc="1"/>
          <a:lstStyle/>
          <a:p>
            <a:pPr marL="3175" marR="0" lvl="0" indent="-3175" algn="l" defTabSz="914400" rtl="0" eaLnBrk="0" fontAlgn="base" latinLnBrk="0" hangingPunct="0">
              <a:lnSpc>
                <a:spcPct val="100000"/>
              </a:lnSpc>
              <a:spcBef>
                <a:spcPct val="20000"/>
              </a:spcBef>
              <a:spcAft>
                <a:spcPct val="0"/>
              </a:spcAft>
              <a:buClrTx/>
              <a:buSzTx/>
              <a:buFontTx/>
              <a:buChar char="•"/>
              <a:defRPr/>
            </a:pPr>
            <a:endParaRPr kumimoji="0" lang="zh-CN" altLang="en-US" sz="1400" b="0" i="0" u="none" strike="noStrike" kern="0" cap="none" spc="0" normalizeH="0" baseline="0" noProof="1">
              <a:ln>
                <a:noFill/>
              </a:ln>
              <a:solidFill>
                <a:schemeClr val="tx1"/>
              </a:solidFill>
              <a:effectLst/>
              <a:uLnTx/>
              <a:uFillTx/>
              <a:latin typeface="+mn-lt"/>
              <a:ea typeface="+mn-ea"/>
              <a:cs typeface="+mn-cs"/>
            </a:endParaRPr>
          </a:p>
          <a:p>
            <a:pPr marL="3175" marR="0" lvl="0" indent="-530860"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rPr>
              <a:t>2.通关问题</a:t>
            </a:r>
            <a:endPar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endParaRPr>
          </a:p>
          <a:p>
            <a:pPr marL="3175" marR="0" lvl="0" indent="-530860"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rPr>
              <a:t>    海空联运环境日渐改善,尤其是表现在海关的便利通关上。</a:t>
            </a:r>
            <a:endPar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endParaRPr>
          </a:p>
          <a:p>
            <a:pPr marL="3175" marR="0" lvl="0" indent="-530860"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rPr>
              <a:t>   海关通关便利包括24小时便捷通关、空中报关、多点报关、卡车航班直通式通关服务、保税监管通道、区港联动、网上一站式服务。</a:t>
            </a:r>
            <a:endPar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endParaRPr>
          </a:p>
        </p:txBody>
      </p:sp>
    </p:spTree>
  </p:cSld>
  <p:clrMapOvr>
    <a:masterClrMapping/>
  </p:clrMapOvr>
  <p:transition>
    <p:fade/>
  </p:transition>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
          <p:cNvSpPr>
            <a:spLocks noGrp="1"/>
          </p:cNvSpPr>
          <p:nvPr>
            <p:ph type="title" idx="4294967295"/>
          </p:nvPr>
        </p:nvSpPr>
        <p:spPr>
          <a:ln>
            <a:miter/>
          </a:ln>
        </p:spPr>
        <p:txBody>
          <a:bodyPr vert="horz" wrap="square" lIns="140717" tIns="70359" rIns="140717" bIns="70359" numCol="1" anchor="ctr" anchorCtr="1" compatLnSpc="1"/>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mj-ea"/>
                <a:cs typeface="+mj-cs"/>
              </a:rPr>
              <a:t>新知呈现</a:t>
            </a:r>
            <a:endParaRPr kumimoji="0" lang="zh-CN" altLang="en-US" sz="62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mj-ea"/>
              <a:cs typeface="+mj-cs"/>
            </a:endParaRPr>
          </a:p>
        </p:txBody>
      </p:sp>
      <p:sp>
        <p:nvSpPr>
          <p:cNvPr id="10243" name="内容占位符 2"/>
          <p:cNvSpPr>
            <a:spLocks noGrp="1"/>
          </p:cNvSpPr>
          <p:nvPr>
            <p:ph idx="1"/>
          </p:nvPr>
        </p:nvSpPr>
        <p:spPr>
          <a:xfrm>
            <a:off x="1303338" y="2535238"/>
            <a:ext cx="12588875" cy="6705600"/>
          </a:xfrm>
          <a:ln>
            <a:miter/>
          </a:ln>
        </p:spPr>
        <p:txBody>
          <a:bodyPr vert="horz" wrap="square" lIns="140717" tIns="70359" rIns="140717" bIns="70359" numCol="1" anchor="t" anchorCtr="0" compatLnSpc="1"/>
          <a:lstStyle/>
          <a:p>
            <a:pPr marL="3175" marR="0" lvl="0" indent="-3175" algn="l" defTabSz="914400" rtl="0" eaLnBrk="0" fontAlgn="base" latinLnBrk="0" hangingPunct="0">
              <a:lnSpc>
                <a:spcPct val="100000"/>
              </a:lnSpc>
              <a:spcBef>
                <a:spcPct val="20000"/>
              </a:spcBef>
              <a:spcAft>
                <a:spcPct val="0"/>
              </a:spcAft>
              <a:buClrTx/>
              <a:buSzTx/>
              <a:buFontTx/>
              <a:buChar char="•"/>
              <a:defRPr/>
            </a:pPr>
            <a:endParaRPr kumimoji="0" lang="zh-CN" altLang="en-US" sz="1400" b="0" i="0" u="none" strike="noStrike" kern="0" cap="none" spc="0" normalizeH="0" baseline="0" noProof="1">
              <a:ln>
                <a:noFill/>
              </a:ln>
              <a:solidFill>
                <a:schemeClr val="tx1"/>
              </a:solidFill>
              <a:effectLst/>
              <a:uLnTx/>
              <a:uFillTx/>
              <a:latin typeface="+mn-lt"/>
              <a:ea typeface="+mn-ea"/>
              <a:cs typeface="+mn-cs"/>
            </a:endParaRPr>
          </a:p>
          <a:p>
            <a:pPr marL="3175" marR="0" lvl="0" indent="-530860"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rPr>
              <a:t>3.运力和可获得性 </a:t>
            </a:r>
            <a:endPar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endParaRPr>
          </a:p>
          <a:p>
            <a:pPr marL="3175" marR="0" lvl="0" indent="-530860"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rPr>
              <a:t>海空多式联运的货物所在的集装箱往往会被安排在海轮的上舱，以方便到达目的转运港后，易于装卸下船，从而节省整个装卸时间</a:t>
            </a:r>
            <a:endPar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endParaRPr>
          </a:p>
          <a:p>
            <a:pPr marL="3175" marR="0" lvl="0" indent="-530860" algn="l" defTabSz="914400" rtl="0" eaLnBrk="0" fontAlgn="base" latinLnBrk="0" hangingPunct="0">
              <a:lnSpc>
                <a:spcPct val="100000"/>
              </a:lnSpc>
              <a:spcBef>
                <a:spcPct val="20000"/>
              </a:spcBef>
              <a:spcAft>
                <a:spcPct val="0"/>
              </a:spcAft>
              <a:buClrTx/>
              <a:buSzTx/>
              <a:buFontTx/>
              <a:buNone/>
              <a:defRPr/>
            </a:pPr>
            <a:r>
              <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rPr>
              <a:t>海运和空运的货物装卸设备要求上的差异，货物必须经历一个换装和托运的过程，这必然导致整个运输时间上的延长，中转枢纽须提供有效的组织管理者来弥补这个缺陷</a:t>
            </a:r>
            <a:endParaRPr kumimoji="0" lang="zh-CN" altLang="en-US" sz="3700" b="0" i="0" u="none" strike="noStrike" kern="0" cap="none" spc="0" normalizeH="0" baseline="0" noProof="1">
              <a:ln>
                <a:noFill/>
              </a:ln>
              <a:solidFill>
                <a:schemeClr val="tx1"/>
              </a:solidFill>
              <a:effectLst/>
              <a:uLnTx/>
              <a:uFillTx/>
              <a:latin typeface="黑体" panose="02010609060101010101" pitchFamily="49" charset="-122"/>
              <a:ea typeface="+mn-ea"/>
              <a:cs typeface="+mn-cs"/>
            </a:endParaRPr>
          </a:p>
        </p:txBody>
      </p:sp>
    </p:spTree>
  </p:cSld>
  <p:clrMapOvr>
    <a:masterClrMapping/>
  </p:clrMapOvr>
  <p:transition>
    <p:fade/>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1778" name="文本框 8193"/>
          <p:cNvSpPr txBox="1"/>
          <p:nvPr/>
        </p:nvSpPr>
        <p:spPr>
          <a:xfrm>
            <a:off x="735013" y="2428875"/>
            <a:ext cx="12817475" cy="4697413"/>
          </a:xfrm>
          <a:prstGeom prst="rect">
            <a:avLst/>
          </a:prstGeom>
          <a:noFill/>
          <a:ln w="9525">
            <a:noFill/>
          </a:ln>
        </p:spPr>
        <p:txBody>
          <a:bodyPr lIns="140717" tIns="70359" rIns="140717" bIns="70359">
            <a:spAutoFit/>
          </a:bodyPr>
          <a:p>
            <a:pPr eaLnBrk="0" hangingPunct="0"/>
            <a:endParaRPr lang="zh-CN" altLang="en-US" sz="3700" b="1" dirty="0">
              <a:latin typeface="Arial" panose="020B0604020202020204" pitchFamily="34" charset="0"/>
            </a:endParaRPr>
          </a:p>
          <a:p>
            <a:pPr eaLnBrk="0" hangingPunct="0"/>
            <a:r>
              <a:rPr lang="zh-CN" altLang="en-US" sz="3700" dirty="0">
                <a:latin typeface="黑体" panose="02010609060101010101" pitchFamily="49" charset="-122"/>
                <a:ea typeface="黑体" panose="02010609060101010101" pitchFamily="49" charset="-122"/>
              </a:rPr>
              <a:t>（一）大陆桥运输</a:t>
            </a:r>
            <a:endParaRPr lang="zh-CN" altLang="en-US" sz="3700" dirty="0">
              <a:latin typeface="黑体" panose="02010609060101010101" pitchFamily="49" charset="-122"/>
              <a:ea typeface="黑体" panose="02010609060101010101" pitchFamily="49" charset="-122"/>
            </a:endParaRPr>
          </a:p>
          <a:p>
            <a:pPr eaLnBrk="0" hangingPunct="0"/>
            <a:r>
              <a:rPr lang="zh-CN" altLang="en-US" sz="3700" dirty="0">
                <a:solidFill>
                  <a:schemeClr val="hlink"/>
                </a:solidFill>
                <a:latin typeface="黑体" panose="02010609060101010101" pitchFamily="49" charset="-122"/>
                <a:ea typeface="黑体" panose="02010609060101010101" pitchFamily="49" charset="-122"/>
              </a:rPr>
              <a:t>   1.大陆桥</a:t>
            </a:r>
            <a:r>
              <a:rPr lang="zh-CN" altLang="en-US" sz="3700" dirty="0">
                <a:latin typeface="黑体" panose="02010609060101010101" pitchFamily="49" charset="-122"/>
                <a:ea typeface="黑体" panose="02010609060101010101" pitchFamily="49" charset="-122"/>
              </a:rPr>
              <a:t>（Land Bridge）是指把海运与海运连接起来的横贯大陆的铁路或高速公路。</a:t>
            </a:r>
            <a:endParaRPr lang="zh-CN" altLang="en-US" sz="3700" dirty="0">
              <a:latin typeface="黑体" panose="02010609060101010101" pitchFamily="49" charset="-122"/>
              <a:ea typeface="黑体" panose="02010609060101010101" pitchFamily="49" charset="-122"/>
            </a:endParaRPr>
          </a:p>
          <a:p>
            <a:pPr eaLnBrk="0" hangingPunct="0"/>
            <a:r>
              <a:rPr lang="zh-CN" altLang="en-US" sz="3700" dirty="0">
                <a:latin typeface="黑体" panose="02010609060101010101" pitchFamily="49" charset="-122"/>
                <a:ea typeface="黑体" panose="02010609060101010101" pitchFamily="49" charset="-122"/>
              </a:rPr>
              <a:t>   </a:t>
            </a:r>
            <a:r>
              <a:rPr lang="zh-CN" altLang="en-US" sz="3700" dirty="0">
                <a:solidFill>
                  <a:schemeClr val="hlink"/>
                </a:solidFill>
                <a:latin typeface="黑体" panose="02010609060101010101" pitchFamily="49" charset="-122"/>
                <a:ea typeface="黑体" panose="02010609060101010101" pitchFamily="49" charset="-122"/>
              </a:rPr>
              <a:t>陆桥运输</a:t>
            </a:r>
            <a:r>
              <a:rPr lang="zh-CN" altLang="en-US" sz="3700" dirty="0">
                <a:latin typeface="黑体" panose="02010609060101010101" pitchFamily="49" charset="-122"/>
                <a:ea typeface="黑体" panose="02010609060101010101" pitchFamily="49" charset="-122"/>
              </a:rPr>
              <a:t>（Land Bridge Transpoet）是指采用集装箱专列或集装箱拖车，把横贯大陆的铁路或公路作为中间“桥梁”，使大陆两端的集装箱海运航线与铁路专列或集装箱拖车运输连接起来的一种连贯运输方式。</a:t>
            </a:r>
            <a:endParaRPr lang="zh-CN" altLang="en-US" sz="3700" dirty="0">
              <a:latin typeface="黑体" panose="02010609060101010101" pitchFamily="49" charset="-122"/>
              <a:ea typeface="黑体" panose="02010609060101010101" pitchFamily="49" charset="-122"/>
            </a:endParaRPr>
          </a:p>
        </p:txBody>
      </p:sp>
      <p:sp>
        <p:nvSpPr>
          <p:cNvPr id="8195" name="标题 1"/>
          <p:cNvSpPr>
            <a:spLocks noGrp="1"/>
          </p:cNvSpPr>
          <p:nvPr/>
        </p:nvSpPr>
        <p:spPr>
          <a:xfrm>
            <a:off x="720725" y="409575"/>
            <a:ext cx="12960350"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chemeClr val="bg1"/>
                </a:solidFill>
                <a:latin typeface="Arial" panose="020B0604020202020204" pitchFamily="34" charset="0"/>
                <a:ea typeface="黑体" panose="02010609060101010101" pitchFamily="49" charset="-122"/>
              </a:defRPr>
            </a:lvl1pPr>
          </a:lstStyle>
          <a:p>
            <a:pPr marL="0" marR="0" lvl="0" indent="0" algn="r" defTabSz="914400" rtl="0" eaLnBrk="0" fontAlgn="base" latinLnBrk="0" hangingPunct="0">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smtClean="0">
                <a:ln>
                  <a:noFill/>
                </a:ln>
                <a:solidFill>
                  <a:schemeClr val="bg1"/>
                </a:solidFill>
                <a:effectLst>
                  <a:outerShdw blurRad="38100" dist="38100" dir="2700000">
                    <a:srgbClr val="FFFFFF"/>
                  </a:outerShdw>
                </a:effectLst>
                <a:uLnTx/>
                <a:uFillTx/>
                <a:latin typeface="楷体_GB2312" pitchFamily="49" charset="-122"/>
                <a:ea typeface="黑体" panose="02010609060101010101" pitchFamily="49" charset="-122"/>
                <a:cs typeface="+mn-cs"/>
              </a:rPr>
              <a:t>三、大陆桥运输</a:t>
            </a:r>
            <a:endParaRPr kumimoji="0" lang="zh-CN" altLang="en-US" sz="6200" b="1" i="0" u="none" strike="noStrike" kern="120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2802" name="文本框 9217"/>
          <p:cNvSpPr txBox="1"/>
          <p:nvPr/>
        </p:nvSpPr>
        <p:spPr>
          <a:xfrm>
            <a:off x="395288" y="1462088"/>
            <a:ext cx="13466762" cy="4697412"/>
          </a:xfrm>
          <a:prstGeom prst="rect">
            <a:avLst/>
          </a:prstGeom>
          <a:noFill/>
          <a:ln w="9525">
            <a:noFill/>
          </a:ln>
        </p:spPr>
        <p:txBody>
          <a:bodyPr lIns="140717" tIns="70359" rIns="140717" bIns="70359">
            <a:spAutoFit/>
          </a:bodyPr>
          <a:p>
            <a:pPr eaLnBrk="0" hangingPunct="0"/>
            <a:endParaRPr lang="zh-CN" altLang="en-US" sz="3700" b="1" dirty="0">
              <a:latin typeface="Arial" panose="020B0604020202020204" pitchFamily="34" charset="0"/>
            </a:endParaRPr>
          </a:p>
          <a:p>
            <a:pPr eaLnBrk="0" hangingPunct="0"/>
            <a:endParaRPr lang="zh-CN" altLang="en-US" sz="3700" b="1" dirty="0">
              <a:latin typeface="Arial" panose="020B0604020202020204" pitchFamily="34" charset="0"/>
            </a:endParaRPr>
          </a:p>
          <a:p>
            <a:pPr eaLnBrk="0" hangingPunct="0"/>
            <a:r>
              <a:rPr lang="zh-CN" altLang="en-US" sz="3700" dirty="0">
                <a:latin typeface="黑体" panose="02010609060101010101" pitchFamily="49" charset="-122"/>
                <a:ea typeface="黑体" panose="02010609060101010101" pitchFamily="49" charset="-122"/>
              </a:rPr>
              <a:t>2.大陆桥运输的优越性——与全水路相比</a:t>
            </a:r>
            <a:endParaRPr lang="zh-CN" altLang="en-US" sz="3700" dirty="0">
              <a:latin typeface="黑体" panose="02010609060101010101" pitchFamily="49" charset="-122"/>
              <a:ea typeface="黑体" panose="02010609060101010101" pitchFamily="49" charset="-122"/>
            </a:endParaRPr>
          </a:p>
          <a:p>
            <a:pPr eaLnBrk="0" hangingPunct="0"/>
            <a:r>
              <a:rPr lang="zh-CN" altLang="en-US" sz="3700" dirty="0">
                <a:latin typeface="黑体" panose="02010609060101010101" pitchFamily="49" charset="-122"/>
                <a:ea typeface="黑体" panose="02010609060101010101" pitchFamily="49" charset="-122"/>
              </a:rPr>
              <a:t>　　(1)缩短了运输里程；</a:t>
            </a:r>
            <a:endParaRPr lang="zh-CN" altLang="en-US" sz="3700" dirty="0">
              <a:latin typeface="黑体" panose="02010609060101010101" pitchFamily="49" charset="-122"/>
              <a:ea typeface="黑体" panose="02010609060101010101" pitchFamily="49" charset="-122"/>
            </a:endParaRPr>
          </a:p>
          <a:p>
            <a:pPr eaLnBrk="0" hangingPunct="0"/>
            <a:r>
              <a:rPr lang="zh-CN" altLang="en-US" sz="3700" dirty="0">
                <a:latin typeface="黑体" panose="02010609060101010101" pitchFamily="49" charset="-122"/>
                <a:ea typeface="黑体" panose="02010609060101010101" pitchFamily="49" charset="-122"/>
              </a:rPr>
              <a:t>　　(2)降低了运输费用； </a:t>
            </a:r>
            <a:endParaRPr lang="zh-CN" altLang="en-US" sz="3700" dirty="0">
              <a:latin typeface="黑体" panose="02010609060101010101" pitchFamily="49" charset="-122"/>
              <a:ea typeface="黑体" panose="02010609060101010101" pitchFamily="49" charset="-122"/>
            </a:endParaRPr>
          </a:p>
          <a:p>
            <a:pPr eaLnBrk="0" hangingPunct="0"/>
            <a:r>
              <a:rPr lang="zh-CN" altLang="en-US" sz="3700" dirty="0">
                <a:latin typeface="黑体" panose="02010609060101010101" pitchFamily="49" charset="-122"/>
                <a:ea typeface="黑体" panose="02010609060101010101" pitchFamily="49" charset="-122"/>
              </a:rPr>
              <a:t>　　(3)加快了运输速度 ；</a:t>
            </a:r>
            <a:endParaRPr lang="zh-CN" altLang="en-US" sz="3700" dirty="0">
              <a:latin typeface="黑体" panose="02010609060101010101" pitchFamily="49" charset="-122"/>
              <a:ea typeface="黑体" panose="02010609060101010101" pitchFamily="49" charset="-122"/>
            </a:endParaRPr>
          </a:p>
          <a:p>
            <a:pPr eaLnBrk="0" hangingPunct="0"/>
            <a:r>
              <a:rPr lang="zh-CN" altLang="en-US" sz="3700" dirty="0">
                <a:latin typeface="黑体" panose="02010609060101010101" pitchFamily="49" charset="-122"/>
                <a:ea typeface="黑体" panose="02010609060101010101" pitchFamily="49" charset="-122"/>
              </a:rPr>
              <a:t>　如日本到欧洲的货物运输，采用欧亚大陆桥比全水路运输里程缩短1/3左右，运输时间节省1-2周；运输费用节约20-30%。</a:t>
            </a:r>
            <a:r>
              <a:rPr lang="zh-CN" altLang="en-US" sz="3700" b="1" dirty="0">
                <a:latin typeface="Arial" panose="020B0604020202020204" pitchFamily="34" charset="0"/>
              </a:rPr>
              <a:t>　</a:t>
            </a:r>
            <a:endParaRPr lang="zh-CN" altLang="en-US" sz="3700" b="1" dirty="0">
              <a:latin typeface="Arial" panose="020B0604020202020204" pitchFamily="34" charset="0"/>
            </a:endParaRPr>
          </a:p>
        </p:txBody>
      </p:sp>
      <p:sp>
        <p:nvSpPr>
          <p:cNvPr id="8195" name="标题 1"/>
          <p:cNvSpPr>
            <a:spLocks noGrp="1"/>
          </p:cNvSpPr>
          <p:nvPr/>
        </p:nvSpPr>
        <p:spPr>
          <a:xfrm>
            <a:off x="720725" y="409575"/>
            <a:ext cx="12960350"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0" fontAlgn="base" latinLnBrk="0" hangingPunct="0">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3826" name="文本框 10241"/>
          <p:cNvSpPr txBox="1"/>
          <p:nvPr/>
        </p:nvSpPr>
        <p:spPr>
          <a:xfrm>
            <a:off x="395288" y="2536825"/>
            <a:ext cx="13466762" cy="2989263"/>
          </a:xfrm>
          <a:prstGeom prst="rect">
            <a:avLst/>
          </a:prstGeom>
          <a:noFill/>
          <a:ln w="9525">
            <a:noFill/>
          </a:ln>
        </p:spPr>
        <p:txBody>
          <a:bodyPr lIns="140717" tIns="70359" rIns="140717" bIns="70359">
            <a:spAutoFit/>
          </a:bodyPr>
          <a:p>
            <a:pPr eaLnBrk="0" hangingPunct="0"/>
            <a:r>
              <a:rPr lang="zh-CN" altLang="en-US" sz="3700" dirty="0">
                <a:latin typeface="黑体" panose="02010609060101010101" pitchFamily="49" charset="-122"/>
                <a:ea typeface="黑体" panose="02010609060101010101" pitchFamily="49" charset="-122"/>
              </a:rPr>
              <a:t>（二）大陆桥运输路线</a:t>
            </a:r>
            <a:endParaRPr lang="zh-CN" altLang="en-US" sz="3700" dirty="0">
              <a:latin typeface="黑体" panose="02010609060101010101" pitchFamily="49" charset="-122"/>
              <a:ea typeface="黑体" panose="02010609060101010101" pitchFamily="49" charset="-122"/>
            </a:endParaRPr>
          </a:p>
          <a:p>
            <a:pPr eaLnBrk="0" hangingPunct="0"/>
            <a:r>
              <a:rPr lang="zh-CN" altLang="en-US" sz="3700" dirty="0">
                <a:latin typeface="黑体" panose="02010609060101010101" pitchFamily="49" charset="-122"/>
                <a:ea typeface="黑体" panose="02010609060101010101" pitchFamily="49" charset="-122"/>
              </a:rPr>
              <a:t>    1.西伯利亚大陆桥</a:t>
            </a:r>
            <a:endParaRPr lang="zh-CN" altLang="en-US" sz="3700" dirty="0">
              <a:latin typeface="黑体" panose="02010609060101010101" pitchFamily="49" charset="-122"/>
              <a:ea typeface="黑体" panose="02010609060101010101" pitchFamily="49" charset="-122"/>
            </a:endParaRPr>
          </a:p>
          <a:p>
            <a:pPr eaLnBrk="0" hangingPunct="0"/>
            <a:r>
              <a:rPr lang="zh-CN" altLang="en-US" sz="3700" dirty="0">
                <a:latin typeface="黑体" panose="02010609060101010101" pitchFamily="49" charset="-122"/>
                <a:ea typeface="黑体" panose="02010609060101010101" pitchFamily="49" charset="-122"/>
              </a:rPr>
              <a:t>    又称欧亚大陆桥，起点为俄罗斯的东方港，终点为鹿特丹，全长1.3万公里。 1971年开通，俄罗斯过境运输总公司担当总经营人，由它签发全程提单，承担全程运输责任。</a:t>
            </a:r>
            <a:endParaRPr lang="zh-CN" altLang="en-US" sz="3700" dirty="0">
              <a:latin typeface="黑体" panose="02010609060101010101" pitchFamily="49" charset="-122"/>
              <a:ea typeface="黑体" panose="02010609060101010101" pitchFamily="49" charset="-122"/>
            </a:endParaRPr>
          </a:p>
        </p:txBody>
      </p:sp>
      <p:sp>
        <p:nvSpPr>
          <p:cNvPr id="8195" name="标题 1"/>
          <p:cNvSpPr>
            <a:spLocks noGrp="1"/>
          </p:cNvSpPr>
          <p:nvPr/>
        </p:nvSpPr>
        <p:spPr>
          <a:xfrm>
            <a:off x="720725" y="409575"/>
            <a:ext cx="12960350"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0" fontAlgn="base" latinLnBrk="0" hangingPunct="0">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34850" name="组合 11265"/>
          <p:cNvGrpSpPr/>
          <p:nvPr/>
        </p:nvGrpSpPr>
        <p:grpSpPr>
          <a:xfrm>
            <a:off x="735013" y="2212975"/>
            <a:ext cx="12136437" cy="6719888"/>
            <a:chOff x="0" y="0"/>
            <a:chExt cx="12600" cy="8959"/>
          </a:xfrm>
        </p:grpSpPr>
        <p:sp>
          <p:nvSpPr>
            <p:cNvPr id="334852" name="文本框 11266"/>
            <p:cNvSpPr txBox="1"/>
            <p:nvPr/>
          </p:nvSpPr>
          <p:spPr>
            <a:xfrm>
              <a:off x="480" y="0"/>
              <a:ext cx="5880" cy="882"/>
            </a:xfrm>
            <a:prstGeom prst="rect">
              <a:avLst/>
            </a:prstGeom>
            <a:noFill/>
            <a:ln w="9525">
              <a:noFill/>
            </a:ln>
          </p:spPr>
          <p:txBody>
            <a:bodyPr>
              <a:spAutoFit/>
            </a:bodyPr>
            <a:p>
              <a:pPr eaLnBrk="0" hangingPunct="0">
                <a:spcBef>
                  <a:spcPct val="50000"/>
                </a:spcBef>
              </a:pPr>
              <a:r>
                <a:rPr lang="zh-CN" altLang="en-US" sz="3700" b="1" dirty="0">
                  <a:latin typeface="黑体" panose="02010609060101010101" pitchFamily="49" charset="-122"/>
                  <a:ea typeface="黑体" panose="02010609060101010101" pitchFamily="49" charset="-122"/>
                </a:rPr>
                <a:t>(1)铁路——铁路路线</a:t>
              </a:r>
              <a:endParaRPr lang="zh-CN" altLang="en-US" sz="3700" b="1" dirty="0">
                <a:latin typeface="黑体" panose="02010609060101010101" pitchFamily="49" charset="-122"/>
                <a:ea typeface="黑体" panose="02010609060101010101" pitchFamily="49" charset="-122"/>
              </a:endParaRPr>
            </a:p>
          </p:txBody>
        </p:sp>
        <p:sp>
          <p:nvSpPr>
            <p:cNvPr id="334853" name="文本框 11267"/>
            <p:cNvSpPr txBox="1"/>
            <p:nvPr/>
          </p:nvSpPr>
          <p:spPr>
            <a:xfrm>
              <a:off x="240" y="1320"/>
              <a:ext cx="2400" cy="1395"/>
            </a:xfrm>
            <a:prstGeom prst="rect">
              <a:avLst/>
            </a:prstGeom>
            <a:solidFill>
              <a:srgbClr val="FF66FF"/>
            </a:solidFill>
            <a:ln w="9525">
              <a:noFill/>
            </a:ln>
          </p:spPr>
          <p:txBody>
            <a:bodyPr>
              <a:spAutoFit/>
            </a:bodyPr>
            <a:p>
              <a:pPr eaLnBrk="0" hangingPunct="0">
                <a:spcBef>
                  <a:spcPct val="50000"/>
                </a:spcBef>
              </a:pPr>
              <a:r>
                <a:rPr lang="zh-CN" altLang="en-US" sz="3100" b="1" dirty="0">
                  <a:latin typeface="Arial" panose="020B0604020202020204" pitchFamily="34" charset="0"/>
                  <a:ea typeface="黑体" panose="02010609060101010101" pitchFamily="49" charset="-122"/>
                </a:rPr>
                <a:t>西伯利亚大铁路</a:t>
              </a:r>
              <a:endParaRPr lang="zh-CN" altLang="en-US" sz="3100" b="1" dirty="0">
                <a:latin typeface="Arial" panose="020B0604020202020204" pitchFamily="34" charset="0"/>
                <a:ea typeface="黑体" panose="02010609060101010101" pitchFamily="49" charset="-122"/>
              </a:endParaRPr>
            </a:p>
          </p:txBody>
        </p:sp>
        <p:sp>
          <p:nvSpPr>
            <p:cNvPr id="334854" name="右箭头 11268"/>
            <p:cNvSpPr/>
            <p:nvPr/>
          </p:nvSpPr>
          <p:spPr>
            <a:xfrm>
              <a:off x="2760" y="1680"/>
              <a:ext cx="1800" cy="720"/>
            </a:xfrm>
            <a:prstGeom prst="rightArrow">
              <a:avLst>
                <a:gd name="adj1" fmla="val 50000"/>
                <a:gd name="adj2" fmla="val 62500"/>
              </a:avLst>
            </a:prstGeom>
            <a:solidFill>
              <a:srgbClr val="FFFF00"/>
            </a:solidFill>
            <a:ln w="9525" cap="flat" cmpd="sng">
              <a:solidFill>
                <a:schemeClr val="tx1"/>
              </a:solidFill>
              <a:prstDash val="solid"/>
              <a:miter/>
              <a:headEnd type="none" w="med" len="med"/>
              <a:tailEnd type="none" w="med" len="med"/>
            </a:ln>
          </p:spPr>
          <p:txBody>
            <a:bodyPr/>
            <a:p>
              <a:endParaRPr lang="zh-CN" altLang="en-US" dirty="0">
                <a:latin typeface="Arial" panose="020B0604020202020204" pitchFamily="34" charset="0"/>
              </a:endParaRPr>
            </a:p>
          </p:txBody>
        </p:sp>
        <p:sp>
          <p:nvSpPr>
            <p:cNvPr id="334855" name="文本框 11269"/>
            <p:cNvSpPr txBox="1"/>
            <p:nvPr/>
          </p:nvSpPr>
          <p:spPr>
            <a:xfrm>
              <a:off x="4680" y="1320"/>
              <a:ext cx="2400" cy="1395"/>
            </a:xfrm>
            <a:prstGeom prst="rect">
              <a:avLst/>
            </a:prstGeom>
            <a:solidFill>
              <a:srgbClr val="FF66FF"/>
            </a:solidFill>
            <a:ln w="9525">
              <a:noFill/>
            </a:ln>
          </p:spPr>
          <p:txBody>
            <a:bodyPr>
              <a:spAutoFit/>
            </a:bodyPr>
            <a:p>
              <a:pPr eaLnBrk="0" hangingPunct="0">
                <a:spcBef>
                  <a:spcPct val="50000"/>
                </a:spcBef>
              </a:pPr>
              <a:r>
                <a:rPr lang="zh-CN" altLang="en-US" sz="3100" b="1" dirty="0">
                  <a:latin typeface="Arial" panose="020B0604020202020204" pitchFamily="34" charset="0"/>
                  <a:ea typeface="黑体" panose="02010609060101010101" pitchFamily="49" charset="-122"/>
                </a:rPr>
                <a:t>俄罗斯西部国境站</a:t>
              </a:r>
              <a:endParaRPr lang="zh-CN" altLang="en-US" sz="3100" b="1" dirty="0">
                <a:latin typeface="Arial" panose="020B0604020202020204" pitchFamily="34" charset="0"/>
                <a:ea typeface="黑体" panose="02010609060101010101" pitchFamily="49" charset="-122"/>
              </a:endParaRPr>
            </a:p>
          </p:txBody>
        </p:sp>
        <p:sp>
          <p:nvSpPr>
            <p:cNvPr id="334856" name="右箭头 11270"/>
            <p:cNvSpPr/>
            <p:nvPr/>
          </p:nvSpPr>
          <p:spPr>
            <a:xfrm>
              <a:off x="7200" y="1680"/>
              <a:ext cx="2640" cy="720"/>
            </a:xfrm>
            <a:prstGeom prst="rightArrow">
              <a:avLst>
                <a:gd name="adj1" fmla="val 50000"/>
                <a:gd name="adj2" fmla="val 91632"/>
              </a:avLst>
            </a:prstGeom>
            <a:solidFill>
              <a:srgbClr val="FFFF00"/>
            </a:solidFill>
            <a:ln w="9525" cap="flat" cmpd="sng">
              <a:solidFill>
                <a:schemeClr val="tx1"/>
              </a:solidFill>
              <a:prstDash val="solid"/>
              <a:miter/>
              <a:headEnd type="none" w="med" len="med"/>
              <a:tailEnd type="none" w="med" len="med"/>
            </a:ln>
          </p:spPr>
          <p:txBody>
            <a:bodyPr/>
            <a:p>
              <a:endParaRPr lang="zh-CN" altLang="en-US" dirty="0">
                <a:latin typeface="Arial" panose="020B0604020202020204" pitchFamily="34" charset="0"/>
              </a:endParaRPr>
            </a:p>
          </p:txBody>
        </p:sp>
        <p:sp>
          <p:nvSpPr>
            <p:cNvPr id="334857" name="文本框 11271"/>
            <p:cNvSpPr txBox="1"/>
            <p:nvPr/>
          </p:nvSpPr>
          <p:spPr>
            <a:xfrm>
              <a:off x="9960" y="1200"/>
              <a:ext cx="2040" cy="1395"/>
            </a:xfrm>
            <a:prstGeom prst="rect">
              <a:avLst/>
            </a:prstGeom>
            <a:solidFill>
              <a:srgbClr val="FF66FF"/>
            </a:solidFill>
            <a:ln w="9525">
              <a:noFill/>
            </a:ln>
          </p:spPr>
          <p:txBody>
            <a:bodyPr>
              <a:spAutoFit/>
            </a:bodyPr>
            <a:p>
              <a:pPr algn="ctr" eaLnBrk="0" hangingPunct="0">
                <a:spcBef>
                  <a:spcPct val="50000"/>
                </a:spcBef>
              </a:pPr>
              <a:r>
                <a:rPr lang="zh-CN" altLang="en-US" sz="3100" b="1" dirty="0">
                  <a:latin typeface="黑体" panose="02010609060101010101" pitchFamily="49" charset="-122"/>
                  <a:ea typeface="黑体" panose="02010609060101010101" pitchFamily="49" charset="-122"/>
                </a:rPr>
                <a:t>伊朗   东欧   西欧</a:t>
              </a:r>
              <a:endParaRPr lang="zh-CN" altLang="en-US" sz="3100" b="1" dirty="0">
                <a:latin typeface="黑体" panose="02010609060101010101" pitchFamily="49" charset="-122"/>
                <a:ea typeface="黑体" panose="02010609060101010101" pitchFamily="49" charset="-122"/>
              </a:endParaRPr>
            </a:p>
          </p:txBody>
        </p:sp>
        <p:sp>
          <p:nvSpPr>
            <p:cNvPr id="334858" name="文本框 11272"/>
            <p:cNvSpPr txBox="1"/>
            <p:nvPr/>
          </p:nvSpPr>
          <p:spPr>
            <a:xfrm>
              <a:off x="240" y="3000"/>
              <a:ext cx="5880" cy="882"/>
            </a:xfrm>
            <a:prstGeom prst="rect">
              <a:avLst/>
            </a:prstGeom>
            <a:noFill/>
            <a:ln w="9525">
              <a:noFill/>
            </a:ln>
          </p:spPr>
          <p:txBody>
            <a:bodyPr>
              <a:spAutoFit/>
            </a:bodyPr>
            <a:p>
              <a:pPr eaLnBrk="0" hangingPunct="0">
                <a:spcBef>
                  <a:spcPct val="50000"/>
                </a:spcBef>
              </a:pPr>
              <a:r>
                <a:rPr lang="zh-CN" altLang="en-US" sz="3700" b="1" dirty="0">
                  <a:latin typeface="黑体" panose="02010609060101010101" pitchFamily="49" charset="-122"/>
                  <a:ea typeface="黑体" panose="02010609060101010101" pitchFamily="49" charset="-122"/>
                </a:rPr>
                <a:t>(2)铁路——海运路线</a:t>
              </a:r>
              <a:endParaRPr lang="zh-CN" altLang="en-US" sz="3700" b="1" dirty="0">
                <a:latin typeface="黑体" panose="02010609060101010101" pitchFamily="49" charset="-122"/>
                <a:ea typeface="黑体" panose="02010609060101010101" pitchFamily="49" charset="-122"/>
              </a:endParaRPr>
            </a:p>
          </p:txBody>
        </p:sp>
        <p:sp>
          <p:nvSpPr>
            <p:cNvPr id="334859" name="右箭头 11273"/>
            <p:cNvSpPr/>
            <p:nvPr/>
          </p:nvSpPr>
          <p:spPr>
            <a:xfrm>
              <a:off x="2760" y="4560"/>
              <a:ext cx="2760" cy="840"/>
            </a:xfrm>
            <a:prstGeom prst="rightArrow">
              <a:avLst>
                <a:gd name="adj1" fmla="val 50000"/>
                <a:gd name="adj2" fmla="val 82112"/>
              </a:avLst>
            </a:prstGeom>
            <a:solidFill>
              <a:srgbClr val="FFFF00"/>
            </a:solidFill>
            <a:ln w="9525" cap="flat" cmpd="sng">
              <a:solidFill>
                <a:schemeClr val="tx1"/>
              </a:solidFill>
              <a:prstDash val="solid"/>
              <a:miter/>
              <a:headEnd type="none" w="med" len="med"/>
              <a:tailEnd type="none" w="med" len="med"/>
            </a:ln>
          </p:spPr>
          <p:txBody>
            <a:bodyPr/>
            <a:p>
              <a:endParaRPr lang="zh-CN" altLang="en-US" dirty="0">
                <a:latin typeface="Arial" panose="020B0604020202020204" pitchFamily="34" charset="0"/>
              </a:endParaRPr>
            </a:p>
          </p:txBody>
        </p:sp>
        <p:sp>
          <p:nvSpPr>
            <p:cNvPr id="334860" name="文本框 11274"/>
            <p:cNvSpPr txBox="1"/>
            <p:nvPr/>
          </p:nvSpPr>
          <p:spPr>
            <a:xfrm>
              <a:off x="2880" y="4200"/>
              <a:ext cx="1680" cy="759"/>
            </a:xfrm>
            <a:prstGeom prst="rect">
              <a:avLst/>
            </a:prstGeom>
            <a:noFill/>
            <a:ln w="9525">
              <a:noFill/>
            </a:ln>
          </p:spPr>
          <p:txBody>
            <a:bodyPr>
              <a:spAutoFit/>
            </a:bodyPr>
            <a:p>
              <a:pPr algn="ctr" eaLnBrk="0" hangingPunct="0">
                <a:spcBef>
                  <a:spcPct val="50000"/>
                </a:spcBef>
              </a:pPr>
              <a:r>
                <a:rPr lang="zh-CN" altLang="en-US" sz="3100" b="1" dirty="0">
                  <a:solidFill>
                    <a:schemeClr val="bg1"/>
                  </a:solidFill>
                  <a:latin typeface="Arial" panose="020B0604020202020204" pitchFamily="34" charset="0"/>
                </a:rPr>
                <a:t>经铁路</a:t>
              </a:r>
              <a:endParaRPr lang="zh-CN" altLang="en-US" sz="3100" b="1" dirty="0">
                <a:solidFill>
                  <a:schemeClr val="bg1"/>
                </a:solidFill>
                <a:latin typeface="Arial" panose="020B0604020202020204" pitchFamily="34" charset="0"/>
              </a:endParaRPr>
            </a:p>
          </p:txBody>
        </p:sp>
        <p:sp>
          <p:nvSpPr>
            <p:cNvPr id="334861" name="右箭头 11275"/>
            <p:cNvSpPr/>
            <p:nvPr/>
          </p:nvSpPr>
          <p:spPr>
            <a:xfrm>
              <a:off x="8040" y="4560"/>
              <a:ext cx="2160" cy="960"/>
            </a:xfrm>
            <a:prstGeom prst="rightArrow">
              <a:avLst>
                <a:gd name="adj1" fmla="val 50000"/>
                <a:gd name="adj2" fmla="val 56250"/>
              </a:avLst>
            </a:prstGeom>
            <a:solidFill>
              <a:srgbClr val="FFFF00"/>
            </a:solidFill>
            <a:ln w="9525" cap="flat" cmpd="sng">
              <a:solidFill>
                <a:schemeClr val="tx1"/>
              </a:solidFill>
              <a:prstDash val="solid"/>
              <a:miter/>
              <a:headEnd type="none" w="med" len="med"/>
              <a:tailEnd type="none" w="med" len="med"/>
            </a:ln>
          </p:spPr>
          <p:txBody>
            <a:bodyPr/>
            <a:p>
              <a:endParaRPr lang="zh-CN" altLang="en-US" dirty="0">
                <a:latin typeface="Arial" panose="020B0604020202020204" pitchFamily="34" charset="0"/>
              </a:endParaRPr>
            </a:p>
          </p:txBody>
        </p:sp>
        <p:sp>
          <p:nvSpPr>
            <p:cNvPr id="334862" name="文本框 11276"/>
            <p:cNvSpPr txBox="1"/>
            <p:nvPr/>
          </p:nvSpPr>
          <p:spPr>
            <a:xfrm>
              <a:off x="8040" y="4080"/>
              <a:ext cx="1680" cy="759"/>
            </a:xfrm>
            <a:prstGeom prst="rect">
              <a:avLst/>
            </a:prstGeom>
            <a:noFill/>
            <a:ln w="9525">
              <a:noFill/>
            </a:ln>
          </p:spPr>
          <p:txBody>
            <a:bodyPr>
              <a:spAutoFit/>
            </a:bodyPr>
            <a:p>
              <a:pPr algn="ctr" eaLnBrk="0" hangingPunct="0">
                <a:spcBef>
                  <a:spcPct val="50000"/>
                </a:spcBef>
              </a:pPr>
              <a:r>
                <a:rPr lang="zh-CN" altLang="en-US" sz="3100" b="1" dirty="0">
                  <a:solidFill>
                    <a:schemeClr val="bg1"/>
                  </a:solidFill>
                  <a:latin typeface="Arial" panose="020B0604020202020204" pitchFamily="34" charset="0"/>
                </a:rPr>
                <a:t>经海运</a:t>
              </a:r>
              <a:endParaRPr lang="zh-CN" altLang="en-US" sz="3100" b="1" dirty="0">
                <a:solidFill>
                  <a:schemeClr val="bg1"/>
                </a:solidFill>
                <a:latin typeface="Arial" panose="020B0604020202020204" pitchFamily="34" charset="0"/>
              </a:endParaRPr>
            </a:p>
          </p:txBody>
        </p:sp>
        <p:sp>
          <p:nvSpPr>
            <p:cNvPr id="334863" name="文本框 11277"/>
            <p:cNvSpPr txBox="1"/>
            <p:nvPr/>
          </p:nvSpPr>
          <p:spPr>
            <a:xfrm>
              <a:off x="10320" y="4440"/>
              <a:ext cx="1800" cy="1395"/>
            </a:xfrm>
            <a:prstGeom prst="rect">
              <a:avLst/>
            </a:prstGeom>
            <a:solidFill>
              <a:srgbClr val="BCE9B5"/>
            </a:solidFill>
            <a:ln w="9525">
              <a:noFill/>
            </a:ln>
          </p:spPr>
          <p:txBody>
            <a:bodyPr>
              <a:spAutoFit/>
            </a:bodyPr>
            <a:p>
              <a:pPr eaLnBrk="0" hangingPunct="0">
                <a:spcBef>
                  <a:spcPct val="50000"/>
                </a:spcBef>
              </a:pPr>
              <a:r>
                <a:rPr lang="zh-CN" altLang="en-US" sz="3100" b="1" dirty="0">
                  <a:latin typeface="黑体" panose="02010609060101010101" pitchFamily="49" charset="-122"/>
                  <a:ea typeface="黑体" panose="02010609060101010101" pitchFamily="49" charset="-122"/>
                </a:rPr>
                <a:t>西欧</a:t>
              </a:r>
              <a:r>
                <a:rPr lang="en-US" altLang="zh-CN" sz="3100" b="1" dirty="0">
                  <a:solidFill>
                    <a:schemeClr val="accent1"/>
                  </a:solidFill>
                  <a:latin typeface="黑体" panose="02010609060101010101" pitchFamily="49" charset="-122"/>
                  <a:ea typeface="黑体" panose="02010609060101010101" pitchFamily="49" charset="-122"/>
                </a:rPr>
                <a:t>..</a:t>
              </a:r>
              <a:r>
                <a:rPr lang="zh-CN" altLang="en-US" sz="3100" b="1" dirty="0">
                  <a:latin typeface="黑体" panose="02010609060101010101" pitchFamily="49" charset="-122"/>
                  <a:ea typeface="黑体" panose="02010609060101010101" pitchFamily="49" charset="-122"/>
                </a:rPr>
                <a:t>北欧</a:t>
              </a:r>
              <a:endParaRPr lang="zh-CN" altLang="en-US" sz="3100" b="1" dirty="0">
                <a:latin typeface="黑体" panose="02010609060101010101" pitchFamily="49" charset="-122"/>
                <a:ea typeface="黑体" panose="02010609060101010101" pitchFamily="49" charset="-122"/>
              </a:endParaRPr>
            </a:p>
          </p:txBody>
        </p:sp>
        <p:sp>
          <p:nvSpPr>
            <p:cNvPr id="334864" name="文本框 11278"/>
            <p:cNvSpPr txBox="1"/>
            <p:nvPr/>
          </p:nvSpPr>
          <p:spPr>
            <a:xfrm>
              <a:off x="240" y="4320"/>
              <a:ext cx="2400" cy="1395"/>
            </a:xfrm>
            <a:prstGeom prst="rect">
              <a:avLst/>
            </a:prstGeom>
            <a:solidFill>
              <a:srgbClr val="BCE9B5"/>
            </a:solidFill>
            <a:ln w="9525">
              <a:noFill/>
            </a:ln>
          </p:spPr>
          <p:txBody>
            <a:bodyPr>
              <a:spAutoFit/>
            </a:bodyPr>
            <a:p>
              <a:pPr eaLnBrk="0" hangingPunct="0">
                <a:spcBef>
                  <a:spcPct val="50000"/>
                </a:spcBef>
              </a:pPr>
              <a:r>
                <a:rPr lang="zh-CN" altLang="en-US" sz="3100" b="1" dirty="0">
                  <a:latin typeface="Arial" panose="020B0604020202020204" pitchFamily="34" charset="0"/>
                  <a:ea typeface="黑体" panose="02010609060101010101" pitchFamily="49" charset="-122"/>
                </a:rPr>
                <a:t>西伯利亚大铁路</a:t>
              </a:r>
              <a:endParaRPr lang="zh-CN" altLang="en-US" sz="3100" b="1" dirty="0">
                <a:latin typeface="Arial" panose="020B0604020202020204" pitchFamily="34" charset="0"/>
                <a:ea typeface="黑体" panose="02010609060101010101" pitchFamily="49" charset="-122"/>
              </a:endParaRPr>
            </a:p>
          </p:txBody>
        </p:sp>
        <p:sp>
          <p:nvSpPr>
            <p:cNvPr id="334865" name="文本框 11279"/>
            <p:cNvSpPr txBox="1"/>
            <p:nvPr/>
          </p:nvSpPr>
          <p:spPr>
            <a:xfrm>
              <a:off x="0" y="6240"/>
              <a:ext cx="5880" cy="882"/>
            </a:xfrm>
            <a:prstGeom prst="rect">
              <a:avLst/>
            </a:prstGeom>
            <a:noFill/>
            <a:ln w="9525">
              <a:noFill/>
            </a:ln>
          </p:spPr>
          <p:txBody>
            <a:bodyPr>
              <a:spAutoFit/>
            </a:bodyPr>
            <a:p>
              <a:pPr eaLnBrk="0" hangingPunct="0">
                <a:spcBef>
                  <a:spcPct val="50000"/>
                </a:spcBef>
              </a:pPr>
              <a:r>
                <a:rPr lang="zh-CN" altLang="en-US" sz="3700" b="1" dirty="0">
                  <a:latin typeface="黑体" panose="02010609060101010101" pitchFamily="49" charset="-122"/>
                  <a:ea typeface="黑体" panose="02010609060101010101" pitchFamily="49" charset="-122"/>
                </a:rPr>
                <a:t>(3)铁路——公路路线</a:t>
              </a:r>
              <a:endParaRPr lang="zh-CN" altLang="en-US" sz="3700" b="1" dirty="0">
                <a:latin typeface="黑体" panose="02010609060101010101" pitchFamily="49" charset="-122"/>
                <a:ea typeface="黑体" panose="02010609060101010101" pitchFamily="49" charset="-122"/>
              </a:endParaRPr>
            </a:p>
          </p:txBody>
        </p:sp>
        <p:sp>
          <p:nvSpPr>
            <p:cNvPr id="334866" name="文本框 11280"/>
            <p:cNvSpPr txBox="1"/>
            <p:nvPr/>
          </p:nvSpPr>
          <p:spPr>
            <a:xfrm>
              <a:off x="0" y="7560"/>
              <a:ext cx="2400" cy="1399"/>
            </a:xfrm>
            <a:prstGeom prst="rect">
              <a:avLst/>
            </a:prstGeom>
            <a:solidFill>
              <a:schemeClr val="accent1"/>
            </a:solidFill>
            <a:ln w="9525" cap="flat" cmpd="sng">
              <a:solidFill>
                <a:schemeClr val="accent1"/>
              </a:solidFill>
              <a:prstDash val="solid"/>
              <a:miter/>
              <a:headEnd type="none" w="med" len="med"/>
              <a:tailEnd type="none" w="med" len="med"/>
            </a:ln>
          </p:spPr>
          <p:txBody>
            <a:bodyPr lIns="90170" tIns="46990" rIns="90170" bIns="46990">
              <a:spAutoFit/>
            </a:bodyPr>
            <a:p>
              <a:pPr eaLnBrk="0" hangingPunct="0">
                <a:spcBef>
                  <a:spcPct val="50000"/>
                </a:spcBef>
              </a:pPr>
              <a:r>
                <a:rPr lang="zh-CN" altLang="en-US" sz="3100" b="1" dirty="0">
                  <a:latin typeface="Arial" panose="020B0604020202020204" pitchFamily="34" charset="0"/>
                  <a:ea typeface="黑体" panose="02010609060101010101" pitchFamily="49" charset="-122"/>
                </a:rPr>
                <a:t>西伯利亚大铁路</a:t>
              </a:r>
              <a:endParaRPr lang="zh-CN" altLang="en-US" sz="3100" b="1" dirty="0">
                <a:latin typeface="Arial" panose="020B0604020202020204" pitchFamily="34" charset="0"/>
                <a:ea typeface="黑体" panose="02010609060101010101" pitchFamily="49" charset="-122"/>
              </a:endParaRPr>
            </a:p>
          </p:txBody>
        </p:sp>
        <p:sp>
          <p:nvSpPr>
            <p:cNvPr id="334867" name="右箭头 11281"/>
            <p:cNvSpPr/>
            <p:nvPr/>
          </p:nvSpPr>
          <p:spPr>
            <a:xfrm>
              <a:off x="2640" y="7920"/>
              <a:ext cx="1680" cy="840"/>
            </a:xfrm>
            <a:prstGeom prst="rightArrow">
              <a:avLst>
                <a:gd name="adj1" fmla="val 50000"/>
                <a:gd name="adj2" fmla="val 50000"/>
              </a:avLst>
            </a:prstGeom>
            <a:solidFill>
              <a:srgbClr val="FFFF00"/>
            </a:solidFill>
            <a:ln w="9525" cap="flat" cmpd="sng">
              <a:solidFill>
                <a:schemeClr val="tx1"/>
              </a:solidFill>
              <a:prstDash val="solid"/>
              <a:miter/>
              <a:headEnd type="none" w="med" len="med"/>
              <a:tailEnd type="none" w="med" len="med"/>
            </a:ln>
          </p:spPr>
          <p:txBody>
            <a:bodyPr/>
            <a:p>
              <a:endParaRPr lang="zh-CN" altLang="en-US" dirty="0">
                <a:latin typeface="Arial" panose="020B0604020202020204" pitchFamily="34" charset="0"/>
              </a:endParaRPr>
            </a:p>
          </p:txBody>
        </p:sp>
        <p:sp>
          <p:nvSpPr>
            <p:cNvPr id="334868" name="文本框 11282"/>
            <p:cNvSpPr txBox="1"/>
            <p:nvPr/>
          </p:nvSpPr>
          <p:spPr>
            <a:xfrm>
              <a:off x="4440" y="7560"/>
              <a:ext cx="2640" cy="1399"/>
            </a:xfrm>
            <a:prstGeom prst="rect">
              <a:avLst/>
            </a:prstGeom>
            <a:solidFill>
              <a:schemeClr val="accent1"/>
            </a:solidFill>
            <a:ln w="9525">
              <a:noFill/>
            </a:ln>
          </p:spPr>
          <p:txBody>
            <a:bodyPr lIns="90170" tIns="46990" rIns="90170" bIns="46990">
              <a:spAutoFit/>
            </a:bodyPr>
            <a:p>
              <a:pPr eaLnBrk="0" hangingPunct="0">
                <a:spcBef>
                  <a:spcPct val="50000"/>
                </a:spcBef>
              </a:pPr>
              <a:r>
                <a:rPr lang="zh-CN" altLang="en-US" sz="3100" b="1" dirty="0">
                  <a:latin typeface="Arial" panose="020B0604020202020204" pitchFamily="34" charset="0"/>
                  <a:ea typeface="黑体" panose="02010609060101010101" pitchFamily="49" charset="-122"/>
                </a:rPr>
                <a:t>俄罗斯西部国境站</a:t>
              </a:r>
              <a:endParaRPr lang="zh-CN" altLang="en-US" sz="3100" b="1" dirty="0">
                <a:latin typeface="Arial" panose="020B0604020202020204" pitchFamily="34" charset="0"/>
                <a:ea typeface="黑体" panose="02010609060101010101" pitchFamily="49" charset="-122"/>
              </a:endParaRPr>
            </a:p>
          </p:txBody>
        </p:sp>
        <p:sp>
          <p:nvSpPr>
            <p:cNvPr id="334869" name="右箭头 11283"/>
            <p:cNvSpPr/>
            <p:nvPr/>
          </p:nvSpPr>
          <p:spPr>
            <a:xfrm>
              <a:off x="7320" y="7920"/>
              <a:ext cx="2280" cy="840"/>
            </a:xfrm>
            <a:prstGeom prst="rightArrow">
              <a:avLst>
                <a:gd name="adj1" fmla="val 50000"/>
                <a:gd name="adj2" fmla="val 67832"/>
              </a:avLst>
            </a:prstGeom>
            <a:solidFill>
              <a:srgbClr val="FFFF00"/>
            </a:solidFill>
            <a:ln w="9525" cap="flat" cmpd="sng">
              <a:solidFill>
                <a:schemeClr val="tx1"/>
              </a:solidFill>
              <a:prstDash val="solid"/>
              <a:miter/>
              <a:headEnd type="none" w="med" len="med"/>
              <a:tailEnd type="none" w="med" len="med"/>
            </a:ln>
          </p:spPr>
          <p:txBody>
            <a:bodyPr/>
            <a:p>
              <a:endParaRPr lang="zh-CN" altLang="en-US" dirty="0">
                <a:latin typeface="Arial" panose="020B0604020202020204" pitchFamily="34" charset="0"/>
              </a:endParaRPr>
            </a:p>
          </p:txBody>
        </p:sp>
        <p:sp>
          <p:nvSpPr>
            <p:cNvPr id="334870" name="文本框 11284"/>
            <p:cNvSpPr txBox="1"/>
            <p:nvPr/>
          </p:nvSpPr>
          <p:spPr>
            <a:xfrm>
              <a:off x="7080" y="7320"/>
              <a:ext cx="2520" cy="759"/>
            </a:xfrm>
            <a:prstGeom prst="rect">
              <a:avLst/>
            </a:prstGeom>
            <a:noFill/>
            <a:ln w="9525">
              <a:noFill/>
            </a:ln>
          </p:spPr>
          <p:txBody>
            <a:bodyPr>
              <a:spAutoFit/>
            </a:bodyPr>
            <a:p>
              <a:pPr algn="ctr" eaLnBrk="0" hangingPunct="0">
                <a:spcBef>
                  <a:spcPct val="50000"/>
                </a:spcBef>
              </a:pPr>
              <a:r>
                <a:rPr lang="zh-CN" altLang="en-US" sz="3100" b="1" dirty="0">
                  <a:solidFill>
                    <a:schemeClr val="bg1"/>
                  </a:solidFill>
                  <a:latin typeface="Arial" panose="020B0604020202020204" pitchFamily="34" charset="0"/>
                </a:rPr>
                <a:t>经公路</a:t>
              </a:r>
              <a:endParaRPr lang="zh-CN" altLang="en-US" sz="3100" b="1" dirty="0">
                <a:solidFill>
                  <a:schemeClr val="bg1"/>
                </a:solidFill>
                <a:latin typeface="Arial" panose="020B0604020202020204" pitchFamily="34" charset="0"/>
              </a:endParaRPr>
            </a:p>
          </p:txBody>
        </p:sp>
        <p:sp>
          <p:nvSpPr>
            <p:cNvPr id="334871" name="文本框 11285"/>
            <p:cNvSpPr txBox="1"/>
            <p:nvPr/>
          </p:nvSpPr>
          <p:spPr>
            <a:xfrm>
              <a:off x="9720" y="7722"/>
              <a:ext cx="2880" cy="763"/>
            </a:xfrm>
            <a:prstGeom prst="rect">
              <a:avLst/>
            </a:prstGeom>
            <a:solidFill>
              <a:schemeClr val="accent1"/>
            </a:solidFill>
            <a:ln w="9525">
              <a:noFill/>
            </a:ln>
          </p:spPr>
          <p:txBody>
            <a:bodyPr lIns="90170" tIns="46990" rIns="90170" bIns="46990">
              <a:spAutoFit/>
            </a:bodyPr>
            <a:p>
              <a:pPr algn="ctr" eaLnBrk="0" hangingPunct="0">
                <a:spcBef>
                  <a:spcPct val="50000"/>
                </a:spcBef>
              </a:pPr>
              <a:r>
                <a:rPr lang="zh-CN" altLang="en-US" sz="3100" b="1" dirty="0">
                  <a:latin typeface="Arial" panose="020B0604020202020204" pitchFamily="34" charset="0"/>
                  <a:ea typeface="黑体" panose="02010609060101010101" pitchFamily="49" charset="-122"/>
                </a:rPr>
                <a:t>欧洲各地</a:t>
              </a:r>
              <a:endParaRPr lang="zh-CN" altLang="en-US" sz="3100" b="1" dirty="0">
                <a:latin typeface="Arial" panose="020B0604020202020204" pitchFamily="34" charset="0"/>
                <a:ea typeface="黑体" panose="02010609060101010101" pitchFamily="49" charset="-122"/>
              </a:endParaRPr>
            </a:p>
          </p:txBody>
        </p:sp>
        <p:sp>
          <p:nvSpPr>
            <p:cNvPr id="334872" name="文本框 11286"/>
            <p:cNvSpPr txBox="1"/>
            <p:nvPr/>
          </p:nvSpPr>
          <p:spPr>
            <a:xfrm>
              <a:off x="5520" y="4080"/>
              <a:ext cx="2280" cy="1395"/>
            </a:xfrm>
            <a:prstGeom prst="rect">
              <a:avLst/>
            </a:prstGeom>
            <a:solidFill>
              <a:srgbClr val="BCE9B5"/>
            </a:solidFill>
            <a:ln w="9525">
              <a:noFill/>
            </a:ln>
          </p:spPr>
          <p:txBody>
            <a:bodyPr>
              <a:spAutoFit/>
            </a:bodyPr>
            <a:p>
              <a:pPr eaLnBrk="0" hangingPunct="0">
                <a:spcBef>
                  <a:spcPct val="50000"/>
                </a:spcBef>
              </a:pPr>
              <a:r>
                <a:rPr lang="zh-CN" altLang="en-US" sz="3100" b="1" dirty="0">
                  <a:latin typeface="黑体" panose="02010609060101010101" pitchFamily="49" charset="-122"/>
                  <a:ea typeface="黑体" panose="02010609060101010101" pitchFamily="49" charset="-122"/>
                </a:rPr>
                <a:t>圣彼得堡里加</a:t>
              </a:r>
              <a:r>
                <a:rPr lang="en-US" altLang="zh-CN" sz="3100" b="1" dirty="0">
                  <a:solidFill>
                    <a:schemeClr val="accent1"/>
                  </a:solidFill>
                  <a:latin typeface="黑体" panose="02010609060101010101" pitchFamily="49" charset="-122"/>
                  <a:ea typeface="黑体" panose="02010609060101010101" pitchFamily="49" charset="-122"/>
                </a:rPr>
                <a:t>....</a:t>
              </a:r>
              <a:r>
                <a:rPr lang="zh-CN" altLang="en-US" sz="3100" b="1" dirty="0">
                  <a:latin typeface="黑体" panose="02010609060101010101" pitchFamily="49" charset="-122"/>
                  <a:ea typeface="黑体" panose="02010609060101010101" pitchFamily="49" charset="-122"/>
                </a:rPr>
                <a:t>塔林</a:t>
              </a:r>
              <a:endParaRPr lang="zh-CN" altLang="en-US" sz="3100" dirty="0">
                <a:latin typeface="黑体" panose="02010609060101010101" pitchFamily="49" charset="-122"/>
                <a:ea typeface="黑体" panose="02010609060101010101" pitchFamily="49" charset="-122"/>
              </a:endParaRPr>
            </a:p>
          </p:txBody>
        </p:sp>
        <p:sp>
          <p:nvSpPr>
            <p:cNvPr id="334873" name="文本框 11287"/>
            <p:cNvSpPr txBox="1"/>
            <p:nvPr/>
          </p:nvSpPr>
          <p:spPr>
            <a:xfrm>
              <a:off x="7440" y="1200"/>
              <a:ext cx="1680" cy="759"/>
            </a:xfrm>
            <a:prstGeom prst="rect">
              <a:avLst/>
            </a:prstGeom>
            <a:noFill/>
            <a:ln w="9525">
              <a:noFill/>
            </a:ln>
          </p:spPr>
          <p:txBody>
            <a:bodyPr>
              <a:spAutoFit/>
            </a:bodyPr>
            <a:p>
              <a:pPr algn="ctr" eaLnBrk="0" hangingPunct="0">
                <a:spcBef>
                  <a:spcPct val="50000"/>
                </a:spcBef>
              </a:pPr>
              <a:r>
                <a:rPr lang="zh-CN" altLang="en-US" sz="3100" b="1" dirty="0">
                  <a:solidFill>
                    <a:schemeClr val="bg1"/>
                  </a:solidFill>
                  <a:latin typeface="Arial" panose="020B0604020202020204" pitchFamily="34" charset="0"/>
                </a:rPr>
                <a:t>经铁路</a:t>
              </a:r>
              <a:endParaRPr lang="zh-CN" altLang="en-US" sz="3100" b="1" dirty="0">
                <a:solidFill>
                  <a:schemeClr val="bg1"/>
                </a:solidFill>
                <a:latin typeface="Arial" panose="020B0604020202020204" pitchFamily="34" charset="0"/>
              </a:endParaRPr>
            </a:p>
          </p:txBody>
        </p:sp>
        <p:sp>
          <p:nvSpPr>
            <p:cNvPr id="334874" name="文本框 11288"/>
            <p:cNvSpPr txBox="1"/>
            <p:nvPr/>
          </p:nvSpPr>
          <p:spPr>
            <a:xfrm>
              <a:off x="2760" y="1200"/>
              <a:ext cx="1680" cy="759"/>
            </a:xfrm>
            <a:prstGeom prst="rect">
              <a:avLst/>
            </a:prstGeom>
            <a:noFill/>
            <a:ln w="9525">
              <a:noFill/>
            </a:ln>
          </p:spPr>
          <p:txBody>
            <a:bodyPr>
              <a:spAutoFit/>
            </a:bodyPr>
            <a:p>
              <a:pPr algn="ctr" eaLnBrk="0" hangingPunct="0">
                <a:spcBef>
                  <a:spcPct val="50000"/>
                </a:spcBef>
              </a:pPr>
              <a:r>
                <a:rPr lang="zh-CN" altLang="en-US" sz="3100" b="1" dirty="0">
                  <a:solidFill>
                    <a:schemeClr val="bg1"/>
                  </a:solidFill>
                  <a:latin typeface="Arial" panose="020B0604020202020204" pitchFamily="34" charset="0"/>
                </a:rPr>
                <a:t>经铁路</a:t>
              </a:r>
              <a:endParaRPr lang="zh-CN" altLang="en-US" sz="3100" b="1" dirty="0">
                <a:solidFill>
                  <a:schemeClr val="bg1"/>
                </a:solidFill>
                <a:latin typeface="Arial" panose="020B0604020202020204" pitchFamily="34" charset="0"/>
              </a:endParaRPr>
            </a:p>
          </p:txBody>
        </p:sp>
        <p:sp>
          <p:nvSpPr>
            <p:cNvPr id="334875" name="文本框 11289"/>
            <p:cNvSpPr txBox="1"/>
            <p:nvPr/>
          </p:nvSpPr>
          <p:spPr>
            <a:xfrm>
              <a:off x="2400" y="7440"/>
              <a:ext cx="1680" cy="759"/>
            </a:xfrm>
            <a:prstGeom prst="rect">
              <a:avLst/>
            </a:prstGeom>
            <a:noFill/>
            <a:ln w="9525">
              <a:noFill/>
            </a:ln>
          </p:spPr>
          <p:txBody>
            <a:bodyPr>
              <a:spAutoFit/>
            </a:bodyPr>
            <a:p>
              <a:pPr algn="ctr" eaLnBrk="0" hangingPunct="0">
                <a:spcBef>
                  <a:spcPct val="50000"/>
                </a:spcBef>
              </a:pPr>
              <a:r>
                <a:rPr lang="zh-CN" altLang="en-US" sz="3100" b="1" dirty="0">
                  <a:solidFill>
                    <a:schemeClr val="bg1"/>
                  </a:solidFill>
                  <a:latin typeface="Arial" panose="020B0604020202020204" pitchFamily="34" charset="0"/>
                </a:rPr>
                <a:t>经铁路</a:t>
              </a:r>
              <a:endParaRPr lang="zh-CN" altLang="en-US" sz="3100" b="1" dirty="0">
                <a:solidFill>
                  <a:schemeClr val="bg1"/>
                </a:solidFill>
                <a:latin typeface="Arial" panose="020B0604020202020204" pitchFamily="34" charset="0"/>
              </a:endParaRPr>
            </a:p>
          </p:txBody>
        </p:sp>
      </p:grpSp>
      <p:sp>
        <p:nvSpPr>
          <p:cNvPr id="8195" name="标题 1"/>
          <p:cNvSpPr>
            <a:spLocks noGrp="1"/>
          </p:cNvSpPr>
          <p:nvPr/>
        </p:nvSpPr>
        <p:spPr>
          <a:xfrm>
            <a:off x="720725" y="409575"/>
            <a:ext cx="12960350"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0" fontAlgn="base" latinLnBrk="0" hangingPunct="0">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5874" name="文本框 12289"/>
          <p:cNvSpPr txBox="1"/>
          <p:nvPr/>
        </p:nvSpPr>
        <p:spPr>
          <a:xfrm>
            <a:off x="735013" y="2643188"/>
            <a:ext cx="12866687" cy="2989262"/>
          </a:xfrm>
          <a:prstGeom prst="rect">
            <a:avLst/>
          </a:prstGeom>
          <a:noFill/>
          <a:ln w="9525">
            <a:noFill/>
          </a:ln>
        </p:spPr>
        <p:txBody>
          <a:bodyPr lIns="140717" tIns="70359" rIns="140717" bIns="70359">
            <a:spAutoFit/>
          </a:bodyPr>
          <a:p>
            <a:pPr eaLnBrk="0" hangingPunct="0"/>
            <a:r>
              <a:rPr lang="zh-CN" altLang="en-US" sz="3700" dirty="0">
                <a:latin typeface="黑体" panose="02010609060101010101" pitchFamily="49" charset="-122"/>
                <a:ea typeface="黑体" panose="02010609060101010101" pitchFamily="49" charset="-122"/>
              </a:rPr>
              <a:t>2.新亚欧大陆桥</a:t>
            </a:r>
            <a:endParaRPr lang="zh-CN" altLang="en-US" sz="3700" dirty="0">
              <a:latin typeface="黑体" panose="02010609060101010101" pitchFamily="49" charset="-122"/>
              <a:ea typeface="黑体" panose="02010609060101010101" pitchFamily="49" charset="-122"/>
            </a:endParaRPr>
          </a:p>
          <a:p>
            <a:pPr eaLnBrk="0" hangingPunct="0"/>
            <a:r>
              <a:rPr lang="zh-CN" altLang="en-US" sz="3700" dirty="0">
                <a:latin typeface="黑体" panose="02010609060101010101" pitchFamily="49" charset="-122"/>
                <a:ea typeface="黑体" panose="02010609060101010101" pitchFamily="49" charset="-122"/>
              </a:rPr>
              <a:t>   东起中国连云港，经陇海线、兰新线，接北疆铁路，从阿拉山口出境，与哈萨克斯坦的德鲁日巴站接轨，出哈萨克斯坦国境后，进入俄罗斯铁路网，最终抵达荷兰鹿特丹，全长约10900公里。 </a:t>
            </a:r>
            <a:endParaRPr lang="zh-CN" altLang="en-US" sz="3700" dirty="0">
              <a:latin typeface="黑体" panose="02010609060101010101" pitchFamily="49" charset="-122"/>
              <a:ea typeface="黑体" panose="02010609060101010101" pitchFamily="49" charset="-122"/>
            </a:endParaRPr>
          </a:p>
        </p:txBody>
      </p:sp>
      <p:sp>
        <p:nvSpPr>
          <p:cNvPr id="8195" name="标题 1"/>
          <p:cNvSpPr>
            <a:spLocks noGrp="1"/>
          </p:cNvSpPr>
          <p:nvPr/>
        </p:nvSpPr>
        <p:spPr>
          <a:xfrm>
            <a:off x="720725" y="409575"/>
            <a:ext cx="12960350"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0" fontAlgn="base" latinLnBrk="0" hangingPunct="0">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标题 13313"/>
          <p:cNvSpPr>
            <a:spLocks noGrp="1"/>
          </p:cNvSpPr>
          <p:nvPr>
            <p:ph type="title"/>
          </p:nvPr>
        </p:nvSpPr>
        <p:spPr>
          <a:xfrm>
            <a:off x="735013" y="1247775"/>
            <a:ext cx="12961937" cy="1703388"/>
          </a:xfrm>
          <a:ln/>
        </p:spPr>
        <p:txBody>
          <a:bodyPr vert="horz" wrap="square" lIns="140717" tIns="70359" rIns="140717" bIns="70359" anchor="ctr" anchorCtr="0"/>
          <a:p>
            <a:pPr algn="ctr"/>
            <a:r>
              <a:rPr lang="zh-CN" altLang="en-US" sz="4900" b="1" dirty="0">
                <a:solidFill>
                  <a:srgbClr val="FF66FF"/>
                </a:solidFill>
              </a:rPr>
              <a:t>新亚欧大陆桥</a:t>
            </a:r>
            <a:r>
              <a:rPr lang="zh-CN" altLang="en-US" sz="6200" dirty="0"/>
              <a:t> </a:t>
            </a:r>
            <a:endParaRPr lang="zh-CN" altLang="en-US" sz="6200" dirty="0"/>
          </a:p>
        </p:txBody>
      </p:sp>
      <p:sp>
        <p:nvSpPr>
          <p:cNvPr id="336899" name="文本框 13314"/>
          <p:cNvSpPr txBox="1"/>
          <p:nvPr/>
        </p:nvSpPr>
        <p:spPr>
          <a:xfrm>
            <a:off x="9001125" y="2727325"/>
            <a:ext cx="2520950" cy="2422525"/>
          </a:xfrm>
          <a:prstGeom prst="rect">
            <a:avLst/>
          </a:prstGeom>
          <a:solidFill>
            <a:srgbClr val="99CC00"/>
          </a:solidFill>
          <a:ln w="9525">
            <a:noFill/>
          </a:ln>
        </p:spPr>
        <p:txBody>
          <a:bodyPr lIns="138763" tIns="72313" rIns="138763" bIns="72313">
            <a:spAutoFit/>
          </a:bodyPr>
          <a:p>
            <a:pPr eaLnBrk="0" hangingPunct="0">
              <a:spcBef>
                <a:spcPct val="50000"/>
              </a:spcBef>
            </a:pPr>
            <a:r>
              <a:rPr lang="zh-CN" altLang="en-US" sz="3700" b="1" dirty="0">
                <a:solidFill>
                  <a:schemeClr val="bg1"/>
                </a:solidFill>
                <a:latin typeface="Arial" panose="020B0604020202020204" pitchFamily="34" charset="0"/>
              </a:rPr>
              <a:t>沿陇海铁路、兰新铁路、北疆铁路</a:t>
            </a:r>
            <a:endParaRPr lang="zh-CN" altLang="en-US" sz="3700" b="1" dirty="0">
              <a:solidFill>
                <a:schemeClr val="bg1"/>
              </a:solidFill>
              <a:latin typeface="Arial" panose="020B0604020202020204" pitchFamily="34" charset="0"/>
            </a:endParaRPr>
          </a:p>
        </p:txBody>
      </p:sp>
      <p:grpSp>
        <p:nvGrpSpPr>
          <p:cNvPr id="336900" name="组合 13315"/>
          <p:cNvGrpSpPr/>
          <p:nvPr/>
        </p:nvGrpSpPr>
        <p:grpSpPr>
          <a:xfrm>
            <a:off x="622300" y="3181350"/>
            <a:ext cx="12961938" cy="6229350"/>
            <a:chOff x="0" y="0"/>
            <a:chExt cx="12960" cy="6580"/>
          </a:xfrm>
        </p:grpSpPr>
        <p:sp>
          <p:nvSpPr>
            <p:cNvPr id="336902" name="文本框 13316"/>
            <p:cNvSpPr txBox="1"/>
            <p:nvPr/>
          </p:nvSpPr>
          <p:spPr>
            <a:xfrm>
              <a:off x="11132" y="0"/>
              <a:ext cx="751" cy="4200"/>
            </a:xfrm>
            <a:prstGeom prst="rect">
              <a:avLst/>
            </a:prstGeom>
            <a:solidFill>
              <a:srgbClr val="CC99FF"/>
            </a:solidFill>
            <a:ln w="9525">
              <a:noFill/>
            </a:ln>
          </p:spPr>
          <p:txBody>
            <a:bodyPr vert="eaVert" lIns="90170" tIns="46990" rIns="90170" bIns="46990">
              <a:spAutoFit/>
            </a:bodyPr>
            <a:p>
              <a:pPr algn="ctr" eaLnBrk="0" hangingPunct="0">
                <a:spcBef>
                  <a:spcPct val="50000"/>
                </a:spcBef>
              </a:pPr>
              <a:r>
                <a:rPr lang="zh-CN" altLang="en-US" sz="3700" b="1" dirty="0">
                  <a:latin typeface="Arial" panose="020B0604020202020204" pitchFamily="34" charset="0"/>
                  <a:ea typeface="黑体" panose="02010609060101010101" pitchFamily="49" charset="-122"/>
                </a:rPr>
                <a:t>江苏省连云港</a:t>
              </a:r>
              <a:endParaRPr lang="zh-CN" altLang="en-US" sz="3700" b="1" dirty="0">
                <a:latin typeface="Arial" panose="020B0604020202020204" pitchFamily="34" charset="0"/>
                <a:ea typeface="黑体" panose="02010609060101010101" pitchFamily="49" charset="-122"/>
              </a:endParaRPr>
            </a:p>
          </p:txBody>
        </p:sp>
        <p:sp>
          <p:nvSpPr>
            <p:cNvPr id="336903" name="左箭头 13317"/>
            <p:cNvSpPr/>
            <p:nvPr/>
          </p:nvSpPr>
          <p:spPr>
            <a:xfrm>
              <a:off x="7920" y="1920"/>
              <a:ext cx="2760" cy="840"/>
            </a:xfrm>
            <a:prstGeom prst="leftArrow">
              <a:avLst>
                <a:gd name="adj1" fmla="val 50000"/>
                <a:gd name="adj2" fmla="val 82112"/>
              </a:avLst>
            </a:prstGeom>
            <a:solidFill>
              <a:srgbClr val="0099CC"/>
            </a:solidFill>
            <a:ln w="9525" cap="flat" cmpd="sng">
              <a:solidFill>
                <a:schemeClr val="tx1"/>
              </a:solidFill>
              <a:prstDash val="solid"/>
              <a:miter/>
              <a:headEnd type="none" w="med" len="med"/>
              <a:tailEnd type="none" w="med" len="med"/>
            </a:ln>
          </p:spPr>
          <p:txBody>
            <a:bodyPr/>
            <a:p>
              <a:endParaRPr lang="zh-CN" altLang="en-US" dirty="0">
                <a:latin typeface="Arial" panose="020B0604020202020204" pitchFamily="34" charset="0"/>
              </a:endParaRPr>
            </a:p>
          </p:txBody>
        </p:sp>
        <p:sp>
          <p:nvSpPr>
            <p:cNvPr id="336904" name="文本框 13318"/>
            <p:cNvSpPr txBox="1"/>
            <p:nvPr/>
          </p:nvSpPr>
          <p:spPr>
            <a:xfrm>
              <a:off x="7292" y="720"/>
              <a:ext cx="751" cy="3120"/>
            </a:xfrm>
            <a:prstGeom prst="rect">
              <a:avLst/>
            </a:prstGeom>
            <a:solidFill>
              <a:schemeClr val="accent1"/>
            </a:solidFill>
            <a:ln w="9525">
              <a:noFill/>
            </a:ln>
          </p:spPr>
          <p:txBody>
            <a:bodyPr vert="eaVert" lIns="90170" tIns="46990" rIns="90170" bIns="46990">
              <a:spAutoFit/>
            </a:bodyPr>
            <a:p>
              <a:pPr algn="ctr" eaLnBrk="0" hangingPunct="0">
                <a:spcBef>
                  <a:spcPct val="50000"/>
                </a:spcBef>
              </a:pPr>
              <a:r>
                <a:rPr lang="zh-CN" altLang="en-US" sz="3700" b="1" dirty="0">
                  <a:latin typeface="Arial" panose="020B0604020202020204" pitchFamily="34" charset="0"/>
                  <a:ea typeface="黑体" panose="02010609060101010101" pitchFamily="49" charset="-122"/>
                </a:rPr>
                <a:t>阿拉山口</a:t>
              </a:r>
              <a:endParaRPr lang="zh-CN" altLang="en-US" sz="3700" b="1" dirty="0">
                <a:latin typeface="Arial" panose="020B0604020202020204" pitchFamily="34" charset="0"/>
                <a:ea typeface="黑体" panose="02010609060101010101" pitchFamily="49" charset="-122"/>
              </a:endParaRPr>
            </a:p>
          </p:txBody>
        </p:sp>
        <p:sp>
          <p:nvSpPr>
            <p:cNvPr id="336905" name="下箭头 13319"/>
            <p:cNvSpPr/>
            <p:nvPr/>
          </p:nvSpPr>
          <p:spPr>
            <a:xfrm>
              <a:off x="7080" y="3840"/>
              <a:ext cx="840" cy="1320"/>
            </a:xfrm>
            <a:prstGeom prst="downArrow">
              <a:avLst>
                <a:gd name="adj1" fmla="val 50000"/>
                <a:gd name="adj2" fmla="val 39271"/>
              </a:avLst>
            </a:prstGeom>
            <a:solidFill>
              <a:srgbClr val="0099CC"/>
            </a:solidFill>
            <a:ln w="9525" cap="flat" cmpd="sng">
              <a:solidFill>
                <a:schemeClr val="tx1"/>
              </a:solidFill>
              <a:prstDash val="solid"/>
              <a:miter/>
              <a:headEnd type="none" w="med" len="med"/>
              <a:tailEnd type="none" w="med" len="med"/>
            </a:ln>
          </p:spPr>
          <p:txBody>
            <a:bodyPr/>
            <a:p>
              <a:endParaRPr lang="zh-CN" altLang="en-US" dirty="0">
                <a:latin typeface="Arial" panose="020B0604020202020204" pitchFamily="34" charset="0"/>
              </a:endParaRPr>
            </a:p>
          </p:txBody>
        </p:sp>
        <p:sp>
          <p:nvSpPr>
            <p:cNvPr id="336906" name="文本框 13320"/>
            <p:cNvSpPr txBox="1"/>
            <p:nvPr/>
          </p:nvSpPr>
          <p:spPr>
            <a:xfrm>
              <a:off x="5880" y="5280"/>
              <a:ext cx="3840" cy="1300"/>
            </a:xfrm>
            <a:prstGeom prst="rect">
              <a:avLst/>
            </a:prstGeom>
            <a:solidFill>
              <a:srgbClr val="FFCC99"/>
            </a:solidFill>
            <a:ln w="9525">
              <a:noFill/>
            </a:ln>
          </p:spPr>
          <p:txBody>
            <a:bodyPr lIns="90170" tIns="46990" rIns="90170" bIns="46990">
              <a:spAutoFit/>
            </a:bodyPr>
            <a:p>
              <a:pPr eaLnBrk="0" hangingPunct="0">
                <a:spcBef>
                  <a:spcPct val="50000"/>
                </a:spcBef>
              </a:pPr>
              <a:r>
                <a:rPr lang="zh-CN" altLang="en-US" sz="3700" b="1" dirty="0">
                  <a:latin typeface="Arial" panose="020B0604020202020204" pitchFamily="34" charset="0"/>
                  <a:ea typeface="黑体" panose="02010609060101010101" pitchFamily="49" charset="-122"/>
                </a:rPr>
                <a:t>与哈萨克斯坦的德鲁日巴站接轨</a:t>
              </a:r>
              <a:endParaRPr lang="zh-CN" altLang="en-US" sz="3700" b="1" dirty="0">
                <a:latin typeface="Arial" panose="020B0604020202020204" pitchFamily="34" charset="0"/>
                <a:ea typeface="黑体" panose="02010609060101010101" pitchFamily="49" charset="-122"/>
              </a:endParaRPr>
            </a:p>
          </p:txBody>
        </p:sp>
        <p:sp>
          <p:nvSpPr>
            <p:cNvPr id="336907" name="左箭头 13321"/>
            <p:cNvSpPr/>
            <p:nvPr/>
          </p:nvSpPr>
          <p:spPr>
            <a:xfrm>
              <a:off x="5160" y="1680"/>
              <a:ext cx="1680" cy="1200"/>
            </a:xfrm>
            <a:prstGeom prst="leftArrow">
              <a:avLst>
                <a:gd name="adj1" fmla="val 50000"/>
                <a:gd name="adj2" fmla="val 35000"/>
              </a:avLst>
            </a:prstGeom>
            <a:solidFill>
              <a:srgbClr val="0099CC"/>
            </a:solidFill>
            <a:ln w="9525" cap="flat" cmpd="sng">
              <a:solidFill>
                <a:schemeClr val="tx1"/>
              </a:solidFill>
              <a:prstDash val="solid"/>
              <a:miter/>
              <a:headEnd type="none" w="med" len="med"/>
              <a:tailEnd type="none" w="med" len="med"/>
            </a:ln>
          </p:spPr>
          <p:txBody>
            <a:bodyPr/>
            <a:p>
              <a:endParaRPr lang="zh-CN" altLang="en-US" dirty="0">
                <a:latin typeface="Arial" panose="020B0604020202020204" pitchFamily="34" charset="0"/>
              </a:endParaRPr>
            </a:p>
          </p:txBody>
        </p:sp>
        <p:sp>
          <p:nvSpPr>
            <p:cNvPr id="336908" name="文本框 13322"/>
            <p:cNvSpPr txBox="1"/>
            <p:nvPr/>
          </p:nvSpPr>
          <p:spPr>
            <a:xfrm>
              <a:off x="3914" y="120"/>
              <a:ext cx="1321" cy="3840"/>
            </a:xfrm>
            <a:prstGeom prst="rect">
              <a:avLst/>
            </a:prstGeom>
            <a:solidFill>
              <a:srgbClr val="FFCC00"/>
            </a:solidFill>
            <a:ln w="9525">
              <a:noFill/>
            </a:ln>
          </p:spPr>
          <p:txBody>
            <a:bodyPr vert="eaVert" lIns="90170" tIns="46990" rIns="90170" bIns="46990">
              <a:spAutoFit/>
            </a:bodyPr>
            <a:p>
              <a:pPr eaLnBrk="0" hangingPunct="0">
                <a:spcBef>
                  <a:spcPct val="50000"/>
                </a:spcBef>
              </a:pPr>
              <a:r>
                <a:rPr lang="zh-CN" altLang="en-US" sz="3700" b="1" dirty="0">
                  <a:latin typeface="Arial" panose="020B0604020202020204" pitchFamily="34" charset="0"/>
                  <a:ea typeface="黑体" panose="02010609060101010101" pitchFamily="49" charset="-122"/>
                </a:rPr>
                <a:t>哈萨克斯坦境内的阿克斗卡</a:t>
              </a:r>
              <a:endParaRPr lang="zh-CN" altLang="en-US" sz="3700" b="1" dirty="0">
                <a:latin typeface="Arial" panose="020B0604020202020204" pitchFamily="34" charset="0"/>
                <a:ea typeface="黑体" panose="02010609060101010101" pitchFamily="49" charset="-122"/>
              </a:endParaRPr>
            </a:p>
          </p:txBody>
        </p:sp>
        <p:sp>
          <p:nvSpPr>
            <p:cNvPr id="336909" name="左箭头 13323"/>
            <p:cNvSpPr/>
            <p:nvPr/>
          </p:nvSpPr>
          <p:spPr>
            <a:xfrm>
              <a:off x="2040" y="1680"/>
              <a:ext cx="1560" cy="1080"/>
            </a:xfrm>
            <a:prstGeom prst="leftArrow">
              <a:avLst>
                <a:gd name="adj1" fmla="val 50000"/>
                <a:gd name="adj2" fmla="val 36097"/>
              </a:avLst>
            </a:prstGeom>
            <a:solidFill>
              <a:srgbClr val="0099CC"/>
            </a:solidFill>
            <a:ln w="9525" cap="flat" cmpd="sng">
              <a:solidFill>
                <a:schemeClr val="tx1"/>
              </a:solidFill>
              <a:prstDash val="solid"/>
              <a:miter/>
              <a:headEnd type="none" w="med" len="med"/>
              <a:tailEnd type="none" w="med" len="med"/>
            </a:ln>
          </p:spPr>
          <p:txBody>
            <a:bodyPr/>
            <a:p>
              <a:endParaRPr lang="zh-CN" altLang="en-US" dirty="0">
                <a:latin typeface="Arial" panose="020B0604020202020204" pitchFamily="34" charset="0"/>
              </a:endParaRPr>
            </a:p>
          </p:txBody>
        </p:sp>
        <p:sp>
          <p:nvSpPr>
            <p:cNvPr id="336910" name="文本框 13324"/>
            <p:cNvSpPr txBox="1"/>
            <p:nvPr/>
          </p:nvSpPr>
          <p:spPr>
            <a:xfrm>
              <a:off x="1292" y="0"/>
              <a:ext cx="751" cy="4080"/>
            </a:xfrm>
            <a:prstGeom prst="rect">
              <a:avLst/>
            </a:prstGeom>
            <a:solidFill>
              <a:srgbClr val="FF99CC"/>
            </a:solidFill>
            <a:ln w="9525">
              <a:noFill/>
            </a:ln>
          </p:spPr>
          <p:txBody>
            <a:bodyPr vert="eaVert" lIns="90170" tIns="46990" rIns="90170" bIns="46990">
              <a:spAutoFit/>
            </a:bodyPr>
            <a:p>
              <a:pPr algn="ctr" eaLnBrk="0" hangingPunct="0">
                <a:spcBef>
                  <a:spcPct val="50000"/>
                </a:spcBef>
              </a:pPr>
              <a:r>
                <a:rPr lang="zh-CN" altLang="en-US" sz="3700" b="1" dirty="0">
                  <a:latin typeface="Arial" panose="020B0604020202020204" pitchFamily="34" charset="0"/>
                  <a:ea typeface="黑体" panose="02010609060101010101" pitchFamily="49" charset="-122"/>
                </a:rPr>
                <a:t>荷兰鹿特丹</a:t>
              </a:r>
              <a:endParaRPr lang="zh-CN" altLang="en-US" sz="3700" b="1" dirty="0">
                <a:latin typeface="Arial" panose="020B0604020202020204" pitchFamily="34" charset="0"/>
                <a:ea typeface="黑体" panose="02010609060101010101" pitchFamily="49" charset="-122"/>
              </a:endParaRPr>
            </a:p>
          </p:txBody>
        </p:sp>
        <p:sp>
          <p:nvSpPr>
            <p:cNvPr id="336911" name="文本框 13325"/>
            <p:cNvSpPr txBox="1"/>
            <p:nvPr/>
          </p:nvSpPr>
          <p:spPr>
            <a:xfrm>
              <a:off x="8400" y="2760"/>
              <a:ext cx="2520" cy="1295"/>
            </a:xfrm>
            <a:prstGeom prst="rect">
              <a:avLst/>
            </a:prstGeom>
            <a:noFill/>
            <a:ln w="9525">
              <a:noFill/>
            </a:ln>
          </p:spPr>
          <p:txBody>
            <a:bodyPr>
              <a:spAutoFit/>
            </a:bodyPr>
            <a:p>
              <a:pPr eaLnBrk="0" hangingPunct="0">
                <a:spcBef>
                  <a:spcPct val="50000"/>
                </a:spcBef>
              </a:pPr>
              <a:r>
                <a:rPr lang="zh-CN" altLang="en-US" sz="3700" b="1" dirty="0">
                  <a:solidFill>
                    <a:schemeClr val="bg1"/>
                  </a:solidFill>
                  <a:latin typeface="Arial" panose="020B0604020202020204" pitchFamily="34" charset="0"/>
                </a:rPr>
                <a:t>我国境内</a:t>
              </a:r>
              <a:r>
                <a:rPr lang="en-US" altLang="zh-CN" sz="3700" b="1" dirty="0">
                  <a:solidFill>
                    <a:schemeClr val="bg1"/>
                  </a:solidFill>
                  <a:latin typeface="Arial" panose="020B0604020202020204" pitchFamily="34" charset="0"/>
                </a:rPr>
                <a:t>4134</a:t>
              </a:r>
              <a:r>
                <a:rPr lang="zh-CN" altLang="en-US" sz="3700" b="1" dirty="0">
                  <a:solidFill>
                    <a:schemeClr val="bg1"/>
                  </a:solidFill>
                  <a:latin typeface="Arial" panose="020B0604020202020204" pitchFamily="34" charset="0"/>
                </a:rPr>
                <a:t>公里</a:t>
              </a:r>
              <a:endParaRPr lang="zh-CN" altLang="en-US" sz="3700" b="1" dirty="0">
                <a:solidFill>
                  <a:schemeClr val="bg1"/>
                </a:solidFill>
                <a:latin typeface="Arial" panose="020B0604020202020204" pitchFamily="34" charset="0"/>
              </a:endParaRPr>
            </a:p>
          </p:txBody>
        </p:sp>
        <p:sp>
          <p:nvSpPr>
            <p:cNvPr id="336912" name="文本框 13326"/>
            <p:cNvSpPr txBox="1"/>
            <p:nvPr/>
          </p:nvSpPr>
          <p:spPr>
            <a:xfrm>
              <a:off x="11880" y="1800"/>
              <a:ext cx="1080" cy="1010"/>
            </a:xfrm>
            <a:prstGeom prst="rect">
              <a:avLst/>
            </a:prstGeom>
            <a:noFill/>
            <a:ln w="9525">
              <a:noFill/>
            </a:ln>
          </p:spPr>
          <p:txBody>
            <a:bodyPr>
              <a:spAutoFit/>
            </a:bodyPr>
            <a:p>
              <a:pPr eaLnBrk="0" hangingPunct="0">
                <a:spcBef>
                  <a:spcPct val="50000"/>
                </a:spcBef>
              </a:pPr>
              <a:r>
                <a:rPr lang="zh-CN" altLang="en-US" sz="5500" b="1" dirty="0">
                  <a:solidFill>
                    <a:srgbClr val="E92D07"/>
                  </a:solidFill>
                  <a:latin typeface="Arial" panose="020B0604020202020204" pitchFamily="34" charset="0"/>
                </a:rPr>
                <a:t>东</a:t>
              </a:r>
              <a:endParaRPr lang="zh-CN" altLang="en-US" sz="5500" b="1" dirty="0">
                <a:solidFill>
                  <a:srgbClr val="E92D07"/>
                </a:solidFill>
                <a:latin typeface="Arial" panose="020B0604020202020204" pitchFamily="34" charset="0"/>
              </a:endParaRPr>
            </a:p>
          </p:txBody>
        </p:sp>
        <p:sp>
          <p:nvSpPr>
            <p:cNvPr id="336913" name="文本框 13327"/>
            <p:cNvSpPr txBox="1"/>
            <p:nvPr/>
          </p:nvSpPr>
          <p:spPr>
            <a:xfrm>
              <a:off x="0" y="1560"/>
              <a:ext cx="1200" cy="815"/>
            </a:xfrm>
            <a:prstGeom prst="rect">
              <a:avLst/>
            </a:prstGeom>
            <a:noFill/>
            <a:ln w="9525">
              <a:noFill/>
            </a:ln>
          </p:spPr>
          <p:txBody>
            <a:bodyPr>
              <a:spAutoFit/>
            </a:bodyPr>
            <a:p>
              <a:pPr eaLnBrk="0" hangingPunct="0">
                <a:spcBef>
                  <a:spcPct val="50000"/>
                </a:spcBef>
              </a:pPr>
              <a:r>
                <a:rPr lang="zh-CN" altLang="en-US" sz="4300" b="1" dirty="0">
                  <a:solidFill>
                    <a:srgbClr val="FF0000"/>
                  </a:solidFill>
                  <a:latin typeface="Arial" panose="020B0604020202020204" pitchFamily="34" charset="0"/>
                  <a:ea typeface="黑体" panose="02010609060101010101" pitchFamily="49" charset="-122"/>
                </a:rPr>
                <a:t>西</a:t>
              </a:r>
              <a:endParaRPr lang="zh-CN" altLang="en-US" sz="4300" b="1" dirty="0">
                <a:solidFill>
                  <a:srgbClr val="FF0000"/>
                </a:solidFill>
                <a:latin typeface="Arial" panose="020B0604020202020204" pitchFamily="34" charset="0"/>
                <a:ea typeface="黑体" panose="02010609060101010101" pitchFamily="49" charset="-122"/>
              </a:endParaRPr>
            </a:p>
          </p:txBody>
        </p:sp>
        <p:sp>
          <p:nvSpPr>
            <p:cNvPr id="336914" name="文本框 13328"/>
            <p:cNvSpPr txBox="1"/>
            <p:nvPr/>
          </p:nvSpPr>
          <p:spPr>
            <a:xfrm>
              <a:off x="2520" y="5280"/>
              <a:ext cx="2965" cy="1300"/>
            </a:xfrm>
            <a:prstGeom prst="rect">
              <a:avLst/>
            </a:prstGeom>
            <a:solidFill>
              <a:srgbClr val="800080"/>
            </a:solidFill>
            <a:ln w="9525">
              <a:noFill/>
            </a:ln>
          </p:spPr>
          <p:txBody>
            <a:bodyPr lIns="90170" tIns="46990" rIns="90170" bIns="46990">
              <a:spAutoFit/>
            </a:bodyPr>
            <a:p>
              <a:pPr eaLnBrk="0" hangingPunct="0">
                <a:spcBef>
                  <a:spcPct val="50000"/>
                </a:spcBef>
              </a:pPr>
              <a:r>
                <a:rPr lang="zh-CN" altLang="en-US" sz="3700" b="1" dirty="0">
                  <a:latin typeface="Arial" panose="020B0604020202020204" pitchFamily="34" charset="0"/>
                  <a:ea typeface="黑体" panose="02010609060101010101" pitchFamily="49" charset="-122"/>
                </a:rPr>
                <a:t>与俄罗斯铁路网接轨</a:t>
              </a:r>
              <a:endParaRPr lang="zh-CN" altLang="en-US" sz="3700" b="1" dirty="0">
                <a:latin typeface="Arial" panose="020B0604020202020204" pitchFamily="34" charset="0"/>
                <a:ea typeface="黑体" panose="02010609060101010101" pitchFamily="49" charset="-122"/>
              </a:endParaRPr>
            </a:p>
          </p:txBody>
        </p:sp>
        <p:sp>
          <p:nvSpPr>
            <p:cNvPr id="336915" name="下箭头 13329"/>
            <p:cNvSpPr/>
            <p:nvPr/>
          </p:nvSpPr>
          <p:spPr>
            <a:xfrm>
              <a:off x="3960" y="3960"/>
              <a:ext cx="840" cy="1200"/>
            </a:xfrm>
            <a:prstGeom prst="downArrow">
              <a:avLst>
                <a:gd name="adj1" fmla="val 50000"/>
                <a:gd name="adj2" fmla="val 35701"/>
              </a:avLst>
            </a:prstGeom>
            <a:solidFill>
              <a:srgbClr val="0099CC"/>
            </a:solidFill>
            <a:ln w="9525" cap="flat" cmpd="sng">
              <a:solidFill>
                <a:schemeClr val="tx1"/>
              </a:solidFill>
              <a:prstDash val="solid"/>
              <a:miter/>
              <a:headEnd type="none" w="med" len="med"/>
              <a:tailEnd type="none" w="med" len="med"/>
            </a:ln>
          </p:spPr>
          <p:txBody>
            <a:bodyPr/>
            <a:p>
              <a:endParaRPr lang="zh-CN" altLang="en-US" dirty="0">
                <a:latin typeface="Arial" panose="020B0604020202020204" pitchFamily="34" charset="0"/>
              </a:endParaRPr>
            </a:p>
          </p:txBody>
        </p:sp>
      </p:grpSp>
      <p:sp>
        <p:nvSpPr>
          <p:cNvPr id="8195" name="标题 1"/>
          <p:cNvSpPr>
            <a:spLocks noGrp="1"/>
          </p:cNvSpPr>
          <p:nvPr/>
        </p:nvSpPr>
        <p:spPr>
          <a:xfrm>
            <a:off x="720725" y="409575"/>
            <a:ext cx="12960350"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0" fontAlgn="base" latinLnBrk="0" hangingPunct="0">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diamond(in)">
                                      <p:cBhvr>
                                        <p:cTn id="7" dur="20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22" name="矩形 15361"/>
          <p:cNvSpPr/>
          <p:nvPr/>
        </p:nvSpPr>
        <p:spPr>
          <a:xfrm>
            <a:off x="622300" y="2859088"/>
            <a:ext cx="13201650" cy="2989262"/>
          </a:xfrm>
          <a:prstGeom prst="rect">
            <a:avLst/>
          </a:prstGeom>
          <a:noFill/>
          <a:ln w="9525">
            <a:noFill/>
          </a:ln>
        </p:spPr>
        <p:txBody>
          <a:bodyPr lIns="140717" tIns="70359" rIns="140717" bIns="70359">
            <a:spAutoFit/>
          </a:bodyPr>
          <a:p>
            <a:pPr eaLnBrk="0" hangingPunct="0"/>
            <a:r>
              <a:rPr lang="zh-CN" altLang="en-US" sz="3700" dirty="0">
                <a:latin typeface="黑体" panose="02010609060101010101" pitchFamily="49" charset="-122"/>
                <a:ea typeface="黑体" panose="02010609060101010101" pitchFamily="49" charset="-122"/>
              </a:rPr>
              <a:t>3.北美陆桥</a:t>
            </a:r>
            <a:endParaRPr lang="zh-CN" altLang="en-US" sz="3700" dirty="0">
              <a:latin typeface="黑体" panose="02010609060101010101" pitchFamily="49" charset="-122"/>
              <a:ea typeface="黑体" panose="02010609060101010101" pitchFamily="49" charset="-122"/>
            </a:endParaRPr>
          </a:p>
          <a:p>
            <a:pPr eaLnBrk="0" hangingPunct="0"/>
            <a:r>
              <a:rPr lang="zh-CN" altLang="en-US" sz="3700" dirty="0">
                <a:latin typeface="黑体" panose="02010609060101010101" pitchFamily="49" charset="-122"/>
                <a:ea typeface="黑体" panose="02010609060101010101" pitchFamily="49" charset="-122"/>
              </a:rPr>
              <a:t>    北美陆桥是历史最悠久、影响最大、服务范围最广，也是最成功的陆桥运输线。它是利用北美大陆作为“桥梁”连接太平洋和大西洋的海陆联运通道。</a:t>
            </a:r>
            <a:endParaRPr lang="zh-CN" altLang="en-US" sz="3700" dirty="0">
              <a:latin typeface="黑体" panose="02010609060101010101" pitchFamily="49" charset="-122"/>
              <a:ea typeface="黑体" panose="02010609060101010101" pitchFamily="49" charset="-122"/>
            </a:endParaRPr>
          </a:p>
          <a:p>
            <a:pPr eaLnBrk="0" hangingPunct="0"/>
            <a:r>
              <a:rPr lang="zh-CN" altLang="en-US" sz="3700" dirty="0">
                <a:latin typeface="Arial" panose="020B0604020202020204" pitchFamily="34" charset="0"/>
              </a:rPr>
              <a:t>    </a:t>
            </a:r>
            <a:endParaRPr lang="zh-CN" altLang="en-US" sz="3700" dirty="0">
              <a:latin typeface="Arial" panose="020B0604020202020204" pitchFamily="34" charset="0"/>
            </a:endParaRPr>
          </a:p>
        </p:txBody>
      </p:sp>
      <p:sp>
        <p:nvSpPr>
          <p:cNvPr id="8195" name="标题 1"/>
          <p:cNvSpPr>
            <a:spLocks noGrp="1"/>
          </p:cNvSpPr>
          <p:nvPr/>
        </p:nvSpPr>
        <p:spPr>
          <a:xfrm>
            <a:off x="720725" y="409575"/>
            <a:ext cx="12960350"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0" fontAlgn="base" latinLnBrk="0" hangingPunct="0">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8946" name="矩形 16385"/>
          <p:cNvSpPr/>
          <p:nvPr/>
        </p:nvSpPr>
        <p:spPr>
          <a:xfrm>
            <a:off x="735013" y="2751138"/>
            <a:ext cx="13201650" cy="3557587"/>
          </a:xfrm>
          <a:prstGeom prst="rect">
            <a:avLst/>
          </a:prstGeom>
          <a:noFill/>
          <a:ln w="9525">
            <a:noFill/>
          </a:ln>
        </p:spPr>
        <p:txBody>
          <a:bodyPr lIns="140717" tIns="70359" rIns="140717" bIns="70359">
            <a:spAutoFit/>
          </a:bodyPr>
          <a:p>
            <a:pPr eaLnBrk="0" hangingPunct="0"/>
            <a:r>
              <a:rPr lang="zh-CN" altLang="en-US" sz="3700" b="1" dirty="0">
                <a:latin typeface="Arial" panose="020B0604020202020204" pitchFamily="34" charset="0"/>
              </a:rPr>
              <a:t> </a:t>
            </a:r>
            <a:endParaRPr lang="zh-CN" altLang="en-US" sz="3700" dirty="0">
              <a:latin typeface="黑体" panose="02010609060101010101" pitchFamily="49" charset="-122"/>
              <a:ea typeface="黑体" panose="02010609060101010101" pitchFamily="49" charset="-122"/>
            </a:endParaRPr>
          </a:p>
          <a:p>
            <a:pPr eaLnBrk="0" hangingPunct="0"/>
            <a:r>
              <a:rPr lang="zh-CN" altLang="en-US" sz="3700" dirty="0">
                <a:latin typeface="黑体" panose="02010609060101010101" pitchFamily="49" charset="-122"/>
                <a:ea typeface="黑体" panose="02010609060101010101" pitchFamily="49" charset="-122"/>
              </a:rPr>
              <a:t>(1)北美大陆桥</a:t>
            </a:r>
            <a:endParaRPr lang="zh-CN" altLang="en-US" sz="3700" dirty="0">
              <a:latin typeface="黑体" panose="02010609060101010101" pitchFamily="49" charset="-122"/>
              <a:ea typeface="黑体" panose="02010609060101010101" pitchFamily="49" charset="-122"/>
            </a:endParaRPr>
          </a:p>
          <a:p>
            <a:pPr eaLnBrk="0" hangingPunct="0"/>
            <a:r>
              <a:rPr lang="zh-CN" altLang="en-US" sz="3700" dirty="0">
                <a:latin typeface="黑体" panose="02010609060101010101" pitchFamily="49" charset="-122"/>
                <a:ea typeface="黑体" panose="02010609060101010101" pitchFamily="49" charset="-122"/>
              </a:rPr>
              <a:t>    一条是从西部太平洋沿岸至东部大西洋沿岸的铁路和公路运输线；</a:t>
            </a:r>
            <a:endParaRPr lang="zh-CN" altLang="en-US" sz="3700" dirty="0">
              <a:latin typeface="黑体" panose="02010609060101010101" pitchFamily="49" charset="-122"/>
              <a:ea typeface="黑体" panose="02010609060101010101" pitchFamily="49" charset="-122"/>
            </a:endParaRPr>
          </a:p>
          <a:p>
            <a:pPr eaLnBrk="0" hangingPunct="0"/>
            <a:r>
              <a:rPr lang="zh-CN" altLang="en-US" sz="3700" dirty="0">
                <a:latin typeface="黑体" panose="02010609060101010101" pitchFamily="49" charset="-122"/>
                <a:ea typeface="黑体" panose="02010609060101010101" pitchFamily="49" charset="-122"/>
              </a:rPr>
              <a:t>    一条是从西部太平洋沿岸至东南部墨西哥湾沿岸的铁路和公路运输线。             </a:t>
            </a:r>
            <a:endParaRPr lang="zh-CN" altLang="en-US" sz="3700" dirty="0">
              <a:latin typeface="黑体" panose="02010609060101010101" pitchFamily="49" charset="-122"/>
              <a:ea typeface="黑体" panose="02010609060101010101" pitchFamily="49" charset="-122"/>
            </a:endParaRPr>
          </a:p>
        </p:txBody>
      </p:sp>
      <p:sp>
        <p:nvSpPr>
          <p:cNvPr id="8195" name="标题 1"/>
          <p:cNvSpPr>
            <a:spLocks noGrp="1"/>
          </p:cNvSpPr>
          <p:nvPr/>
        </p:nvSpPr>
        <p:spPr>
          <a:xfrm>
            <a:off x="720725" y="409575"/>
            <a:ext cx="12960350"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0" fontAlgn="base" latinLnBrk="0" hangingPunct="0">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9970" name="文本占位符 17409"/>
          <p:cNvSpPr>
            <a:spLocks noGrp="1" noRot="1"/>
          </p:cNvSpPr>
          <p:nvPr>
            <p:ph type="body" idx="4294967295"/>
          </p:nvPr>
        </p:nvSpPr>
        <p:spPr>
          <a:xfrm>
            <a:off x="0" y="2386013"/>
            <a:ext cx="12961938" cy="6748462"/>
          </a:xfrm>
          <a:ln/>
        </p:spPr>
        <p:txBody>
          <a:bodyPr vert="horz" wrap="square" lIns="140717" tIns="70359" rIns="140717" bIns="70359" anchor="t" anchorCtr="0"/>
          <a:p>
            <a:pPr>
              <a:lnSpc>
                <a:spcPct val="90000"/>
              </a:lnSpc>
              <a:buNone/>
            </a:pPr>
            <a:r>
              <a:rPr lang="zh-CN" altLang="en-US" sz="4300" b="1" dirty="0"/>
              <a:t>　　</a:t>
            </a:r>
            <a:endParaRPr lang="zh-CN" altLang="en-US" sz="4300" b="1" dirty="0"/>
          </a:p>
        </p:txBody>
      </p:sp>
      <p:grpSp>
        <p:nvGrpSpPr>
          <p:cNvPr id="339971" name="组合 17410"/>
          <p:cNvGrpSpPr/>
          <p:nvPr/>
        </p:nvGrpSpPr>
        <p:grpSpPr>
          <a:xfrm>
            <a:off x="1190625" y="2428875"/>
            <a:ext cx="12361863" cy="4908550"/>
            <a:chOff x="0" y="0"/>
            <a:chExt cx="12360" cy="5184"/>
          </a:xfrm>
        </p:grpSpPr>
        <p:sp>
          <p:nvSpPr>
            <p:cNvPr id="339973" name="文本框 17411"/>
            <p:cNvSpPr txBox="1"/>
            <p:nvPr/>
          </p:nvSpPr>
          <p:spPr>
            <a:xfrm>
              <a:off x="0" y="1440"/>
              <a:ext cx="1080" cy="1609"/>
            </a:xfrm>
            <a:prstGeom prst="rect">
              <a:avLst/>
            </a:prstGeom>
            <a:noFill/>
            <a:ln w="9525">
              <a:noFill/>
            </a:ln>
          </p:spPr>
          <p:txBody>
            <a:bodyPr>
              <a:spAutoFit/>
            </a:bodyPr>
            <a:p>
              <a:pPr eaLnBrk="0" hangingPunct="0">
                <a:spcBef>
                  <a:spcPct val="50000"/>
                </a:spcBef>
              </a:pPr>
              <a:r>
                <a:rPr lang="zh-CN" altLang="en-US" sz="3100" b="1" dirty="0">
                  <a:latin typeface="Arial" panose="020B0604020202020204" pitchFamily="34" charset="0"/>
                  <a:ea typeface="黑体" panose="02010609060101010101" pitchFamily="49" charset="-122"/>
                </a:rPr>
                <a:t>北美大陆桥</a:t>
              </a:r>
              <a:endParaRPr lang="zh-CN" altLang="en-US" sz="3100" b="1" dirty="0">
                <a:latin typeface="Arial" panose="020B0604020202020204" pitchFamily="34" charset="0"/>
                <a:ea typeface="黑体" panose="02010609060101010101" pitchFamily="49" charset="-122"/>
              </a:endParaRPr>
            </a:p>
          </p:txBody>
        </p:sp>
        <p:sp>
          <p:nvSpPr>
            <p:cNvPr id="339974" name="左大括号 17412"/>
            <p:cNvSpPr/>
            <p:nvPr/>
          </p:nvSpPr>
          <p:spPr>
            <a:xfrm>
              <a:off x="1320" y="2040"/>
              <a:ext cx="720" cy="3000"/>
            </a:xfrm>
            <a:prstGeom prst="leftBrace">
              <a:avLst>
                <a:gd name="adj1" fmla="val 34683"/>
                <a:gd name="adj2" fmla="val 50000"/>
              </a:avLst>
            </a:prstGeom>
            <a:noFill/>
            <a:ln w="28575" cap="flat" cmpd="sng">
              <a:solidFill>
                <a:srgbClr val="CC0000"/>
              </a:solidFill>
              <a:prstDash val="solid"/>
              <a:headEnd type="none" w="med" len="med"/>
              <a:tailEnd type="none" w="med" len="med"/>
            </a:ln>
          </p:spPr>
          <p:txBody>
            <a:bodyPr wrap="none" anchor="ctr" anchorCtr="0"/>
            <a:p>
              <a:pPr algn="ctr" eaLnBrk="0" hangingPunct="0"/>
              <a:endParaRPr lang="zh-CN" altLang="zh-CN" sz="3100" b="1" dirty="0">
                <a:latin typeface="黑体" panose="02010609060101010101" pitchFamily="49" charset="-122"/>
                <a:ea typeface="黑体" panose="02010609060101010101" pitchFamily="49" charset="-122"/>
              </a:endParaRPr>
            </a:p>
          </p:txBody>
        </p:sp>
        <p:sp>
          <p:nvSpPr>
            <p:cNvPr id="339975" name="文本框 17413"/>
            <p:cNvSpPr txBox="1"/>
            <p:nvPr/>
          </p:nvSpPr>
          <p:spPr>
            <a:xfrm>
              <a:off x="1920" y="1680"/>
              <a:ext cx="4440" cy="624"/>
            </a:xfrm>
            <a:prstGeom prst="rect">
              <a:avLst/>
            </a:prstGeom>
            <a:noFill/>
            <a:ln w="9525">
              <a:noFill/>
            </a:ln>
          </p:spPr>
          <p:txBody>
            <a:bodyPr>
              <a:spAutoFit/>
            </a:bodyPr>
            <a:p>
              <a:pPr eaLnBrk="0" hangingPunct="0">
                <a:spcBef>
                  <a:spcPct val="50000"/>
                </a:spcBef>
              </a:pPr>
              <a:r>
                <a:rPr lang="zh-CN" altLang="en-US" sz="3100" b="1" dirty="0">
                  <a:latin typeface="Arial" panose="020B0604020202020204" pitchFamily="34" charset="0"/>
                  <a:ea typeface="黑体" panose="02010609060101010101" pitchFamily="49" charset="-122"/>
                </a:rPr>
                <a:t>美国大陆桥运输</a:t>
              </a:r>
              <a:endParaRPr lang="zh-CN" altLang="en-US" sz="3100" b="1" dirty="0">
                <a:latin typeface="Arial" panose="020B0604020202020204" pitchFamily="34" charset="0"/>
                <a:ea typeface="黑体" panose="02010609060101010101" pitchFamily="49" charset="-122"/>
              </a:endParaRPr>
            </a:p>
          </p:txBody>
        </p:sp>
        <p:sp>
          <p:nvSpPr>
            <p:cNvPr id="339976" name="文本框 17414"/>
            <p:cNvSpPr txBox="1"/>
            <p:nvPr/>
          </p:nvSpPr>
          <p:spPr>
            <a:xfrm>
              <a:off x="2040" y="4560"/>
              <a:ext cx="5400" cy="624"/>
            </a:xfrm>
            <a:prstGeom prst="rect">
              <a:avLst/>
            </a:prstGeom>
            <a:noFill/>
            <a:ln w="9525">
              <a:noFill/>
            </a:ln>
          </p:spPr>
          <p:txBody>
            <a:bodyPr>
              <a:spAutoFit/>
            </a:bodyPr>
            <a:p>
              <a:pPr eaLnBrk="0" hangingPunct="0">
                <a:spcBef>
                  <a:spcPct val="50000"/>
                </a:spcBef>
              </a:pPr>
              <a:r>
                <a:rPr lang="zh-CN" altLang="en-US" sz="3100" b="1" dirty="0">
                  <a:solidFill>
                    <a:schemeClr val="tx2"/>
                  </a:solidFill>
                  <a:latin typeface="Arial" panose="020B0604020202020204" pitchFamily="34" charset="0"/>
                  <a:ea typeface="黑体" panose="02010609060101010101" pitchFamily="49" charset="-122"/>
                </a:rPr>
                <a:t>加拿大大陆桥运输</a:t>
              </a:r>
              <a:endParaRPr lang="zh-CN" altLang="en-US" sz="3100" b="1" dirty="0">
                <a:solidFill>
                  <a:schemeClr val="tx2"/>
                </a:solidFill>
                <a:latin typeface="Arial" panose="020B0604020202020204" pitchFamily="34" charset="0"/>
                <a:ea typeface="黑体" panose="02010609060101010101" pitchFamily="49" charset="-122"/>
              </a:endParaRPr>
            </a:p>
          </p:txBody>
        </p:sp>
        <p:sp>
          <p:nvSpPr>
            <p:cNvPr id="339977" name="左大括号 17415"/>
            <p:cNvSpPr/>
            <p:nvPr/>
          </p:nvSpPr>
          <p:spPr>
            <a:xfrm>
              <a:off x="6240" y="360"/>
              <a:ext cx="600" cy="3360"/>
            </a:xfrm>
            <a:prstGeom prst="leftBrace">
              <a:avLst>
                <a:gd name="adj1" fmla="val 46614"/>
                <a:gd name="adj2" fmla="val 50000"/>
              </a:avLst>
            </a:prstGeom>
            <a:noFill/>
            <a:ln w="28575" cap="flat" cmpd="sng">
              <a:solidFill>
                <a:srgbClr val="CC0000"/>
              </a:solidFill>
              <a:prstDash val="solid"/>
              <a:headEnd type="none" w="med" len="med"/>
              <a:tailEnd type="none" w="med" len="med"/>
            </a:ln>
          </p:spPr>
          <p:txBody>
            <a:bodyPr/>
            <a:p>
              <a:endParaRPr lang="zh-CN" altLang="en-US" dirty="0">
                <a:latin typeface="Arial" panose="020B0604020202020204" pitchFamily="34" charset="0"/>
              </a:endParaRPr>
            </a:p>
          </p:txBody>
        </p:sp>
        <p:sp>
          <p:nvSpPr>
            <p:cNvPr id="339978" name="文本框 17416"/>
            <p:cNvSpPr txBox="1"/>
            <p:nvPr/>
          </p:nvSpPr>
          <p:spPr>
            <a:xfrm>
              <a:off x="6840" y="0"/>
              <a:ext cx="5520" cy="2868"/>
            </a:xfrm>
            <a:prstGeom prst="rect">
              <a:avLst/>
            </a:prstGeom>
            <a:noFill/>
            <a:ln w="9525">
              <a:noFill/>
            </a:ln>
          </p:spPr>
          <p:txBody>
            <a:bodyPr>
              <a:spAutoFit/>
            </a:bodyPr>
            <a:p>
              <a:pPr eaLnBrk="0" hangingPunct="0">
                <a:spcBef>
                  <a:spcPct val="50000"/>
                </a:spcBef>
              </a:pPr>
              <a:r>
                <a:rPr lang="en-US" altLang="zh-CN" sz="3100" b="1" dirty="0">
                  <a:latin typeface="黑体" panose="02010609060101010101" pitchFamily="49" charset="-122"/>
                  <a:ea typeface="黑体" panose="02010609060101010101" pitchFamily="49" charset="-122"/>
                </a:rPr>
                <a:t>A</a:t>
              </a:r>
              <a:r>
                <a:rPr lang="zh-CN" altLang="en-US" sz="3100" b="1" dirty="0">
                  <a:latin typeface="黑体" panose="02010609060101010101" pitchFamily="49" charset="-122"/>
                  <a:ea typeface="黑体" panose="02010609060101010101" pitchFamily="49" charset="-122"/>
                </a:rPr>
                <a:t>、从西部太平洋沿岸至东部大西洋沿岸的铁路和公路运输线 </a:t>
              </a:r>
              <a:endParaRPr lang="zh-CN" altLang="en-US" sz="3100" b="1" dirty="0">
                <a:latin typeface="黑体" panose="02010609060101010101" pitchFamily="49" charset="-122"/>
                <a:ea typeface="黑体" panose="02010609060101010101" pitchFamily="49" charset="-122"/>
              </a:endParaRPr>
            </a:p>
            <a:p>
              <a:pPr eaLnBrk="0" hangingPunct="0">
                <a:spcBef>
                  <a:spcPct val="50000"/>
                </a:spcBef>
              </a:pPr>
              <a:r>
                <a:rPr lang="en-US" altLang="zh-CN" sz="3100" b="1" dirty="0">
                  <a:latin typeface="黑体" panose="02010609060101010101" pitchFamily="49" charset="-122"/>
                  <a:ea typeface="黑体" panose="02010609060101010101" pitchFamily="49" charset="-122"/>
                </a:rPr>
                <a:t>B</a:t>
              </a:r>
              <a:r>
                <a:rPr lang="zh-CN" altLang="en-US" sz="3100" b="1" dirty="0">
                  <a:latin typeface="黑体" panose="02010609060101010101" pitchFamily="49" charset="-122"/>
                  <a:ea typeface="黑体" panose="02010609060101010101" pitchFamily="49" charset="-122"/>
                </a:rPr>
                <a:t>、从西部太平洋沿岸至东南部墨西哥湾沿岸的铁路和公路运输线。</a:t>
              </a:r>
              <a:endParaRPr lang="zh-CN" altLang="en-US" sz="3100" b="1" dirty="0">
                <a:latin typeface="黑体" panose="02010609060101010101" pitchFamily="49" charset="-122"/>
                <a:ea typeface="黑体" panose="02010609060101010101" pitchFamily="49" charset="-122"/>
              </a:endParaRPr>
            </a:p>
          </p:txBody>
        </p:sp>
      </p:grpSp>
      <p:sp>
        <p:nvSpPr>
          <p:cNvPr id="8195" name="标题 1"/>
          <p:cNvSpPr>
            <a:spLocks noGrp="1"/>
          </p:cNvSpPr>
          <p:nvPr/>
        </p:nvSpPr>
        <p:spPr>
          <a:xfrm>
            <a:off x="720725" y="409575"/>
            <a:ext cx="12960350"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0" fontAlgn="base" latinLnBrk="0" hangingPunct="0">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0994" name="文本框 18433"/>
          <p:cNvSpPr txBox="1"/>
          <p:nvPr/>
        </p:nvSpPr>
        <p:spPr>
          <a:xfrm>
            <a:off x="509588" y="2859088"/>
            <a:ext cx="13562012" cy="2989262"/>
          </a:xfrm>
          <a:prstGeom prst="rect">
            <a:avLst/>
          </a:prstGeom>
          <a:noFill/>
          <a:ln w="9525">
            <a:noFill/>
          </a:ln>
        </p:spPr>
        <p:txBody>
          <a:bodyPr lIns="140717" tIns="70359" rIns="140717" bIns="70359">
            <a:spAutoFit/>
          </a:bodyPr>
          <a:p>
            <a:pPr eaLnBrk="0" hangingPunct="0"/>
            <a:r>
              <a:rPr lang="zh-CN" altLang="en-US" sz="3700" dirty="0">
                <a:latin typeface="黑体" panose="02010609060101010101" pitchFamily="49" charset="-122"/>
                <a:ea typeface="黑体" panose="02010609060101010101" pitchFamily="49" charset="-122"/>
              </a:rPr>
              <a:t>(2)小陆桥运输（</a:t>
            </a:r>
            <a:r>
              <a:rPr lang="zh-CN" altLang="en-US" sz="3700" dirty="0">
                <a:solidFill>
                  <a:schemeClr val="hlink"/>
                </a:solidFill>
                <a:latin typeface="黑体" panose="02010609060101010101" pitchFamily="49" charset="-122"/>
                <a:ea typeface="黑体" panose="02010609060101010101" pitchFamily="49" charset="-122"/>
              </a:rPr>
              <a:t>MLB</a:t>
            </a:r>
            <a:r>
              <a:rPr lang="zh-CN" altLang="en-US" sz="3700" dirty="0">
                <a:latin typeface="黑体" panose="02010609060101010101" pitchFamily="49" charset="-122"/>
                <a:ea typeface="黑体" panose="02010609060101010101" pitchFamily="49" charset="-122"/>
              </a:rPr>
              <a:t>）</a:t>
            </a:r>
            <a:endParaRPr lang="zh-CN" altLang="en-US" sz="3700" dirty="0">
              <a:latin typeface="黑体" panose="02010609060101010101" pitchFamily="49" charset="-122"/>
              <a:ea typeface="黑体" panose="02010609060101010101" pitchFamily="49" charset="-122"/>
            </a:endParaRPr>
          </a:p>
          <a:p>
            <a:pPr eaLnBrk="0" hangingPunct="0"/>
            <a:r>
              <a:rPr lang="zh-CN" altLang="en-US" sz="3700" dirty="0">
                <a:latin typeface="黑体" panose="02010609060101010101" pitchFamily="49" charset="-122"/>
                <a:ea typeface="黑体" panose="02010609060101010101" pitchFamily="49" charset="-122"/>
              </a:rPr>
              <a:t>   小陆桥运输方式与大陆桥运输相似，只是货物的目的地/收货地是美国东部沿海港口或墨西哥湾沿岸港口；</a:t>
            </a:r>
            <a:endParaRPr lang="zh-CN" altLang="en-US" sz="3700" dirty="0">
              <a:latin typeface="黑体" panose="02010609060101010101" pitchFamily="49" charset="-122"/>
              <a:ea typeface="黑体" panose="02010609060101010101" pitchFamily="49" charset="-122"/>
            </a:endParaRPr>
          </a:p>
          <a:p>
            <a:pPr eaLnBrk="0" hangingPunct="0"/>
            <a:r>
              <a:rPr lang="zh-CN" altLang="en-US" sz="3700" dirty="0">
                <a:latin typeface="黑体" panose="02010609060101010101" pitchFamily="49" charset="-122"/>
                <a:ea typeface="黑体" panose="02010609060101010101" pitchFamily="49" charset="-122"/>
              </a:rPr>
              <a:t>  小陆桥运输方式全程使用一份联运提单，由海运承运人支付陆桥费用，但东岸港口至目的地的费用则由收货人负担。 </a:t>
            </a:r>
            <a:r>
              <a:rPr lang="zh-CN" altLang="en-US" sz="3700" b="1" dirty="0">
                <a:latin typeface="Arial" panose="020B0604020202020204" pitchFamily="34" charset="0"/>
              </a:rPr>
              <a:t>  </a:t>
            </a:r>
            <a:endParaRPr lang="zh-CN" altLang="en-US" sz="3700" b="1" dirty="0">
              <a:latin typeface="Arial" panose="020B0604020202020204" pitchFamily="34" charset="0"/>
            </a:endParaRPr>
          </a:p>
        </p:txBody>
      </p:sp>
      <p:sp>
        <p:nvSpPr>
          <p:cNvPr id="8195" name="标题 1"/>
          <p:cNvSpPr>
            <a:spLocks noGrp="1"/>
          </p:cNvSpPr>
          <p:nvPr/>
        </p:nvSpPr>
        <p:spPr>
          <a:xfrm>
            <a:off x="720725" y="409575"/>
            <a:ext cx="12960350"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0" fontAlgn="base" latinLnBrk="0" hangingPunct="0">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2018" name="文本框 19457"/>
          <p:cNvSpPr txBox="1"/>
          <p:nvPr/>
        </p:nvSpPr>
        <p:spPr>
          <a:xfrm>
            <a:off x="735013" y="2212975"/>
            <a:ext cx="12701587" cy="5267325"/>
          </a:xfrm>
          <a:prstGeom prst="rect">
            <a:avLst/>
          </a:prstGeom>
          <a:noFill/>
          <a:ln w="9525">
            <a:noFill/>
          </a:ln>
        </p:spPr>
        <p:txBody>
          <a:bodyPr lIns="140717" tIns="70359" rIns="140717" bIns="70359">
            <a:spAutoFit/>
          </a:bodyPr>
          <a:p>
            <a:pPr eaLnBrk="0" hangingPunct="0"/>
            <a:endParaRPr lang="zh-CN" altLang="en-US" sz="3700" b="1" dirty="0">
              <a:latin typeface="黑体" panose="02010609060101010101" pitchFamily="49" charset="-122"/>
              <a:ea typeface="黑体" panose="02010609060101010101" pitchFamily="49" charset="-122"/>
            </a:endParaRPr>
          </a:p>
          <a:p>
            <a:pPr eaLnBrk="0" hangingPunct="0"/>
            <a:r>
              <a:rPr lang="zh-CN" altLang="en-US" sz="3700" dirty="0">
                <a:latin typeface="黑体" panose="02010609060101010101" pitchFamily="49" charset="-122"/>
                <a:ea typeface="黑体" panose="02010609060101010101" pitchFamily="49" charset="-122"/>
              </a:rPr>
              <a:t>(3)微陆桥运输</a:t>
            </a:r>
            <a:endParaRPr lang="zh-CN" altLang="en-US" sz="3700" dirty="0">
              <a:latin typeface="黑体" panose="02010609060101010101" pitchFamily="49" charset="-122"/>
              <a:ea typeface="黑体" panose="02010609060101010101" pitchFamily="49" charset="-122"/>
            </a:endParaRPr>
          </a:p>
          <a:p>
            <a:pPr eaLnBrk="0" hangingPunct="0"/>
            <a:r>
              <a:rPr lang="zh-CN" altLang="en-US" sz="3700" dirty="0">
                <a:latin typeface="黑体" panose="02010609060101010101" pitchFamily="49" charset="-122"/>
                <a:ea typeface="黑体" panose="02010609060101010101" pitchFamily="49" charset="-122"/>
              </a:rPr>
              <a:t>   微陆桥运输方式与小陆桥运输相似，只是货物的目的地/收货地是美国内陆地区。</a:t>
            </a:r>
            <a:endParaRPr lang="zh-CN" altLang="en-US" sz="3700" dirty="0">
              <a:latin typeface="黑体" panose="02010609060101010101" pitchFamily="49" charset="-122"/>
              <a:ea typeface="黑体" panose="02010609060101010101" pitchFamily="49" charset="-122"/>
            </a:endParaRPr>
          </a:p>
          <a:p>
            <a:pPr eaLnBrk="0" hangingPunct="0"/>
            <a:r>
              <a:rPr lang="zh-CN" altLang="en-US" sz="3700" dirty="0">
                <a:latin typeface="黑体" panose="02010609060101010101" pitchFamily="49" charset="-122"/>
                <a:ea typeface="黑体" panose="02010609060101010101" pitchFamily="49" charset="-122"/>
              </a:rPr>
              <a:t>   小陆桥运输方式的一个特点是：从西岸进口的货物要先运到东岸港口，再转往目的地。而处于内陆地区的货物往往要产生迂回运输。微陆桥运输方式就是为了解决这个问题而形成的。</a:t>
            </a:r>
            <a:endParaRPr lang="zh-CN" altLang="en-US" sz="3700" dirty="0">
              <a:latin typeface="黑体" panose="02010609060101010101" pitchFamily="49" charset="-122"/>
              <a:ea typeface="黑体" panose="02010609060101010101" pitchFamily="49" charset="-122"/>
            </a:endParaRPr>
          </a:p>
          <a:p>
            <a:pPr eaLnBrk="0" hangingPunct="0"/>
            <a:r>
              <a:rPr lang="zh-CN" altLang="en-US" sz="3700" dirty="0">
                <a:latin typeface="黑体" panose="02010609060101010101" pitchFamily="49" charset="-122"/>
                <a:ea typeface="黑体" panose="02010609060101010101" pitchFamily="49" charset="-122"/>
              </a:rPr>
              <a:t>      </a:t>
            </a:r>
            <a:endParaRPr lang="zh-CN" altLang="en-US" sz="3700" dirty="0">
              <a:latin typeface="黑体" panose="02010609060101010101" pitchFamily="49" charset="-122"/>
              <a:ea typeface="黑体" panose="02010609060101010101" pitchFamily="49" charset="-122"/>
            </a:endParaRPr>
          </a:p>
        </p:txBody>
      </p:sp>
      <p:sp>
        <p:nvSpPr>
          <p:cNvPr id="8195" name="标题 1"/>
          <p:cNvSpPr>
            <a:spLocks noGrp="1"/>
          </p:cNvSpPr>
          <p:nvPr/>
        </p:nvSpPr>
        <p:spPr>
          <a:xfrm>
            <a:off x="720725" y="409575"/>
            <a:ext cx="12960350"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0" fontAlgn="base" latinLnBrk="0" hangingPunct="0">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343042" name="直接箭头连接符 20481"/>
          <p:cNvCxnSpPr/>
          <p:nvPr/>
        </p:nvCxnSpPr>
        <p:spPr>
          <a:xfrm>
            <a:off x="13919200" y="5024438"/>
            <a:ext cx="0" cy="0"/>
          </a:xfrm>
          <a:prstGeom prst="straightConnector1">
            <a:avLst/>
          </a:prstGeom>
          <a:ln w="9525" cap="flat" cmpd="sng">
            <a:solidFill>
              <a:schemeClr val="tx1"/>
            </a:solidFill>
            <a:prstDash val="solid"/>
            <a:headEnd type="none" w="med" len="med"/>
            <a:tailEnd type="triangle" w="med" len="med"/>
          </a:ln>
        </p:spPr>
      </p:cxnSp>
      <p:graphicFrame>
        <p:nvGraphicFramePr>
          <p:cNvPr id="343043" name="对象 20482"/>
          <p:cNvGraphicFramePr/>
          <p:nvPr/>
        </p:nvGraphicFramePr>
        <p:xfrm>
          <a:off x="1420813" y="2322513"/>
          <a:ext cx="10320337" cy="7835900"/>
        </p:xfrm>
        <a:graphic>
          <a:graphicData uri="http://schemas.openxmlformats.org/presentationml/2006/ole">
            <mc:AlternateContent xmlns:mc="http://schemas.openxmlformats.org/markup-compatibility/2006">
              <mc:Choice xmlns:v="urn:schemas-microsoft-com:vml" Requires="v">
                <p:oleObj spid="_x0000_s3090" name="" r:id="rId1" imgW="3971925" imgH="3419475" progId="Paint.Picture">
                  <p:embed/>
                </p:oleObj>
              </mc:Choice>
              <mc:Fallback>
                <p:oleObj name="" r:id="rId1" imgW="3971925" imgH="3419475" progId="Paint.Picture">
                  <p:embed/>
                  <p:pic>
                    <p:nvPicPr>
                      <p:cNvPr id="0" name="图片 3089"/>
                      <p:cNvPicPr/>
                      <p:nvPr/>
                    </p:nvPicPr>
                    <p:blipFill>
                      <a:blip r:embed="rId2"/>
                      <a:stretch>
                        <a:fillRect/>
                      </a:stretch>
                    </p:blipFill>
                    <p:spPr>
                      <a:xfrm>
                        <a:off x="1420813" y="2322513"/>
                        <a:ext cx="10320337" cy="7835900"/>
                      </a:xfrm>
                      <a:prstGeom prst="rect">
                        <a:avLst/>
                      </a:prstGeom>
                      <a:noFill/>
                      <a:ln w="38100">
                        <a:noFill/>
                        <a:miter/>
                      </a:ln>
                    </p:spPr>
                  </p:pic>
                </p:oleObj>
              </mc:Fallback>
            </mc:AlternateContent>
          </a:graphicData>
        </a:graphic>
      </p:graphicFrame>
      <p:sp>
        <p:nvSpPr>
          <p:cNvPr id="8195" name="标题 1"/>
          <p:cNvSpPr>
            <a:spLocks noGrp="1"/>
          </p:cNvSpPr>
          <p:nvPr/>
        </p:nvSpPr>
        <p:spPr>
          <a:xfrm>
            <a:off x="720725" y="409575"/>
            <a:ext cx="12960350"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0" fontAlgn="base" latinLnBrk="0" hangingPunct="0">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44066" name="图片 21505" descr="大陆桥"/>
          <p:cNvPicPr>
            <a:picLocks noChangeAspect="1"/>
          </p:cNvPicPr>
          <p:nvPr/>
        </p:nvPicPr>
        <p:blipFill>
          <a:blip r:embed="rId1"/>
          <a:stretch>
            <a:fillRect/>
          </a:stretch>
        </p:blipFill>
        <p:spPr>
          <a:xfrm>
            <a:off x="479425" y="1898650"/>
            <a:ext cx="13152438" cy="7189788"/>
          </a:xfrm>
          <a:prstGeom prst="rect">
            <a:avLst/>
          </a:prstGeom>
          <a:noFill/>
          <a:ln w="9525">
            <a:noFill/>
          </a:ln>
        </p:spPr>
      </p:pic>
      <p:sp>
        <p:nvSpPr>
          <p:cNvPr id="344067" name="文本框 21506"/>
          <p:cNvSpPr txBox="1"/>
          <p:nvPr/>
        </p:nvSpPr>
        <p:spPr>
          <a:xfrm>
            <a:off x="849313" y="4089400"/>
            <a:ext cx="760412" cy="568325"/>
          </a:xfrm>
          <a:prstGeom prst="rect">
            <a:avLst/>
          </a:prstGeom>
          <a:noFill/>
          <a:ln w="9525">
            <a:noFill/>
          </a:ln>
        </p:spPr>
        <p:txBody>
          <a:bodyPr vert="eaVert" lIns="140717" tIns="70359" rIns="140717" bIns="70359">
            <a:spAutoFit/>
          </a:bodyPr>
          <a:p>
            <a:pPr eaLnBrk="0" hangingPunct="0">
              <a:spcBef>
                <a:spcPct val="50000"/>
              </a:spcBef>
            </a:pPr>
            <a:r>
              <a:rPr lang="zh-CN" altLang="en-US" sz="3100" b="1" dirty="0">
                <a:solidFill>
                  <a:schemeClr val="hlink"/>
                </a:solidFill>
                <a:latin typeface="Arial" panose="020B0604020202020204" pitchFamily="34" charset="0"/>
              </a:rPr>
              <a:t>太</a:t>
            </a:r>
            <a:endParaRPr lang="zh-CN" altLang="en-US" sz="3100" b="1" dirty="0">
              <a:solidFill>
                <a:schemeClr val="hlink"/>
              </a:solidFill>
              <a:latin typeface="Arial" panose="020B0604020202020204" pitchFamily="34" charset="0"/>
            </a:endParaRPr>
          </a:p>
        </p:txBody>
      </p:sp>
      <p:sp>
        <p:nvSpPr>
          <p:cNvPr id="344068" name="文本框 21507"/>
          <p:cNvSpPr txBox="1"/>
          <p:nvPr/>
        </p:nvSpPr>
        <p:spPr>
          <a:xfrm>
            <a:off x="1895475" y="4879975"/>
            <a:ext cx="682625" cy="619125"/>
          </a:xfrm>
          <a:prstGeom prst="rect">
            <a:avLst/>
          </a:prstGeom>
          <a:noFill/>
          <a:ln w="9525">
            <a:noFill/>
          </a:ln>
        </p:spPr>
        <p:txBody>
          <a:bodyPr wrap="none" lIns="140717" tIns="70359" rIns="140717" bIns="70359">
            <a:spAutoFit/>
          </a:bodyPr>
          <a:p>
            <a:pPr eaLnBrk="0" hangingPunct="0"/>
            <a:r>
              <a:rPr lang="zh-CN" altLang="en-US" sz="3100" b="1" dirty="0">
                <a:solidFill>
                  <a:schemeClr val="hlink"/>
                </a:solidFill>
                <a:latin typeface="Arial" panose="020B0604020202020204" pitchFamily="34" charset="0"/>
              </a:rPr>
              <a:t>平</a:t>
            </a:r>
            <a:endParaRPr lang="zh-CN" altLang="en-US" sz="3100" b="1" dirty="0">
              <a:solidFill>
                <a:schemeClr val="hlink"/>
              </a:solidFill>
              <a:latin typeface="Arial" panose="020B0604020202020204" pitchFamily="34" charset="0"/>
            </a:endParaRPr>
          </a:p>
        </p:txBody>
      </p:sp>
      <p:sp>
        <p:nvSpPr>
          <p:cNvPr id="344069" name="文本框 21508"/>
          <p:cNvSpPr txBox="1"/>
          <p:nvPr/>
        </p:nvSpPr>
        <p:spPr>
          <a:xfrm>
            <a:off x="1774825" y="6243638"/>
            <a:ext cx="684213" cy="619125"/>
          </a:xfrm>
          <a:prstGeom prst="rect">
            <a:avLst/>
          </a:prstGeom>
          <a:noFill/>
          <a:ln w="9525">
            <a:noFill/>
          </a:ln>
        </p:spPr>
        <p:txBody>
          <a:bodyPr wrap="none" lIns="140717" tIns="70359" rIns="140717" bIns="70359">
            <a:spAutoFit/>
          </a:bodyPr>
          <a:p>
            <a:pPr eaLnBrk="0" hangingPunct="0"/>
            <a:r>
              <a:rPr lang="zh-CN" altLang="en-US" sz="3100" b="1" dirty="0">
                <a:solidFill>
                  <a:schemeClr val="hlink"/>
                </a:solidFill>
                <a:latin typeface="Arial" panose="020B0604020202020204" pitchFamily="34" charset="0"/>
              </a:rPr>
              <a:t>洋</a:t>
            </a:r>
            <a:endParaRPr lang="zh-CN" altLang="en-US" sz="3100" b="1" dirty="0">
              <a:solidFill>
                <a:schemeClr val="hlink"/>
              </a:solidFill>
              <a:latin typeface="Arial" panose="020B0604020202020204" pitchFamily="34" charset="0"/>
            </a:endParaRPr>
          </a:p>
        </p:txBody>
      </p:sp>
      <p:sp>
        <p:nvSpPr>
          <p:cNvPr id="344070" name="文本框 21509"/>
          <p:cNvSpPr txBox="1"/>
          <p:nvPr/>
        </p:nvSpPr>
        <p:spPr>
          <a:xfrm>
            <a:off x="5495925" y="2381250"/>
            <a:ext cx="690563" cy="619125"/>
          </a:xfrm>
          <a:prstGeom prst="rect">
            <a:avLst/>
          </a:prstGeom>
          <a:noFill/>
          <a:ln w="9525">
            <a:noFill/>
          </a:ln>
        </p:spPr>
        <p:txBody>
          <a:bodyPr lIns="140717" tIns="70359" rIns="140717" bIns="70359">
            <a:spAutoFit/>
          </a:bodyPr>
          <a:p>
            <a:pPr eaLnBrk="0" hangingPunct="0"/>
            <a:r>
              <a:rPr lang="zh-CN" altLang="en-US" sz="3100" b="1" dirty="0">
                <a:solidFill>
                  <a:schemeClr val="hlink"/>
                </a:solidFill>
                <a:latin typeface="Arial" panose="020B0604020202020204" pitchFamily="34" charset="0"/>
              </a:rPr>
              <a:t>大</a:t>
            </a:r>
            <a:endParaRPr lang="zh-CN" altLang="en-US" sz="3100" b="1" dirty="0">
              <a:solidFill>
                <a:schemeClr val="hlink"/>
              </a:solidFill>
              <a:latin typeface="Arial" panose="020B0604020202020204" pitchFamily="34" charset="0"/>
            </a:endParaRPr>
          </a:p>
        </p:txBody>
      </p:sp>
      <p:sp>
        <p:nvSpPr>
          <p:cNvPr id="344071" name="文本框 21510"/>
          <p:cNvSpPr txBox="1"/>
          <p:nvPr/>
        </p:nvSpPr>
        <p:spPr>
          <a:xfrm>
            <a:off x="5400675" y="3862388"/>
            <a:ext cx="682625" cy="619125"/>
          </a:xfrm>
          <a:prstGeom prst="rect">
            <a:avLst/>
          </a:prstGeom>
          <a:noFill/>
          <a:ln w="9525">
            <a:noFill/>
          </a:ln>
        </p:spPr>
        <p:txBody>
          <a:bodyPr wrap="none" lIns="140717" tIns="70359" rIns="140717" bIns="70359">
            <a:spAutoFit/>
          </a:bodyPr>
          <a:p>
            <a:pPr eaLnBrk="0" hangingPunct="0"/>
            <a:r>
              <a:rPr lang="zh-CN" altLang="en-US" sz="3100" b="1" dirty="0">
                <a:solidFill>
                  <a:schemeClr val="hlink"/>
                </a:solidFill>
                <a:latin typeface="Arial" panose="020B0604020202020204" pitchFamily="34" charset="0"/>
              </a:rPr>
              <a:t>西</a:t>
            </a:r>
            <a:endParaRPr lang="zh-CN" altLang="en-US" sz="3100" b="1" dirty="0">
              <a:solidFill>
                <a:schemeClr val="hlink"/>
              </a:solidFill>
              <a:latin typeface="Arial" panose="020B0604020202020204" pitchFamily="34" charset="0"/>
            </a:endParaRPr>
          </a:p>
        </p:txBody>
      </p:sp>
      <p:sp>
        <p:nvSpPr>
          <p:cNvPr id="344072" name="文本框 21511"/>
          <p:cNvSpPr txBox="1"/>
          <p:nvPr/>
        </p:nvSpPr>
        <p:spPr>
          <a:xfrm>
            <a:off x="6361113" y="5907088"/>
            <a:ext cx="682625" cy="619125"/>
          </a:xfrm>
          <a:prstGeom prst="rect">
            <a:avLst/>
          </a:prstGeom>
          <a:noFill/>
          <a:ln w="9525">
            <a:noFill/>
          </a:ln>
        </p:spPr>
        <p:txBody>
          <a:bodyPr wrap="none" lIns="140717" tIns="70359" rIns="140717" bIns="70359">
            <a:spAutoFit/>
          </a:bodyPr>
          <a:p>
            <a:pPr eaLnBrk="0" hangingPunct="0"/>
            <a:r>
              <a:rPr lang="zh-CN" altLang="en-US" sz="3100" b="1" dirty="0">
                <a:solidFill>
                  <a:schemeClr val="hlink"/>
                </a:solidFill>
                <a:latin typeface="Arial" panose="020B0604020202020204" pitchFamily="34" charset="0"/>
              </a:rPr>
              <a:t>洋</a:t>
            </a:r>
            <a:endParaRPr lang="zh-CN" altLang="en-US" sz="3100" b="1" dirty="0">
              <a:solidFill>
                <a:schemeClr val="hlink"/>
              </a:solidFill>
              <a:latin typeface="Arial" panose="020B0604020202020204" pitchFamily="34" charset="0"/>
            </a:endParaRPr>
          </a:p>
        </p:txBody>
      </p:sp>
      <p:sp>
        <p:nvSpPr>
          <p:cNvPr id="344073" name="文本框 21512"/>
          <p:cNvSpPr txBox="1"/>
          <p:nvPr/>
        </p:nvSpPr>
        <p:spPr>
          <a:xfrm>
            <a:off x="9215438" y="4425950"/>
            <a:ext cx="684212" cy="619125"/>
          </a:xfrm>
          <a:prstGeom prst="rect">
            <a:avLst/>
          </a:prstGeom>
          <a:noFill/>
          <a:ln w="9525">
            <a:noFill/>
          </a:ln>
        </p:spPr>
        <p:txBody>
          <a:bodyPr wrap="none" lIns="140717" tIns="70359" rIns="140717" bIns="70359">
            <a:spAutoFit/>
          </a:bodyPr>
          <a:p>
            <a:pPr eaLnBrk="0" hangingPunct="0"/>
            <a:r>
              <a:rPr lang="zh-CN" altLang="en-US" sz="3100" b="1" dirty="0">
                <a:solidFill>
                  <a:schemeClr val="hlink"/>
                </a:solidFill>
                <a:latin typeface="Arial" panose="020B0604020202020204" pitchFamily="34" charset="0"/>
              </a:rPr>
              <a:t>印</a:t>
            </a:r>
            <a:endParaRPr lang="zh-CN" altLang="en-US" sz="3100" b="1" dirty="0">
              <a:solidFill>
                <a:schemeClr val="hlink"/>
              </a:solidFill>
              <a:latin typeface="Arial" panose="020B0604020202020204" pitchFamily="34" charset="0"/>
            </a:endParaRPr>
          </a:p>
        </p:txBody>
      </p:sp>
      <p:sp>
        <p:nvSpPr>
          <p:cNvPr id="344074" name="文本框 21513"/>
          <p:cNvSpPr txBox="1"/>
          <p:nvPr/>
        </p:nvSpPr>
        <p:spPr>
          <a:xfrm>
            <a:off x="9815513" y="5221288"/>
            <a:ext cx="684212" cy="619125"/>
          </a:xfrm>
          <a:prstGeom prst="rect">
            <a:avLst/>
          </a:prstGeom>
          <a:noFill/>
          <a:ln w="9525">
            <a:noFill/>
          </a:ln>
        </p:spPr>
        <p:txBody>
          <a:bodyPr wrap="none" lIns="140717" tIns="70359" rIns="140717" bIns="70359">
            <a:spAutoFit/>
          </a:bodyPr>
          <a:p>
            <a:pPr eaLnBrk="0" hangingPunct="0"/>
            <a:r>
              <a:rPr lang="zh-CN" altLang="en-US" sz="3100" b="1" dirty="0">
                <a:solidFill>
                  <a:schemeClr val="hlink"/>
                </a:solidFill>
                <a:latin typeface="Arial" panose="020B0604020202020204" pitchFamily="34" charset="0"/>
              </a:rPr>
              <a:t>度</a:t>
            </a:r>
            <a:endParaRPr lang="zh-CN" altLang="en-US" sz="3100" b="1" dirty="0">
              <a:solidFill>
                <a:schemeClr val="hlink"/>
              </a:solidFill>
              <a:latin typeface="Arial" panose="020B0604020202020204" pitchFamily="34" charset="0"/>
            </a:endParaRPr>
          </a:p>
        </p:txBody>
      </p:sp>
      <p:sp>
        <p:nvSpPr>
          <p:cNvPr id="344075" name="文本框 21514"/>
          <p:cNvSpPr txBox="1"/>
          <p:nvPr/>
        </p:nvSpPr>
        <p:spPr>
          <a:xfrm>
            <a:off x="9936163" y="6470650"/>
            <a:ext cx="682625" cy="619125"/>
          </a:xfrm>
          <a:prstGeom prst="rect">
            <a:avLst/>
          </a:prstGeom>
          <a:noFill/>
          <a:ln w="9525">
            <a:noFill/>
          </a:ln>
        </p:spPr>
        <p:txBody>
          <a:bodyPr wrap="none" lIns="140717" tIns="70359" rIns="140717" bIns="70359">
            <a:spAutoFit/>
          </a:bodyPr>
          <a:p>
            <a:pPr eaLnBrk="0" hangingPunct="0"/>
            <a:r>
              <a:rPr lang="zh-CN" altLang="en-US" sz="3100" b="1" dirty="0">
                <a:solidFill>
                  <a:schemeClr val="hlink"/>
                </a:solidFill>
                <a:latin typeface="Arial" panose="020B0604020202020204" pitchFamily="34" charset="0"/>
              </a:rPr>
              <a:t>洋</a:t>
            </a:r>
            <a:endParaRPr lang="zh-CN" altLang="en-US" sz="3100" b="1" dirty="0">
              <a:solidFill>
                <a:schemeClr val="hlink"/>
              </a:solidFill>
              <a:latin typeface="Arial" panose="020B0604020202020204" pitchFamily="34" charset="0"/>
            </a:endParaRPr>
          </a:p>
        </p:txBody>
      </p:sp>
      <p:sp>
        <p:nvSpPr>
          <p:cNvPr id="344076" name="文本框 21515"/>
          <p:cNvSpPr txBox="1"/>
          <p:nvPr/>
        </p:nvSpPr>
        <p:spPr>
          <a:xfrm>
            <a:off x="12758738" y="3340100"/>
            <a:ext cx="760412" cy="1314450"/>
          </a:xfrm>
          <a:prstGeom prst="rect">
            <a:avLst/>
          </a:prstGeom>
          <a:noFill/>
          <a:ln w="9525">
            <a:noFill/>
          </a:ln>
        </p:spPr>
        <p:txBody>
          <a:bodyPr vert="eaVert" wrap="none" lIns="140717" tIns="70359" rIns="140717" bIns="70359">
            <a:spAutoFit/>
          </a:bodyPr>
          <a:p>
            <a:pPr eaLnBrk="0" hangingPunct="0"/>
            <a:r>
              <a:rPr lang="zh-CN" altLang="en-US" sz="3100" b="1" dirty="0">
                <a:solidFill>
                  <a:schemeClr val="hlink"/>
                </a:solidFill>
                <a:latin typeface="Arial" panose="020B0604020202020204" pitchFamily="34" charset="0"/>
              </a:rPr>
              <a:t>太平洋</a:t>
            </a:r>
            <a:endParaRPr lang="zh-CN" altLang="en-US" sz="3100" b="1" dirty="0">
              <a:solidFill>
                <a:schemeClr val="hlink"/>
              </a:solidFill>
              <a:latin typeface="Arial" panose="020B0604020202020204" pitchFamily="34" charset="0"/>
            </a:endParaRPr>
          </a:p>
        </p:txBody>
      </p:sp>
      <p:sp>
        <p:nvSpPr>
          <p:cNvPr id="344077" name="文本框 21516"/>
          <p:cNvSpPr txBox="1"/>
          <p:nvPr/>
        </p:nvSpPr>
        <p:spPr>
          <a:xfrm>
            <a:off x="960438" y="2840038"/>
            <a:ext cx="1446212" cy="419100"/>
          </a:xfrm>
          <a:prstGeom prst="rect">
            <a:avLst/>
          </a:prstGeom>
          <a:noFill/>
          <a:ln w="9525">
            <a:noFill/>
          </a:ln>
        </p:spPr>
        <p:txBody>
          <a:bodyPr wrap="none" lIns="140717" tIns="70359" rIns="140717" bIns="70359">
            <a:spAutoFit/>
          </a:bodyPr>
          <a:p>
            <a:pPr eaLnBrk="0" hangingPunct="0"/>
            <a:r>
              <a:rPr lang="zh-CN" altLang="en-US" b="1" dirty="0">
                <a:solidFill>
                  <a:schemeClr val="hlink"/>
                </a:solidFill>
                <a:latin typeface="Arial" panose="020B0604020202020204" pitchFamily="34" charset="0"/>
              </a:rPr>
              <a:t>北美大陆桥</a:t>
            </a:r>
            <a:endParaRPr lang="zh-CN" altLang="en-US" b="1" dirty="0">
              <a:solidFill>
                <a:schemeClr val="hlink"/>
              </a:solidFill>
              <a:latin typeface="Arial" panose="020B0604020202020204" pitchFamily="34" charset="0"/>
            </a:endParaRPr>
          </a:p>
        </p:txBody>
      </p:sp>
      <p:sp>
        <p:nvSpPr>
          <p:cNvPr id="8195" name="标题 1"/>
          <p:cNvSpPr>
            <a:spLocks noGrp="1"/>
          </p:cNvSpPr>
          <p:nvPr/>
        </p:nvSpPr>
        <p:spPr>
          <a:xfrm>
            <a:off x="720725" y="409575"/>
            <a:ext cx="12960350" cy="838200"/>
          </a:xfrm>
          <a:prstGeom prst="rect">
            <a:avLst/>
          </a:prstGeom>
          <a:noFill/>
          <a:ln w="9525">
            <a:noFill/>
            <a:miter/>
          </a:ln>
        </p:spPr>
        <p:txBody>
          <a:bodyPr lIns="140717" tIns="70359" rIns="140717" bIns="70359" anchor="ctr" anchorCtr="1"/>
          <a:lstStyle>
            <a:lvl1pPr marL="0" lvl="0" indent="0" algn="r" defTabSz="914400" eaLnBrk="0" fontAlgn="base" latinLnBrk="0" hangingPunct="0">
              <a:spcBef>
                <a:spcPct val="0"/>
              </a:spcBef>
              <a:spcAft>
                <a:spcPct val="0"/>
              </a:spcAft>
              <a:buClr>
                <a:srgbClr val="000000"/>
              </a:buClr>
              <a:buNone/>
              <a:defRPr sz="2800" b="0" i="0" u="none" kern="1200" baseline="0">
                <a:solidFill>
                  <a:srgbClr val="FFFFFF"/>
                </a:solidFill>
                <a:latin typeface="Arial" panose="020B0604020202020204" pitchFamily="34" charset="0"/>
                <a:ea typeface="黑体" panose="02010609060101010101" pitchFamily="49" charset="-122"/>
              </a:defRPr>
            </a:lvl1pPr>
          </a:lstStyle>
          <a:p>
            <a:pPr marL="0" marR="0" lvl="0" indent="0" algn="r" defTabSz="914400" rtl="0" eaLnBrk="0" fontAlgn="base" latinLnBrk="0" hangingPunct="0">
              <a:lnSpc>
                <a:spcPct val="100000"/>
              </a:lnSpc>
              <a:spcBef>
                <a:spcPct val="0"/>
              </a:spcBef>
              <a:spcAft>
                <a:spcPct val="0"/>
              </a:spcAft>
              <a:buClr>
                <a:srgbClr val="000000"/>
              </a:buClr>
              <a:buSzTx/>
              <a:buFontTx/>
              <a:buNone/>
              <a:defRPr/>
            </a:pPr>
            <a:r>
              <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ea"/>
              </a:rPr>
              <a:t>新知呈现</a:t>
            </a:r>
            <a:endParaRPr kumimoji="0" lang="zh-CN" altLang="en-US" sz="6200" b="1" i="0" u="none" strike="noStrike" kern="1200" cap="none" spc="0" normalizeH="0" baseline="0" noProof="1">
              <a:ln>
                <a:noFill/>
              </a:ln>
              <a:solidFill>
                <a:srgbClr val="FFFFFF"/>
              </a:solidFill>
              <a:effectLst>
                <a:outerShdw blurRad="38100" dist="38100" dir="2700000">
                  <a:srgbClr val="FFFFFF"/>
                </a:outerShdw>
              </a:effectLst>
              <a:uLnTx/>
              <a:uFillTx/>
              <a:latin typeface="楷体_GB2312" pitchFamily="49" charset="-122"/>
              <a:ea typeface="黑体" panose="02010609060101010101" pitchFamily="49" charset="-122"/>
              <a:cs typeface="+mn-cs"/>
            </a:endParaRPr>
          </a:p>
        </p:txBody>
      </p:sp>
    </p:spTree>
  </p:cSld>
  <p:clrMapOvr>
    <a:masterClrMapping/>
  </p:clrMapOvr>
  <p:transition>
    <p:fade/>
  </p:transition>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Rectangle 2"/>
          <p:cNvSpPr>
            <a:spLocks noGrp="1"/>
          </p:cNvSpPr>
          <p:nvPr>
            <p:ph type="title" idx="4294967295"/>
          </p:nvPr>
        </p:nvSpPr>
        <p:spPr>
          <a:xfrm>
            <a:off x="4818063" y="495300"/>
            <a:ext cx="7953375" cy="836613"/>
          </a:xfrm>
          <a:ln>
            <a:miter/>
          </a:ln>
        </p:spPr>
        <p:txBody>
          <a:bodyPr vert="horz" wrap="square" lIns="140717" tIns="70359" rIns="140717" bIns="70359"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62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mj-ea"/>
                <a:cs typeface="+mj-cs"/>
              </a:rPr>
              <a:t>理解应用</a:t>
            </a:r>
            <a:endParaRPr kumimoji="0" lang="zh-CN" altLang="en-US" sz="62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mj-ea"/>
              <a:cs typeface="+mj-cs"/>
            </a:endParaRPr>
          </a:p>
        </p:txBody>
      </p:sp>
      <p:sp>
        <p:nvSpPr>
          <p:cNvPr id="345091" name="TextBox 1"/>
          <p:cNvSpPr txBox="1"/>
          <p:nvPr/>
        </p:nvSpPr>
        <p:spPr>
          <a:xfrm>
            <a:off x="962025" y="3181350"/>
            <a:ext cx="12701588" cy="4443413"/>
          </a:xfrm>
          <a:prstGeom prst="rect">
            <a:avLst/>
          </a:prstGeom>
          <a:noFill/>
          <a:ln w="9525">
            <a:noFill/>
          </a:ln>
        </p:spPr>
        <p:txBody>
          <a:bodyPr lIns="140717" tIns="70359" rIns="140717" bIns="70359">
            <a:spAutoFit/>
          </a:bodyPr>
          <a:p>
            <a:pPr>
              <a:lnSpc>
                <a:spcPct val="130000"/>
              </a:lnSpc>
            </a:pPr>
            <a:r>
              <a:rPr lang="zh-CN" altLang="en-US" sz="4300" dirty="0">
                <a:latin typeface="黑体" panose="02010609060101010101" pitchFamily="49" charset="-122"/>
                <a:ea typeface="黑体" panose="02010609060101010101" pitchFamily="49" charset="-122"/>
              </a:rPr>
              <a:t>新亚欧大陆桥运输方式是中国内陆运往中西亚、欧洲国家的重要通道，使用新亚欧大陆桥运输比通过马六甲海峡海洋运输路途要短，时间要少，尤其是郑州是中国内陆新亚欧大陆桥的节点城市，具有得天独厚的优势。</a:t>
            </a:r>
            <a:endParaRPr lang="zh-CN" altLang="en-US" sz="4300" dirty="0">
              <a:latin typeface="黑体" panose="02010609060101010101" pitchFamily="49" charset="-122"/>
              <a:ea typeface="黑体" panose="02010609060101010101" pitchFamily="49" charset="-122"/>
            </a:endParaRPr>
          </a:p>
        </p:txBody>
      </p:sp>
      <p:pic>
        <p:nvPicPr>
          <p:cNvPr id="345092" name="Picture 2"/>
          <p:cNvPicPr>
            <a:picLocks noChangeAspect="1"/>
          </p:cNvPicPr>
          <p:nvPr/>
        </p:nvPicPr>
        <p:blipFill>
          <a:blip r:embed="rId1"/>
          <a:stretch>
            <a:fillRect/>
          </a:stretch>
        </p:blipFill>
        <p:spPr>
          <a:xfrm>
            <a:off x="11623675" y="7153275"/>
            <a:ext cx="2755900" cy="3097213"/>
          </a:xfrm>
          <a:prstGeom prst="rect">
            <a:avLst/>
          </a:prstGeom>
          <a:noFill/>
          <a:ln w="9525">
            <a:noFill/>
          </a:ln>
        </p:spPr>
      </p:pic>
    </p:spTree>
  </p:cSld>
  <p:clrMapOvr>
    <a:masterClrMapping/>
  </p:clrMapOvr>
  <p:transition>
    <p:fade/>
  </p:transition>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Rectangle 2"/>
          <p:cNvSpPr>
            <a:spLocks noGrp="1"/>
          </p:cNvSpPr>
          <p:nvPr>
            <p:ph type="title" idx="4294967295"/>
          </p:nvPr>
        </p:nvSpPr>
        <p:spPr>
          <a:xfrm>
            <a:off x="5503863" y="280988"/>
            <a:ext cx="7953375" cy="838200"/>
          </a:xfrm>
          <a:ln>
            <a:miter/>
          </a:ln>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49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mj-ea"/>
                <a:cs typeface="+mj-cs"/>
              </a:rPr>
              <a:t>总结扩展</a:t>
            </a:r>
            <a:endParaRPr kumimoji="0" lang="zh-CN" altLang="en-US" sz="49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mj-ea"/>
              <a:cs typeface="+mj-cs"/>
            </a:endParaRPr>
          </a:p>
        </p:txBody>
      </p:sp>
      <p:sp>
        <p:nvSpPr>
          <p:cNvPr id="346115" name="TextBox 1"/>
          <p:cNvSpPr txBox="1"/>
          <p:nvPr/>
        </p:nvSpPr>
        <p:spPr>
          <a:xfrm>
            <a:off x="962025" y="3181350"/>
            <a:ext cx="12701588" cy="1862138"/>
          </a:xfrm>
          <a:prstGeom prst="rect">
            <a:avLst/>
          </a:prstGeom>
          <a:noFill/>
          <a:ln w="9525">
            <a:noFill/>
          </a:ln>
        </p:spPr>
        <p:txBody>
          <a:bodyPr lIns="140717" tIns="70359" rIns="140717" bIns="70359">
            <a:spAutoFit/>
          </a:bodyPr>
          <a:p>
            <a:pPr>
              <a:lnSpc>
                <a:spcPct val="130000"/>
              </a:lnSpc>
            </a:pPr>
            <a:r>
              <a:rPr lang="zh-CN" altLang="en-US" sz="4300" dirty="0">
                <a:latin typeface="黑体" panose="02010609060101010101" pitchFamily="49" charset="-122"/>
                <a:ea typeface="黑体" panose="02010609060101010101" pitchFamily="49" charset="-122"/>
              </a:rPr>
              <a:t>陆桥运输是链接海运的联运方式，按照性质不同分为不同类型。</a:t>
            </a:r>
            <a:endParaRPr lang="en-US" altLang="zh-CN" sz="4300" dirty="0">
              <a:latin typeface="黑体" panose="02010609060101010101" pitchFamily="49" charset="-122"/>
              <a:ea typeface="黑体" panose="02010609060101010101" pitchFamily="49" charset="-122"/>
            </a:endParaRPr>
          </a:p>
        </p:txBody>
      </p:sp>
      <p:pic>
        <p:nvPicPr>
          <p:cNvPr id="346116" name="Picture 2"/>
          <p:cNvPicPr>
            <a:picLocks noChangeAspect="1"/>
          </p:cNvPicPr>
          <p:nvPr/>
        </p:nvPicPr>
        <p:blipFill>
          <a:blip r:embed="rId1"/>
          <a:stretch>
            <a:fillRect/>
          </a:stretch>
        </p:blipFill>
        <p:spPr>
          <a:xfrm>
            <a:off x="11623675" y="7153275"/>
            <a:ext cx="2755900" cy="3097213"/>
          </a:xfrm>
          <a:prstGeom prst="rect">
            <a:avLst/>
          </a:prstGeom>
          <a:noFill/>
          <a:ln w="9525">
            <a:noFill/>
          </a:ln>
        </p:spPr>
      </p:pic>
      <p:sp>
        <p:nvSpPr>
          <p:cNvPr id="346117" name="TextBox 5"/>
          <p:cNvSpPr txBox="1"/>
          <p:nvPr/>
        </p:nvSpPr>
        <p:spPr>
          <a:xfrm>
            <a:off x="1417638" y="7043738"/>
            <a:ext cx="8505825" cy="711200"/>
          </a:xfrm>
          <a:prstGeom prst="rect">
            <a:avLst/>
          </a:prstGeom>
          <a:noFill/>
          <a:ln w="9525">
            <a:noFill/>
          </a:ln>
        </p:spPr>
        <p:txBody>
          <a:bodyPr lIns="140717" tIns="70359" rIns="140717" bIns="70359">
            <a:spAutoFit/>
          </a:bodyPr>
          <a:p>
            <a:r>
              <a:rPr lang="zh-CN" altLang="en-US" sz="3700" dirty="0">
                <a:latin typeface="Arial" panose="020B0604020202020204" pitchFamily="34" charset="0"/>
              </a:rPr>
              <a:t>请阅读本单元的拓展知识</a:t>
            </a:r>
            <a:endParaRPr lang="zh-CN" altLang="en-US" sz="3700" dirty="0">
              <a:latin typeface="Arial" panose="020B0604020202020204" pitchFamily="34" charset="0"/>
            </a:endParaRPr>
          </a:p>
        </p:txBody>
      </p:sp>
    </p:spTree>
  </p:cSld>
  <p:clrMapOvr>
    <a:masterClrMapping/>
  </p:clrMapOvr>
  <p:transition>
    <p:fade/>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Rectangle 2"/>
          <p:cNvSpPr>
            <a:spLocks noGrp="1"/>
          </p:cNvSpPr>
          <p:nvPr>
            <p:ph type="title" idx="4294967295"/>
          </p:nvPr>
        </p:nvSpPr>
        <p:spPr>
          <a:xfrm>
            <a:off x="5503863" y="280988"/>
            <a:ext cx="7953375" cy="838200"/>
          </a:xfrm>
          <a:ln>
            <a:miter/>
          </a:ln>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55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mj-ea"/>
                <a:cs typeface="+mj-cs"/>
              </a:rPr>
              <a:t>实  训</a:t>
            </a:r>
            <a:endParaRPr kumimoji="0" lang="zh-CN" altLang="en-US" sz="5500" b="1" i="0" u="none" strike="noStrike" kern="0" cap="none" spc="0" normalizeH="0" baseline="0" noProof="1">
              <a:ln>
                <a:noFill/>
              </a:ln>
              <a:solidFill>
                <a:schemeClr val="bg1"/>
              </a:solidFill>
              <a:effectLst>
                <a:outerShdw blurRad="38100" dist="38100" dir="2700000">
                  <a:srgbClr val="FFFFFF"/>
                </a:outerShdw>
              </a:effectLst>
              <a:uLnTx/>
              <a:uFillTx/>
              <a:latin typeface="楷体_GB2312" pitchFamily="49" charset="-122"/>
              <a:ea typeface="+mj-ea"/>
              <a:cs typeface="+mj-cs"/>
            </a:endParaRPr>
          </a:p>
        </p:txBody>
      </p:sp>
      <p:sp>
        <p:nvSpPr>
          <p:cNvPr id="347139" name="TextBox 1"/>
          <p:cNvSpPr txBox="1"/>
          <p:nvPr/>
        </p:nvSpPr>
        <p:spPr>
          <a:xfrm>
            <a:off x="962025" y="3181350"/>
            <a:ext cx="12701588" cy="2325688"/>
          </a:xfrm>
          <a:prstGeom prst="rect">
            <a:avLst/>
          </a:prstGeom>
          <a:noFill/>
          <a:ln w="9525">
            <a:noFill/>
          </a:ln>
        </p:spPr>
        <p:txBody>
          <a:bodyPr lIns="140717" tIns="70359" rIns="140717" bIns="70359">
            <a:spAutoFit/>
          </a:bodyPr>
          <a:p>
            <a:pPr>
              <a:lnSpc>
                <a:spcPct val="130000"/>
              </a:lnSpc>
            </a:pPr>
            <a:endParaRPr lang="en-US" altLang="zh-CN" sz="4300" dirty="0">
              <a:latin typeface="黑体" panose="02010609060101010101" pitchFamily="49" charset="-122"/>
              <a:ea typeface="黑体" panose="02010609060101010101" pitchFamily="49" charset="-122"/>
            </a:endParaRPr>
          </a:p>
          <a:p>
            <a:pPr>
              <a:lnSpc>
                <a:spcPct val="200000"/>
              </a:lnSpc>
            </a:pPr>
            <a:r>
              <a:rPr lang="zh-CN" altLang="en-US" sz="4300" dirty="0">
                <a:latin typeface="黑体" panose="02010609060101010101" pitchFamily="49" charset="-122"/>
                <a:ea typeface="黑体" panose="02010609060101010101" pitchFamily="49" charset="-122"/>
              </a:rPr>
              <a:t>如何选择陆桥运输的类型？</a:t>
            </a:r>
            <a:endParaRPr lang="zh-CN" altLang="en-US" sz="4300" dirty="0">
              <a:latin typeface="黑体" panose="02010609060101010101" pitchFamily="49" charset="-122"/>
              <a:ea typeface="黑体" panose="02010609060101010101" pitchFamily="49" charset="-122"/>
            </a:endParaRPr>
          </a:p>
        </p:txBody>
      </p:sp>
      <p:sp>
        <p:nvSpPr>
          <p:cNvPr id="23556" name="Text Box 4"/>
          <p:cNvSpPr txBox="1"/>
          <p:nvPr/>
        </p:nvSpPr>
        <p:spPr>
          <a:xfrm>
            <a:off x="5045075" y="2000250"/>
            <a:ext cx="6126163" cy="1465263"/>
          </a:xfrm>
          <a:prstGeom prst="rect">
            <a:avLst/>
          </a:prstGeom>
          <a:noFill/>
          <a:ln w="9525">
            <a:noFill/>
            <a:miter/>
          </a:ln>
        </p:spPr>
        <p:txBody>
          <a:bodyPr lIns="140717" tIns="70359" rIns="140717" bIns="70359">
            <a:spAutoFit/>
          </a:bodyPr>
          <a:lstStyle/>
          <a:p>
            <a:pPr marR="0" defTabSz="914400">
              <a:buClrTx/>
              <a:buSzTx/>
              <a:buFontTx/>
              <a:buNone/>
              <a:defRPr/>
            </a:pPr>
            <a:r>
              <a:rPr kumimoji="0" lang="zh-CN" altLang="en-US" sz="6800" b="1" kern="1200" cap="none" spc="0" normalizeH="0" baseline="0" noProof="1">
                <a:solidFill>
                  <a:srgbClr val="0066CC"/>
                </a:solidFill>
                <a:latin typeface="Arial" panose="020B0604020202020204" pitchFamily="34" charset="0"/>
                <a:ea typeface="黑体" panose="02010609060101010101" pitchFamily="49" charset="-122"/>
                <a:cs typeface="+mn-ea"/>
              </a:rPr>
              <a:t>思考</a:t>
            </a:r>
            <a:endParaRPr kumimoji="0" lang="zh-CN" altLang="en-US" sz="6800" b="1" kern="1200" cap="none" spc="0" normalizeH="0" baseline="0" noProof="1">
              <a:solidFill>
                <a:srgbClr val="0066CC"/>
              </a:solidFill>
              <a:latin typeface="Arial" panose="020B0604020202020204" pitchFamily="34" charset="0"/>
              <a:ea typeface="黑体" panose="02010609060101010101" pitchFamily="49" charset="-122"/>
              <a:cs typeface="+mn-cs"/>
            </a:endParaRPr>
          </a:p>
          <a:p>
            <a:pPr marR="0" defTabSz="914400">
              <a:buClrTx/>
              <a:buSzTx/>
              <a:buFontTx/>
              <a:buNone/>
              <a:defRPr/>
            </a:pPr>
            <a:endParaRPr kumimoji="0" lang="zh-CN" altLang="en-US" kern="1200" cap="none" spc="0" normalizeH="0" baseline="0" noProof="1">
              <a:solidFill>
                <a:srgbClr val="0066FF"/>
              </a:solidFill>
              <a:effectLst>
                <a:outerShdw blurRad="38100" dist="38100" dir="2700000">
                  <a:srgbClr val="000000"/>
                </a:outerShdw>
              </a:effectLst>
              <a:latin typeface="Arial" panose="020B0604020202020204" pitchFamily="34" charset="0"/>
              <a:ea typeface="宋体" panose="02010600030101010101" pitchFamily="2" charset="-122"/>
              <a:cs typeface="+mn-cs"/>
            </a:endParaRPr>
          </a:p>
        </p:txBody>
      </p:sp>
      <p:pic>
        <p:nvPicPr>
          <p:cNvPr id="347141" name="Picture 2"/>
          <p:cNvPicPr>
            <a:picLocks noChangeAspect="1"/>
          </p:cNvPicPr>
          <p:nvPr/>
        </p:nvPicPr>
        <p:blipFill>
          <a:blip r:embed="rId1"/>
          <a:stretch>
            <a:fillRect/>
          </a:stretch>
        </p:blipFill>
        <p:spPr>
          <a:xfrm>
            <a:off x="11623675" y="7153275"/>
            <a:ext cx="2755900" cy="3097213"/>
          </a:xfrm>
          <a:prstGeom prst="rect">
            <a:avLst/>
          </a:prstGeom>
          <a:noFill/>
          <a:ln w="9525">
            <a:noFill/>
          </a:ln>
        </p:spPr>
      </p:pic>
      <p:sp>
        <p:nvSpPr>
          <p:cNvPr id="347142" name="TextBox 5"/>
          <p:cNvSpPr txBox="1"/>
          <p:nvPr/>
        </p:nvSpPr>
        <p:spPr>
          <a:xfrm>
            <a:off x="1417638" y="7043738"/>
            <a:ext cx="8505825" cy="711200"/>
          </a:xfrm>
          <a:prstGeom prst="rect">
            <a:avLst/>
          </a:prstGeom>
          <a:noFill/>
          <a:ln w="9525">
            <a:noFill/>
          </a:ln>
        </p:spPr>
        <p:txBody>
          <a:bodyPr lIns="140717" tIns="70359" rIns="140717" bIns="70359">
            <a:spAutoFit/>
          </a:bodyPr>
          <a:p>
            <a:r>
              <a:rPr lang="zh-CN" altLang="en-US" sz="3700" dirty="0">
                <a:latin typeface="Arial" panose="020B0604020202020204" pitchFamily="34" charset="0"/>
              </a:rPr>
              <a:t>请阅读本单元的拓展知识</a:t>
            </a:r>
            <a:endParaRPr lang="zh-CN" altLang="en-US" sz="3700" dirty="0">
              <a:latin typeface="Arial" panose="020B0604020202020204" pitchFamily="34" charset="0"/>
            </a:endParaRPr>
          </a:p>
        </p:txBody>
      </p:sp>
    </p:spTree>
  </p:cSld>
  <p:clrMapOvr>
    <a:masterClrMapping/>
  </p:clrMapOvr>
  <p:transition>
    <p:fade/>
  </p:transition>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62" name="Rectangle 2"/>
          <p:cNvSpPr>
            <a:spLocks noGrp="1"/>
          </p:cNvSpPr>
          <p:nvPr>
            <p:ph type="title"/>
          </p:nvPr>
        </p:nvSpPr>
        <p:spPr>
          <a:xfrm>
            <a:off x="962025" y="1354138"/>
            <a:ext cx="12961938" cy="1462087"/>
          </a:xfrm>
          <a:ln/>
        </p:spPr>
        <p:txBody>
          <a:bodyPr vert="horz" wrap="square" lIns="140717" tIns="70359" rIns="140717" bIns="70359" anchor="ctr" anchorCtr="0"/>
          <a:p>
            <a:pPr algn="ctr"/>
            <a:r>
              <a:rPr lang="zh-CN" altLang="en-US" dirty="0">
                <a:solidFill>
                  <a:schemeClr val="tx1"/>
                </a:solidFill>
              </a:rPr>
              <a:t>（一）海铁联运出口业务流程</a:t>
            </a:r>
            <a:endParaRPr lang="zh-CN" altLang="en-US" dirty="0">
              <a:solidFill>
                <a:schemeClr val="tx1"/>
              </a:solidFill>
            </a:endParaRPr>
          </a:p>
        </p:txBody>
      </p:sp>
      <p:grpSp>
        <p:nvGrpSpPr>
          <p:cNvPr id="348163" name="Group 3"/>
          <p:cNvGrpSpPr/>
          <p:nvPr/>
        </p:nvGrpSpPr>
        <p:grpSpPr>
          <a:xfrm>
            <a:off x="1303338" y="2965450"/>
            <a:ext cx="12249150" cy="6224588"/>
            <a:chOff x="0" y="0"/>
            <a:chExt cx="12247" cy="6575"/>
          </a:xfrm>
        </p:grpSpPr>
        <p:sp>
          <p:nvSpPr>
            <p:cNvPr id="348165" name="AutoShape 4"/>
            <p:cNvSpPr/>
            <p:nvPr/>
          </p:nvSpPr>
          <p:spPr>
            <a:xfrm>
              <a:off x="0" y="0"/>
              <a:ext cx="3171" cy="834"/>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zh-CN" dirty="0">
                  <a:latin typeface="Arial" panose="020B0604020202020204" pitchFamily="34" charset="0"/>
                  <a:ea typeface="黑体" panose="02010609060101010101" pitchFamily="49" charset="-122"/>
                </a:rPr>
                <a:t>接受托运申请</a:t>
              </a:r>
              <a:endParaRPr lang="zh-CN" altLang="zh-CN" dirty="0">
                <a:latin typeface="Arial" panose="020B0604020202020204" pitchFamily="34" charset="0"/>
                <a:ea typeface="黑体" panose="02010609060101010101" pitchFamily="49" charset="-122"/>
              </a:endParaRPr>
            </a:p>
            <a:p>
              <a:pPr algn="ctr"/>
              <a:r>
                <a:rPr lang="zh-CN" altLang="zh-CN" dirty="0">
                  <a:latin typeface="Arial" panose="020B0604020202020204" pitchFamily="34" charset="0"/>
                  <a:ea typeface="黑体" panose="02010609060101010101" pitchFamily="49" charset="-122"/>
                </a:rPr>
                <a:t>订立多式联运合同</a:t>
              </a:r>
              <a:endParaRPr lang="zh-CN" altLang="zh-CN" dirty="0">
                <a:latin typeface="Arial" panose="020B0604020202020204" pitchFamily="34" charset="0"/>
                <a:ea typeface="黑体" panose="02010609060101010101" pitchFamily="49" charset="-122"/>
              </a:endParaRPr>
            </a:p>
          </p:txBody>
        </p:sp>
        <p:sp>
          <p:nvSpPr>
            <p:cNvPr id="348166" name="AutoShape 5"/>
            <p:cNvSpPr/>
            <p:nvPr/>
          </p:nvSpPr>
          <p:spPr>
            <a:xfrm>
              <a:off x="4485" y="0"/>
              <a:ext cx="3389" cy="938"/>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zh-CN" dirty="0">
                  <a:latin typeface="Arial" panose="020B0604020202020204" pitchFamily="34" charset="0"/>
                  <a:ea typeface="黑体" panose="02010609060101010101" pitchFamily="49" charset="-122"/>
                </a:rPr>
                <a:t>编制月计划、日计划</a:t>
              </a:r>
              <a:endParaRPr lang="zh-CN" altLang="zh-CN" dirty="0">
                <a:latin typeface="Arial" panose="020B0604020202020204" pitchFamily="34" charset="0"/>
                <a:ea typeface="黑体" panose="02010609060101010101" pitchFamily="49" charset="-122"/>
              </a:endParaRPr>
            </a:p>
          </p:txBody>
        </p:sp>
        <p:sp>
          <p:nvSpPr>
            <p:cNvPr id="348167" name="AutoShape 6"/>
            <p:cNvSpPr/>
            <p:nvPr/>
          </p:nvSpPr>
          <p:spPr>
            <a:xfrm>
              <a:off x="9075" y="0"/>
              <a:ext cx="3063" cy="834"/>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zh-CN" dirty="0">
                  <a:latin typeface="Arial" panose="020B0604020202020204" pitchFamily="34" charset="0"/>
                  <a:ea typeface="黑体" panose="02010609060101010101" pitchFamily="49" charset="-122"/>
                </a:rPr>
                <a:t>订车、订舱</a:t>
              </a:r>
              <a:endParaRPr lang="zh-CN" altLang="zh-CN" dirty="0">
                <a:latin typeface="Arial" panose="020B0604020202020204" pitchFamily="34" charset="0"/>
                <a:ea typeface="黑体" panose="02010609060101010101" pitchFamily="49" charset="-122"/>
              </a:endParaRPr>
            </a:p>
          </p:txBody>
        </p:sp>
        <p:sp>
          <p:nvSpPr>
            <p:cNvPr id="348168" name="AutoShape 7"/>
            <p:cNvSpPr/>
            <p:nvPr/>
          </p:nvSpPr>
          <p:spPr>
            <a:xfrm>
              <a:off x="9075" y="1772"/>
              <a:ext cx="3172" cy="939"/>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zh-CN" dirty="0">
                  <a:latin typeface="Arial" panose="020B0604020202020204" pitchFamily="34" charset="0"/>
                  <a:ea typeface="黑体" panose="02010609060101010101" pitchFamily="49" charset="-122"/>
                </a:rPr>
                <a:t>提取空箱</a:t>
              </a:r>
              <a:endParaRPr lang="zh-CN" altLang="zh-CN" dirty="0">
                <a:latin typeface="Arial" panose="020B0604020202020204" pitchFamily="34" charset="0"/>
                <a:ea typeface="黑体" panose="02010609060101010101" pitchFamily="49" charset="-122"/>
              </a:endParaRPr>
            </a:p>
          </p:txBody>
        </p:sp>
        <p:sp>
          <p:nvSpPr>
            <p:cNvPr id="348169" name="AutoShape 8"/>
            <p:cNvSpPr/>
            <p:nvPr/>
          </p:nvSpPr>
          <p:spPr>
            <a:xfrm>
              <a:off x="4701" y="1877"/>
              <a:ext cx="3170" cy="939"/>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zh-CN" dirty="0">
                  <a:latin typeface="Arial" panose="020B0604020202020204" pitchFamily="34" charset="0"/>
                  <a:ea typeface="黑体" panose="02010609060101010101" pitchFamily="49" charset="-122"/>
                </a:rPr>
                <a:t>货物进库场</a:t>
              </a:r>
              <a:endParaRPr lang="zh-CN" altLang="zh-CN" dirty="0">
                <a:latin typeface="Arial" panose="020B0604020202020204" pitchFamily="34" charset="0"/>
                <a:ea typeface="黑体" panose="02010609060101010101" pitchFamily="49" charset="-122"/>
              </a:endParaRPr>
            </a:p>
          </p:txBody>
        </p:sp>
        <p:sp>
          <p:nvSpPr>
            <p:cNvPr id="348170" name="AutoShape 9"/>
            <p:cNvSpPr/>
            <p:nvPr/>
          </p:nvSpPr>
          <p:spPr>
            <a:xfrm>
              <a:off x="108" y="1878"/>
              <a:ext cx="3063" cy="835"/>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zh-CN" dirty="0">
                  <a:latin typeface="Arial" panose="020B0604020202020204" pitchFamily="34" charset="0"/>
                  <a:ea typeface="黑体" panose="02010609060101010101" pitchFamily="49" charset="-122"/>
                </a:rPr>
                <a:t>报关报检</a:t>
              </a:r>
              <a:endParaRPr lang="zh-CN" altLang="zh-CN" dirty="0">
                <a:latin typeface="Arial" panose="020B0604020202020204" pitchFamily="34" charset="0"/>
                <a:ea typeface="黑体" panose="02010609060101010101" pitchFamily="49" charset="-122"/>
              </a:endParaRPr>
            </a:p>
          </p:txBody>
        </p:sp>
        <p:sp>
          <p:nvSpPr>
            <p:cNvPr id="348171" name="AutoShape 10"/>
            <p:cNvSpPr/>
            <p:nvPr/>
          </p:nvSpPr>
          <p:spPr>
            <a:xfrm>
              <a:off x="109" y="3652"/>
              <a:ext cx="3172" cy="1044"/>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zh-CN" dirty="0">
                  <a:latin typeface="Arial" panose="020B0604020202020204" pitchFamily="34" charset="0"/>
                  <a:ea typeface="黑体" panose="02010609060101010101" pitchFamily="49" charset="-122"/>
                </a:rPr>
                <a:t>申请火车车皮</a:t>
              </a:r>
              <a:endParaRPr lang="zh-CN" altLang="zh-CN" dirty="0">
                <a:latin typeface="Arial" panose="020B0604020202020204" pitchFamily="34" charset="0"/>
                <a:ea typeface="黑体" panose="02010609060101010101" pitchFamily="49" charset="-122"/>
              </a:endParaRPr>
            </a:p>
            <a:p>
              <a:pPr algn="ctr"/>
              <a:r>
                <a:rPr lang="zh-CN" altLang="zh-CN" dirty="0">
                  <a:latin typeface="Arial" panose="020B0604020202020204" pitchFamily="34" charset="0"/>
                  <a:ea typeface="黑体" panose="02010609060101010101" pitchFamily="49" charset="-122"/>
                </a:rPr>
                <a:t>办理货物装车</a:t>
              </a:r>
              <a:endParaRPr lang="zh-CN" altLang="zh-CN" dirty="0">
                <a:latin typeface="Arial" panose="020B0604020202020204" pitchFamily="34" charset="0"/>
                <a:ea typeface="黑体" panose="02010609060101010101" pitchFamily="49" charset="-122"/>
              </a:endParaRPr>
            </a:p>
          </p:txBody>
        </p:sp>
        <p:sp>
          <p:nvSpPr>
            <p:cNvPr id="348172" name="AutoShape 11"/>
            <p:cNvSpPr/>
            <p:nvPr/>
          </p:nvSpPr>
          <p:spPr>
            <a:xfrm>
              <a:off x="4592" y="3757"/>
              <a:ext cx="3608" cy="940"/>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zh-CN" dirty="0">
                  <a:latin typeface="Arial" panose="020B0604020202020204" pitchFamily="34" charset="0"/>
                  <a:ea typeface="黑体" panose="02010609060101010101" pitchFamily="49" charset="-122"/>
                </a:rPr>
                <a:t>签发全程多式联运提单</a:t>
              </a:r>
              <a:endParaRPr lang="zh-CN" altLang="zh-CN" dirty="0">
                <a:latin typeface="Arial" panose="020B0604020202020204" pitchFamily="34" charset="0"/>
                <a:ea typeface="黑体" panose="02010609060101010101" pitchFamily="49" charset="-122"/>
              </a:endParaRPr>
            </a:p>
          </p:txBody>
        </p:sp>
        <p:sp>
          <p:nvSpPr>
            <p:cNvPr id="348173" name="AutoShape 12"/>
            <p:cNvSpPr/>
            <p:nvPr/>
          </p:nvSpPr>
          <p:spPr>
            <a:xfrm>
              <a:off x="9075" y="3652"/>
              <a:ext cx="3063" cy="836"/>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zh-CN" dirty="0">
                  <a:latin typeface="Arial" panose="020B0604020202020204" pitchFamily="34" charset="0"/>
                  <a:ea typeface="黑体" panose="02010609060101010101" pitchFamily="49" charset="-122"/>
                </a:rPr>
                <a:t>传递货运信息</a:t>
              </a:r>
              <a:endParaRPr lang="zh-CN" altLang="zh-CN" dirty="0">
                <a:latin typeface="Arial" panose="020B0604020202020204" pitchFamily="34" charset="0"/>
                <a:ea typeface="黑体" panose="02010609060101010101" pitchFamily="49" charset="-122"/>
              </a:endParaRPr>
            </a:p>
            <a:p>
              <a:pPr algn="ctr"/>
              <a:r>
                <a:rPr lang="zh-CN" altLang="zh-CN" dirty="0">
                  <a:latin typeface="Arial" panose="020B0604020202020204" pitchFamily="34" charset="0"/>
                  <a:ea typeface="黑体" panose="02010609060101010101" pitchFamily="49" charset="-122"/>
                </a:rPr>
                <a:t>寄送相关单证</a:t>
              </a:r>
              <a:endParaRPr lang="zh-CN" altLang="zh-CN" dirty="0">
                <a:latin typeface="Arial" panose="020B0604020202020204" pitchFamily="34" charset="0"/>
                <a:ea typeface="黑体" panose="02010609060101010101" pitchFamily="49" charset="-122"/>
              </a:endParaRPr>
            </a:p>
          </p:txBody>
        </p:sp>
        <p:sp>
          <p:nvSpPr>
            <p:cNvPr id="348174" name="AutoShape 13"/>
            <p:cNvSpPr/>
            <p:nvPr/>
          </p:nvSpPr>
          <p:spPr>
            <a:xfrm>
              <a:off x="9076" y="5531"/>
              <a:ext cx="3171" cy="939"/>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zh-CN" dirty="0">
                  <a:latin typeface="Arial" panose="020B0604020202020204" pitchFamily="34" charset="0"/>
                  <a:ea typeface="黑体" panose="02010609060101010101" pitchFamily="49" charset="-122"/>
                </a:rPr>
                <a:t>中转港的海关手续</a:t>
              </a:r>
              <a:endParaRPr lang="zh-CN" altLang="zh-CN" dirty="0">
                <a:latin typeface="Arial" panose="020B0604020202020204" pitchFamily="34" charset="0"/>
                <a:ea typeface="黑体" panose="02010609060101010101" pitchFamily="49" charset="-122"/>
              </a:endParaRPr>
            </a:p>
          </p:txBody>
        </p:sp>
        <p:sp>
          <p:nvSpPr>
            <p:cNvPr id="348175" name="AutoShape 14"/>
            <p:cNvSpPr/>
            <p:nvPr/>
          </p:nvSpPr>
          <p:spPr>
            <a:xfrm>
              <a:off x="4701" y="5636"/>
              <a:ext cx="3390" cy="939"/>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zh-CN" dirty="0">
                  <a:latin typeface="Arial" panose="020B0604020202020204" pitchFamily="34" charset="0"/>
                  <a:ea typeface="黑体" panose="02010609060101010101" pitchFamily="49" charset="-122"/>
                </a:rPr>
                <a:t>制作货运单据</a:t>
              </a:r>
              <a:endParaRPr lang="zh-CN" altLang="zh-CN" dirty="0">
                <a:latin typeface="Arial" panose="020B0604020202020204" pitchFamily="34" charset="0"/>
                <a:ea typeface="黑体" panose="02010609060101010101" pitchFamily="49" charset="-122"/>
              </a:endParaRPr>
            </a:p>
          </p:txBody>
        </p:sp>
        <p:sp>
          <p:nvSpPr>
            <p:cNvPr id="348176" name="AutoShape 15"/>
            <p:cNvSpPr/>
            <p:nvPr/>
          </p:nvSpPr>
          <p:spPr>
            <a:xfrm>
              <a:off x="217" y="5531"/>
              <a:ext cx="2953" cy="1044"/>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zh-CN" dirty="0">
                  <a:latin typeface="Arial" panose="020B0604020202020204" pitchFamily="34" charset="0"/>
                  <a:ea typeface="黑体" panose="02010609060101010101" pitchFamily="49" charset="-122"/>
                </a:rPr>
                <a:t>货交船公司</a:t>
              </a:r>
              <a:endParaRPr lang="zh-CN" altLang="zh-CN" dirty="0">
                <a:latin typeface="Arial" panose="020B0604020202020204" pitchFamily="34" charset="0"/>
                <a:ea typeface="黑体" panose="02010609060101010101" pitchFamily="49" charset="-122"/>
              </a:endParaRPr>
            </a:p>
            <a:p>
              <a:pPr algn="ctr"/>
              <a:r>
                <a:rPr lang="zh-CN" altLang="zh-CN" dirty="0">
                  <a:latin typeface="Arial" panose="020B0604020202020204" pitchFamily="34" charset="0"/>
                  <a:ea typeface="黑体" panose="02010609060101010101" pitchFamily="49" charset="-122"/>
                </a:rPr>
                <a:t>船公司签发提单</a:t>
              </a:r>
              <a:endParaRPr lang="zh-CN" altLang="zh-CN" dirty="0">
                <a:latin typeface="Arial" panose="020B0604020202020204" pitchFamily="34" charset="0"/>
                <a:ea typeface="黑体" panose="02010609060101010101" pitchFamily="49" charset="-122"/>
              </a:endParaRPr>
            </a:p>
          </p:txBody>
        </p:sp>
        <p:cxnSp>
          <p:nvCxnSpPr>
            <p:cNvPr id="348177" name="AutoShape 16"/>
            <p:cNvCxnSpPr>
              <a:stCxn id="348165" idx="3"/>
            </p:cNvCxnSpPr>
            <p:nvPr/>
          </p:nvCxnSpPr>
          <p:spPr>
            <a:xfrm flipV="1">
              <a:off x="3171" y="415"/>
              <a:ext cx="1312" cy="1"/>
            </a:xfrm>
            <a:prstGeom prst="straightConnector1">
              <a:avLst/>
            </a:prstGeom>
            <a:ln w="63500" cap="flat" cmpd="sng">
              <a:solidFill>
                <a:schemeClr val="tx1"/>
              </a:solidFill>
              <a:prstDash val="solid"/>
              <a:headEnd type="none" w="med" len="med"/>
              <a:tailEnd type="triangle" w="med" len="med"/>
            </a:ln>
          </p:spPr>
        </p:cxnSp>
        <p:cxnSp>
          <p:nvCxnSpPr>
            <p:cNvPr id="348178" name="AutoShape 17"/>
            <p:cNvCxnSpPr/>
            <p:nvPr/>
          </p:nvCxnSpPr>
          <p:spPr>
            <a:xfrm flipV="1">
              <a:off x="7872" y="520"/>
              <a:ext cx="1203" cy="2"/>
            </a:xfrm>
            <a:prstGeom prst="straightConnector1">
              <a:avLst/>
            </a:prstGeom>
            <a:ln w="63500" cap="flat" cmpd="sng">
              <a:solidFill>
                <a:schemeClr val="tx1"/>
              </a:solidFill>
              <a:prstDash val="solid"/>
              <a:miter/>
              <a:headEnd type="none" w="med" len="med"/>
              <a:tailEnd type="triangle" w="med" len="med"/>
            </a:ln>
          </p:spPr>
        </p:cxnSp>
        <p:cxnSp>
          <p:nvCxnSpPr>
            <p:cNvPr id="348179" name="AutoShape 18"/>
            <p:cNvCxnSpPr/>
            <p:nvPr/>
          </p:nvCxnSpPr>
          <p:spPr>
            <a:xfrm flipH="1">
              <a:off x="10574" y="833"/>
              <a:ext cx="31" cy="1032"/>
            </a:xfrm>
            <a:prstGeom prst="straightConnector1">
              <a:avLst/>
            </a:prstGeom>
            <a:ln w="63500" cap="flat" cmpd="sng">
              <a:solidFill>
                <a:schemeClr val="tx1"/>
              </a:solidFill>
              <a:prstDash val="solid"/>
              <a:miter/>
              <a:headEnd type="none" w="med" len="med"/>
              <a:tailEnd type="triangle" w="med" len="med"/>
            </a:ln>
          </p:spPr>
        </p:cxnSp>
        <p:cxnSp>
          <p:nvCxnSpPr>
            <p:cNvPr id="348180" name="AutoShape 19"/>
            <p:cNvCxnSpPr/>
            <p:nvPr/>
          </p:nvCxnSpPr>
          <p:spPr>
            <a:xfrm flipH="1" flipV="1">
              <a:off x="7871" y="2397"/>
              <a:ext cx="1203" cy="1"/>
            </a:xfrm>
            <a:prstGeom prst="straightConnector1">
              <a:avLst/>
            </a:prstGeom>
            <a:ln w="63500" cap="flat" cmpd="sng">
              <a:solidFill>
                <a:schemeClr val="tx1"/>
              </a:solidFill>
              <a:prstDash val="solid"/>
              <a:miter/>
              <a:headEnd type="none" w="med" len="med"/>
              <a:tailEnd type="triangle" w="med" len="med"/>
            </a:ln>
          </p:spPr>
        </p:cxnSp>
        <p:cxnSp>
          <p:nvCxnSpPr>
            <p:cNvPr id="348181" name="AutoShape 20"/>
            <p:cNvCxnSpPr>
              <a:stCxn id="348169" idx="1"/>
            </p:cNvCxnSpPr>
            <p:nvPr/>
          </p:nvCxnSpPr>
          <p:spPr>
            <a:xfrm flipH="1">
              <a:off x="3169" y="2347"/>
              <a:ext cx="1531" cy="52"/>
            </a:xfrm>
            <a:prstGeom prst="straightConnector1">
              <a:avLst/>
            </a:prstGeom>
            <a:ln w="63500" cap="flat" cmpd="sng">
              <a:solidFill>
                <a:schemeClr val="tx1"/>
              </a:solidFill>
              <a:prstDash val="solid"/>
              <a:miter/>
              <a:headEnd type="none" w="med" len="med"/>
              <a:tailEnd type="triangle" w="med" len="med"/>
            </a:ln>
          </p:spPr>
        </p:cxnSp>
        <p:cxnSp>
          <p:nvCxnSpPr>
            <p:cNvPr id="348182" name="AutoShape 21"/>
            <p:cNvCxnSpPr/>
            <p:nvPr/>
          </p:nvCxnSpPr>
          <p:spPr>
            <a:xfrm flipV="1">
              <a:off x="3279" y="4069"/>
              <a:ext cx="1312" cy="2"/>
            </a:xfrm>
            <a:prstGeom prst="straightConnector1">
              <a:avLst/>
            </a:prstGeom>
            <a:ln w="63500" cap="flat" cmpd="sng">
              <a:solidFill>
                <a:schemeClr val="tx1"/>
              </a:solidFill>
              <a:prstDash val="solid"/>
              <a:miter/>
              <a:headEnd type="none" w="med" len="med"/>
              <a:tailEnd type="triangle" w="med" len="med"/>
            </a:ln>
          </p:spPr>
        </p:cxnSp>
        <p:cxnSp>
          <p:nvCxnSpPr>
            <p:cNvPr id="348183" name="AutoShape 22"/>
            <p:cNvCxnSpPr/>
            <p:nvPr/>
          </p:nvCxnSpPr>
          <p:spPr>
            <a:xfrm flipV="1">
              <a:off x="8200" y="4278"/>
              <a:ext cx="875" cy="2"/>
            </a:xfrm>
            <a:prstGeom prst="straightConnector1">
              <a:avLst/>
            </a:prstGeom>
            <a:ln w="63500" cap="flat" cmpd="sng">
              <a:solidFill>
                <a:schemeClr val="tx1"/>
              </a:solidFill>
              <a:prstDash val="solid"/>
              <a:miter/>
              <a:headEnd type="none" w="med" len="med"/>
              <a:tailEnd type="triangle" w="med" len="med"/>
            </a:ln>
          </p:spPr>
        </p:cxnSp>
        <p:cxnSp>
          <p:nvCxnSpPr>
            <p:cNvPr id="348184" name="AutoShape 23"/>
            <p:cNvCxnSpPr/>
            <p:nvPr/>
          </p:nvCxnSpPr>
          <p:spPr>
            <a:xfrm flipH="1">
              <a:off x="1581" y="2712"/>
              <a:ext cx="58" cy="938"/>
            </a:xfrm>
            <a:prstGeom prst="straightConnector1">
              <a:avLst/>
            </a:prstGeom>
            <a:ln w="63500" cap="flat" cmpd="sng">
              <a:solidFill>
                <a:schemeClr val="tx1"/>
              </a:solidFill>
              <a:prstDash val="solid"/>
              <a:headEnd type="none" w="med" len="med"/>
              <a:tailEnd type="triangle" w="med" len="med"/>
            </a:ln>
          </p:spPr>
        </p:cxnSp>
        <p:cxnSp>
          <p:nvCxnSpPr>
            <p:cNvPr id="348185" name="AutoShape 24"/>
            <p:cNvCxnSpPr/>
            <p:nvPr/>
          </p:nvCxnSpPr>
          <p:spPr>
            <a:xfrm>
              <a:off x="10386" y="4487"/>
              <a:ext cx="2" cy="983"/>
            </a:xfrm>
            <a:prstGeom prst="straightConnector1">
              <a:avLst/>
            </a:prstGeom>
            <a:ln w="63500" cap="flat" cmpd="sng">
              <a:solidFill>
                <a:schemeClr val="tx1"/>
              </a:solidFill>
              <a:prstDash val="solid"/>
              <a:headEnd type="none" w="med" len="med"/>
              <a:tailEnd type="triangle" w="med" len="med"/>
            </a:ln>
          </p:spPr>
        </p:cxnSp>
        <p:cxnSp>
          <p:nvCxnSpPr>
            <p:cNvPr id="348186" name="AutoShape 25"/>
            <p:cNvCxnSpPr/>
            <p:nvPr/>
          </p:nvCxnSpPr>
          <p:spPr>
            <a:xfrm flipH="1" flipV="1">
              <a:off x="7979" y="5946"/>
              <a:ext cx="1095" cy="1"/>
            </a:xfrm>
            <a:prstGeom prst="straightConnector1">
              <a:avLst/>
            </a:prstGeom>
            <a:ln w="63500" cap="flat" cmpd="sng">
              <a:solidFill>
                <a:schemeClr val="tx1"/>
              </a:solidFill>
              <a:prstDash val="solid"/>
              <a:headEnd type="none" w="med" len="med"/>
              <a:tailEnd type="triangle" w="med" len="med"/>
            </a:ln>
          </p:spPr>
        </p:cxnSp>
        <p:cxnSp>
          <p:nvCxnSpPr>
            <p:cNvPr id="348187" name="AutoShape 26"/>
            <p:cNvCxnSpPr>
              <a:stCxn id="348175" idx="1"/>
            </p:cNvCxnSpPr>
            <p:nvPr/>
          </p:nvCxnSpPr>
          <p:spPr>
            <a:xfrm flipH="1">
              <a:off x="3169" y="6105"/>
              <a:ext cx="1531" cy="52"/>
            </a:xfrm>
            <a:prstGeom prst="straightConnector1">
              <a:avLst/>
            </a:prstGeom>
            <a:ln w="63500" cap="flat" cmpd="sng">
              <a:solidFill>
                <a:schemeClr val="tx1"/>
              </a:solidFill>
              <a:prstDash val="solid"/>
              <a:headEnd type="none" w="med" len="med"/>
              <a:tailEnd type="triangle" w="med" len="med"/>
            </a:ln>
          </p:spPr>
        </p:cxnSp>
      </p:grpSp>
      <p:sp>
        <p:nvSpPr>
          <p:cNvPr id="348164" name="标题 1"/>
          <p:cNvSpPr>
            <a:spLocks noGrp="1"/>
          </p:cNvSpPr>
          <p:nvPr/>
        </p:nvSpPr>
        <p:spPr>
          <a:xfrm>
            <a:off x="720725" y="409575"/>
            <a:ext cx="12960350" cy="838200"/>
          </a:xfrm>
          <a:prstGeom prst="rect">
            <a:avLst/>
          </a:prstGeom>
          <a:noFill/>
          <a:ln w="9525">
            <a:noFill/>
          </a:ln>
        </p:spPr>
        <p:txBody>
          <a:bodyPr lIns="140717" tIns="70359" rIns="140717" bIns="70359" anchor="ctr" anchorCtr="1"/>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algn="r">
              <a:spcBef>
                <a:spcPct val="0"/>
              </a:spcBef>
              <a:buNone/>
            </a:pPr>
            <a:r>
              <a:rPr lang="zh-CN" altLang="en-US" sz="6200" dirty="0">
                <a:solidFill>
                  <a:schemeClr val="bg1"/>
                </a:solidFill>
              </a:rPr>
              <a:t>四、海铁联运流程</a:t>
            </a:r>
            <a:endParaRPr lang="zh-CN" altLang="en-US" sz="6200" dirty="0">
              <a:solidFill>
                <a:schemeClr val="bg1"/>
              </a:solidFill>
            </a:endParaRPr>
          </a:p>
        </p:txBody>
      </p:sp>
    </p:spTree>
  </p:cSld>
  <p:clrMapOvr>
    <a:masterClrMapping/>
  </p:clrMapOvr>
  <p:transition spd="slow">
    <p:pull dir="ru"/>
  </p:transition>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49186" name="Group 2"/>
          <p:cNvGrpSpPr/>
          <p:nvPr/>
        </p:nvGrpSpPr>
        <p:grpSpPr>
          <a:xfrm>
            <a:off x="1303338" y="2965450"/>
            <a:ext cx="12249150" cy="6224588"/>
            <a:chOff x="0" y="0"/>
            <a:chExt cx="12247" cy="6575"/>
          </a:xfrm>
        </p:grpSpPr>
        <p:sp>
          <p:nvSpPr>
            <p:cNvPr id="349189" name="AutoShape 3"/>
            <p:cNvSpPr/>
            <p:nvPr/>
          </p:nvSpPr>
          <p:spPr>
            <a:xfrm>
              <a:off x="0" y="0"/>
              <a:ext cx="3171" cy="834"/>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zh-CN" dirty="0">
                  <a:latin typeface="Arial" panose="020B0604020202020204" pitchFamily="34" charset="0"/>
                  <a:ea typeface="黑体" panose="02010609060101010101" pitchFamily="49" charset="-122"/>
                </a:rPr>
                <a:t>接受托运申请</a:t>
              </a:r>
              <a:endParaRPr lang="zh-CN" altLang="zh-CN" dirty="0">
                <a:latin typeface="Arial" panose="020B0604020202020204" pitchFamily="34" charset="0"/>
                <a:ea typeface="黑体" panose="02010609060101010101" pitchFamily="49" charset="-122"/>
              </a:endParaRPr>
            </a:p>
            <a:p>
              <a:pPr algn="ctr"/>
              <a:r>
                <a:rPr lang="zh-CN" altLang="zh-CN" dirty="0">
                  <a:latin typeface="Arial" panose="020B0604020202020204" pitchFamily="34" charset="0"/>
                  <a:ea typeface="黑体" panose="02010609060101010101" pitchFamily="49" charset="-122"/>
                </a:rPr>
                <a:t>订立多式联运合同</a:t>
              </a:r>
              <a:endParaRPr lang="zh-CN" altLang="zh-CN" dirty="0">
                <a:latin typeface="Arial" panose="020B0604020202020204" pitchFamily="34" charset="0"/>
                <a:ea typeface="黑体" panose="02010609060101010101" pitchFamily="49" charset="-122"/>
              </a:endParaRPr>
            </a:p>
          </p:txBody>
        </p:sp>
        <p:sp>
          <p:nvSpPr>
            <p:cNvPr id="349190" name="AutoShape 4"/>
            <p:cNvSpPr/>
            <p:nvPr/>
          </p:nvSpPr>
          <p:spPr>
            <a:xfrm>
              <a:off x="4485" y="0"/>
              <a:ext cx="3389" cy="938"/>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zh-CN" dirty="0">
                  <a:latin typeface="Arial" panose="020B0604020202020204" pitchFamily="34" charset="0"/>
                  <a:ea typeface="黑体" panose="02010609060101010101" pitchFamily="49" charset="-122"/>
                </a:rPr>
                <a:t>订舱</a:t>
              </a:r>
              <a:endParaRPr lang="zh-CN" altLang="zh-CN" dirty="0">
                <a:latin typeface="Arial" panose="020B0604020202020204" pitchFamily="34" charset="0"/>
                <a:ea typeface="黑体" panose="02010609060101010101" pitchFamily="49" charset="-122"/>
              </a:endParaRPr>
            </a:p>
            <a:p>
              <a:pPr algn="ctr"/>
              <a:r>
                <a:rPr lang="zh-CN" altLang="zh-CN" dirty="0">
                  <a:latin typeface="Arial" panose="020B0604020202020204" pitchFamily="34" charset="0"/>
                  <a:ea typeface="黑体" panose="02010609060101010101" pitchFamily="49" charset="-122"/>
                </a:rPr>
                <a:t>申请车皮</a:t>
              </a:r>
              <a:endParaRPr lang="zh-CN" altLang="zh-CN" dirty="0">
                <a:latin typeface="Arial" panose="020B0604020202020204" pitchFamily="34" charset="0"/>
                <a:ea typeface="黑体" panose="02010609060101010101" pitchFamily="49" charset="-122"/>
              </a:endParaRPr>
            </a:p>
          </p:txBody>
        </p:sp>
        <p:sp>
          <p:nvSpPr>
            <p:cNvPr id="349191" name="AutoShape 5"/>
            <p:cNvSpPr/>
            <p:nvPr/>
          </p:nvSpPr>
          <p:spPr>
            <a:xfrm>
              <a:off x="9075" y="0"/>
              <a:ext cx="3063" cy="834"/>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zh-CN" dirty="0">
                  <a:latin typeface="Arial" panose="020B0604020202020204" pitchFamily="34" charset="0"/>
                  <a:ea typeface="黑体" panose="02010609060101010101" pitchFamily="49" charset="-122"/>
                </a:rPr>
                <a:t>准备集装箱装船</a:t>
              </a:r>
              <a:endParaRPr lang="zh-CN" altLang="zh-CN" dirty="0">
                <a:latin typeface="Arial" panose="020B0604020202020204" pitchFamily="34" charset="0"/>
                <a:ea typeface="黑体" panose="02010609060101010101" pitchFamily="49" charset="-122"/>
              </a:endParaRPr>
            </a:p>
          </p:txBody>
        </p:sp>
        <p:sp>
          <p:nvSpPr>
            <p:cNvPr id="349192" name="AutoShape 6"/>
            <p:cNvSpPr/>
            <p:nvPr/>
          </p:nvSpPr>
          <p:spPr>
            <a:xfrm>
              <a:off x="9075" y="1772"/>
              <a:ext cx="3172" cy="939"/>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zh-CN" dirty="0">
                  <a:latin typeface="Arial" panose="020B0604020202020204" pitchFamily="34" charset="0"/>
                  <a:ea typeface="黑体" panose="02010609060101010101" pitchFamily="49" charset="-122"/>
                </a:rPr>
                <a:t>签发多式联运提单</a:t>
              </a:r>
              <a:endParaRPr lang="zh-CN" altLang="zh-CN" dirty="0">
                <a:latin typeface="Arial" panose="020B0604020202020204" pitchFamily="34" charset="0"/>
                <a:ea typeface="黑体" panose="02010609060101010101" pitchFamily="49" charset="-122"/>
              </a:endParaRPr>
            </a:p>
            <a:p>
              <a:pPr algn="ctr"/>
              <a:r>
                <a:rPr lang="zh-CN" altLang="zh-CN" dirty="0">
                  <a:latin typeface="Arial" panose="020B0604020202020204" pitchFamily="34" charset="0"/>
                  <a:ea typeface="黑体" panose="02010609060101010101" pitchFamily="49" charset="-122"/>
                </a:rPr>
                <a:t>收取海运提单</a:t>
              </a:r>
              <a:endParaRPr lang="zh-CN" altLang="zh-CN" dirty="0">
                <a:latin typeface="Arial" panose="020B0604020202020204" pitchFamily="34" charset="0"/>
                <a:ea typeface="黑体" panose="02010609060101010101" pitchFamily="49" charset="-122"/>
              </a:endParaRPr>
            </a:p>
          </p:txBody>
        </p:sp>
        <p:sp>
          <p:nvSpPr>
            <p:cNvPr id="349193" name="AutoShape 7"/>
            <p:cNvSpPr/>
            <p:nvPr/>
          </p:nvSpPr>
          <p:spPr>
            <a:xfrm>
              <a:off x="4701" y="1877"/>
              <a:ext cx="3170" cy="939"/>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zh-CN" dirty="0">
                  <a:latin typeface="Arial" panose="020B0604020202020204" pitchFamily="34" charset="0"/>
                  <a:ea typeface="黑体" panose="02010609060101010101" pitchFamily="49" charset="-122"/>
                </a:rPr>
                <a:t>传递货运信息</a:t>
              </a:r>
              <a:endParaRPr lang="zh-CN" altLang="zh-CN" dirty="0">
                <a:latin typeface="Arial" panose="020B0604020202020204" pitchFamily="34" charset="0"/>
                <a:ea typeface="黑体" panose="02010609060101010101" pitchFamily="49" charset="-122"/>
              </a:endParaRPr>
            </a:p>
            <a:p>
              <a:pPr algn="ctr"/>
              <a:r>
                <a:rPr lang="zh-CN" altLang="zh-CN" dirty="0">
                  <a:latin typeface="Arial" panose="020B0604020202020204" pitchFamily="34" charset="0"/>
                  <a:ea typeface="黑体" panose="02010609060101010101" pitchFamily="49" charset="-122"/>
                </a:rPr>
                <a:t>寄送相关单证</a:t>
              </a:r>
              <a:endParaRPr lang="zh-CN" altLang="zh-CN" dirty="0">
                <a:latin typeface="Arial" panose="020B0604020202020204" pitchFamily="34" charset="0"/>
                <a:ea typeface="黑体" panose="02010609060101010101" pitchFamily="49" charset="-122"/>
              </a:endParaRPr>
            </a:p>
          </p:txBody>
        </p:sp>
        <p:sp>
          <p:nvSpPr>
            <p:cNvPr id="349194" name="AutoShape 8"/>
            <p:cNvSpPr/>
            <p:nvPr/>
          </p:nvSpPr>
          <p:spPr>
            <a:xfrm>
              <a:off x="114" y="1927"/>
              <a:ext cx="3063" cy="835"/>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zh-CN" dirty="0">
                  <a:latin typeface="Arial" panose="020B0604020202020204" pitchFamily="34" charset="0"/>
                  <a:ea typeface="黑体" panose="02010609060101010101" pitchFamily="49" charset="-122"/>
                </a:rPr>
                <a:t>中转港的海关转关</a:t>
              </a:r>
              <a:endParaRPr lang="zh-CN" altLang="zh-CN" dirty="0">
                <a:latin typeface="Arial" panose="020B0604020202020204" pitchFamily="34" charset="0"/>
                <a:ea typeface="黑体" panose="02010609060101010101" pitchFamily="49" charset="-122"/>
              </a:endParaRPr>
            </a:p>
          </p:txBody>
        </p:sp>
        <p:sp>
          <p:nvSpPr>
            <p:cNvPr id="349195" name="AutoShape 9"/>
            <p:cNvSpPr/>
            <p:nvPr/>
          </p:nvSpPr>
          <p:spPr>
            <a:xfrm>
              <a:off x="109" y="3652"/>
              <a:ext cx="3172" cy="1044"/>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zh-CN" dirty="0">
                  <a:latin typeface="Arial" panose="020B0604020202020204" pitchFamily="34" charset="0"/>
                  <a:ea typeface="黑体" panose="02010609060101010101" pitchFamily="49" charset="-122"/>
                </a:rPr>
                <a:t>制作货运单据</a:t>
              </a:r>
              <a:endParaRPr lang="zh-CN" altLang="zh-CN" dirty="0">
                <a:latin typeface="Arial" panose="020B0604020202020204" pitchFamily="34" charset="0"/>
                <a:ea typeface="黑体" panose="02010609060101010101" pitchFamily="49" charset="-122"/>
              </a:endParaRPr>
            </a:p>
          </p:txBody>
        </p:sp>
        <p:sp>
          <p:nvSpPr>
            <p:cNvPr id="349196" name="AutoShape 10"/>
            <p:cNvSpPr/>
            <p:nvPr/>
          </p:nvSpPr>
          <p:spPr>
            <a:xfrm>
              <a:off x="4592" y="3756"/>
              <a:ext cx="3608" cy="940"/>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zh-CN" dirty="0">
                  <a:latin typeface="Arial" panose="020B0604020202020204" pitchFamily="34" charset="0"/>
                  <a:ea typeface="黑体" panose="02010609060101010101" pitchFamily="49" charset="-122"/>
                </a:rPr>
                <a:t>货交铁路</a:t>
              </a:r>
              <a:endParaRPr lang="zh-CN" altLang="zh-CN" dirty="0">
                <a:latin typeface="Arial" panose="020B0604020202020204" pitchFamily="34" charset="0"/>
                <a:ea typeface="黑体" panose="02010609060101010101" pitchFamily="49" charset="-122"/>
              </a:endParaRPr>
            </a:p>
            <a:p>
              <a:pPr algn="ctr"/>
              <a:r>
                <a:rPr lang="zh-CN" altLang="zh-CN" dirty="0">
                  <a:latin typeface="Arial" panose="020B0604020202020204" pitchFamily="34" charset="0"/>
                  <a:ea typeface="黑体" panose="02010609060101010101" pitchFamily="49" charset="-122"/>
                </a:rPr>
                <a:t>铁路部门签发运单</a:t>
              </a:r>
              <a:endParaRPr lang="zh-CN" altLang="zh-CN" dirty="0">
                <a:latin typeface="Arial" panose="020B0604020202020204" pitchFamily="34" charset="0"/>
                <a:ea typeface="黑体" panose="02010609060101010101" pitchFamily="49" charset="-122"/>
              </a:endParaRPr>
            </a:p>
          </p:txBody>
        </p:sp>
        <p:sp>
          <p:nvSpPr>
            <p:cNvPr id="349197" name="AutoShape 11"/>
            <p:cNvSpPr/>
            <p:nvPr/>
          </p:nvSpPr>
          <p:spPr>
            <a:xfrm>
              <a:off x="9075" y="3652"/>
              <a:ext cx="3063" cy="835"/>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zh-CN" dirty="0">
                  <a:latin typeface="Arial" panose="020B0604020202020204" pitchFamily="34" charset="0"/>
                  <a:ea typeface="黑体" panose="02010609060101010101" pitchFamily="49" charset="-122"/>
                </a:rPr>
                <a:t>传递货运信息</a:t>
              </a:r>
              <a:endParaRPr lang="zh-CN" altLang="zh-CN" dirty="0">
                <a:latin typeface="Arial" panose="020B0604020202020204" pitchFamily="34" charset="0"/>
                <a:ea typeface="黑体" panose="02010609060101010101" pitchFamily="49" charset="-122"/>
              </a:endParaRPr>
            </a:p>
            <a:p>
              <a:pPr algn="ctr"/>
              <a:r>
                <a:rPr lang="zh-CN" altLang="zh-CN" dirty="0">
                  <a:latin typeface="Arial" panose="020B0604020202020204" pitchFamily="34" charset="0"/>
                  <a:ea typeface="黑体" panose="02010609060101010101" pitchFamily="49" charset="-122"/>
                </a:rPr>
                <a:t>寄送相关单证</a:t>
              </a:r>
              <a:endParaRPr lang="zh-CN" altLang="zh-CN" dirty="0">
                <a:latin typeface="Arial" panose="020B0604020202020204" pitchFamily="34" charset="0"/>
                <a:ea typeface="黑体" panose="02010609060101010101" pitchFamily="49" charset="-122"/>
              </a:endParaRPr>
            </a:p>
          </p:txBody>
        </p:sp>
        <p:sp>
          <p:nvSpPr>
            <p:cNvPr id="349198" name="AutoShape 12"/>
            <p:cNvSpPr/>
            <p:nvPr/>
          </p:nvSpPr>
          <p:spPr>
            <a:xfrm>
              <a:off x="9076" y="5531"/>
              <a:ext cx="3171" cy="939"/>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en-US" dirty="0">
                  <a:latin typeface="Arial" panose="020B0604020202020204" pitchFamily="34" charset="0"/>
                  <a:ea typeface="黑体" panose="02010609060101010101" pitchFamily="49" charset="-122"/>
                </a:rPr>
                <a:t>办理海关手续</a:t>
              </a:r>
              <a:endParaRPr lang="zh-CN" altLang="en-US" dirty="0">
                <a:latin typeface="Arial" panose="020B0604020202020204" pitchFamily="34" charset="0"/>
                <a:ea typeface="黑体" panose="02010609060101010101" pitchFamily="49" charset="-122"/>
              </a:endParaRPr>
            </a:p>
          </p:txBody>
        </p:sp>
        <p:sp>
          <p:nvSpPr>
            <p:cNvPr id="349199" name="AutoShape 13"/>
            <p:cNvSpPr/>
            <p:nvPr/>
          </p:nvSpPr>
          <p:spPr>
            <a:xfrm>
              <a:off x="4701" y="5635"/>
              <a:ext cx="3390" cy="940"/>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zh-CN" dirty="0">
                  <a:latin typeface="Arial" panose="020B0604020202020204" pitchFamily="34" charset="0"/>
                  <a:ea typeface="黑体" panose="02010609060101010101" pitchFamily="49" charset="-122"/>
                </a:rPr>
                <a:t>从铁路部门提取货物</a:t>
              </a:r>
              <a:endParaRPr lang="zh-CN" altLang="zh-CN" dirty="0">
                <a:latin typeface="Arial" panose="020B0604020202020204" pitchFamily="34" charset="0"/>
                <a:ea typeface="黑体" panose="02010609060101010101" pitchFamily="49" charset="-122"/>
              </a:endParaRPr>
            </a:p>
          </p:txBody>
        </p:sp>
        <p:sp>
          <p:nvSpPr>
            <p:cNvPr id="349200" name="AutoShape 14"/>
            <p:cNvSpPr/>
            <p:nvPr/>
          </p:nvSpPr>
          <p:spPr>
            <a:xfrm>
              <a:off x="217" y="5531"/>
              <a:ext cx="2953" cy="1044"/>
            </a:xfrm>
            <a:prstGeom prst="flowChartProcess">
              <a:avLst/>
            </a:prstGeom>
            <a:solidFill>
              <a:schemeClr val="accent1"/>
            </a:solidFill>
            <a:ln w="9525" cap="flat" cmpd="sng">
              <a:solidFill>
                <a:schemeClr val="tx1"/>
              </a:solidFill>
              <a:prstDash val="solid"/>
              <a:miter/>
              <a:headEnd type="none" w="med" len="med"/>
              <a:tailEnd type="none" w="med" len="med"/>
            </a:ln>
          </p:spPr>
          <p:txBody>
            <a:bodyPr wrap="none" anchor="ctr" anchorCtr="0"/>
            <a:p>
              <a:pPr algn="ctr"/>
              <a:r>
                <a:rPr lang="zh-CN" altLang="en-US" dirty="0">
                  <a:latin typeface="Arial" panose="020B0604020202020204" pitchFamily="34" charset="0"/>
                  <a:ea typeface="黑体" panose="02010609060101010101" pitchFamily="49" charset="-122"/>
                </a:rPr>
                <a:t>交付货物给收货人</a:t>
              </a:r>
              <a:endParaRPr lang="zh-CN" altLang="en-US" dirty="0">
                <a:latin typeface="Arial" panose="020B0604020202020204" pitchFamily="34" charset="0"/>
                <a:ea typeface="黑体" panose="02010609060101010101" pitchFamily="49" charset="-122"/>
              </a:endParaRPr>
            </a:p>
          </p:txBody>
        </p:sp>
        <p:cxnSp>
          <p:nvCxnSpPr>
            <p:cNvPr id="349201" name="AutoShape 15"/>
            <p:cNvCxnSpPr>
              <a:stCxn id="349189" idx="3"/>
            </p:cNvCxnSpPr>
            <p:nvPr/>
          </p:nvCxnSpPr>
          <p:spPr>
            <a:xfrm flipV="1">
              <a:off x="3171" y="413"/>
              <a:ext cx="1312" cy="1"/>
            </a:xfrm>
            <a:prstGeom prst="straightConnector1">
              <a:avLst/>
            </a:prstGeom>
            <a:ln w="63500" cap="flat" cmpd="sng">
              <a:solidFill>
                <a:schemeClr val="tx1"/>
              </a:solidFill>
              <a:prstDash val="solid"/>
              <a:miter/>
              <a:headEnd type="none" w="med" len="med"/>
              <a:tailEnd type="triangle" w="med" len="med"/>
            </a:ln>
          </p:spPr>
        </p:cxnSp>
        <p:cxnSp>
          <p:nvCxnSpPr>
            <p:cNvPr id="349202" name="AutoShape 16"/>
            <p:cNvCxnSpPr/>
            <p:nvPr/>
          </p:nvCxnSpPr>
          <p:spPr>
            <a:xfrm flipV="1">
              <a:off x="7872" y="518"/>
              <a:ext cx="1203" cy="1"/>
            </a:xfrm>
            <a:prstGeom prst="straightConnector1">
              <a:avLst/>
            </a:prstGeom>
            <a:ln w="63500" cap="flat" cmpd="sng">
              <a:solidFill>
                <a:schemeClr val="tx1"/>
              </a:solidFill>
              <a:prstDash val="solid"/>
              <a:headEnd type="none" w="med" len="med"/>
              <a:tailEnd type="triangle" w="med" len="med"/>
            </a:ln>
          </p:spPr>
        </p:cxnSp>
        <p:cxnSp>
          <p:nvCxnSpPr>
            <p:cNvPr id="349203" name="AutoShape 17"/>
            <p:cNvCxnSpPr/>
            <p:nvPr/>
          </p:nvCxnSpPr>
          <p:spPr>
            <a:xfrm flipH="1">
              <a:off x="10573" y="833"/>
              <a:ext cx="31" cy="1032"/>
            </a:xfrm>
            <a:prstGeom prst="straightConnector1">
              <a:avLst/>
            </a:prstGeom>
            <a:ln w="63500" cap="flat" cmpd="sng">
              <a:solidFill>
                <a:schemeClr val="tx1"/>
              </a:solidFill>
              <a:prstDash val="solid"/>
              <a:headEnd type="none" w="med" len="med"/>
              <a:tailEnd type="triangle" w="med" len="med"/>
            </a:ln>
          </p:spPr>
        </p:cxnSp>
        <p:cxnSp>
          <p:nvCxnSpPr>
            <p:cNvPr id="349204" name="AutoShape 18"/>
            <p:cNvCxnSpPr/>
            <p:nvPr/>
          </p:nvCxnSpPr>
          <p:spPr>
            <a:xfrm flipH="1" flipV="1">
              <a:off x="7870" y="2396"/>
              <a:ext cx="1203" cy="1"/>
            </a:xfrm>
            <a:prstGeom prst="straightConnector1">
              <a:avLst/>
            </a:prstGeom>
            <a:ln w="63500" cap="flat" cmpd="sng">
              <a:solidFill>
                <a:schemeClr val="tx1"/>
              </a:solidFill>
              <a:prstDash val="solid"/>
              <a:headEnd type="none" w="med" len="med"/>
              <a:tailEnd type="triangle" w="med" len="med"/>
            </a:ln>
          </p:spPr>
        </p:cxnSp>
        <p:cxnSp>
          <p:nvCxnSpPr>
            <p:cNvPr id="349205" name="AutoShape 19"/>
            <p:cNvCxnSpPr>
              <a:stCxn id="349193" idx="1"/>
            </p:cNvCxnSpPr>
            <p:nvPr/>
          </p:nvCxnSpPr>
          <p:spPr>
            <a:xfrm flipH="1">
              <a:off x="3168" y="2346"/>
              <a:ext cx="1531" cy="53"/>
            </a:xfrm>
            <a:prstGeom prst="straightConnector1">
              <a:avLst/>
            </a:prstGeom>
            <a:ln w="63500" cap="flat" cmpd="sng">
              <a:solidFill>
                <a:schemeClr val="tx1"/>
              </a:solidFill>
              <a:prstDash val="solid"/>
              <a:headEnd type="none" w="med" len="med"/>
              <a:tailEnd type="triangle" w="med" len="med"/>
            </a:ln>
          </p:spPr>
        </p:cxnSp>
        <p:cxnSp>
          <p:nvCxnSpPr>
            <p:cNvPr id="349206" name="AutoShape 20"/>
            <p:cNvCxnSpPr/>
            <p:nvPr/>
          </p:nvCxnSpPr>
          <p:spPr>
            <a:xfrm flipV="1">
              <a:off x="3279" y="4067"/>
              <a:ext cx="1312" cy="1"/>
            </a:xfrm>
            <a:prstGeom prst="straightConnector1">
              <a:avLst/>
            </a:prstGeom>
            <a:ln w="63500" cap="flat" cmpd="sng">
              <a:solidFill>
                <a:schemeClr val="tx1"/>
              </a:solidFill>
              <a:prstDash val="solid"/>
              <a:headEnd type="none" w="med" len="med"/>
              <a:tailEnd type="triangle" w="med" len="med"/>
            </a:ln>
          </p:spPr>
        </p:cxnSp>
        <p:cxnSp>
          <p:nvCxnSpPr>
            <p:cNvPr id="349207" name="AutoShape 21"/>
            <p:cNvCxnSpPr/>
            <p:nvPr/>
          </p:nvCxnSpPr>
          <p:spPr>
            <a:xfrm flipV="1">
              <a:off x="8200" y="4276"/>
              <a:ext cx="875" cy="1"/>
            </a:xfrm>
            <a:prstGeom prst="straightConnector1">
              <a:avLst/>
            </a:prstGeom>
            <a:ln w="63500" cap="flat" cmpd="sng">
              <a:solidFill>
                <a:schemeClr val="tx1"/>
              </a:solidFill>
              <a:prstDash val="solid"/>
              <a:headEnd type="none" w="med" len="med"/>
              <a:tailEnd type="triangle" w="med" len="med"/>
            </a:ln>
          </p:spPr>
        </p:cxnSp>
        <p:cxnSp>
          <p:nvCxnSpPr>
            <p:cNvPr id="349208" name="AutoShape 22"/>
            <p:cNvCxnSpPr/>
            <p:nvPr/>
          </p:nvCxnSpPr>
          <p:spPr>
            <a:xfrm flipH="1">
              <a:off x="1581" y="2712"/>
              <a:ext cx="58" cy="938"/>
            </a:xfrm>
            <a:prstGeom prst="straightConnector1">
              <a:avLst/>
            </a:prstGeom>
            <a:ln w="63500" cap="flat" cmpd="sng">
              <a:solidFill>
                <a:schemeClr val="tx1"/>
              </a:solidFill>
              <a:prstDash val="solid"/>
              <a:headEnd type="none" w="med" len="med"/>
              <a:tailEnd type="triangle" w="med" len="med"/>
            </a:ln>
          </p:spPr>
        </p:cxnSp>
        <p:cxnSp>
          <p:nvCxnSpPr>
            <p:cNvPr id="349209" name="AutoShape 23"/>
            <p:cNvCxnSpPr/>
            <p:nvPr/>
          </p:nvCxnSpPr>
          <p:spPr>
            <a:xfrm>
              <a:off x="10386" y="4487"/>
              <a:ext cx="2" cy="983"/>
            </a:xfrm>
            <a:prstGeom prst="straightConnector1">
              <a:avLst/>
            </a:prstGeom>
            <a:ln w="63500" cap="flat" cmpd="sng">
              <a:solidFill>
                <a:schemeClr val="tx1"/>
              </a:solidFill>
              <a:prstDash val="solid"/>
              <a:headEnd type="none" w="med" len="med"/>
              <a:tailEnd type="triangle" w="med" len="med"/>
            </a:ln>
          </p:spPr>
        </p:cxnSp>
        <p:cxnSp>
          <p:nvCxnSpPr>
            <p:cNvPr id="349210" name="AutoShape 24"/>
            <p:cNvCxnSpPr/>
            <p:nvPr/>
          </p:nvCxnSpPr>
          <p:spPr>
            <a:xfrm flipH="1" flipV="1">
              <a:off x="7978" y="5945"/>
              <a:ext cx="1095" cy="1"/>
            </a:xfrm>
            <a:prstGeom prst="straightConnector1">
              <a:avLst/>
            </a:prstGeom>
            <a:ln w="63500" cap="flat" cmpd="sng">
              <a:solidFill>
                <a:schemeClr val="tx1"/>
              </a:solidFill>
              <a:prstDash val="solid"/>
              <a:headEnd type="none" w="med" len="med"/>
              <a:tailEnd type="triangle" w="med" len="med"/>
            </a:ln>
          </p:spPr>
        </p:cxnSp>
        <p:cxnSp>
          <p:nvCxnSpPr>
            <p:cNvPr id="349211" name="AutoShape 25"/>
            <p:cNvCxnSpPr>
              <a:stCxn id="349199" idx="1"/>
            </p:cNvCxnSpPr>
            <p:nvPr/>
          </p:nvCxnSpPr>
          <p:spPr>
            <a:xfrm flipH="1">
              <a:off x="3168" y="6105"/>
              <a:ext cx="1531" cy="52"/>
            </a:xfrm>
            <a:prstGeom prst="straightConnector1">
              <a:avLst/>
            </a:prstGeom>
            <a:ln w="63500" cap="flat" cmpd="sng">
              <a:solidFill>
                <a:schemeClr val="tx1"/>
              </a:solidFill>
              <a:prstDash val="solid"/>
              <a:headEnd type="none" w="med" len="med"/>
              <a:tailEnd type="triangle" w="med" len="med"/>
            </a:ln>
          </p:spPr>
        </p:cxnSp>
      </p:grpSp>
      <p:sp>
        <p:nvSpPr>
          <p:cNvPr id="349187" name="Rectangle 26"/>
          <p:cNvSpPr>
            <a:spLocks noGrp="1"/>
          </p:cNvSpPr>
          <p:nvPr>
            <p:ph type="title"/>
          </p:nvPr>
        </p:nvSpPr>
        <p:spPr>
          <a:xfrm>
            <a:off x="962025" y="1354138"/>
            <a:ext cx="12961938" cy="1462087"/>
          </a:xfrm>
          <a:ln/>
        </p:spPr>
        <p:txBody>
          <a:bodyPr vert="horz" wrap="square" lIns="140717" tIns="70359" rIns="140717" bIns="70359" anchor="ctr" anchorCtr="0"/>
          <a:p>
            <a:pPr algn="ctr"/>
            <a:r>
              <a:rPr lang="zh-CN" altLang="en-US" dirty="0">
                <a:solidFill>
                  <a:schemeClr val="tx1"/>
                </a:solidFill>
              </a:rPr>
              <a:t>（二）海铁联运进口业务流程</a:t>
            </a:r>
            <a:endParaRPr lang="zh-CN" altLang="en-US" dirty="0">
              <a:solidFill>
                <a:schemeClr val="tx1"/>
              </a:solidFill>
            </a:endParaRPr>
          </a:p>
        </p:txBody>
      </p:sp>
      <p:sp>
        <p:nvSpPr>
          <p:cNvPr id="9243" name="标题 1"/>
          <p:cNvSpPr>
            <a:spLocks noGrp="1" noChangeArrowheads="1"/>
          </p:cNvSpPr>
          <p:nvPr/>
        </p:nvSpPr>
        <p:spPr bwMode="auto">
          <a:xfrm>
            <a:off x="720725" y="409575"/>
            <a:ext cx="1296035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40717" tIns="70359" rIns="140717" bIns="70359" anchor="ctr" anchorCtr="1"/>
          <a:lstStyle>
            <a:lvl1pPr algn="r" eaLnBrk="0" hangingPunct="0">
              <a:defRPr sz="2800">
                <a:solidFill>
                  <a:schemeClr val="bg1"/>
                </a:solidFill>
                <a:latin typeface="Arial" panose="020B0604020202020204" pitchFamily="34" charset="0"/>
                <a:ea typeface="黑体" panose="02010609060101010101" pitchFamily="49" charset="-122"/>
              </a:defRPr>
            </a:lvl1pPr>
            <a:lvl2pPr algn="r" eaLnBrk="0" hangingPunct="0">
              <a:defRPr sz="2800">
                <a:solidFill>
                  <a:schemeClr val="bg1"/>
                </a:solidFill>
                <a:latin typeface="Arial" panose="020B0604020202020204" pitchFamily="34" charset="0"/>
                <a:ea typeface="黑体" panose="02010609060101010101" pitchFamily="49" charset="-122"/>
              </a:defRPr>
            </a:lvl2pPr>
            <a:lvl3pPr algn="r" eaLnBrk="0" hangingPunct="0">
              <a:defRPr sz="2800">
                <a:solidFill>
                  <a:schemeClr val="bg1"/>
                </a:solidFill>
                <a:latin typeface="Arial" panose="020B0604020202020204" pitchFamily="34" charset="0"/>
                <a:ea typeface="黑体" panose="02010609060101010101" pitchFamily="49" charset="-122"/>
              </a:defRPr>
            </a:lvl3pPr>
            <a:lvl4pPr algn="r" eaLnBrk="0" hangingPunct="0">
              <a:defRPr sz="2800">
                <a:solidFill>
                  <a:schemeClr val="bg1"/>
                </a:solidFill>
                <a:latin typeface="Arial" panose="020B0604020202020204" pitchFamily="34" charset="0"/>
                <a:ea typeface="黑体" panose="02010609060101010101" pitchFamily="49" charset="-122"/>
              </a:defRPr>
            </a:lvl4pPr>
            <a:lvl5pPr algn="r" eaLnBrk="0" hangingPunct="0">
              <a:defRPr sz="2800">
                <a:solidFill>
                  <a:schemeClr val="bg1"/>
                </a:solidFill>
                <a:latin typeface="Arial" panose="020B0604020202020204" pitchFamily="34" charset="0"/>
                <a:ea typeface="黑体" panose="02010609060101010101" pitchFamily="49" charset="-122"/>
              </a:defRPr>
            </a:lvl5pPr>
            <a:lvl6pPr marL="457200" algn="r" eaLnBrk="0" fontAlgn="base" hangingPunct="0">
              <a:spcBef>
                <a:spcPct val="0"/>
              </a:spcBef>
              <a:spcAft>
                <a:spcPct val="0"/>
              </a:spcAft>
              <a:defRPr sz="2800">
                <a:solidFill>
                  <a:schemeClr val="bg1"/>
                </a:solidFill>
                <a:latin typeface="Arial" panose="020B0604020202020204" pitchFamily="34" charset="0"/>
                <a:ea typeface="黑体" panose="02010609060101010101" pitchFamily="49" charset="-122"/>
              </a:defRPr>
            </a:lvl6pPr>
            <a:lvl7pPr marL="914400" algn="r" eaLnBrk="0" fontAlgn="base" hangingPunct="0">
              <a:spcBef>
                <a:spcPct val="0"/>
              </a:spcBef>
              <a:spcAft>
                <a:spcPct val="0"/>
              </a:spcAft>
              <a:defRPr sz="2800">
                <a:solidFill>
                  <a:schemeClr val="bg1"/>
                </a:solidFill>
                <a:latin typeface="Arial" panose="020B0604020202020204" pitchFamily="34" charset="0"/>
                <a:ea typeface="黑体" panose="02010609060101010101" pitchFamily="49" charset="-122"/>
              </a:defRPr>
            </a:lvl7pPr>
            <a:lvl8pPr marL="1371600" algn="r" eaLnBrk="0" fontAlgn="base" hangingPunct="0">
              <a:spcBef>
                <a:spcPct val="0"/>
              </a:spcBef>
              <a:spcAft>
                <a:spcPct val="0"/>
              </a:spcAft>
              <a:defRPr sz="2800">
                <a:solidFill>
                  <a:schemeClr val="bg1"/>
                </a:solidFill>
                <a:latin typeface="Arial" panose="020B0604020202020204" pitchFamily="34" charset="0"/>
                <a:ea typeface="黑体" panose="02010609060101010101" pitchFamily="49" charset="-122"/>
              </a:defRPr>
            </a:lvl8pPr>
            <a:lvl9pPr marL="1828800" algn="r" eaLnBrk="0" fontAlgn="base" hangingPunct="0">
              <a:spcBef>
                <a:spcPct val="0"/>
              </a:spcBef>
              <a:spcAft>
                <a:spcPct val="0"/>
              </a:spcAft>
              <a:defRPr sz="2800">
                <a:solidFill>
                  <a:schemeClr val="bg1"/>
                </a:solidFill>
                <a:latin typeface="Arial" panose="020B0604020202020204" pitchFamily="34" charset="0"/>
                <a:ea typeface="黑体" panose="02010609060101010101" pitchFamily="49" charset="-122"/>
              </a:defRPr>
            </a:lvl9pPr>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200" b="1" i="0" u="none" strike="noStrike" kern="1200" cap="none" spc="0" normalizeH="0" baseline="0" noProof="0" smtClean="0">
                <a:ln>
                  <a:noFill/>
                </a:ln>
                <a:solidFill>
                  <a:schemeClr val="bg1"/>
                </a:solidFill>
                <a:effectLst>
                  <a:outerShdw blurRad="38100" dist="38100" dir="2700000" algn="tl">
                    <a:srgbClr val="C0C0C0"/>
                  </a:outerShdw>
                </a:effectLst>
                <a:uLnTx/>
                <a:uFillTx/>
                <a:latin typeface="楷体_GB2312" pitchFamily="49" charset="-122"/>
                <a:ea typeface="黑体" panose="02010609060101010101" pitchFamily="49" charset="-122"/>
                <a:cs typeface="+mn-cs"/>
              </a:rPr>
              <a:t>知识点拨</a:t>
            </a:r>
            <a:endParaRPr kumimoji="0" lang="zh-CN" altLang="en-US" sz="6200" b="0" i="0" u="none" strike="noStrike" kern="1200" cap="none" spc="0" normalizeH="0" baseline="0" noProof="0" smtClean="0">
              <a:ln>
                <a:noFill/>
              </a:ln>
              <a:solidFill>
                <a:schemeClr val="bg1"/>
              </a:solidFill>
              <a:effectLst/>
              <a:uLnTx/>
              <a:uFillTx/>
              <a:latin typeface="Arial" panose="020B0604020202020204" pitchFamily="34" charset="0"/>
              <a:ea typeface="黑体" panose="02010609060101010101" pitchFamily="49" charset="-122"/>
              <a:cs typeface="+mn-cs"/>
            </a:endParaRPr>
          </a:p>
        </p:txBody>
      </p:sp>
    </p:spTree>
  </p:cSld>
  <p:clrMapOvr>
    <a:masterClrMapping/>
  </p:clrMapOvr>
  <p:transition spd="slow">
    <p:pull dir="ru"/>
  </p:transition>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Rectangle 2"/>
          <p:cNvSpPr>
            <a:spLocks noGrp="1" noChangeArrowheads="1"/>
          </p:cNvSpPr>
          <p:nvPr>
            <p:ph type="title" idx="4294967295"/>
          </p:nvPr>
        </p:nvSpPr>
        <p:spPr>
          <a:xfrm>
            <a:off x="5503863" y="280988"/>
            <a:ext cx="7953375" cy="838200"/>
          </a:xfrm>
        </p:spPr>
        <p:txBody>
          <a:bodyPr vert="horz" wrap="square" lIns="140717" tIns="70359" rIns="140717" bIns="70359" numCol="1" anchor="ctr" anchorCtr="0" compatLnSpc="1"/>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49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rPr>
              <a:t>结  论</a:t>
            </a:r>
            <a:endParaRPr kumimoji="0" lang="zh-CN" altLang="en-US" sz="4900" b="1" i="0" u="none" strike="noStrike" kern="0" cap="none" spc="0" normalizeH="0" baseline="0" noProof="0">
              <a:ln>
                <a:noFill/>
              </a:ln>
              <a:solidFill>
                <a:schemeClr val="bg1"/>
              </a:solidFill>
              <a:effectLst>
                <a:outerShdw blurRad="38100" dist="38100" dir="2700000" algn="tl">
                  <a:srgbClr val="C0C0C0"/>
                </a:outerShdw>
              </a:effectLst>
              <a:uLnTx/>
              <a:uFillTx/>
              <a:latin typeface="楷体_GB2312" pitchFamily="49" charset="-122"/>
              <a:ea typeface="+mj-ea"/>
              <a:cs typeface="+mj-cs"/>
            </a:endParaRPr>
          </a:p>
        </p:txBody>
      </p:sp>
      <p:sp>
        <p:nvSpPr>
          <p:cNvPr id="350211" name="TextBox 1"/>
          <p:cNvSpPr txBox="1"/>
          <p:nvPr/>
        </p:nvSpPr>
        <p:spPr>
          <a:xfrm>
            <a:off x="962025" y="3181350"/>
            <a:ext cx="12701588" cy="2789238"/>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lnSpc>
                <a:spcPct val="200000"/>
              </a:lnSpc>
              <a:spcBef>
                <a:spcPct val="0"/>
              </a:spcBef>
              <a:buNone/>
            </a:pPr>
            <a:r>
              <a:rPr lang="zh-CN" altLang="en-US" sz="4300" dirty="0">
                <a:latin typeface="黑体" panose="02010609060101010101" pitchFamily="49" charset="-122"/>
              </a:rPr>
              <a:t>海铁联运铁路段要事先申请计划。</a:t>
            </a:r>
            <a:endParaRPr lang="zh-CN" altLang="en-US" sz="4300" dirty="0">
              <a:latin typeface="黑体" panose="02010609060101010101" pitchFamily="49" charset="-122"/>
            </a:endParaRPr>
          </a:p>
          <a:p>
            <a:pPr marL="0" lvl="0" indent="0" eaLnBrk="1" hangingPunct="1">
              <a:lnSpc>
                <a:spcPct val="200000"/>
              </a:lnSpc>
              <a:spcBef>
                <a:spcPct val="0"/>
              </a:spcBef>
              <a:buNone/>
            </a:pPr>
            <a:r>
              <a:rPr lang="zh-CN" altLang="en-US" sz="4300" dirty="0">
                <a:latin typeface="黑体" panose="02010609060101010101" pitchFamily="49" charset="-122"/>
              </a:rPr>
              <a:t>国际铁路货物联运各个国家转关要办理手续。</a:t>
            </a:r>
            <a:endParaRPr lang="zh-CN" altLang="en-US" sz="4300" dirty="0">
              <a:latin typeface="黑体" panose="02010609060101010101" pitchFamily="49" charset="-122"/>
            </a:endParaRPr>
          </a:p>
        </p:txBody>
      </p:sp>
      <p:pic>
        <p:nvPicPr>
          <p:cNvPr id="350212" name="Picture 2"/>
          <p:cNvPicPr>
            <a:picLocks noChangeAspect="1"/>
          </p:cNvPicPr>
          <p:nvPr/>
        </p:nvPicPr>
        <p:blipFill>
          <a:blip r:embed="rId1"/>
          <a:stretch>
            <a:fillRect/>
          </a:stretch>
        </p:blipFill>
        <p:spPr>
          <a:xfrm>
            <a:off x="11623675" y="7153275"/>
            <a:ext cx="2755900" cy="3097213"/>
          </a:xfrm>
          <a:prstGeom prst="rect">
            <a:avLst/>
          </a:prstGeom>
          <a:noFill/>
          <a:ln w="9525">
            <a:noFill/>
          </a:ln>
        </p:spPr>
      </p:pic>
      <p:sp>
        <p:nvSpPr>
          <p:cNvPr id="350213" name="TextBox 5"/>
          <p:cNvSpPr txBox="1"/>
          <p:nvPr/>
        </p:nvSpPr>
        <p:spPr>
          <a:xfrm>
            <a:off x="1417638" y="7043738"/>
            <a:ext cx="8505825" cy="711200"/>
          </a:xfrm>
          <a:prstGeom prst="rect">
            <a:avLst/>
          </a:prstGeom>
          <a:noFill/>
          <a:ln w="9525">
            <a:noFill/>
          </a:ln>
        </p:spPr>
        <p:txBody>
          <a:bodyPr lIns="140717" tIns="70359" rIns="140717" bIns="70359">
            <a:spAutoFit/>
          </a:bodyPr>
          <a:lstStyle>
            <a:lvl1pPr marL="527050" indent="-527050" algn="l" rtl="0" eaLnBrk="0" fontAlgn="base" hangingPunct="0">
              <a:spcBef>
                <a:spcPct val="20000"/>
              </a:spcBef>
              <a:spcAft>
                <a:spcPct val="0"/>
              </a:spcAft>
              <a:buChar char="•"/>
              <a:defRPr sz="2500">
                <a:solidFill>
                  <a:schemeClr val="tx1"/>
                </a:solidFill>
                <a:latin typeface="+mn-lt"/>
                <a:ea typeface="+mn-ea"/>
                <a:cs typeface="+mn-cs"/>
              </a:defRPr>
            </a:lvl1pPr>
            <a:lvl2pPr marL="1143000" indent="-440055" algn="l" rtl="0" eaLnBrk="0" fontAlgn="base" hangingPunct="0">
              <a:spcBef>
                <a:spcPct val="20000"/>
              </a:spcBef>
              <a:spcAft>
                <a:spcPct val="0"/>
              </a:spcAft>
              <a:buChar char="–"/>
              <a:defRPr sz="2500">
                <a:solidFill>
                  <a:schemeClr val="tx1"/>
                </a:solidFill>
                <a:latin typeface="+mn-lt"/>
                <a:ea typeface="+mn-ea"/>
              </a:defRPr>
            </a:lvl2pPr>
            <a:lvl3pPr marL="1758950" indent="-351155" algn="l" rtl="0" eaLnBrk="0" fontAlgn="base" hangingPunct="0">
              <a:spcBef>
                <a:spcPct val="20000"/>
              </a:spcBef>
              <a:spcAft>
                <a:spcPct val="0"/>
              </a:spcAft>
              <a:buChar char="•"/>
              <a:defRPr sz="2500">
                <a:solidFill>
                  <a:schemeClr val="tx1"/>
                </a:solidFill>
                <a:latin typeface="+mn-lt"/>
                <a:ea typeface="+mn-ea"/>
              </a:defRPr>
            </a:lvl3pPr>
            <a:lvl4pPr marL="2462530" indent="-351155" algn="l" rtl="0" eaLnBrk="0" fontAlgn="base" hangingPunct="0">
              <a:spcBef>
                <a:spcPct val="20000"/>
              </a:spcBef>
              <a:spcAft>
                <a:spcPct val="0"/>
              </a:spcAft>
              <a:buChar char="–"/>
              <a:defRPr sz="2500">
                <a:solidFill>
                  <a:schemeClr val="tx1"/>
                </a:solidFill>
                <a:latin typeface="+mn-lt"/>
                <a:ea typeface="+mn-ea"/>
              </a:defRPr>
            </a:lvl4pPr>
            <a:lvl5pPr marL="3165475" indent="-351155" algn="l" rtl="0" eaLnBrk="0" fontAlgn="base" hangingPunct="0">
              <a:spcBef>
                <a:spcPct val="20000"/>
              </a:spcBef>
              <a:spcAft>
                <a:spcPct val="0"/>
              </a:spcAft>
              <a:buChar char="»"/>
              <a:defRPr sz="2500">
                <a:solidFill>
                  <a:schemeClr val="tx1"/>
                </a:solidFill>
                <a:latin typeface="+mn-lt"/>
                <a:ea typeface="+mn-ea"/>
              </a:defRPr>
            </a:lvl5pPr>
          </a:lstStyle>
          <a:p>
            <a:pPr marL="0" lvl="0" indent="0" eaLnBrk="1" hangingPunct="1">
              <a:spcBef>
                <a:spcPct val="0"/>
              </a:spcBef>
              <a:buNone/>
            </a:pPr>
            <a:r>
              <a:rPr lang="zh-CN" altLang="en-US" sz="3700" dirty="0">
                <a:ea typeface="宋体" panose="02010600030101010101" pitchFamily="2" charset="-122"/>
              </a:rPr>
              <a:t>请阅读本单元的拓展知识</a:t>
            </a:r>
            <a:endParaRPr lang="zh-CN" altLang="en-US" sz="3700" dirty="0">
              <a:ea typeface="宋体" panose="02010600030101010101" pitchFamily="2" charset="-122"/>
            </a:endParaRPr>
          </a:p>
        </p:txBody>
      </p:sp>
    </p:spTree>
  </p:cSld>
  <p:clrMapOvr>
    <a:masterClrMapping/>
  </p:clrMapOvr>
  <p:transition>
    <p:fade/>
  </p:transition>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Rectangle 2"/>
          <p:cNvSpPr>
            <a:spLocks noChangeArrowheads="1"/>
          </p:cNvSpPr>
          <p:nvPr/>
        </p:nvSpPr>
        <p:spPr bwMode="auto">
          <a:xfrm>
            <a:off x="0" y="3503042"/>
            <a:ext cx="14401800" cy="1181095"/>
          </a:xfrm>
          <a:prstGeom prst="rect">
            <a:avLst/>
          </a:prstGeom>
          <a:noFill/>
          <a:ln>
            <a:noFill/>
          </a:ln>
          <a:effectLst/>
        </p:spPr>
        <p:txBody>
          <a:bodyPr lIns="143756" tIns="71882" rIns="143756" bIns="71882"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sz="9500" b="1" i="0" u="none" strike="noStrike" kern="1200" cap="none" spc="0" normalizeH="0" baseline="0" noProof="0" dirty="0">
                <a:ln cmpd="thickThin">
                  <a:solidFill>
                    <a:srgbClr val="99CCFF"/>
                  </a:solidFill>
                </a:ln>
                <a:solidFill>
                  <a:schemeClr val="bg1">
                    <a:alpha val="99000"/>
                  </a:schemeClr>
                </a:solidFill>
                <a:effectLst>
                  <a:outerShdw blurRad="38100" dist="101600" dir="2700000" algn="tl">
                    <a:srgbClr val="2A2A2A">
                      <a:alpha val="88000"/>
                    </a:srgbClr>
                  </a:outerShdw>
                </a:effectLst>
                <a:uLnTx/>
                <a:uFillTx/>
                <a:latin typeface="方正粗宋简体" pitchFamily="1" charset="-122"/>
                <a:ea typeface="宋体" panose="02010600030101010101" pitchFamily="2" charset="-122"/>
                <a:cs typeface="+mn-cs"/>
              </a:rPr>
              <a:t>Thank  you !</a:t>
            </a:r>
            <a:endParaRPr kumimoji="0" lang="en-US" sz="9500" b="1" i="0" u="none" strike="noStrike" kern="1200" cap="none" spc="0" normalizeH="0" baseline="0" noProof="0" dirty="0">
              <a:ln cmpd="thickThin">
                <a:solidFill>
                  <a:srgbClr val="99CCFF"/>
                </a:solidFill>
              </a:ln>
              <a:solidFill>
                <a:schemeClr val="bg1">
                  <a:alpha val="99000"/>
                </a:schemeClr>
              </a:solidFill>
              <a:effectLst>
                <a:outerShdw blurRad="38100" dist="101600" dir="2700000" algn="tl">
                  <a:srgbClr val="2A2A2A">
                    <a:alpha val="88000"/>
                  </a:srgbClr>
                </a:outerShdw>
              </a:effectLst>
              <a:uLnTx/>
              <a:uFillTx/>
              <a:latin typeface="方正粗宋简体" pitchFamily="1" charset="-122"/>
              <a:ea typeface="宋体" panose="02010600030101010101" pitchFamily="2" charset="-122"/>
              <a:cs typeface="+mn-cs"/>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fade">
                                      <p:cBhvr>
                                        <p:cTn id="7" dur="800" decel="100000"/>
                                        <p:tgtEl>
                                          <p:spTgt spid="17410"/>
                                        </p:tgtEl>
                                      </p:cBhvr>
                                    </p:animEffect>
                                    <p:anim calcmode="lin" valueType="num">
                                      <p:cBhvr>
                                        <p:cTn id="8" dur="800" decel="100000" fill="hold"/>
                                        <p:tgtEl>
                                          <p:spTgt spid="17410"/>
                                        </p:tgtEl>
                                        <p:attrNameLst>
                                          <p:attrName>style.rotation</p:attrName>
                                        </p:attrNameLst>
                                      </p:cBhvr>
                                      <p:tavLst>
                                        <p:tav tm="0">
                                          <p:val>
                                            <p:fltVal val="-90.000000"/>
                                          </p:val>
                                        </p:tav>
                                        <p:tav tm="100000">
                                          <p:val>
                                            <p:fltVal val="0.000000"/>
                                          </p:val>
                                        </p:tav>
                                      </p:tavLst>
                                    </p:anim>
                                    <p:anim calcmode="lin" valueType="num">
                                      <p:cBhvr>
                                        <p:cTn id="9" dur="800" decel="100000" fill="hold"/>
                                        <p:tgtEl>
                                          <p:spTgt spid="17410"/>
                                        </p:tgtEl>
                                        <p:attrNameLst>
                                          <p:attrName>ppt_x</p:attrName>
                                        </p:attrNameLst>
                                      </p:cBhvr>
                                      <p:tavLst>
                                        <p:tav tm="0">
                                          <p:val>
                                            <p:strVal val="#ppt_x+0.4"/>
                                          </p:val>
                                        </p:tav>
                                        <p:tav tm="100000">
                                          <p:val>
                                            <p:strVal val="#ppt_x-0.05"/>
                                          </p:val>
                                        </p:tav>
                                      </p:tavLst>
                                    </p:anim>
                                    <p:anim calcmode="lin" valueType="num">
                                      <p:cBhvr>
                                        <p:cTn id="10" dur="800" decel="100000" fill="hold"/>
                                        <p:tgtEl>
                                          <p:spTgt spid="1741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741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741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ISLIDE.VECTOR" val="#603541;"/>
</p:tagLst>
</file>

<file path=ppt/tags/tag2.xml><?xml version="1.0" encoding="utf-8"?>
<p:tagLst xmlns:p="http://schemas.openxmlformats.org/presentationml/2006/main">
  <p:tag name="ISLIDE.VECTOR" val="#379175;#379174;#379139;"/>
</p:tagLst>
</file>

<file path=ppt/tags/tag3.xml><?xml version="1.0" encoding="utf-8"?>
<p:tagLst xmlns:p="http://schemas.openxmlformats.org/presentationml/2006/main">
  <p:tag name="ISLIDE.VECTOR" val="#379175;#379174;#379139;"/>
</p:tagLst>
</file>

<file path=ppt/tags/tag4.xml><?xml version="1.0" encoding="utf-8"?>
<p:tagLst xmlns:p="http://schemas.openxmlformats.org/presentationml/2006/main">
  <p:tag name="ISLIDE.VECTOR" val="#379175;#379174;#379139;"/>
</p:tagLst>
</file>

<file path=ppt/tags/tag5.xml><?xml version="1.0" encoding="utf-8"?>
<p:tagLst xmlns:p="http://schemas.openxmlformats.org/presentationml/2006/main">
  <p:tag name="ISLIDE.VECTOR" val="#603541;"/>
</p:tagLst>
</file>

<file path=ppt/tags/tag6.xml><?xml version="1.0" encoding="utf-8"?>
<p:tagLst xmlns:p="http://schemas.openxmlformats.org/presentationml/2006/main">
  <p:tag name="KSO_WM_TEMPLATE_CATEGORY" val="custom"/>
  <p:tag name="KSO_WM_TEMPLATE_INDEX" val="18"/>
</p:tagLst>
</file>

<file path=ppt/tags/tag7.xml><?xml version="1.0" encoding="utf-8"?>
<p:tagLst xmlns:p="http://schemas.openxmlformats.org/presentationml/2006/main">
  <p:tag name="KSO_WM_TEMPLATE_CATEGORY" val="custom"/>
  <p:tag name="KSO_WM_TEMPLATE_INDEX" val="18"/>
</p:tagLst>
</file>

<file path=ppt/tags/tag8.xml><?xml version="1.0" encoding="utf-8"?>
<p:tagLst xmlns:p="http://schemas.openxmlformats.org/presentationml/2006/main">
  <p:tag name="KSO_WM_TEMPLATE_CATEGORY" val="custom"/>
  <p:tag name="KSO_WM_TEMPLATE_INDEX" val="18"/>
</p:tagLst>
</file>

<file path=ppt/tags/tag9.xml><?xml version="1.0" encoding="utf-8"?>
<p:tagLst xmlns:p="http://schemas.openxmlformats.org/presentationml/2006/main">
  <p:tag name="KSO_WM_TEMPLATE_CATEGORY" val="custom"/>
  <p:tag name="KSO_WM_TEMPLATE_INDEX" val="18"/>
</p:tagLst>
</file>

<file path=ppt/theme/theme1.xml><?xml version="1.0" encoding="utf-8"?>
<a:theme xmlns:a="http://schemas.openxmlformats.org/drawingml/2006/main" name="上海Nordri专业商务幻灯演示设计">
  <a:themeElements>
    <a:clrScheme name="上海Nordri专业商务幻灯演示设计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80808"/>
      </a:hlink>
      <a:folHlink>
        <a:srgbClr val="000000"/>
      </a:folHlink>
    </a:clrScheme>
    <a:fontScheme name="上海Nordri专业商务幻灯演示设计">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上海Nordri专业商务幻灯演示设计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上海Nordri专业商务幻灯演示设计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上海Nordri专业商务幻灯演示设计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上海Nordri专业商务幻灯演示设计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上海Nordri专业商务幻灯演示设计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上海Nordri专业商务幻灯演示设计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上海Nordri专业商务幻灯演示设计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上海Nordri专业商务幻灯演示设计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上海Nordri专业商务幻灯演示设计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上海Nordri专业商务幻灯演示设计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上海Nordri专业商务幻灯演示设计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上海Nordri专业商务幻灯演示设计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上海Nordri专业商务幻灯演示设计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clrMap bg1="lt1" tx1="dk1" bg2="lt2" tx2="dk2" accent1="accent1" accent2="accent2" accent3="accent3" accent4="accent4" accent5="accent5" accent6="accent6" hlink="hlink" folHlink="folHlink"/>
    </a:extraClrScheme>
    <a:extraClrScheme>
      <a:clrScheme name="上海Nordri专业商务幻灯演示设计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8F8F8"/>
        </a:hlink>
        <a:folHlink>
          <a:srgbClr val="F8F8F8"/>
        </a:folHlink>
      </a:clrScheme>
      <a:clrMap bg1="lt1" tx1="dk1" bg2="lt2" tx2="dk2" accent1="accent1" accent2="accent2" accent3="accent3" accent4="accent4" accent5="accent5" accent6="accent6" hlink="hlink" folHlink="folHlink"/>
    </a:extraClrScheme>
    <a:extraClrScheme>
      <a:clrScheme name="上海Nordri专业商务幻灯演示设计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80808"/>
        </a:hlink>
        <a:folHlink>
          <a:srgbClr val="00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ordriDesign">
  <a:themeElements>
    <a:clrScheme name="Nordri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99"/>
      </a:hlink>
      <a:folHlink>
        <a:srgbClr val="3366CC"/>
      </a:folHlink>
    </a:clrScheme>
    <a:fontScheme name="NordriDesign">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Nordri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399"/>
        </a:hlink>
        <a:folHlink>
          <a:srgbClr val="3366CC"/>
        </a:folHlink>
      </a:clrScheme>
      <a:clrMap bg1="lt1" tx1="dk1" bg2="lt2" tx2="dk2" accent1="accent1" accent2="accent2" accent3="accent3" accent4="accent4" accent5="accent5" accent6="accent6" hlink="hlink" folHlink="folHlink"/>
    </a:extraClrScheme>
    <a:extraClrScheme>
      <a:clrScheme name="NordriDesign 2">
        <a:dk1>
          <a:srgbClr val="000000"/>
        </a:dk1>
        <a:lt1>
          <a:srgbClr val="FFFFFF"/>
        </a:lt1>
        <a:dk2>
          <a:srgbClr val="000000"/>
        </a:dk2>
        <a:lt2>
          <a:srgbClr val="808080"/>
        </a:lt2>
        <a:accent1>
          <a:srgbClr val="2A62BC"/>
        </a:accent1>
        <a:accent2>
          <a:srgbClr val="22458A"/>
        </a:accent2>
        <a:accent3>
          <a:srgbClr val="FFFFFF"/>
        </a:accent3>
        <a:accent4>
          <a:srgbClr val="000000"/>
        </a:accent4>
        <a:accent5>
          <a:srgbClr val="ACB7DA"/>
        </a:accent5>
        <a:accent6>
          <a:srgbClr val="1E3E7D"/>
        </a:accent6>
        <a:hlink>
          <a:srgbClr val="000000"/>
        </a:hlink>
        <a:folHlink>
          <a:srgbClr val="5F5F5F"/>
        </a:folHlink>
      </a:clrScheme>
      <a:clrMap bg1="lt1" tx1="dk1" bg2="lt2" tx2="dk2" accent1="accent1" accent2="accent2" accent3="accent3" accent4="accent4" accent5="accent5" accent6="accent6" hlink="hlink" folHlink="folHlink"/>
    </a:extraClrScheme>
    <a:extraClrScheme>
      <a:clrScheme name="NordriDesign 3">
        <a:dk1>
          <a:srgbClr val="000000"/>
        </a:dk1>
        <a:lt1>
          <a:srgbClr val="FFFFFF"/>
        </a:lt1>
        <a:dk2>
          <a:srgbClr val="000000"/>
        </a:dk2>
        <a:lt2>
          <a:srgbClr val="808080"/>
        </a:lt2>
        <a:accent1>
          <a:srgbClr val="3366CC"/>
        </a:accent1>
        <a:accent2>
          <a:srgbClr val="003366"/>
        </a:accent2>
        <a:accent3>
          <a:srgbClr val="FFFFFF"/>
        </a:accent3>
        <a:accent4>
          <a:srgbClr val="000000"/>
        </a:accent4>
        <a:accent5>
          <a:srgbClr val="ADB8E2"/>
        </a:accent5>
        <a:accent6>
          <a:srgbClr val="002D5C"/>
        </a:accent6>
        <a:hlink>
          <a:srgbClr val="003366"/>
        </a:hlink>
        <a:folHlink>
          <a:srgbClr val="0066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GROUP">
  <a:themeElements>
    <a:clrScheme name="GROU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ROUP">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GROU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ROU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ROU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ROU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ROU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ROU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ROU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ROU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ROU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ROU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ROU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ROU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上海Nordri专业商务幻灯演示设计">
  <a:themeElements>
    <a:clrScheme name="上海Nordri专业商务幻灯演示设计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80808"/>
      </a:hlink>
      <a:folHlink>
        <a:srgbClr val="000000"/>
      </a:folHlink>
    </a:clrScheme>
    <a:fontScheme name="上海Nordri专业商务幻灯演示设计">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上海Nordri专业商务幻灯演示设计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上海Nordri专业商务幻灯演示设计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上海Nordri专业商务幻灯演示设计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上海Nordri专业商务幻灯演示设计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上海Nordri专业商务幻灯演示设计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上海Nordri专业商务幻灯演示设计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上海Nordri专业商务幻灯演示设计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上海Nordri专业商务幻灯演示设计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上海Nordri专业商务幻灯演示设计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上海Nordri专业商务幻灯演示设计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上海Nordri专业商务幻灯演示设计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上海Nordri专业商务幻灯演示设计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上海Nordri专业商务幻灯演示设计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clrMap bg1="lt1" tx1="dk1" bg2="lt2" tx2="dk2" accent1="accent1" accent2="accent2" accent3="accent3" accent4="accent4" accent5="accent5" accent6="accent6" hlink="hlink" folHlink="folHlink"/>
    </a:extraClrScheme>
    <a:extraClrScheme>
      <a:clrScheme name="上海Nordri专业商务幻灯演示设计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8F8F8"/>
        </a:hlink>
        <a:folHlink>
          <a:srgbClr val="F8F8F8"/>
        </a:folHlink>
      </a:clrScheme>
      <a:clrMap bg1="lt1" tx1="dk1" bg2="lt2" tx2="dk2" accent1="accent1" accent2="accent2" accent3="accent3" accent4="accent4" accent5="accent5" accent6="accent6" hlink="hlink" folHlink="folHlink"/>
    </a:extraClrScheme>
    <a:extraClrScheme>
      <a:clrScheme name="上海Nordri专业商务幻灯演示设计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80808"/>
        </a:hlink>
        <a:folHlink>
          <a:srgbClr val="00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上海Nordri专业商务幻灯演示设计">
  <a:themeElements>
    <a:clrScheme name="上海Nordri专业商务幻灯演示设计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80808"/>
      </a:hlink>
      <a:folHlink>
        <a:srgbClr val="000000"/>
      </a:folHlink>
    </a:clrScheme>
    <a:fontScheme name="上海Nordri专业商务幻灯演示设计">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上海Nordri专业商务幻灯演示设计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上海Nordri专业商务幻灯演示设计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上海Nordri专业商务幻灯演示设计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上海Nordri专业商务幻灯演示设计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上海Nordri专业商务幻灯演示设计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上海Nordri专业商务幻灯演示设计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上海Nordri专业商务幻灯演示设计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上海Nordri专业商务幻灯演示设计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上海Nordri专业商务幻灯演示设计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上海Nordri专业商务幻灯演示设计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上海Nordri专业商务幻灯演示设计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上海Nordri专业商务幻灯演示设计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上海Nordri专业商务幻灯演示设计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00"/>
        </a:hlink>
        <a:folHlink>
          <a:srgbClr val="000000"/>
        </a:folHlink>
      </a:clrScheme>
      <a:clrMap bg1="lt1" tx1="dk1" bg2="lt2" tx2="dk2" accent1="accent1" accent2="accent2" accent3="accent3" accent4="accent4" accent5="accent5" accent6="accent6" hlink="hlink" folHlink="folHlink"/>
    </a:extraClrScheme>
    <a:extraClrScheme>
      <a:clrScheme name="上海Nordri专业商务幻灯演示设计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8F8F8"/>
        </a:hlink>
        <a:folHlink>
          <a:srgbClr val="F8F8F8"/>
        </a:folHlink>
      </a:clrScheme>
      <a:clrMap bg1="lt1" tx1="dk1" bg2="lt2" tx2="dk2" accent1="accent1" accent2="accent2" accent3="accent3" accent4="accent4" accent5="accent5" accent6="accent6" hlink="hlink" folHlink="folHlink"/>
    </a:extraClrScheme>
    <a:extraClrScheme>
      <a:clrScheme name="上海Nordri专业商务幻灯演示设计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80808"/>
        </a:hlink>
        <a:folHlink>
          <a:srgbClr val="00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54772</Words>
  <Application>WPS 演示</Application>
  <PresentationFormat>自定义</PresentationFormat>
  <Paragraphs>4974</Paragraphs>
  <Slides>334</Slides>
  <Notes>32</Notes>
  <HiddenSlides>0</HiddenSlides>
  <MMClips>0</MMClips>
  <ScaleCrop>false</ScaleCrop>
  <HeadingPairs>
    <vt:vector size="8" baseType="variant">
      <vt:variant>
        <vt:lpstr>已用的字体</vt:lpstr>
      </vt:variant>
      <vt:variant>
        <vt:i4>40</vt:i4>
      </vt:variant>
      <vt:variant>
        <vt:lpstr>主题</vt:lpstr>
      </vt:variant>
      <vt:variant>
        <vt:i4>5</vt:i4>
      </vt:variant>
      <vt:variant>
        <vt:lpstr>嵌入 OLE 服务器</vt:lpstr>
      </vt:variant>
      <vt:variant>
        <vt:i4>15</vt:i4>
      </vt:variant>
      <vt:variant>
        <vt:lpstr>幻灯片标题</vt:lpstr>
      </vt:variant>
      <vt:variant>
        <vt:i4>334</vt:i4>
      </vt:variant>
    </vt:vector>
  </HeadingPairs>
  <TitlesOfParts>
    <vt:vector size="394" baseType="lpstr">
      <vt:lpstr>Arial</vt:lpstr>
      <vt:lpstr>宋体</vt:lpstr>
      <vt:lpstr>Wingdings</vt:lpstr>
      <vt:lpstr>黑体</vt:lpstr>
      <vt:lpstr>Calibri</vt:lpstr>
      <vt:lpstr>华文细黑</vt:lpstr>
      <vt:lpstr>微软雅黑</vt:lpstr>
      <vt:lpstr>楷体</vt:lpstr>
      <vt:lpstr>楷体_GB2312</vt:lpstr>
      <vt:lpstr>新宋体</vt:lpstr>
      <vt:lpstr>Century Schoolbook</vt:lpstr>
      <vt:lpstr>Segoe Print</vt:lpstr>
      <vt:lpstr>华文行楷</vt:lpstr>
      <vt:lpstr>Times New Roman</vt:lpstr>
      <vt:lpstr>Segoe UI Emoji</vt:lpstr>
      <vt:lpstr>Comic Sans MS</vt:lpstr>
      <vt:lpstr>Arial Black</vt:lpstr>
      <vt:lpstr>DFKai-SB</vt:lpstr>
      <vt:lpstr>MingLiU-ExtB</vt:lpstr>
      <vt:lpstr>Verdana</vt:lpstr>
      <vt:lpstr>Arial Unicode MS</vt:lpstr>
      <vt:lpstr>仿宋_GB2312</vt:lpstr>
      <vt:lpstr>仿宋</vt:lpstr>
      <vt:lpstr>Wingdings 2</vt:lpstr>
      <vt:lpstr>Wingdings</vt:lpstr>
      <vt:lpstr>+mn-ea</vt:lpstr>
      <vt:lpstr>思源宋体 CN Heavy</vt:lpstr>
      <vt:lpstr>思源宋体 CN</vt:lpstr>
      <vt:lpstr>Arial Unicode MS</vt:lpstr>
      <vt:lpstr>Calibri</vt:lpstr>
      <vt:lpstr>Times New Roman</vt:lpstr>
      <vt:lpstr>楷体_GB2312</vt:lpstr>
      <vt:lpstr>思源宋体 CN</vt:lpstr>
      <vt:lpstr>方正粗宋简体</vt:lpstr>
      <vt:lpstr>KSOF3FB35F8F</vt:lpstr>
      <vt:lpstr>KSOF5A86B90A</vt:lpstr>
      <vt:lpstr>KSOFCE3C27C1</vt:lpstr>
      <vt:lpstr>KSOF3FA5480E</vt:lpstr>
      <vt:lpstr>KSOFCE3BB362</vt:lpstr>
      <vt:lpstr>KSOF0A0AA78C</vt:lpstr>
      <vt:lpstr>上海Nordri专业商务幻灯演示设计</vt:lpstr>
      <vt:lpstr>NordriDesign</vt:lpstr>
      <vt:lpstr>GROUP</vt:lpstr>
      <vt:lpstr>1_上海Nordri专业商务幻灯演示设计</vt:lpstr>
      <vt:lpstr>2_上海Nordri专业商务幻灯演示设计</vt:lpstr>
      <vt:lpstr>Excel.Chart.8</vt:lpstr>
      <vt:lpstr>Excel.Chart.8</vt:lpstr>
      <vt:lpstr>Excel.Sheet.8</vt:lpstr>
      <vt:lpstr>Excel.Chart.8</vt:lpstr>
      <vt:lpstr>Excel.Chart.8</vt:lpstr>
      <vt:lpstr>Excel.Chart.8</vt:lpstr>
      <vt:lpstr>Excel.Chart.8</vt:lpstr>
      <vt:lpstr>Excel.Chart.8</vt:lpstr>
      <vt:lpstr>Excel.Chart.8</vt:lpstr>
      <vt:lpstr>FoxitReader.Document</vt:lpstr>
      <vt:lpstr>FoxitReader.Document</vt:lpstr>
      <vt:lpstr>FoxitReader.Document</vt:lpstr>
      <vt:lpstr>FoxitReader.Document</vt:lpstr>
      <vt:lpstr>MS_ClipArt_Gallery</vt:lpstr>
      <vt:lpstr>Paint.Picture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NordriDesign</dc:creator>
  <cp:keywords>ppt幻灯设计/ppt模板设计</cp:keywords>
  <dc:description>nordridesign.com</dc:description>
  <cp:lastModifiedBy>Rose Qiu</cp:lastModifiedBy>
  <cp:revision>240</cp:revision>
  <dcterms:created xsi:type="dcterms:W3CDTF">2007-10-21T01:27:31Z</dcterms:created>
  <dcterms:modified xsi:type="dcterms:W3CDTF">2026-08-28T13:33:17Z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8747333D3E5E48D8BDB1E4603741A07F_12</vt:lpwstr>
  </property>
</Properties>
</file>