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1" r:id="rId2"/>
    <p:sldId id="272" r:id="rId3"/>
    <p:sldId id="274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58" r:id="rId16"/>
    <p:sldId id="260" r:id="rId17"/>
    <p:sldId id="263" r:id="rId18"/>
    <p:sldId id="264" r:id="rId19"/>
    <p:sldId id="266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96779" autoAdjust="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A655E-8FE6-41A2-8C2E-06053B1F7A90}" type="datetimeFigureOut">
              <a:rPr lang="zh-CN" altLang="en-US" smtClean="0"/>
              <a:t>2017/11/12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6E230F-9963-42ED-A6C6-C2BEA03764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096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6E230F-9963-42ED-A6C6-C2BEA03764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811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69570" y="3424470"/>
            <a:ext cx="6982544" cy="720080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83568" y="4196680"/>
            <a:ext cx="6400800" cy="67248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7584" y="2971775"/>
            <a:ext cx="6551613" cy="43281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730552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75656" y="2346449"/>
            <a:ext cx="6982544" cy="938535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83568" y="3332584"/>
            <a:ext cx="6400800" cy="67248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3420754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475656" y="980728"/>
            <a:ext cx="6982544" cy="938535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zh-CN" altLang="en-US" dirty="0"/>
              <a:t>编辑内容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1476375" y="2060575"/>
            <a:ext cx="6983413" cy="41052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38227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555776" y="980728"/>
            <a:ext cx="5902424" cy="938535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zh-CN" altLang="en-US" dirty="0"/>
              <a:t>编辑内容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1476375" y="2060575"/>
            <a:ext cx="6983413" cy="410527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1549961" y="1134055"/>
            <a:ext cx="714794" cy="649047"/>
            <a:chOff x="6300192" y="1451698"/>
            <a:chExt cx="1701786" cy="1545254"/>
          </a:xfrm>
        </p:grpSpPr>
        <p:sp>
          <p:nvSpPr>
            <p:cNvPr id="3" name="椭圆 2"/>
            <p:cNvSpPr/>
            <p:nvPr userDrawn="1"/>
          </p:nvSpPr>
          <p:spPr>
            <a:xfrm>
              <a:off x="7020272" y="1451698"/>
              <a:ext cx="981706" cy="98170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 userDrawn="1"/>
          </p:nvSpPr>
          <p:spPr>
            <a:xfrm rot="19218339">
              <a:off x="7404814" y="1599471"/>
              <a:ext cx="542066" cy="36188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 userDrawn="1"/>
          </p:nvGrpSpPr>
          <p:grpSpPr>
            <a:xfrm>
              <a:off x="6300192" y="2231755"/>
              <a:ext cx="1263010" cy="765197"/>
              <a:chOff x="6266280" y="2169609"/>
              <a:chExt cx="1263010" cy="765197"/>
            </a:xfrm>
          </p:grpSpPr>
          <p:sp>
            <p:nvSpPr>
              <p:cNvPr id="7" name="矩形 6"/>
              <p:cNvSpPr/>
              <p:nvPr userDrawn="1"/>
            </p:nvSpPr>
            <p:spPr>
              <a:xfrm rot="3017618">
                <a:off x="6726919" y="1742192"/>
                <a:ext cx="374954" cy="122978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 userDrawn="1"/>
            </p:nvSpPr>
            <p:spPr>
              <a:xfrm>
                <a:off x="6266280" y="2552999"/>
                <a:ext cx="360040" cy="381807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 userDrawn="1"/>
            </p:nvSpPr>
            <p:spPr>
              <a:xfrm>
                <a:off x="6357914" y="2625007"/>
                <a:ext cx="216024" cy="2290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1213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 algn="l">
              <a:defRPr sz="36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205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 algn="l">
              <a:defRPr sz="36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384377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占位符 8"/>
          <p:cNvSpPr>
            <a:spLocks noGrp="1"/>
          </p:cNvSpPr>
          <p:nvPr>
            <p:ph type="body" sz="quarter" idx="13" hasCustomPrompt="1"/>
          </p:nvPr>
        </p:nvSpPr>
        <p:spPr>
          <a:xfrm>
            <a:off x="468313" y="1196975"/>
            <a:ext cx="8208143" cy="431825"/>
          </a:xfrm>
        </p:spPr>
        <p:txBody>
          <a:bodyPr>
            <a:normAutofit/>
          </a:bodyPr>
          <a:lstStyle>
            <a:lvl1pPr marL="0" indent="0">
              <a:buNone/>
              <a:defRPr sz="2000" b="0"/>
            </a:lvl1pPr>
          </a:lstStyle>
          <a:p>
            <a:pPr lvl="0"/>
            <a:r>
              <a:rPr lang="zh-CN" altLang="en-US" dirty="0"/>
              <a:t>单击此处编辑图表标题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sz="quarter" idx="14" hasCustomPrompt="1"/>
          </p:nvPr>
        </p:nvSpPr>
        <p:spPr>
          <a:xfrm>
            <a:off x="468313" y="5300663"/>
            <a:ext cx="8207375" cy="7207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zh-CN" altLang="en-US" dirty="0"/>
              <a:t>单击此处编辑说明文字</a:t>
            </a:r>
          </a:p>
        </p:txBody>
      </p:sp>
    </p:spTree>
    <p:extLst>
      <p:ext uri="{BB962C8B-B14F-4D97-AF65-F5344CB8AC3E}">
        <p14:creationId xmlns:p14="http://schemas.microsoft.com/office/powerpoint/2010/main" val="1071111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31225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>
              <a:defRPr sz="36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5152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4040188" cy="9781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419299"/>
            <a:ext cx="4040188" cy="47068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96752"/>
            <a:ext cx="4041775" cy="9781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19299"/>
            <a:ext cx="4041775" cy="47068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>
              <a:defRPr sz="36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342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>
            <a:lvl1pPr>
              <a:defRPr sz="36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467544" y="980728"/>
            <a:ext cx="8208912" cy="0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0473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6541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7D9FB8-3FCB-4586-B72F-D8CDFD82717C}" type="datetimeFigureOut">
              <a:rPr lang="zh-CN" altLang="en-US" smtClean="0"/>
              <a:t>2017/11/12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0FFDEB-C3CA-4066-A3F6-C9C0D807AA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1154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7D9FB8-3FCB-4586-B72F-D8CDFD82717C}" type="datetimeFigureOut">
              <a:rPr lang="zh-CN" altLang="en-US" smtClean="0"/>
              <a:t>2017/11/12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0FFDEB-C3CA-4066-A3F6-C9C0D807AA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8609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7D9FB8-3FCB-4586-B72F-D8CDFD82717C}" type="datetimeFigureOut">
              <a:rPr lang="zh-CN" altLang="en-US" smtClean="0"/>
              <a:t>2017/11/12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0FFDEB-C3CA-4066-A3F6-C9C0D807AA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919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7D9FB8-3FCB-4586-B72F-D8CDFD82717C}" type="datetimeFigureOut">
              <a:rPr lang="zh-CN" altLang="en-US" smtClean="0"/>
              <a:t>2017/11/12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0FFDEB-C3CA-4066-A3F6-C9C0D807AA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305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9557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50" r:id="rId5"/>
    <p:sldLayoutId id="2147483663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03648" y="1772816"/>
            <a:ext cx="698254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/>
              <a:t>速</a:t>
            </a:r>
            <a:r>
              <a:rPr lang="zh-CN" altLang="en-US" dirty="0"/>
              <a:t>卖通无线端运营</a:t>
            </a:r>
          </a:p>
        </p:txBody>
      </p:sp>
    </p:spTree>
    <p:extLst>
      <p:ext uri="{BB962C8B-B14F-4D97-AF65-F5344CB8AC3E}">
        <p14:creationId xmlns:p14="http://schemas.microsoft.com/office/powerpoint/2010/main" val="137831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无线买家的行业</a:t>
            </a:r>
            <a:r>
              <a:rPr lang="zh-CN" altLang="en-US" dirty="0"/>
              <a:t>分布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846237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997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2015</a:t>
            </a:r>
            <a:r>
              <a:rPr lang="zh-CN" altLang="en-US" dirty="0"/>
              <a:t>年是无线爆发元年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66" y="1484784"/>
            <a:ext cx="8666667" cy="234285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/>
          <a:srcRect b="32136"/>
          <a:stretch/>
        </p:blipFill>
        <p:spPr>
          <a:xfrm>
            <a:off x="1677284" y="4005064"/>
            <a:ext cx="2894715" cy="219236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295331" y="4194543"/>
            <a:ext cx="257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某账号经营情况</a:t>
            </a:r>
          </a:p>
        </p:txBody>
      </p:sp>
    </p:spTree>
    <p:extLst>
      <p:ext uri="{BB962C8B-B14F-4D97-AF65-F5344CB8AC3E}">
        <p14:creationId xmlns:p14="http://schemas.microsoft.com/office/powerpoint/2010/main" val="965607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0486"/>
            <a:ext cx="8748464" cy="520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18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57403"/>
          </a:xfrm>
        </p:spPr>
        <p:txBody>
          <a:bodyPr/>
          <a:lstStyle/>
          <a:p>
            <a:r>
              <a:rPr lang="zh-CN" altLang="en-US" dirty="0"/>
              <a:t>无线端分类</a:t>
            </a: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628650" y="1612925"/>
            <a:ext cx="3094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站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——m.aliexpress.com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727982" y="2089740"/>
          <a:ext cx="2518429" cy="3979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Image" r:id="rId3" imgW="9142560" imgH="14450760" progId="Photoshop.Image.13">
                  <p:embed/>
                </p:oleObj>
              </mc:Choice>
              <mc:Fallback>
                <p:oleObj name="Image" r:id="rId3" imgW="9142560" imgH="14450760" progId="Photoshop.Image.1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7982" y="2089740"/>
                        <a:ext cx="2518429" cy="39797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4572000" y="1088619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Android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客户端</a:t>
            </a: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/>
          </p:nvPr>
        </p:nvGraphicFramePr>
        <p:xfrm>
          <a:off x="7443861" y="1088619"/>
          <a:ext cx="1088952" cy="10889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Image" r:id="rId5" imgW="1904760" imgH="1904760" progId="Photoshop.Image.13">
                  <p:embed/>
                </p:oleObj>
              </mc:Choice>
              <mc:Fallback>
                <p:oleObj name="Image" r:id="rId5" imgW="1904760" imgH="1904760" progId="Photoshop.Image.1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43861" y="1088619"/>
                        <a:ext cx="1088952" cy="10889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81562"/>
            <a:ext cx="2657143" cy="4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694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57403"/>
          </a:xfrm>
        </p:spPr>
        <p:txBody>
          <a:bodyPr/>
          <a:lstStyle/>
          <a:p>
            <a:r>
              <a:rPr lang="zh-CN" altLang="en-US" dirty="0"/>
              <a:t>无线端分类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28650" y="1612925"/>
            <a:ext cx="3094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iPhone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客户端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72000" y="1612925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iPad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客户端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32" y="1982257"/>
            <a:ext cx="1981200" cy="414080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93" y="1620396"/>
            <a:ext cx="1163962" cy="115117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31299"/>
            <a:ext cx="3989013" cy="299176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545" y="1620396"/>
            <a:ext cx="1170585" cy="115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12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19869"/>
            <a:ext cx="8229600" cy="4857403"/>
          </a:xfrm>
        </p:spPr>
        <p:txBody>
          <a:bodyPr/>
          <a:lstStyle/>
          <a:p>
            <a:r>
              <a:rPr lang="zh-CN" altLang="en-US" dirty="0"/>
              <a:t>客户端功能详解（以</a:t>
            </a:r>
            <a:r>
              <a:rPr lang="en-US" altLang="zh-CN" dirty="0"/>
              <a:t>Android</a:t>
            </a:r>
            <a:r>
              <a:rPr lang="zh-CN" altLang="en-US" dirty="0"/>
              <a:t>客户端为例）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56" y="1844824"/>
            <a:ext cx="2652144" cy="471492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656" y="1859686"/>
            <a:ext cx="2652144" cy="471492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14387" y="1965278"/>
            <a:ext cx="110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第一屏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929187" y="1967553"/>
            <a:ext cx="110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第二屏</a:t>
            </a:r>
          </a:p>
        </p:txBody>
      </p:sp>
    </p:spTree>
    <p:extLst>
      <p:ext uri="{BB962C8B-B14F-4D97-AF65-F5344CB8AC3E}">
        <p14:creationId xmlns:p14="http://schemas.microsoft.com/office/powerpoint/2010/main" val="2117593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客户端功能详解（</a:t>
            </a:r>
            <a:r>
              <a:rPr lang="en-US" altLang="zh-CN" dirty="0"/>
              <a:t>Android</a:t>
            </a:r>
            <a:r>
              <a:rPr lang="zh-CN" altLang="en-US" dirty="0"/>
              <a:t>客户端第一屏）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431" y="1916832"/>
            <a:ext cx="5633138" cy="475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660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客户端功能详解（</a:t>
            </a:r>
            <a:r>
              <a:rPr lang="en-US" altLang="zh-CN" dirty="0"/>
              <a:t>Android</a:t>
            </a:r>
            <a:r>
              <a:rPr lang="zh-CN" altLang="en-US" dirty="0"/>
              <a:t>客户端第二屏）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55" y="1962063"/>
            <a:ext cx="5660489" cy="47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361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497363"/>
          </a:xfrm>
        </p:spPr>
        <p:txBody>
          <a:bodyPr/>
          <a:lstStyle/>
          <a:p>
            <a:r>
              <a:rPr lang="zh-CN" altLang="en-US" sz="2000" dirty="0"/>
              <a:t>无线端简单操作（</a:t>
            </a:r>
            <a:r>
              <a:rPr lang="en-US" altLang="zh-CN" sz="2000" dirty="0"/>
              <a:t>Android</a:t>
            </a:r>
            <a:r>
              <a:rPr lang="zh-CN" altLang="en-US" sz="2000" dirty="0"/>
              <a:t>客户端为例）</a:t>
            </a: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1" y="1971693"/>
            <a:ext cx="2598630" cy="461978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43" y="1977564"/>
            <a:ext cx="2597113" cy="4617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568" y="1977563"/>
            <a:ext cx="2598631" cy="461978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31801" y="1124744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按功能菜单按钮之后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259985" y="1124744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搜索“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t-shirt women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125509" y="1124744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带手机专享折扣展示</a:t>
            </a:r>
          </a:p>
        </p:txBody>
      </p:sp>
    </p:spTree>
    <p:extLst>
      <p:ext uri="{BB962C8B-B14F-4D97-AF65-F5344CB8AC3E}">
        <p14:creationId xmlns:p14="http://schemas.microsoft.com/office/powerpoint/2010/main" val="2018240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12249"/>
            <a:ext cx="8229600" cy="4613914"/>
          </a:xfrm>
        </p:spPr>
        <p:txBody>
          <a:bodyPr/>
          <a:lstStyle/>
          <a:p>
            <a:r>
              <a:rPr lang="zh-CN" altLang="en-US" sz="2000" dirty="0"/>
              <a:t>无线端区域特性（</a:t>
            </a:r>
            <a:r>
              <a:rPr lang="en-US" altLang="zh-CN" sz="2000" dirty="0"/>
              <a:t>Android</a:t>
            </a:r>
            <a:r>
              <a:rPr lang="zh-CN" altLang="en-US" sz="2000" dirty="0"/>
              <a:t>客户端</a:t>
            </a:r>
            <a:r>
              <a:rPr lang="en-US" altLang="zh-CN" sz="2000" dirty="0"/>
              <a:t>——</a:t>
            </a:r>
            <a:r>
              <a:rPr lang="zh-CN" altLang="en-US" sz="2000" dirty="0"/>
              <a:t>设置其它区域，比如俄罗斯）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31801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国家选俄罗斯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59985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语言选俄语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5509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完成效果图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15" y="1989858"/>
            <a:ext cx="2591716" cy="460749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591" y="1989859"/>
            <a:ext cx="2582817" cy="459167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509" y="1971644"/>
            <a:ext cx="2601961" cy="462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83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539" y="1512249"/>
            <a:ext cx="8229600" cy="4857403"/>
          </a:xfrm>
        </p:spPr>
        <p:txBody>
          <a:bodyPr/>
          <a:lstStyle/>
          <a:p>
            <a:r>
              <a:rPr lang="zh-CN" altLang="en-US" sz="2000" dirty="0"/>
              <a:t>无线端区域特性（俄罗斯客户搜索</a:t>
            </a:r>
            <a:r>
              <a:rPr lang="en-US" altLang="zh-CN" sz="2000" dirty="0"/>
              <a:t>t-shirt women</a:t>
            </a:r>
            <a:r>
              <a:rPr lang="zh-CN" altLang="en-US" sz="2000" dirty="0"/>
              <a:t>）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31801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俄语主界面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59985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搜索“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t-shirt women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5509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带手机专享折扣展示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15" y="1939074"/>
            <a:ext cx="2582816" cy="459167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592" y="1939074"/>
            <a:ext cx="2582816" cy="459167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230" y="1916832"/>
            <a:ext cx="2541570" cy="451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54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12249"/>
            <a:ext cx="8229600" cy="4613914"/>
          </a:xfrm>
        </p:spPr>
        <p:txBody>
          <a:bodyPr/>
          <a:lstStyle/>
          <a:p>
            <a:r>
              <a:rPr lang="zh-CN" altLang="en-US" sz="2000" dirty="0"/>
              <a:t>无线端区域特性（英语语言环境下详情页展示）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31801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竖向第一屏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59985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竖向第二屏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5509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Description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89" y="2005679"/>
            <a:ext cx="2582816" cy="459167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985" y="2005679"/>
            <a:ext cx="2582817" cy="459167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51" y="1983437"/>
            <a:ext cx="2582816" cy="459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93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无线端界面介绍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12249"/>
            <a:ext cx="8229600" cy="4613914"/>
          </a:xfrm>
        </p:spPr>
        <p:txBody>
          <a:bodyPr/>
          <a:lstStyle/>
          <a:p>
            <a:r>
              <a:rPr lang="zh-CN" altLang="en-US" sz="2000" dirty="0"/>
              <a:t>无线端区域特性（俄语语言环境下详情页展示）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31801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1.Description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第一屏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59985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2.Description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横第二屏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5509" y="1142917"/>
            <a:ext cx="259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3.Description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英文下拉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61" y="1913283"/>
            <a:ext cx="2594284" cy="461206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49" y="1913283"/>
            <a:ext cx="2594285" cy="46120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390" y="1932345"/>
            <a:ext cx="2579614" cy="458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48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无线端推广方法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/>
              <a:t>如何让客户从无线端找到自己的产品</a:t>
            </a:r>
            <a:endParaRPr lang="en-US" altLang="zh-CN" dirty="0"/>
          </a:p>
          <a:p>
            <a:pPr lvl="1"/>
            <a:r>
              <a:rPr lang="zh-CN" altLang="en-US" dirty="0"/>
              <a:t>生成二维码</a:t>
            </a:r>
            <a:endParaRPr lang="en-US" altLang="zh-CN" dirty="0"/>
          </a:p>
          <a:p>
            <a:pPr lvl="1"/>
            <a:r>
              <a:rPr lang="en-US" altLang="zh-CN" dirty="0"/>
              <a:t>SNS</a:t>
            </a:r>
            <a:r>
              <a:rPr lang="zh-CN" altLang="en-US" dirty="0"/>
              <a:t>营销</a:t>
            </a:r>
            <a:endParaRPr lang="en-US" altLang="zh-CN" dirty="0"/>
          </a:p>
          <a:p>
            <a:pPr lvl="1"/>
            <a:r>
              <a:rPr lang="zh-CN" altLang="en-US" dirty="0"/>
              <a:t>设置手机专享价</a:t>
            </a:r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r>
              <a:rPr lang="zh-CN" altLang="en-US" dirty="0"/>
              <a:t>有关把二维码印到包装材料上</a:t>
            </a:r>
            <a:endParaRPr lang="en-US" altLang="zh-CN" dirty="0"/>
          </a:p>
          <a:p>
            <a:pPr lvl="1"/>
            <a:r>
              <a:rPr lang="zh-CN" altLang="en-US" dirty="0"/>
              <a:t>确保准确性（可扫描、可访问、可持久）</a:t>
            </a:r>
            <a:endParaRPr lang="en-US" altLang="zh-CN" dirty="0"/>
          </a:p>
          <a:p>
            <a:pPr lvl="1"/>
            <a:r>
              <a:rPr lang="zh-CN" altLang="en-US" dirty="0"/>
              <a:t>不要放到最外面，避免麻烦</a:t>
            </a:r>
            <a:endParaRPr lang="en-US" altLang="zh-CN" dirty="0"/>
          </a:p>
          <a:p>
            <a:pPr lvl="1"/>
            <a:r>
              <a:rPr lang="zh-CN" altLang="en-US" dirty="0"/>
              <a:t>适当考虑国外扫描功能的普及程度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5891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手机专享价后台设置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营销活动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5131"/>
            <a:ext cx="8493065" cy="52759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74422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手机专享价后台设置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" name="图片 6" descr="手机专享价-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3"/>
            <a:ext cx="7776864" cy="5643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8548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手机专享价后台设置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 descr="手机专享价-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9019785" cy="4824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730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手机专享价后台设置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手机专享价-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711983" cy="3168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0788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鑫校园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62E04"/>
      </a:accent1>
      <a:accent2>
        <a:srgbClr val="FF9900"/>
      </a:accent2>
      <a:accent3>
        <a:srgbClr val="0E335F"/>
      </a:accent3>
      <a:accent4>
        <a:srgbClr val="F5C51D"/>
      </a:accent4>
      <a:accent5>
        <a:srgbClr val="C00000"/>
      </a:accent5>
      <a:accent6>
        <a:srgbClr val="73CBEB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2646</TotalTime>
  <Words>357</Words>
  <Application>Microsoft Office PowerPoint</Application>
  <PresentationFormat>全屏显示(4:3)</PresentationFormat>
  <Paragraphs>62</Paragraphs>
  <Slides>19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宋体</vt:lpstr>
      <vt:lpstr>微软雅黑</vt:lpstr>
      <vt:lpstr>Arial</vt:lpstr>
      <vt:lpstr>Calibri</vt:lpstr>
      <vt:lpstr>Office 主题​​</vt:lpstr>
      <vt:lpstr>Image</vt:lpstr>
      <vt:lpstr>速卖通无线端运营</vt:lpstr>
      <vt:lpstr>无线买家的行业分布</vt:lpstr>
      <vt:lpstr>2015年是无线爆发元年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无线端界面介绍</vt:lpstr>
      <vt:lpstr>无线端推广方法</vt:lpstr>
      <vt:lpstr>手机专享价后台设置</vt:lpstr>
      <vt:lpstr>手机专享价后台设置</vt:lpstr>
      <vt:lpstr>手机专享价后台设置</vt:lpstr>
      <vt:lpstr>手机专享价后台设置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cencen</dc:creator>
  <cp:lastModifiedBy>jesse dong</cp:lastModifiedBy>
  <cp:revision>361</cp:revision>
  <dcterms:created xsi:type="dcterms:W3CDTF">2015-06-19T02:13:34Z</dcterms:created>
  <dcterms:modified xsi:type="dcterms:W3CDTF">2017-11-12T04:01:02Z</dcterms:modified>
</cp:coreProperties>
</file>