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8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0AF47-F7FC-4A16-B457-74DDCE7ABB93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DC0FD-AC8C-45B4-93ED-2F8D6A75F9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508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4691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84390" tIns="42195" rIns="84390" bIns="42195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46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100" dirty="0">
                <a:solidFill>
                  <a:srgbClr val="000000"/>
                </a:solidFill>
                <a:ea typeface="微软雅黑" panose="020B0503020204020204" charset="-122"/>
              </a:rPr>
              <a:t>1</a:t>
            </a:fld>
            <a:endParaRPr lang="zh-CN" altLang="en-US" sz="1100" dirty="0">
              <a:solidFill>
                <a:srgbClr val="000000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585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353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162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713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08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305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24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101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09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964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274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35433-A91F-4416-9940-8F52C9EB7B04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4262A-DCB5-44FD-A936-D5D9F490A5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4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795004" y="2311401"/>
            <a:ext cx="3068468" cy="1200329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4000" b="1" noProof="1" smtClean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任务</a:t>
            </a:r>
            <a:r>
              <a:rPr lang="en-US" altLang="zh-CN" sz="4000" b="1" noProof="1" smtClean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亚马逊后台详解</a:t>
            </a:r>
            <a:endParaRPr kumimoji="0" lang="en-US" altLang="zh-CN" sz="3200" b="1" i="0" u="none" strike="noStrike" kern="1200" cap="none" spc="0" normalizeH="0" baseline="0" noProof="1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375" y="2180168"/>
            <a:ext cx="0" cy="2567517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35696" y="4305300"/>
            <a:ext cx="1385342" cy="328551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r>
              <a:rPr lang="en-US" altLang="zh-CN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PART 02</a:t>
            </a:r>
          </a:p>
        </p:txBody>
      </p:sp>
      <p:grpSp>
        <p:nvGrpSpPr>
          <p:cNvPr id="2" name="组合 15"/>
          <p:cNvGrpSpPr/>
          <p:nvPr/>
        </p:nvGrpSpPr>
        <p:grpSpPr>
          <a:xfrm>
            <a:off x="2123728" y="2276876"/>
            <a:ext cx="1197175" cy="15962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113" y="3716867"/>
            <a:ext cx="1028700" cy="408940"/>
          </a:xfrm>
          <a:prstGeom prst="rect">
            <a:avLst/>
          </a:prstGeom>
          <a:noFill/>
          <a:ln w="9525">
            <a:noFill/>
          </a:ln>
        </p:spPr>
        <p:txBody>
          <a:bodyPr lIns="80625" tIns="40313" rIns="80625" bIns="40313">
            <a:spAutoFit/>
          </a:bodyPr>
          <a:lstStyle/>
          <a:p>
            <a:r>
              <a:rPr lang="en-US" altLang="zh-CN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00626" y="3716867"/>
            <a:ext cx="985838" cy="738516"/>
          </a:xfrm>
          <a:prstGeom prst="rect">
            <a:avLst/>
          </a:prstGeom>
          <a:noFill/>
          <a:ln w="9525">
            <a:noFill/>
          </a:ln>
        </p:spPr>
        <p:txBody>
          <a:bodyPr lIns="80625" tIns="40313" rIns="80625" bIns="40313">
            <a:spAutoFit/>
          </a:bodyPr>
          <a:lstStyle/>
          <a:p>
            <a:r>
              <a:rPr lang="en-US" altLang="zh-CN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库存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863" y="3716867"/>
            <a:ext cx="1027112" cy="408940"/>
          </a:xfrm>
          <a:prstGeom prst="rect">
            <a:avLst/>
          </a:prstGeom>
          <a:noFill/>
          <a:ln w="9525">
            <a:noFill/>
          </a:ln>
        </p:spPr>
        <p:txBody>
          <a:bodyPr lIns="80625" tIns="40313" rIns="80625" bIns="40313">
            <a:spAutoFit/>
          </a:bodyPr>
          <a:lstStyle/>
          <a:p>
            <a:r>
              <a:rPr lang="en-US" altLang="zh-CN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2135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订单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051720" y="2561168"/>
            <a:ext cx="1194718" cy="102566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r>
              <a:rPr lang="en-US" altLang="zh-CN" sz="666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zh-CN" altLang="en-US" sz="666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2733583"/>
      </p:ext>
    </p:extLst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3"/>
          <p:cNvSpPr txBox="1"/>
          <p:nvPr/>
        </p:nvSpPr>
        <p:spPr>
          <a:xfrm>
            <a:off x="119064" y="205318"/>
            <a:ext cx="4443412" cy="1569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亚马逊后台各大版块作用详解</a:t>
            </a:r>
          </a:p>
          <a:p>
            <a:endParaRPr lang="zh-CN" altLang="en-US" sz="3200" b="1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4216401" y="2120901"/>
            <a:ext cx="801688" cy="1424517"/>
          </a:xfrm>
          <a:custGeom>
            <a:avLst/>
            <a:gdLst>
              <a:gd name="connsiteX0" fmla="*/ 202383 w 1165787"/>
              <a:gd name="connsiteY0" fmla="*/ 0 h 1553723"/>
              <a:gd name="connsiteX1" fmla="*/ 963404 w 1165787"/>
              <a:gd name="connsiteY1" fmla="*/ 0 h 1553723"/>
              <a:gd name="connsiteX2" fmla="*/ 1165787 w 1165787"/>
              <a:gd name="connsiteY2" fmla="*/ 202383 h 1553723"/>
              <a:gd name="connsiteX3" fmla="*/ 1165787 w 1165787"/>
              <a:gd name="connsiteY3" fmla="*/ 954685 h 1553723"/>
              <a:gd name="connsiteX4" fmla="*/ 963404 w 1165787"/>
              <a:gd name="connsiteY4" fmla="*/ 1157068 h 1553723"/>
              <a:gd name="connsiteX5" fmla="*/ 769979 w 1165787"/>
              <a:gd name="connsiteY5" fmla="*/ 1157068 h 1553723"/>
              <a:gd name="connsiteX6" fmla="*/ 582893 w 1165787"/>
              <a:gd name="connsiteY6" fmla="*/ 1553723 h 1553723"/>
              <a:gd name="connsiteX7" fmla="*/ 395808 w 1165787"/>
              <a:gd name="connsiteY7" fmla="*/ 1157068 h 1553723"/>
              <a:gd name="connsiteX8" fmla="*/ 202383 w 1165787"/>
              <a:gd name="connsiteY8" fmla="*/ 1157068 h 1553723"/>
              <a:gd name="connsiteX9" fmla="*/ 0 w 1165787"/>
              <a:gd name="connsiteY9" fmla="*/ 954685 h 1553723"/>
              <a:gd name="connsiteX10" fmla="*/ 0 w 1165787"/>
              <a:gd name="connsiteY10" fmla="*/ 202383 h 1553723"/>
              <a:gd name="connsiteX11" fmla="*/ 202383 w 1165787"/>
              <a:gd name="connsiteY11" fmla="*/ 0 h 155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5787" h="1553723">
                <a:moveTo>
                  <a:pt x="202383" y="0"/>
                </a:moveTo>
                <a:lnTo>
                  <a:pt x="963404" y="0"/>
                </a:lnTo>
                <a:cubicBezTo>
                  <a:pt x="1075177" y="0"/>
                  <a:pt x="1165787" y="90610"/>
                  <a:pt x="1165787" y="202383"/>
                </a:cubicBezTo>
                <a:lnTo>
                  <a:pt x="1165787" y="954685"/>
                </a:lnTo>
                <a:cubicBezTo>
                  <a:pt x="1165787" y="1066458"/>
                  <a:pt x="1075177" y="1157068"/>
                  <a:pt x="963404" y="1157068"/>
                </a:cubicBezTo>
                <a:lnTo>
                  <a:pt x="769979" y="1157068"/>
                </a:lnTo>
                <a:lnTo>
                  <a:pt x="582893" y="1553723"/>
                </a:lnTo>
                <a:lnTo>
                  <a:pt x="395808" y="1157068"/>
                </a:lnTo>
                <a:lnTo>
                  <a:pt x="202383" y="1157068"/>
                </a:lnTo>
                <a:cubicBezTo>
                  <a:pt x="90610" y="1157068"/>
                  <a:pt x="0" y="1066458"/>
                  <a:pt x="0" y="954685"/>
                </a:cubicBezTo>
                <a:lnTo>
                  <a:pt x="0" y="202383"/>
                </a:lnTo>
                <a:cubicBezTo>
                  <a:pt x="0" y="90610"/>
                  <a:pt x="90610" y="0"/>
                  <a:pt x="202383" y="0"/>
                </a:cubicBezTo>
                <a:close/>
              </a:path>
            </a:pathLst>
          </a:custGeom>
          <a:solidFill>
            <a:srgbClr val="19515E"/>
          </a:solidFill>
          <a:ln w="889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517807" y="3546020"/>
            <a:ext cx="801292" cy="1423915"/>
          </a:xfrm>
          <a:custGeom>
            <a:avLst/>
            <a:gdLst>
              <a:gd name="connsiteX0" fmla="*/ 202383 w 1165787"/>
              <a:gd name="connsiteY0" fmla="*/ 0 h 1553723"/>
              <a:gd name="connsiteX1" fmla="*/ 963404 w 1165787"/>
              <a:gd name="connsiteY1" fmla="*/ 0 h 1553723"/>
              <a:gd name="connsiteX2" fmla="*/ 1165787 w 1165787"/>
              <a:gd name="connsiteY2" fmla="*/ 202383 h 1553723"/>
              <a:gd name="connsiteX3" fmla="*/ 1165787 w 1165787"/>
              <a:gd name="connsiteY3" fmla="*/ 954685 h 1553723"/>
              <a:gd name="connsiteX4" fmla="*/ 963404 w 1165787"/>
              <a:gd name="connsiteY4" fmla="*/ 1157068 h 1553723"/>
              <a:gd name="connsiteX5" fmla="*/ 769979 w 1165787"/>
              <a:gd name="connsiteY5" fmla="*/ 1157068 h 1553723"/>
              <a:gd name="connsiteX6" fmla="*/ 582893 w 1165787"/>
              <a:gd name="connsiteY6" fmla="*/ 1553723 h 1553723"/>
              <a:gd name="connsiteX7" fmla="*/ 395808 w 1165787"/>
              <a:gd name="connsiteY7" fmla="*/ 1157068 h 1553723"/>
              <a:gd name="connsiteX8" fmla="*/ 202383 w 1165787"/>
              <a:gd name="connsiteY8" fmla="*/ 1157068 h 1553723"/>
              <a:gd name="connsiteX9" fmla="*/ 0 w 1165787"/>
              <a:gd name="connsiteY9" fmla="*/ 954685 h 1553723"/>
              <a:gd name="connsiteX10" fmla="*/ 0 w 1165787"/>
              <a:gd name="connsiteY10" fmla="*/ 202383 h 1553723"/>
              <a:gd name="connsiteX11" fmla="*/ 202383 w 1165787"/>
              <a:gd name="connsiteY11" fmla="*/ 0 h 155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5787" h="1553723">
                <a:moveTo>
                  <a:pt x="202383" y="0"/>
                </a:moveTo>
                <a:lnTo>
                  <a:pt x="963404" y="0"/>
                </a:lnTo>
                <a:cubicBezTo>
                  <a:pt x="1075177" y="0"/>
                  <a:pt x="1165787" y="90610"/>
                  <a:pt x="1165787" y="202383"/>
                </a:cubicBezTo>
                <a:lnTo>
                  <a:pt x="1165787" y="954685"/>
                </a:lnTo>
                <a:cubicBezTo>
                  <a:pt x="1165787" y="1066458"/>
                  <a:pt x="1075177" y="1157068"/>
                  <a:pt x="963404" y="1157068"/>
                </a:cubicBezTo>
                <a:lnTo>
                  <a:pt x="769979" y="1157068"/>
                </a:lnTo>
                <a:lnTo>
                  <a:pt x="582893" y="1553723"/>
                </a:lnTo>
                <a:lnTo>
                  <a:pt x="395808" y="1157068"/>
                </a:lnTo>
                <a:lnTo>
                  <a:pt x="202383" y="1157068"/>
                </a:lnTo>
                <a:cubicBezTo>
                  <a:pt x="90610" y="1157068"/>
                  <a:pt x="0" y="1066458"/>
                  <a:pt x="0" y="954685"/>
                </a:cubicBezTo>
                <a:lnTo>
                  <a:pt x="0" y="202383"/>
                </a:lnTo>
                <a:cubicBezTo>
                  <a:pt x="0" y="90610"/>
                  <a:pt x="90610" y="0"/>
                  <a:pt x="202383" y="0"/>
                </a:cubicBezTo>
                <a:close/>
              </a:path>
            </a:pathLst>
          </a:custGeom>
          <a:solidFill>
            <a:srgbClr val="19515E"/>
          </a:solidFill>
          <a:ln w="88900">
            <a:noFill/>
          </a:ln>
          <a:effectLst/>
          <a:scene3d>
            <a:camera prst="orthographicFront">
              <a:rot lat="0" lon="0" rev="864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827948" y="3546229"/>
            <a:ext cx="801292" cy="1423915"/>
          </a:xfrm>
          <a:custGeom>
            <a:avLst/>
            <a:gdLst>
              <a:gd name="connsiteX0" fmla="*/ 202383 w 1165787"/>
              <a:gd name="connsiteY0" fmla="*/ 0 h 1553723"/>
              <a:gd name="connsiteX1" fmla="*/ 963404 w 1165787"/>
              <a:gd name="connsiteY1" fmla="*/ 0 h 1553723"/>
              <a:gd name="connsiteX2" fmla="*/ 1165787 w 1165787"/>
              <a:gd name="connsiteY2" fmla="*/ 202383 h 1553723"/>
              <a:gd name="connsiteX3" fmla="*/ 1165787 w 1165787"/>
              <a:gd name="connsiteY3" fmla="*/ 954685 h 1553723"/>
              <a:gd name="connsiteX4" fmla="*/ 963404 w 1165787"/>
              <a:gd name="connsiteY4" fmla="*/ 1157068 h 1553723"/>
              <a:gd name="connsiteX5" fmla="*/ 769979 w 1165787"/>
              <a:gd name="connsiteY5" fmla="*/ 1157068 h 1553723"/>
              <a:gd name="connsiteX6" fmla="*/ 582893 w 1165787"/>
              <a:gd name="connsiteY6" fmla="*/ 1553723 h 1553723"/>
              <a:gd name="connsiteX7" fmla="*/ 395808 w 1165787"/>
              <a:gd name="connsiteY7" fmla="*/ 1157068 h 1553723"/>
              <a:gd name="connsiteX8" fmla="*/ 202383 w 1165787"/>
              <a:gd name="connsiteY8" fmla="*/ 1157068 h 1553723"/>
              <a:gd name="connsiteX9" fmla="*/ 0 w 1165787"/>
              <a:gd name="connsiteY9" fmla="*/ 954685 h 1553723"/>
              <a:gd name="connsiteX10" fmla="*/ 0 w 1165787"/>
              <a:gd name="connsiteY10" fmla="*/ 202383 h 1553723"/>
              <a:gd name="connsiteX11" fmla="*/ 202383 w 1165787"/>
              <a:gd name="connsiteY11" fmla="*/ 0 h 155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5787" h="1553723">
                <a:moveTo>
                  <a:pt x="202383" y="0"/>
                </a:moveTo>
                <a:lnTo>
                  <a:pt x="963404" y="0"/>
                </a:lnTo>
                <a:cubicBezTo>
                  <a:pt x="1075177" y="0"/>
                  <a:pt x="1165787" y="90610"/>
                  <a:pt x="1165787" y="202383"/>
                </a:cubicBezTo>
                <a:lnTo>
                  <a:pt x="1165787" y="954685"/>
                </a:lnTo>
                <a:cubicBezTo>
                  <a:pt x="1165787" y="1066458"/>
                  <a:pt x="1075177" y="1157068"/>
                  <a:pt x="963404" y="1157068"/>
                </a:cubicBezTo>
                <a:lnTo>
                  <a:pt x="769979" y="1157068"/>
                </a:lnTo>
                <a:lnTo>
                  <a:pt x="582893" y="1553723"/>
                </a:lnTo>
                <a:lnTo>
                  <a:pt x="395808" y="1157068"/>
                </a:lnTo>
                <a:lnTo>
                  <a:pt x="202383" y="1157068"/>
                </a:lnTo>
                <a:cubicBezTo>
                  <a:pt x="90610" y="1157068"/>
                  <a:pt x="0" y="1066458"/>
                  <a:pt x="0" y="954685"/>
                </a:cubicBezTo>
                <a:lnTo>
                  <a:pt x="0" y="202383"/>
                </a:lnTo>
                <a:cubicBezTo>
                  <a:pt x="0" y="90610"/>
                  <a:pt x="90610" y="0"/>
                  <a:pt x="202383" y="0"/>
                </a:cubicBezTo>
                <a:close/>
              </a:path>
            </a:pathLst>
          </a:custGeom>
          <a:solidFill>
            <a:srgbClr val="19515E"/>
          </a:solidFill>
          <a:ln w="88900">
            <a:noFill/>
          </a:ln>
          <a:effectLst/>
          <a:scene3d>
            <a:camera prst="orthographicFront">
              <a:rot lat="0" lon="0" rev="1296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22" name="TextBox 12"/>
          <p:cNvSpPr txBox="1"/>
          <p:nvPr/>
        </p:nvSpPr>
        <p:spPr>
          <a:xfrm>
            <a:off x="4475164" y="2465917"/>
            <a:ext cx="405880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23" name="文本框 13"/>
          <p:cNvSpPr txBox="1"/>
          <p:nvPr/>
        </p:nvSpPr>
        <p:spPr>
          <a:xfrm>
            <a:off x="4076700" y="867833"/>
            <a:ext cx="3665538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/>
            <a:r>
              <a:rPr lang="zh-CN" altLang="zh-CN" sz="2400" b="1" dirty="0">
                <a:latin typeface="微软雅黑" panose="020B0503020204020204" charset="-122"/>
                <a:ea typeface="微软雅黑" panose="020B0503020204020204" charset="-122"/>
              </a:rPr>
              <a:t>目录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添加商品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补全您的草稿</a:t>
            </a:r>
          </a:p>
          <a:p>
            <a:pPr algn="just"/>
            <a:endParaRPr lang="zh-CN" altLang="zh-CN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24" name="文本框 16"/>
          <p:cNvSpPr txBox="1"/>
          <p:nvPr/>
        </p:nvSpPr>
        <p:spPr>
          <a:xfrm>
            <a:off x="6019800" y="3877733"/>
            <a:ext cx="311308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订单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管理订单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订单报告</a:t>
            </a:r>
          </a:p>
        </p:txBody>
      </p:sp>
      <p:sp>
        <p:nvSpPr>
          <p:cNvPr id="34825" name="文本框 17"/>
          <p:cNvSpPr txBox="1"/>
          <p:nvPr/>
        </p:nvSpPr>
        <p:spPr>
          <a:xfrm>
            <a:off x="1724025" y="3877733"/>
            <a:ext cx="28384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库存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管理库存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批量上传产品</a:t>
            </a:r>
          </a:p>
          <a:p>
            <a:pPr algn="just"/>
            <a:r>
              <a:rPr lang="en-US" altLang="zh-CN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库存报告</a:t>
            </a:r>
          </a:p>
        </p:txBody>
      </p:sp>
    </p:spTree>
    <p:extLst>
      <p:ext uri="{BB962C8B-B14F-4D97-AF65-F5344CB8AC3E}">
        <p14:creationId xmlns:p14="http://schemas.microsoft.com/office/powerpoint/2010/main" val="5302565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0" y="-6349"/>
            <a:ext cx="9086850" cy="687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427414" y="184152"/>
            <a:ext cx="2883803" cy="49244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solidFill>
                  <a:srgbClr val="00B050"/>
                </a:solidFill>
                <a:latin typeface="+mj-ea"/>
                <a:ea typeface="+mj-ea"/>
                <a:cs typeface="+mn-cs"/>
              </a:rPr>
              <a:t>亚马逊后台界面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-6350" y="-6349"/>
            <a:ext cx="3832225" cy="573617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950" y="567268"/>
            <a:ext cx="2247900" cy="6318251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32600" y="-6349"/>
            <a:ext cx="2247900" cy="376767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45102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2463" y="146052"/>
            <a:ext cx="5767605" cy="82099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solidFill>
                  <a:srgbClr val="00B050"/>
                </a:solidFill>
                <a:latin typeface="+mj-ea"/>
                <a:ea typeface="+mj-ea"/>
                <a:cs typeface="+mn-cs"/>
              </a:rPr>
              <a:t>目录：添加商品，发布一件商品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3686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38" y="730251"/>
            <a:ext cx="8651875" cy="600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777842" y="590551"/>
            <a:ext cx="311944" cy="37655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86892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标题 1"/>
          <p:cNvSpPr>
            <a:spLocks noGrp="1"/>
          </p:cNvSpPr>
          <p:nvPr>
            <p:ph type="title"/>
          </p:nvPr>
        </p:nvSpPr>
        <p:spPr>
          <a:xfrm>
            <a:off x="628650" y="366185"/>
            <a:ext cx="7886700" cy="1325033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</a:rPr>
              <a:t>目录：补全您的草稿，根据需要修复的问题就行修正。</a:t>
            </a:r>
            <a:b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</a:rPr>
            </a:br>
            <a:endParaRPr lang="zh-CN" altLang="en-US" sz="3200" b="1" dirty="0">
              <a:solidFill>
                <a:srgbClr val="00B050"/>
              </a:solidFill>
              <a:latin typeface="微软雅黑" panose="020B0503020204020204" charset="-122"/>
            </a:endParaRPr>
          </a:p>
        </p:txBody>
      </p:sp>
      <p:pic>
        <p:nvPicPr>
          <p:cNvPr id="37891" name="图片 3" descr="lADPBbCc1biWKMzNAhHNB1A_1872_5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8" y="1234017"/>
            <a:ext cx="9118600" cy="56028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269207" y="1233806"/>
            <a:ext cx="311944" cy="37655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36790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350" y="1147234"/>
            <a:ext cx="9096375" cy="5655733"/>
          </a:xfrm>
          <a:noFill/>
          <a:ln>
            <a:noFill/>
          </a:ln>
        </p:spPr>
      </p:pic>
      <p:sp>
        <p:nvSpPr>
          <p:cNvPr id="38915" name="标题 1"/>
          <p:cNvSpPr>
            <a:spLocks noGrp="1"/>
          </p:cNvSpPr>
          <p:nvPr/>
        </p:nvSpPr>
        <p:spPr>
          <a:xfrm>
            <a:off x="450850" y="256118"/>
            <a:ext cx="7886700" cy="132503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库存：管理库存</a:t>
            </a:r>
          </a:p>
        </p:txBody>
      </p:sp>
      <p:sp>
        <p:nvSpPr>
          <p:cNvPr id="3" name="矩形 2"/>
          <p:cNvSpPr/>
          <p:nvPr/>
        </p:nvSpPr>
        <p:spPr>
          <a:xfrm>
            <a:off x="1471613" y="1147446"/>
            <a:ext cx="311944" cy="37655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18288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标题 1"/>
          <p:cNvSpPr>
            <a:spLocks noGrp="1"/>
          </p:cNvSpPr>
          <p:nvPr>
            <p:ph type="title"/>
          </p:nvPr>
        </p:nvSpPr>
        <p:spPr>
          <a:xfrm>
            <a:off x="628650" y="366185"/>
            <a:ext cx="7886700" cy="1325033"/>
          </a:xfrm>
          <a:noFill/>
          <a:ln>
            <a:noFill/>
          </a:ln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</a:rPr>
              <a:t>库存：批量上传商品</a:t>
            </a:r>
          </a:p>
        </p:txBody>
      </p:sp>
      <p:pic>
        <p:nvPicPr>
          <p:cNvPr id="3993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" y="1384301"/>
            <a:ext cx="9140825" cy="612775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508284" y="1384301"/>
            <a:ext cx="267653" cy="26733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83271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标题 1"/>
          <p:cNvSpPr>
            <a:spLocks noGrp="1"/>
          </p:cNvSpPr>
          <p:nvPr>
            <p:ph type="title"/>
          </p:nvPr>
        </p:nvSpPr>
        <p:spPr>
          <a:xfrm>
            <a:off x="628650" y="364068"/>
            <a:ext cx="7886700" cy="704851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sym typeface="微软雅黑" panose="020B0503020204020204" charset="-122"/>
              </a:rPr>
              <a:t>库存：批量上传商品</a:t>
            </a:r>
            <a:r>
              <a:rPr lang="zh-CN" altLang="en-US" b="1" dirty="0">
                <a:solidFill>
                  <a:srgbClr val="00B050"/>
                </a:solidFill>
                <a:latin typeface="微软雅黑" panose="020B0503020204020204" charset="-122"/>
              </a:rPr>
              <a:t/>
            </a:r>
            <a:br>
              <a:rPr lang="zh-CN" altLang="en-US" b="1" dirty="0">
                <a:solidFill>
                  <a:srgbClr val="00B050"/>
                </a:solidFill>
                <a:latin typeface="微软雅黑" panose="020B0503020204020204" charset="-122"/>
              </a:rPr>
            </a:br>
            <a:endParaRPr lang="zh-CN" altLang="en-US" dirty="0"/>
          </a:p>
        </p:txBody>
      </p:sp>
      <p:pic>
        <p:nvPicPr>
          <p:cNvPr id="4096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" y="1064685"/>
            <a:ext cx="9080500" cy="578484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0660" y="1064896"/>
            <a:ext cx="222885" cy="26733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145469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库存：批量上传商品</a:t>
            </a:r>
            <a:r>
              <a:rPr lang="zh-CN" altLang="en-US" sz="586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/>
            </a:r>
            <a:br>
              <a:rPr lang="zh-CN" altLang="en-US" sz="586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198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4" y="1066801"/>
            <a:ext cx="9036050" cy="57996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7804" y="1068706"/>
            <a:ext cx="222885" cy="19748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378863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库存：库存报告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3011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954617"/>
            <a:ext cx="9078913" cy="58949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8757" y="1068705"/>
            <a:ext cx="214789" cy="21717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73079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963" y="1678518"/>
            <a:ext cx="3933825" cy="50778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库存：库存报告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96522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订单：管理订单</a:t>
            </a:r>
            <a:r>
              <a:rPr lang="en-US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旧版</a:t>
            </a:r>
          </a:p>
        </p:txBody>
      </p:sp>
      <p:pic>
        <p:nvPicPr>
          <p:cNvPr id="45059" name="图片 5" descr="lADPBbCc1bitkw3NA7HNB1M_1875_9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" y="980017"/>
            <a:ext cx="8848725" cy="59457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017395" y="1377315"/>
            <a:ext cx="214789" cy="21717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00433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订单：管理订单</a:t>
            </a:r>
            <a:r>
              <a:rPr lang="en-US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新版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77" y="969645"/>
            <a:ext cx="8324374" cy="588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8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订单：订单报告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608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068918"/>
            <a:ext cx="8858250" cy="56366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031683" y="1068705"/>
            <a:ext cx="214789" cy="21717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07768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订单：订单报告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710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" y="1644651"/>
            <a:ext cx="8140700" cy="18309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72598005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3" y="787401"/>
            <a:ext cx="9048750" cy="60875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1" name="标题 1"/>
          <p:cNvSpPr>
            <a:spLocks noGrp="1"/>
          </p:cNvSpPr>
          <p:nvPr/>
        </p:nvSpPr>
        <p:spPr>
          <a:xfrm>
            <a:off x="449263" y="80433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物流模板设置：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设置</a:t>
            </a:r>
            <a:r>
              <a:rPr lang="en-US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配送设置</a:t>
            </a:r>
          </a:p>
        </p:txBody>
      </p:sp>
    </p:spTree>
    <p:extLst>
      <p:ext uri="{BB962C8B-B14F-4D97-AF65-F5344CB8AC3E}">
        <p14:creationId xmlns:p14="http://schemas.microsoft.com/office/powerpoint/2010/main" val="2997450040"/>
      </p:ext>
    </p:extLst>
  </p:cSld>
  <p:clrMapOvr>
    <a:masterClrMapping/>
  </p:clrMapOvr>
  <p:transition spd="med" advClick="0" advTm="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162" y="1265768"/>
            <a:ext cx="9056687" cy="55393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5" name="标题 1"/>
          <p:cNvSpPr>
            <a:spLocks noGrp="1"/>
          </p:cNvSpPr>
          <p:nvPr/>
        </p:nvSpPr>
        <p:spPr>
          <a:xfrm>
            <a:off x="449263" y="80433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物流模板编辑：编辑模板</a:t>
            </a:r>
            <a:endParaRPr lang="zh-CN" altLang="en-US" sz="3200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1088434"/>
      </p:ext>
    </p:extLst>
  </p:cSld>
  <p:clrMapOvr>
    <a:masterClrMapping/>
  </p:clrMapOvr>
  <p:transition spd="med" advClick="0" advTm="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-12700"/>
            <a:ext cx="8016875" cy="46524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7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4639734"/>
            <a:ext cx="8015288" cy="210396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72670016"/>
      </p:ext>
    </p:extLst>
  </p:cSld>
  <p:clrMapOvr>
    <a:masterClrMapping/>
  </p:clrMapOvr>
  <p:transition spd="med" advClick="0" advTm="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标题 1"/>
          <p:cNvSpPr>
            <a:spLocks noGrp="1"/>
          </p:cNvSpPr>
          <p:nvPr/>
        </p:nvSpPr>
        <p:spPr>
          <a:xfrm>
            <a:off x="449263" y="80433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子账号设置：设置</a:t>
            </a: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-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用户权限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665" b="0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※</a:t>
            </a:r>
            <a:r>
              <a:rPr kumimoji="0" lang="zh-CN" altLang="en-US" sz="2665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准备好一个新邮箱和手机号，新电脑（或者远程）</a:t>
            </a:r>
          </a:p>
        </p:txBody>
      </p:sp>
      <p:pic>
        <p:nvPicPr>
          <p:cNvPr id="5120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" y="1295401"/>
            <a:ext cx="8721725" cy="47392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4" name="文本框 5"/>
          <p:cNvSpPr txBox="1"/>
          <p:nvPr/>
        </p:nvSpPr>
        <p:spPr>
          <a:xfrm>
            <a:off x="965200" y="4051300"/>
            <a:ext cx="1370568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输入用户名</a:t>
            </a:r>
            <a:endParaRPr lang="en-US" altLang="zh-CN" sz="213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5" name=" 135"/>
          <p:cNvSpPr/>
          <p:nvPr/>
        </p:nvSpPr>
        <p:spPr>
          <a:xfrm rot="7020000">
            <a:off x="997215" y="4590786"/>
            <a:ext cx="537633" cy="144463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 135"/>
          <p:cNvSpPr/>
          <p:nvPr/>
        </p:nvSpPr>
        <p:spPr>
          <a:xfrm rot="7020000">
            <a:off x="4121945" y="4488129"/>
            <a:ext cx="539751" cy="144463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07" name="文本框 5"/>
          <p:cNvSpPr txBox="1"/>
          <p:nvPr/>
        </p:nvSpPr>
        <p:spPr>
          <a:xfrm>
            <a:off x="3970338" y="3871384"/>
            <a:ext cx="2192908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新的电子邮箱地址</a:t>
            </a:r>
          </a:p>
        </p:txBody>
      </p:sp>
      <p:sp>
        <p:nvSpPr>
          <p:cNvPr id="5" name=" 135"/>
          <p:cNvSpPr/>
          <p:nvPr/>
        </p:nvSpPr>
        <p:spPr>
          <a:xfrm rot="7020000">
            <a:off x="7703344" y="4746362"/>
            <a:ext cx="539751" cy="144463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09" name="文本框 5"/>
          <p:cNvSpPr txBox="1"/>
          <p:nvPr/>
        </p:nvSpPr>
        <p:spPr>
          <a:xfrm>
            <a:off x="8051800" y="4199467"/>
            <a:ext cx="822341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点邀请</a:t>
            </a:r>
          </a:p>
        </p:txBody>
      </p:sp>
    </p:spTree>
    <p:extLst>
      <p:ext uri="{BB962C8B-B14F-4D97-AF65-F5344CB8AC3E}">
        <p14:creationId xmlns:p14="http://schemas.microsoft.com/office/powerpoint/2010/main" val="509616183"/>
      </p:ext>
    </p:extLst>
  </p:cSld>
  <p:clrMapOvr>
    <a:masterClrMapping/>
  </p:clrMapOvr>
  <p:transition spd="med" advClick="0" advTm="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3875" y="474133"/>
            <a:ext cx="6608763" cy="8202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※去子账号的新邮箱点开发送的邀请邮件进行子账号注册</a:t>
            </a:r>
          </a:p>
        </p:txBody>
      </p:sp>
      <p:pic>
        <p:nvPicPr>
          <p:cNvPr id="52227" name="图片 2" descr="lALPBbCc1cCIHxrNAgrNAoc_647_5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75" y="1138767"/>
            <a:ext cx="6924675" cy="56049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8" name="文本框 5"/>
          <p:cNvSpPr txBox="1"/>
          <p:nvPr/>
        </p:nvSpPr>
        <p:spPr>
          <a:xfrm>
            <a:off x="2871788" y="1229784"/>
            <a:ext cx="822341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主账号</a:t>
            </a:r>
          </a:p>
        </p:txBody>
      </p:sp>
      <p:sp>
        <p:nvSpPr>
          <p:cNvPr id="135" name=" 135"/>
          <p:cNvSpPr/>
          <p:nvPr/>
        </p:nvSpPr>
        <p:spPr>
          <a:xfrm rot="8880000">
            <a:off x="2713038" y="1570568"/>
            <a:ext cx="293688" cy="192617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 135"/>
          <p:cNvSpPr/>
          <p:nvPr/>
        </p:nvSpPr>
        <p:spPr>
          <a:xfrm rot="8880000">
            <a:off x="2757488" y="1940985"/>
            <a:ext cx="293688" cy="192617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231" name="文本框 5"/>
          <p:cNvSpPr txBox="1"/>
          <p:nvPr/>
        </p:nvSpPr>
        <p:spPr>
          <a:xfrm>
            <a:off x="3067050" y="1737784"/>
            <a:ext cx="1644681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子账号用户名</a:t>
            </a:r>
          </a:p>
        </p:txBody>
      </p:sp>
      <p:sp>
        <p:nvSpPr>
          <p:cNvPr id="52232" name="文本框 5"/>
          <p:cNvSpPr txBox="1"/>
          <p:nvPr/>
        </p:nvSpPr>
        <p:spPr>
          <a:xfrm>
            <a:off x="4286250" y="2715684"/>
            <a:ext cx="1096454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注册链接</a:t>
            </a:r>
          </a:p>
        </p:txBody>
      </p:sp>
      <p:sp>
        <p:nvSpPr>
          <p:cNvPr id="7" name=" 135"/>
          <p:cNvSpPr/>
          <p:nvPr/>
        </p:nvSpPr>
        <p:spPr>
          <a:xfrm rot="8880000">
            <a:off x="4081463" y="3058585"/>
            <a:ext cx="293688" cy="192617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8324222"/>
      </p:ext>
    </p:extLst>
  </p:cSld>
  <p:clrMapOvr>
    <a:masterClrMapping/>
  </p:clrMapOvr>
  <p:transition spd="med" advClick="0" advTm="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3875" y="474133"/>
            <a:ext cx="6608763" cy="82042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※登陆主账号开通子账号权限：设置</a:t>
            </a:r>
            <a:r>
              <a:rPr kumimoji="0" lang="en-US" altLang="zh-CN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用户权限</a:t>
            </a:r>
            <a:r>
              <a:rPr kumimoji="0" lang="en-US" altLang="zh-CN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选择子账号邮箱</a:t>
            </a:r>
            <a:r>
              <a:rPr kumimoji="0" lang="en-US" altLang="zh-CN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管理权限</a:t>
            </a:r>
            <a:r>
              <a:rPr kumimoji="0" lang="en-US" altLang="zh-CN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66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管理员全点上</a:t>
            </a:r>
          </a:p>
        </p:txBody>
      </p:sp>
      <p:pic>
        <p:nvPicPr>
          <p:cNvPr id="53251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089" y="1384301"/>
            <a:ext cx="7921625" cy="517313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440392770"/>
      </p:ext>
    </p:extLst>
  </p:cSld>
  <p:clrMapOvr>
    <a:masterClrMapping/>
  </p:clrMapOvr>
  <p:transition spd="med" advClick="0" advTm="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2426" y="264584"/>
            <a:ext cx="6347892" cy="32855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※通知设置：设置</a:t>
            </a:r>
            <a:r>
              <a:rPr kumimoji="0" lang="en-US" altLang="zh-CN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通知首选项</a:t>
            </a:r>
            <a:r>
              <a:rPr kumimoji="0" lang="en-US" altLang="zh-CN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编辑</a:t>
            </a:r>
            <a:r>
              <a:rPr kumimoji="0" lang="en-US" altLang="zh-CN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-</a:t>
            </a: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加上子账号邮箱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pic>
        <p:nvPicPr>
          <p:cNvPr id="5427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3" y="704852"/>
            <a:ext cx="8202612" cy="604308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669757385"/>
      </p:ext>
    </p:extLst>
  </p:cSld>
  <p:clrMapOvr>
    <a:masterClrMapping/>
  </p:clrMapOvr>
  <p:transition spd="med" advClick="0" advTm="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13" y="237067"/>
            <a:ext cx="8740775" cy="61446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299" name="文本框 5"/>
          <p:cNvSpPr txBox="1"/>
          <p:nvPr/>
        </p:nvSpPr>
        <p:spPr>
          <a:xfrm>
            <a:off x="4127500" y="3024717"/>
            <a:ext cx="1918795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添加子账号邮箱</a:t>
            </a:r>
          </a:p>
        </p:txBody>
      </p:sp>
      <p:sp>
        <p:nvSpPr>
          <p:cNvPr id="5" name=" 135"/>
          <p:cNvSpPr/>
          <p:nvPr/>
        </p:nvSpPr>
        <p:spPr>
          <a:xfrm rot="2940000">
            <a:off x="5378450" y="3451754"/>
            <a:ext cx="539751" cy="142875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0639004"/>
      </p:ext>
    </p:extLst>
  </p:cSld>
  <p:clrMapOvr>
    <a:masterClrMapping/>
  </p:clrMapOvr>
  <p:transition spd="med" advClick="0" advTm="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47701" y="309033"/>
            <a:ext cx="5464175" cy="98565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※登陆</a:t>
            </a:r>
            <a:r>
              <a:rPr kumimoji="0" lang="en-US" altLang="zh-CN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haimai</a:t>
            </a:r>
            <a:r>
              <a:rPr kumimoji="0" lang="zh-CN" altLang="en-US" sz="2135" b="1" kern="1200" cap="none" spc="0" normalizeH="0" baseline="0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网，用户名和密码和子账号一样</a:t>
            </a: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https://haimai.amazon.cn/sales-report</a:t>
            </a:r>
          </a:p>
        </p:txBody>
      </p:sp>
      <p:pic>
        <p:nvPicPr>
          <p:cNvPr id="5632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38" y="1399117"/>
            <a:ext cx="8313737" cy="45233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863992347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278</Words>
  <Application>Microsoft Office PowerPoint</Application>
  <PresentationFormat>全屏显示(4:3)</PresentationFormat>
  <Paragraphs>50</Paragraphs>
  <Slides>24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目录：补全您的草稿，根据需要修复的问题就行修正。 </vt:lpstr>
      <vt:lpstr>PowerPoint 演示文稿</vt:lpstr>
      <vt:lpstr>库存：批量上传商品</vt:lpstr>
      <vt:lpstr>库存：批量上传商品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2018-08-25T17:39:52Z</dcterms:created>
  <dcterms:modified xsi:type="dcterms:W3CDTF">2018-11-12T01:04:32Z</dcterms:modified>
</cp:coreProperties>
</file>