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153" autoAdjust="0"/>
    <p:restoredTop sz="94660"/>
  </p:normalViewPr>
  <p:slideViewPr>
    <p:cSldViewPr>
      <p:cViewPr varScale="1">
        <p:scale>
          <a:sx n="80" d="100"/>
          <a:sy n="80" d="100"/>
        </p:scale>
        <p:origin x="-1325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5C8F4-19EA-4FA6-B2E1-AB1C638ACF57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3ACB8-D480-4942-A236-9016F5B83F4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814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5C8F4-19EA-4FA6-B2E1-AB1C638ACF57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3ACB8-D480-4942-A236-9016F5B83F4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851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5C8F4-19EA-4FA6-B2E1-AB1C638ACF57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3ACB8-D480-4942-A236-9016F5B83F4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2108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5C8F4-19EA-4FA6-B2E1-AB1C638ACF57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3ACB8-D480-4942-A236-9016F5B83F4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113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5C8F4-19EA-4FA6-B2E1-AB1C638ACF57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3ACB8-D480-4942-A236-9016F5B83F4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9768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5C8F4-19EA-4FA6-B2E1-AB1C638ACF57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3ACB8-D480-4942-A236-9016F5B83F4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984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5C8F4-19EA-4FA6-B2E1-AB1C638ACF57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3ACB8-D480-4942-A236-9016F5B83F4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7255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5C8F4-19EA-4FA6-B2E1-AB1C638ACF57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3ACB8-D480-4942-A236-9016F5B83F4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8395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5C8F4-19EA-4FA6-B2E1-AB1C638ACF57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3ACB8-D480-4942-A236-9016F5B83F4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4579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5C8F4-19EA-4FA6-B2E1-AB1C638ACF57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3ACB8-D480-4942-A236-9016F5B83F4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2793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5C8F4-19EA-4FA6-B2E1-AB1C638ACF57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3ACB8-D480-4942-A236-9016F5B83F4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9579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5C8F4-19EA-4FA6-B2E1-AB1C638ACF57}" type="datetimeFigureOut">
              <a:rPr lang="zh-CN" altLang="en-US" smtClean="0"/>
              <a:t>2018/12/7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A3ACB8-D480-4942-A236-9016F5B83F4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41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 smtClean="0"/>
              <a:t>项目二 任务</a:t>
            </a:r>
            <a:r>
              <a:rPr lang="en-US" altLang="zh-CN" dirty="0" smtClean="0"/>
              <a:t>15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dirty="0" smtClean="0"/>
              <a:t>退换货处理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39855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文本框 3"/>
          <p:cNvSpPr txBox="1"/>
          <p:nvPr/>
        </p:nvSpPr>
        <p:spPr>
          <a:xfrm>
            <a:off x="357189" y="99485"/>
            <a:ext cx="4532312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退货处理</a:t>
            </a:r>
          </a:p>
        </p:txBody>
      </p:sp>
      <p:pic>
        <p:nvPicPr>
          <p:cNvPr id="36866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51" y="2732618"/>
            <a:ext cx="3197225" cy="338878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6867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3275" y="2652184"/>
            <a:ext cx="5819775" cy="346921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68" name="矩形 17"/>
          <p:cNvSpPr/>
          <p:nvPr/>
        </p:nvSpPr>
        <p:spPr>
          <a:xfrm>
            <a:off x="177800" y="946152"/>
            <a:ext cx="8714679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当客户提交退货后，卖家可以点击退货请求查看客户的退货申请，点击退货申请进入退货详情页，右边会出现四个选项，批准退货申请、关闭申请、进行退款、联系买家。在</a:t>
            </a:r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48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小时内处理完毕，否则会计入绩效。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89210075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文本框 3"/>
          <p:cNvSpPr txBox="1"/>
          <p:nvPr/>
        </p:nvSpPr>
        <p:spPr>
          <a:xfrm>
            <a:off x="206375" y="194734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退货处理</a:t>
            </a:r>
          </a:p>
        </p:txBody>
      </p:sp>
      <p:sp>
        <p:nvSpPr>
          <p:cNvPr id="5" name="圆角矩形 4"/>
          <p:cNvSpPr/>
          <p:nvPr/>
        </p:nvSpPr>
        <p:spPr>
          <a:xfrm>
            <a:off x="5142617" y="2999387"/>
            <a:ext cx="1295400" cy="9588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2400" strike="noStrike" noProof="1">
                <a:solidFill>
                  <a:schemeClr val="tx1"/>
                </a:solidFill>
              </a:rPr>
              <a:t>收到退货申请</a:t>
            </a:r>
          </a:p>
        </p:txBody>
      </p:sp>
      <p:sp>
        <p:nvSpPr>
          <p:cNvPr id="6" name="右箭头 5"/>
          <p:cNvSpPr/>
          <p:nvPr/>
        </p:nvSpPr>
        <p:spPr>
          <a:xfrm>
            <a:off x="1352551" y="3139018"/>
            <a:ext cx="320675" cy="3831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2400" strike="noStrike" noProof="1"/>
          </a:p>
        </p:txBody>
      </p:sp>
      <p:sp>
        <p:nvSpPr>
          <p:cNvPr id="7" name="圆角矩形 6"/>
          <p:cNvSpPr/>
          <p:nvPr/>
        </p:nvSpPr>
        <p:spPr>
          <a:xfrm>
            <a:off x="1673226" y="2851152"/>
            <a:ext cx="1296988" cy="9588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2400" strike="noStrike" noProof="1">
                <a:solidFill>
                  <a:schemeClr val="accent3"/>
                </a:solidFill>
              </a:rPr>
              <a:t>联系客户协商解决</a:t>
            </a:r>
          </a:p>
        </p:txBody>
      </p:sp>
      <p:sp>
        <p:nvSpPr>
          <p:cNvPr id="10" name="圆角矩形 9"/>
          <p:cNvSpPr/>
          <p:nvPr/>
        </p:nvSpPr>
        <p:spPr>
          <a:xfrm>
            <a:off x="3090863" y="1562101"/>
            <a:ext cx="1295400" cy="95885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2400" strike="noStrike" noProof="1">
                <a:solidFill>
                  <a:schemeClr val="tx1"/>
                </a:solidFill>
              </a:rPr>
              <a:t>买家原因</a:t>
            </a:r>
          </a:p>
          <a:p>
            <a:pPr algn="ctr" fontAlgn="base"/>
            <a:endParaRPr lang="zh-CN" altLang="en-US" sz="1865" strike="noStrike" noProof="1">
              <a:solidFill>
                <a:schemeClr val="tx1"/>
              </a:solidFill>
            </a:endParaRPr>
          </a:p>
        </p:txBody>
      </p:sp>
      <p:sp>
        <p:nvSpPr>
          <p:cNvPr id="11" name="圆角矩形 10"/>
          <p:cNvSpPr/>
          <p:nvPr/>
        </p:nvSpPr>
        <p:spPr>
          <a:xfrm>
            <a:off x="3162300" y="3901018"/>
            <a:ext cx="1295400" cy="9609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2400" strike="noStrike" noProof="1">
                <a:solidFill>
                  <a:schemeClr val="tx1"/>
                </a:solidFill>
              </a:rPr>
              <a:t>卖家原因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699000" y="1562100"/>
            <a:ext cx="1963738" cy="1435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865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跟买家收取退货操作费用。</a:t>
            </a:r>
            <a:endParaRPr lang="zh-CN" altLang="en-US" sz="1865" noProof="1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r>
              <a:rPr lang="zh-CN" altLang="en-US" sz="1865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并建议客户如果不退货可以给予部分退款补偿</a:t>
            </a:r>
            <a:endParaRPr lang="en-US" altLang="zh-CN" sz="186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右箭头 16"/>
          <p:cNvSpPr/>
          <p:nvPr/>
        </p:nvSpPr>
        <p:spPr>
          <a:xfrm>
            <a:off x="4386264" y="1849968"/>
            <a:ext cx="288925" cy="3831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2400" strike="noStrike" noProof="1"/>
          </a:p>
        </p:txBody>
      </p:sp>
      <p:sp>
        <p:nvSpPr>
          <p:cNvPr id="18" name="文本框 17"/>
          <p:cNvSpPr txBox="1"/>
          <p:nvPr/>
        </p:nvSpPr>
        <p:spPr>
          <a:xfrm>
            <a:off x="3233739" y="2696633"/>
            <a:ext cx="2032000" cy="6578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135" noProof="1">
                <a:latin typeface="Calibri" panose="020F0502020204030204" charset="0"/>
                <a:ea typeface="宋体" panose="02010600030101010101" pitchFamily="2" charset="-122"/>
                <a:cs typeface="+mn-cs"/>
                <a:sym typeface="+mn-ea"/>
              </a:rPr>
              <a:t>不喜欢、拍错、不适合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898" name="文本框 18"/>
          <p:cNvSpPr txBox="1"/>
          <p:nvPr/>
        </p:nvSpPr>
        <p:spPr>
          <a:xfrm>
            <a:off x="3087688" y="5238751"/>
            <a:ext cx="1772344" cy="1314206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>
            <a:spAutoFit/>
          </a:bodyPr>
          <a:lstStyle/>
          <a:p>
            <a:r>
              <a:rPr lang="zh-CN" altLang="en-US" sz="2135" dirty="0">
                <a:latin typeface="Calibri" panose="020F0502020204030204" charset="0"/>
                <a:ea typeface="宋体" panose="02010600030101010101" pitchFamily="2" charset="-122"/>
                <a:sym typeface="微软雅黑" panose="020B0503020204020204" charset="-122"/>
              </a:rPr>
              <a:t>已经到了到货期还未到货，产品品质问题，漏发货等</a:t>
            </a:r>
            <a:endParaRPr lang="zh-CN" altLang="en-US" sz="2135" dirty="0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20" name="右箭头 19"/>
          <p:cNvSpPr/>
          <p:nvPr/>
        </p:nvSpPr>
        <p:spPr>
          <a:xfrm>
            <a:off x="4457700" y="4284134"/>
            <a:ext cx="241300" cy="3852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2400" strike="noStrike" noProof="1"/>
          </a:p>
        </p:txBody>
      </p:sp>
      <p:sp>
        <p:nvSpPr>
          <p:cNvPr id="21" name="文本框 20"/>
          <p:cNvSpPr txBox="1"/>
          <p:nvPr/>
        </p:nvSpPr>
        <p:spPr>
          <a:xfrm>
            <a:off x="4699000" y="3996268"/>
            <a:ext cx="1882775" cy="143500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865" noProof="1"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可以根据情况跟买家协商部分退款，重发等，或者给客户全额退款</a:t>
            </a:r>
            <a:endParaRPr lang="en-US" altLang="zh-CN" sz="186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流程图: 可选过程 22"/>
          <p:cNvSpPr/>
          <p:nvPr/>
        </p:nvSpPr>
        <p:spPr>
          <a:xfrm>
            <a:off x="7034213" y="1189568"/>
            <a:ext cx="2093913" cy="4466167"/>
          </a:xfrm>
          <a:prstGeom prst="flowChartAlternateProcess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r>
              <a:rPr lang="zh-CN" altLang="en-US" sz="2135" strike="noStrike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协商完成后，如果不需要客户退货，可以关闭申请。如果需要客户退货，并且有海外仓可以直接在邮件里给客户退货地址和</a:t>
            </a:r>
            <a:r>
              <a:rPr lang="en-US" altLang="zh-CN" sz="2135" strike="noStrike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free label</a:t>
            </a:r>
            <a:r>
              <a:rPr lang="zh-CN" altLang="en-US" sz="2135" strike="noStrike" noProof="1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让客户退回后退款。或者是批准退货申请，按步骤进行操作。</a:t>
            </a:r>
          </a:p>
        </p:txBody>
      </p:sp>
      <p:sp>
        <p:nvSpPr>
          <p:cNvPr id="24" name="右箭头 23"/>
          <p:cNvSpPr/>
          <p:nvPr/>
        </p:nvSpPr>
        <p:spPr>
          <a:xfrm rot="19140000">
            <a:off x="2835276" y="2461685"/>
            <a:ext cx="347663" cy="38311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2400" strike="noStrike" noProof="1"/>
          </a:p>
        </p:txBody>
      </p:sp>
      <p:sp>
        <p:nvSpPr>
          <p:cNvPr id="25" name="右箭头 24"/>
          <p:cNvSpPr/>
          <p:nvPr/>
        </p:nvSpPr>
        <p:spPr>
          <a:xfrm rot="2340000">
            <a:off x="2894013" y="3689352"/>
            <a:ext cx="277813" cy="3852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2400" strike="noStrike" noProof="1"/>
          </a:p>
        </p:txBody>
      </p:sp>
      <p:sp>
        <p:nvSpPr>
          <p:cNvPr id="26" name="右箭头 25"/>
          <p:cNvSpPr/>
          <p:nvPr/>
        </p:nvSpPr>
        <p:spPr>
          <a:xfrm>
            <a:off x="6662738" y="1799168"/>
            <a:ext cx="322263" cy="3852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2400" strike="noStrike" noProof="1"/>
          </a:p>
        </p:txBody>
      </p:sp>
      <p:sp>
        <p:nvSpPr>
          <p:cNvPr id="27" name="右箭头 26"/>
          <p:cNvSpPr/>
          <p:nvPr/>
        </p:nvSpPr>
        <p:spPr>
          <a:xfrm>
            <a:off x="6653213" y="4188885"/>
            <a:ext cx="322263" cy="38523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2400" strike="noStrike" noProof="1"/>
          </a:p>
        </p:txBody>
      </p:sp>
    </p:spTree>
    <p:extLst>
      <p:ext uri="{BB962C8B-B14F-4D97-AF65-F5344CB8AC3E}">
        <p14:creationId xmlns:p14="http://schemas.microsoft.com/office/powerpoint/2010/main" val="2248278982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文本框 3"/>
          <p:cNvSpPr txBox="1"/>
          <p:nvPr/>
        </p:nvSpPr>
        <p:spPr>
          <a:xfrm>
            <a:off x="206375" y="194734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退货处理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250825" y="1121833"/>
            <a:ext cx="8140700" cy="328930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pPr defTabSz="914400"/>
            <a:r>
              <a:rPr lang="zh-CN" altLang="en-US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sym typeface="微软雅黑" panose="020B0503020204020204" charset="-122"/>
              </a:rPr>
              <a:t>那如果没有海外仓怎么办呢？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38915" name="矩形 17"/>
          <p:cNvSpPr/>
          <p:nvPr/>
        </p:nvSpPr>
        <p:spPr>
          <a:xfrm>
            <a:off x="206375" y="1638301"/>
            <a:ext cx="7724775" cy="6693371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亚马逊政策退货只可以退回到本市场所在国家，不允许要求客户进行海外退货，比如自发货美国的商品，客户要求退货，只可以退回到美国，不可以要求客户退回美国以外的地方。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而有的卖家在美国并没有海外仓，这种情况下怎么办？</a:t>
            </a:r>
          </a:p>
          <a:p>
            <a:pPr defTabSz="914400"/>
            <a:endParaRPr lang="en-US" altLang="zh-CN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1.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货值低的产品可以跟客户协商不退货，送给客户，希望客户留好评。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2.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货值高的产品可以留美国亲戚朋友地址，下次出货直接寄出。</a:t>
            </a:r>
          </a:p>
          <a:p>
            <a:pPr defTabSz="914400"/>
            <a:r>
              <a:rPr lang="en-US" altLang="zh-CN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3.</a:t>
            </a:r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找到留差评的客户地址，跟该客户协商送小礼物，让客户删除差评，然后将货退给该客户。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总之，在解决客户问题的同时，要尽可能地减少自己的损失。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卖家要求退货，同意后，亚马逊会扣20%的佣金，退回80%的佣金给卖家，不管是部分退款还是全部退款。有些产品是定制的，退货会比较麻烦，可以写在描述里，这样方便卖家可以看到。</a:t>
            </a:r>
          </a:p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退款金额可以在半个小时内回到订单界面更改，以防手误退款错误。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  <p:grpSp>
        <p:nvGrpSpPr>
          <p:cNvPr id="38916" name="组合 20"/>
          <p:cNvGrpSpPr/>
          <p:nvPr/>
        </p:nvGrpSpPr>
        <p:grpSpPr>
          <a:xfrm>
            <a:off x="7942263" y="2751668"/>
            <a:ext cx="925512" cy="2468033"/>
            <a:chOff x="4367213" y="-290513"/>
            <a:chExt cx="4060825" cy="8121650"/>
          </a:xfrm>
        </p:grpSpPr>
        <p:sp>
          <p:nvSpPr>
            <p:cNvPr id="38917" name="Freeform 608@|5FFC:0|FBC:16777215|LFC:0|LBC:16777215"/>
            <p:cNvSpPr/>
            <p:nvPr/>
          </p:nvSpPr>
          <p:spPr>
            <a:xfrm>
              <a:off x="6962775" y="3067050"/>
              <a:ext cx="544513" cy="569913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145" h="152">
                  <a:moveTo>
                    <a:pt x="20" y="152"/>
                  </a:moveTo>
                  <a:cubicBezTo>
                    <a:pt x="20" y="152"/>
                    <a:pt x="132" y="121"/>
                    <a:pt x="145" y="92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82" y="0"/>
                    <a:pt x="0" y="65"/>
                    <a:pt x="4" y="85"/>
                  </a:cubicBezTo>
                  <a:cubicBezTo>
                    <a:pt x="8" y="105"/>
                    <a:pt x="20" y="152"/>
                    <a:pt x="20" y="152"/>
                  </a:cubicBez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18" name="Freeform 609@|5FFC:7979762|FBC:16777215|LFC:0|LBC:16777215"/>
            <p:cNvSpPr/>
            <p:nvPr/>
          </p:nvSpPr>
          <p:spPr>
            <a:xfrm>
              <a:off x="5040313" y="-177800"/>
              <a:ext cx="623888" cy="522288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166" h="139">
                  <a:moveTo>
                    <a:pt x="54" y="139"/>
                  </a:moveTo>
                  <a:cubicBezTo>
                    <a:pt x="78" y="123"/>
                    <a:pt x="78" y="123"/>
                    <a:pt x="78" y="123"/>
                  </a:cubicBezTo>
                  <a:cubicBezTo>
                    <a:pt x="141" y="123"/>
                    <a:pt x="141" y="123"/>
                    <a:pt x="141" y="123"/>
                  </a:cubicBezTo>
                  <a:cubicBezTo>
                    <a:pt x="166" y="91"/>
                    <a:pt x="166" y="91"/>
                    <a:pt x="166" y="91"/>
                  </a:cubicBezTo>
                  <a:cubicBezTo>
                    <a:pt x="166" y="91"/>
                    <a:pt x="156" y="52"/>
                    <a:pt x="151" y="52"/>
                  </a:cubicBezTo>
                  <a:cubicBezTo>
                    <a:pt x="147" y="52"/>
                    <a:pt x="138" y="52"/>
                    <a:pt x="138" y="52"/>
                  </a:cubicBezTo>
                  <a:cubicBezTo>
                    <a:pt x="138" y="52"/>
                    <a:pt x="142" y="37"/>
                    <a:pt x="137" y="33"/>
                  </a:cubicBezTo>
                  <a:cubicBezTo>
                    <a:pt x="133" y="28"/>
                    <a:pt x="119" y="11"/>
                    <a:pt x="114" y="11"/>
                  </a:cubicBezTo>
                  <a:cubicBezTo>
                    <a:pt x="110" y="11"/>
                    <a:pt x="85" y="0"/>
                    <a:pt x="85" y="0"/>
                  </a:cubicBezTo>
                  <a:cubicBezTo>
                    <a:pt x="85" y="0"/>
                    <a:pt x="42" y="24"/>
                    <a:pt x="35" y="34"/>
                  </a:cubicBezTo>
                  <a:cubicBezTo>
                    <a:pt x="28" y="44"/>
                    <a:pt x="27" y="69"/>
                    <a:pt x="27" y="69"/>
                  </a:cubicBezTo>
                  <a:cubicBezTo>
                    <a:pt x="0" y="104"/>
                    <a:pt x="0" y="104"/>
                    <a:pt x="0" y="104"/>
                  </a:cubicBezTo>
                  <a:lnTo>
                    <a:pt x="54" y="139"/>
                  </a:lnTo>
                  <a:close/>
                </a:path>
              </a:pathLst>
            </a:custGeom>
            <a:solidFill>
              <a:srgbClr val="F2C279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19" name="Freeform 610@|5FFC:7979762|FBC:16777215|LFC:0|LBC:16777215"/>
            <p:cNvSpPr/>
            <p:nvPr/>
          </p:nvSpPr>
          <p:spPr>
            <a:xfrm>
              <a:off x="7100888" y="-150813"/>
              <a:ext cx="714375" cy="49530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190" h="132">
                  <a:moveTo>
                    <a:pt x="117" y="112"/>
                  </a:moveTo>
                  <a:cubicBezTo>
                    <a:pt x="117" y="112"/>
                    <a:pt x="100" y="112"/>
                    <a:pt x="89" y="116"/>
                  </a:cubicBezTo>
                  <a:cubicBezTo>
                    <a:pt x="79" y="121"/>
                    <a:pt x="51" y="122"/>
                    <a:pt x="51" y="122"/>
                  </a:cubicBezTo>
                  <a:cubicBezTo>
                    <a:pt x="51" y="122"/>
                    <a:pt x="24" y="104"/>
                    <a:pt x="20" y="96"/>
                  </a:cubicBezTo>
                  <a:cubicBezTo>
                    <a:pt x="17" y="88"/>
                    <a:pt x="20" y="77"/>
                    <a:pt x="20" y="77"/>
                  </a:cubicBezTo>
                  <a:cubicBezTo>
                    <a:pt x="20" y="77"/>
                    <a:pt x="0" y="60"/>
                    <a:pt x="12" y="44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6" y="34"/>
                    <a:pt x="35" y="26"/>
                    <a:pt x="40" y="25"/>
                  </a:cubicBezTo>
                  <a:cubicBezTo>
                    <a:pt x="44" y="23"/>
                    <a:pt x="67" y="8"/>
                    <a:pt x="67" y="8"/>
                  </a:cubicBezTo>
                  <a:cubicBezTo>
                    <a:pt x="67" y="8"/>
                    <a:pt x="93" y="0"/>
                    <a:pt x="97" y="0"/>
                  </a:cubicBezTo>
                  <a:cubicBezTo>
                    <a:pt x="102" y="0"/>
                    <a:pt x="147" y="22"/>
                    <a:pt x="158" y="61"/>
                  </a:cubicBezTo>
                  <a:cubicBezTo>
                    <a:pt x="185" y="92"/>
                    <a:pt x="190" y="91"/>
                    <a:pt x="190" y="91"/>
                  </a:cubicBezTo>
                  <a:cubicBezTo>
                    <a:pt x="190" y="91"/>
                    <a:pt x="149" y="131"/>
                    <a:pt x="132" y="132"/>
                  </a:cubicBezTo>
                  <a:lnTo>
                    <a:pt x="117" y="112"/>
                  </a:lnTo>
                  <a:close/>
                </a:path>
              </a:pathLst>
            </a:custGeom>
            <a:solidFill>
              <a:srgbClr val="F2C279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20" name="Freeform 611@|5FFC:16578549|FBC:16777215|LFC:0|LBC:16777215"/>
            <p:cNvSpPr/>
            <p:nvPr/>
          </p:nvSpPr>
          <p:spPr>
            <a:xfrm>
              <a:off x="4905375" y="127000"/>
              <a:ext cx="387350" cy="292100"/>
            </a:xfrm>
            <a:custGeom>
              <a:avLst/>
              <a:gdLst/>
              <a:ahLst/>
              <a:cxnLst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2147483647" y="0"/>
                </a:cxn>
              </a:cxnLst>
              <a:rect l="0" t="0" r="0" b="0"/>
              <a:pathLst>
                <a:path w="103" h="78">
                  <a:moveTo>
                    <a:pt x="36" y="0"/>
                  </a:moveTo>
                  <a:cubicBezTo>
                    <a:pt x="36" y="0"/>
                    <a:pt x="93" y="22"/>
                    <a:pt x="103" y="49"/>
                  </a:cubicBezTo>
                  <a:cubicBezTo>
                    <a:pt x="79" y="78"/>
                    <a:pt x="79" y="78"/>
                    <a:pt x="79" y="78"/>
                  </a:cubicBezTo>
                  <a:cubicBezTo>
                    <a:pt x="0" y="53"/>
                    <a:pt x="0" y="53"/>
                    <a:pt x="0" y="53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rgbClr val="F5F7FC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21" name="Freeform 612@|5FFC:16578549|FBC:16777215|LFC:0|LBC:16777215"/>
            <p:cNvSpPr/>
            <p:nvPr/>
          </p:nvSpPr>
          <p:spPr>
            <a:xfrm>
              <a:off x="7575550" y="127000"/>
              <a:ext cx="442913" cy="292100"/>
            </a:xfrm>
            <a:custGeom>
              <a:avLst/>
              <a:gdLst/>
              <a:ahLst/>
              <a:cxnLst>
                <a:cxn ang="0">
                  <a:pos x="2147483647" y="0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</a:cxnLst>
              <a:rect l="0" t="0" r="0" b="0"/>
              <a:pathLst>
                <a:path w="118" h="78">
                  <a:moveTo>
                    <a:pt x="64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0" y="51"/>
                    <a:pt x="1" y="70"/>
                    <a:pt x="15" y="78"/>
                  </a:cubicBezTo>
                  <a:cubicBezTo>
                    <a:pt x="118" y="58"/>
                    <a:pt x="118" y="58"/>
                    <a:pt x="118" y="58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F5F7FC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22" name="Freeform 613@|5FFC:7979762|FBC:16777215|LFC:0|LBC:16777215"/>
            <p:cNvSpPr/>
            <p:nvPr/>
          </p:nvSpPr>
          <p:spPr>
            <a:xfrm>
              <a:off x="5811838" y="-185738"/>
              <a:ext cx="898525" cy="1360488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39" h="362">
                  <a:moveTo>
                    <a:pt x="68" y="292"/>
                  </a:moveTo>
                  <a:cubicBezTo>
                    <a:pt x="68" y="292"/>
                    <a:pt x="45" y="231"/>
                    <a:pt x="37" y="222"/>
                  </a:cubicBezTo>
                  <a:cubicBezTo>
                    <a:pt x="29" y="212"/>
                    <a:pt x="0" y="176"/>
                    <a:pt x="17" y="122"/>
                  </a:cubicBezTo>
                  <a:cubicBezTo>
                    <a:pt x="34" y="68"/>
                    <a:pt x="52" y="20"/>
                    <a:pt x="97" y="2"/>
                  </a:cubicBezTo>
                  <a:cubicBezTo>
                    <a:pt x="97" y="2"/>
                    <a:pt x="156" y="0"/>
                    <a:pt x="171" y="9"/>
                  </a:cubicBezTo>
                  <a:cubicBezTo>
                    <a:pt x="186" y="19"/>
                    <a:pt x="207" y="54"/>
                    <a:pt x="207" y="54"/>
                  </a:cubicBezTo>
                  <a:cubicBezTo>
                    <a:pt x="207" y="75"/>
                    <a:pt x="207" y="75"/>
                    <a:pt x="207" y="75"/>
                  </a:cubicBezTo>
                  <a:cubicBezTo>
                    <a:pt x="207" y="75"/>
                    <a:pt x="229" y="92"/>
                    <a:pt x="234" y="103"/>
                  </a:cubicBezTo>
                  <a:cubicBezTo>
                    <a:pt x="239" y="115"/>
                    <a:pt x="234" y="167"/>
                    <a:pt x="234" y="179"/>
                  </a:cubicBezTo>
                  <a:cubicBezTo>
                    <a:pt x="234" y="192"/>
                    <a:pt x="216" y="209"/>
                    <a:pt x="216" y="209"/>
                  </a:cubicBezTo>
                  <a:cubicBezTo>
                    <a:pt x="216" y="209"/>
                    <a:pt x="227" y="247"/>
                    <a:pt x="225" y="261"/>
                  </a:cubicBezTo>
                  <a:cubicBezTo>
                    <a:pt x="222" y="274"/>
                    <a:pt x="236" y="320"/>
                    <a:pt x="236" y="320"/>
                  </a:cubicBezTo>
                  <a:cubicBezTo>
                    <a:pt x="236" y="320"/>
                    <a:pt x="135" y="362"/>
                    <a:pt x="68" y="292"/>
                  </a:cubicBezTo>
                  <a:close/>
                </a:path>
              </a:pathLst>
            </a:custGeom>
            <a:solidFill>
              <a:srgbClr val="F2C279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23" name="Freeform 614@|5FFC:7582443|FBC:16777215|LFC:0|LBC:16777215"/>
            <p:cNvSpPr/>
            <p:nvPr/>
          </p:nvSpPr>
          <p:spPr>
            <a:xfrm>
              <a:off x="7172325" y="-147638"/>
              <a:ext cx="406400" cy="454025"/>
            </a:xfrm>
            <a:custGeom>
              <a:avLst/>
              <a:gdLst/>
              <a:ahLst/>
              <a:cxnLst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</a:cxnLst>
              <a:rect l="0" t="0" r="0" b="0"/>
              <a:pathLst>
                <a:path w="108" h="121">
                  <a:moveTo>
                    <a:pt x="79" y="0"/>
                  </a:moveTo>
                  <a:cubicBezTo>
                    <a:pt x="79" y="28"/>
                    <a:pt x="79" y="28"/>
                    <a:pt x="79" y="28"/>
                  </a:cubicBezTo>
                  <a:cubicBezTo>
                    <a:pt x="79" y="28"/>
                    <a:pt x="78" y="38"/>
                    <a:pt x="67" y="40"/>
                  </a:cubicBezTo>
                  <a:cubicBezTo>
                    <a:pt x="67" y="40"/>
                    <a:pt x="57" y="58"/>
                    <a:pt x="51" y="58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2" y="61"/>
                    <a:pt x="30" y="93"/>
                    <a:pt x="32" y="98"/>
                  </a:cubicBezTo>
                  <a:cubicBezTo>
                    <a:pt x="35" y="103"/>
                    <a:pt x="16" y="88"/>
                    <a:pt x="19" y="73"/>
                  </a:cubicBezTo>
                  <a:cubicBezTo>
                    <a:pt x="19" y="73"/>
                    <a:pt x="0" y="90"/>
                    <a:pt x="16" y="109"/>
                  </a:cubicBezTo>
                  <a:cubicBezTo>
                    <a:pt x="24" y="116"/>
                    <a:pt x="32" y="121"/>
                    <a:pt x="32" y="121"/>
                  </a:cubicBezTo>
                  <a:cubicBezTo>
                    <a:pt x="32" y="121"/>
                    <a:pt x="47" y="120"/>
                    <a:pt x="58" y="118"/>
                  </a:cubicBezTo>
                  <a:cubicBezTo>
                    <a:pt x="49" y="111"/>
                    <a:pt x="40" y="101"/>
                    <a:pt x="42" y="95"/>
                  </a:cubicBezTo>
                  <a:cubicBezTo>
                    <a:pt x="44" y="82"/>
                    <a:pt x="41" y="73"/>
                    <a:pt x="41" y="73"/>
                  </a:cubicBezTo>
                  <a:cubicBezTo>
                    <a:pt x="41" y="73"/>
                    <a:pt x="74" y="59"/>
                    <a:pt x="75" y="53"/>
                  </a:cubicBezTo>
                  <a:cubicBezTo>
                    <a:pt x="76" y="48"/>
                    <a:pt x="87" y="29"/>
                    <a:pt x="87" y="29"/>
                  </a:cubicBezTo>
                  <a:cubicBezTo>
                    <a:pt x="108" y="17"/>
                    <a:pt x="108" y="17"/>
                    <a:pt x="108" y="17"/>
                  </a:cubicBezTo>
                  <a:cubicBezTo>
                    <a:pt x="96" y="7"/>
                    <a:pt x="83" y="1"/>
                    <a:pt x="79" y="0"/>
                  </a:cubicBezTo>
                  <a:close/>
                </a:path>
              </a:pathLst>
            </a:custGeom>
            <a:solidFill>
              <a:srgbClr val="EBB273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24" name="Freeform 615@|5FFC:7582443|FBC:16777215|LFC:0|LBC:16777215"/>
            <p:cNvSpPr/>
            <p:nvPr/>
          </p:nvSpPr>
          <p:spPr>
            <a:xfrm>
              <a:off x="5353050" y="-120650"/>
              <a:ext cx="263525" cy="27305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70" h="73">
                  <a:moveTo>
                    <a:pt x="69" y="66"/>
                  </a:moveTo>
                  <a:cubicBezTo>
                    <a:pt x="65" y="57"/>
                    <a:pt x="67" y="47"/>
                    <a:pt x="70" y="39"/>
                  </a:cubicBezTo>
                  <a:cubicBezTo>
                    <a:pt x="69" y="38"/>
                    <a:pt x="69" y="37"/>
                    <a:pt x="68" y="37"/>
                  </a:cubicBezTo>
                  <a:cubicBezTo>
                    <a:pt x="64" y="37"/>
                    <a:pt x="55" y="37"/>
                    <a:pt x="55" y="37"/>
                  </a:cubicBezTo>
                  <a:cubicBezTo>
                    <a:pt x="55" y="37"/>
                    <a:pt x="56" y="35"/>
                    <a:pt x="56" y="33"/>
                  </a:cubicBezTo>
                  <a:cubicBezTo>
                    <a:pt x="50" y="42"/>
                    <a:pt x="45" y="54"/>
                    <a:pt x="45" y="54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4" y="53"/>
                    <a:pt x="23" y="49"/>
                    <a:pt x="20" y="49"/>
                  </a:cubicBezTo>
                  <a:cubicBezTo>
                    <a:pt x="16" y="49"/>
                    <a:pt x="10" y="30"/>
                    <a:pt x="11" y="27"/>
                  </a:cubicBezTo>
                  <a:cubicBezTo>
                    <a:pt x="12" y="23"/>
                    <a:pt x="0" y="0"/>
                    <a:pt x="0" y="0"/>
                  </a:cubicBezTo>
                  <a:cubicBezTo>
                    <a:pt x="4" y="13"/>
                    <a:pt x="2" y="47"/>
                    <a:pt x="9" y="49"/>
                  </a:cubicBezTo>
                  <a:cubicBezTo>
                    <a:pt x="15" y="50"/>
                    <a:pt x="23" y="66"/>
                    <a:pt x="23" y="66"/>
                  </a:cubicBezTo>
                  <a:cubicBezTo>
                    <a:pt x="23" y="66"/>
                    <a:pt x="44" y="73"/>
                    <a:pt x="57" y="73"/>
                  </a:cubicBezTo>
                  <a:cubicBezTo>
                    <a:pt x="69" y="73"/>
                    <a:pt x="69" y="66"/>
                    <a:pt x="69" y="66"/>
                  </a:cubicBezTo>
                  <a:close/>
                </a:path>
              </a:pathLst>
            </a:custGeom>
            <a:solidFill>
              <a:srgbClr val="EBB273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25" name="Freeform 616@|5FFC:7582443|FBC:16777215|LFC:0|LBC:16777215"/>
            <p:cNvSpPr/>
            <p:nvPr/>
          </p:nvSpPr>
          <p:spPr>
            <a:xfrm>
              <a:off x="5826125" y="-158750"/>
              <a:ext cx="865188" cy="106997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30" h="285">
                  <a:moveTo>
                    <a:pt x="230" y="166"/>
                  </a:moveTo>
                  <a:cubicBezTo>
                    <a:pt x="213" y="155"/>
                    <a:pt x="189" y="154"/>
                    <a:pt x="189" y="154"/>
                  </a:cubicBezTo>
                  <a:cubicBezTo>
                    <a:pt x="176" y="147"/>
                    <a:pt x="189" y="141"/>
                    <a:pt x="189" y="141"/>
                  </a:cubicBezTo>
                  <a:cubicBezTo>
                    <a:pt x="176" y="137"/>
                    <a:pt x="147" y="154"/>
                    <a:pt x="147" y="154"/>
                  </a:cubicBezTo>
                  <a:cubicBezTo>
                    <a:pt x="147" y="154"/>
                    <a:pt x="137" y="145"/>
                    <a:pt x="120" y="129"/>
                  </a:cubicBezTo>
                  <a:cubicBezTo>
                    <a:pt x="103" y="113"/>
                    <a:pt x="115" y="94"/>
                    <a:pt x="112" y="87"/>
                  </a:cubicBezTo>
                  <a:cubicBezTo>
                    <a:pt x="108" y="80"/>
                    <a:pt x="93" y="76"/>
                    <a:pt x="93" y="76"/>
                  </a:cubicBezTo>
                  <a:cubicBezTo>
                    <a:pt x="88" y="72"/>
                    <a:pt x="98" y="47"/>
                    <a:pt x="98" y="47"/>
                  </a:cubicBezTo>
                  <a:cubicBezTo>
                    <a:pt x="87" y="38"/>
                    <a:pt x="83" y="16"/>
                    <a:pt x="81" y="0"/>
                  </a:cubicBezTo>
                  <a:cubicBezTo>
                    <a:pt x="44" y="22"/>
                    <a:pt x="29" y="66"/>
                    <a:pt x="13" y="115"/>
                  </a:cubicBezTo>
                  <a:cubicBezTo>
                    <a:pt x="0" y="155"/>
                    <a:pt x="13" y="186"/>
                    <a:pt x="24" y="203"/>
                  </a:cubicBezTo>
                  <a:cubicBezTo>
                    <a:pt x="37" y="200"/>
                    <a:pt x="49" y="194"/>
                    <a:pt x="49" y="194"/>
                  </a:cubicBezTo>
                  <a:cubicBezTo>
                    <a:pt x="82" y="201"/>
                    <a:pt x="112" y="216"/>
                    <a:pt x="112" y="216"/>
                  </a:cubicBezTo>
                  <a:cubicBezTo>
                    <a:pt x="131" y="250"/>
                    <a:pt x="174" y="285"/>
                    <a:pt x="174" y="285"/>
                  </a:cubicBezTo>
                  <a:cubicBezTo>
                    <a:pt x="152" y="262"/>
                    <a:pt x="147" y="215"/>
                    <a:pt x="147" y="215"/>
                  </a:cubicBezTo>
                  <a:cubicBezTo>
                    <a:pt x="147" y="215"/>
                    <a:pt x="155" y="217"/>
                    <a:pt x="175" y="215"/>
                  </a:cubicBezTo>
                  <a:cubicBezTo>
                    <a:pt x="184" y="213"/>
                    <a:pt x="201" y="206"/>
                    <a:pt x="215" y="198"/>
                  </a:cubicBezTo>
                  <a:cubicBezTo>
                    <a:pt x="221" y="192"/>
                    <a:pt x="230" y="181"/>
                    <a:pt x="230" y="172"/>
                  </a:cubicBezTo>
                  <a:cubicBezTo>
                    <a:pt x="230" y="171"/>
                    <a:pt x="230" y="168"/>
                    <a:pt x="230" y="166"/>
                  </a:cubicBezTo>
                  <a:close/>
                </a:path>
              </a:pathLst>
            </a:custGeom>
            <a:solidFill>
              <a:srgbClr val="EBB273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26" name="Freeform 617@|5FFC:0|FBC:16777215|LFC:0|LBC:16777215"/>
            <p:cNvSpPr/>
            <p:nvPr/>
          </p:nvSpPr>
          <p:spPr>
            <a:xfrm>
              <a:off x="5759450" y="-290513"/>
              <a:ext cx="800100" cy="1163638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13" h="310">
                  <a:moveTo>
                    <a:pt x="78" y="310"/>
                  </a:moveTo>
                  <a:cubicBezTo>
                    <a:pt x="78" y="310"/>
                    <a:pt x="80" y="278"/>
                    <a:pt x="78" y="267"/>
                  </a:cubicBezTo>
                  <a:cubicBezTo>
                    <a:pt x="76" y="255"/>
                    <a:pt x="73" y="222"/>
                    <a:pt x="73" y="222"/>
                  </a:cubicBezTo>
                  <a:cubicBezTo>
                    <a:pt x="73" y="222"/>
                    <a:pt x="59" y="230"/>
                    <a:pt x="48" y="222"/>
                  </a:cubicBezTo>
                  <a:cubicBezTo>
                    <a:pt x="38" y="214"/>
                    <a:pt x="31" y="188"/>
                    <a:pt x="35" y="177"/>
                  </a:cubicBezTo>
                  <a:cubicBezTo>
                    <a:pt x="38" y="167"/>
                    <a:pt x="47" y="161"/>
                    <a:pt x="56" y="169"/>
                  </a:cubicBezTo>
                  <a:cubicBezTo>
                    <a:pt x="66" y="177"/>
                    <a:pt x="73" y="183"/>
                    <a:pt x="73" y="183"/>
                  </a:cubicBezTo>
                  <a:cubicBezTo>
                    <a:pt x="84" y="177"/>
                    <a:pt x="84" y="177"/>
                    <a:pt x="84" y="177"/>
                  </a:cubicBezTo>
                  <a:cubicBezTo>
                    <a:pt x="84" y="177"/>
                    <a:pt x="80" y="157"/>
                    <a:pt x="79" y="150"/>
                  </a:cubicBezTo>
                  <a:cubicBezTo>
                    <a:pt x="78" y="143"/>
                    <a:pt x="84" y="113"/>
                    <a:pt x="89" y="103"/>
                  </a:cubicBezTo>
                  <a:cubicBezTo>
                    <a:pt x="93" y="94"/>
                    <a:pt x="76" y="89"/>
                    <a:pt x="76" y="89"/>
                  </a:cubicBezTo>
                  <a:cubicBezTo>
                    <a:pt x="76" y="89"/>
                    <a:pt x="73" y="76"/>
                    <a:pt x="89" y="59"/>
                  </a:cubicBezTo>
                  <a:cubicBezTo>
                    <a:pt x="106" y="42"/>
                    <a:pt x="123" y="49"/>
                    <a:pt x="138" y="45"/>
                  </a:cubicBezTo>
                  <a:cubicBezTo>
                    <a:pt x="153" y="42"/>
                    <a:pt x="198" y="48"/>
                    <a:pt x="191" y="43"/>
                  </a:cubicBezTo>
                  <a:cubicBezTo>
                    <a:pt x="185" y="37"/>
                    <a:pt x="213" y="69"/>
                    <a:pt x="213" y="69"/>
                  </a:cubicBezTo>
                  <a:cubicBezTo>
                    <a:pt x="193" y="30"/>
                    <a:pt x="193" y="30"/>
                    <a:pt x="193" y="30"/>
                  </a:cubicBezTo>
                  <a:cubicBezTo>
                    <a:pt x="193" y="30"/>
                    <a:pt x="169" y="27"/>
                    <a:pt x="165" y="23"/>
                  </a:cubicBezTo>
                  <a:cubicBezTo>
                    <a:pt x="161" y="18"/>
                    <a:pt x="153" y="5"/>
                    <a:pt x="138" y="7"/>
                  </a:cubicBezTo>
                  <a:cubicBezTo>
                    <a:pt x="123" y="8"/>
                    <a:pt x="123" y="16"/>
                    <a:pt x="123" y="16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08" y="17"/>
                    <a:pt x="97" y="23"/>
                  </a:cubicBezTo>
                  <a:cubicBezTo>
                    <a:pt x="85" y="28"/>
                    <a:pt x="46" y="72"/>
                    <a:pt x="46" y="72"/>
                  </a:cubicBezTo>
                  <a:cubicBezTo>
                    <a:pt x="46" y="72"/>
                    <a:pt x="16" y="121"/>
                    <a:pt x="19" y="135"/>
                  </a:cubicBezTo>
                  <a:cubicBezTo>
                    <a:pt x="21" y="149"/>
                    <a:pt x="0" y="182"/>
                    <a:pt x="11" y="206"/>
                  </a:cubicBezTo>
                  <a:cubicBezTo>
                    <a:pt x="21" y="230"/>
                    <a:pt x="51" y="264"/>
                    <a:pt x="55" y="275"/>
                  </a:cubicBezTo>
                  <a:cubicBezTo>
                    <a:pt x="60" y="285"/>
                    <a:pt x="62" y="308"/>
                    <a:pt x="78" y="310"/>
                  </a:cubicBez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27" name="Freeform 618@|5FFC:16578549|FBC:16777215|LFC:0|LBC:16777215"/>
            <p:cNvSpPr/>
            <p:nvPr/>
          </p:nvSpPr>
          <p:spPr>
            <a:xfrm>
              <a:off x="6243638" y="795337"/>
              <a:ext cx="823913" cy="1076325"/>
            </a:xfrm>
            <a:custGeom>
              <a:avLst/>
              <a:gdLst/>
              <a:ahLst/>
              <a:cxnLst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</a:cxnLst>
              <a:rect l="0" t="0" r="0" b="0"/>
              <a:pathLst>
                <a:path w="219" h="287">
                  <a:moveTo>
                    <a:pt x="0" y="31"/>
                  </a:moveTo>
                  <a:cubicBezTo>
                    <a:pt x="0" y="31"/>
                    <a:pt x="41" y="29"/>
                    <a:pt x="54" y="36"/>
                  </a:cubicBezTo>
                  <a:cubicBezTo>
                    <a:pt x="66" y="43"/>
                    <a:pt x="115" y="36"/>
                    <a:pt x="115" y="36"/>
                  </a:cubicBezTo>
                  <a:cubicBezTo>
                    <a:pt x="115" y="36"/>
                    <a:pt x="102" y="18"/>
                    <a:pt x="110" y="0"/>
                  </a:cubicBezTo>
                  <a:cubicBezTo>
                    <a:pt x="134" y="31"/>
                    <a:pt x="134" y="31"/>
                    <a:pt x="134" y="31"/>
                  </a:cubicBezTo>
                  <a:cubicBezTo>
                    <a:pt x="154" y="76"/>
                    <a:pt x="154" y="76"/>
                    <a:pt x="154" y="76"/>
                  </a:cubicBezTo>
                  <a:cubicBezTo>
                    <a:pt x="154" y="76"/>
                    <a:pt x="214" y="109"/>
                    <a:pt x="216" y="133"/>
                  </a:cubicBezTo>
                  <a:cubicBezTo>
                    <a:pt x="219" y="157"/>
                    <a:pt x="141" y="287"/>
                    <a:pt x="141" y="287"/>
                  </a:cubicBezTo>
                  <a:cubicBezTo>
                    <a:pt x="141" y="287"/>
                    <a:pt x="7" y="65"/>
                    <a:pt x="0" y="31"/>
                  </a:cubicBezTo>
                  <a:close/>
                </a:path>
              </a:pathLst>
            </a:custGeom>
            <a:solidFill>
              <a:srgbClr val="F5F7FC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28" name="Freeform 619@|5FFC:2303014|FBC:16777215|LFC:0|LBC:16777215"/>
            <p:cNvSpPr/>
            <p:nvPr/>
          </p:nvSpPr>
          <p:spPr>
            <a:xfrm>
              <a:off x="6402388" y="941387"/>
              <a:ext cx="508000" cy="773113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135" h="206">
                  <a:moveTo>
                    <a:pt x="91" y="206"/>
                  </a:moveTo>
                  <a:cubicBezTo>
                    <a:pt x="135" y="115"/>
                    <a:pt x="135" y="115"/>
                    <a:pt x="135" y="115"/>
                  </a:cubicBezTo>
                  <a:cubicBezTo>
                    <a:pt x="91" y="52"/>
                    <a:pt x="91" y="52"/>
                    <a:pt x="91" y="52"/>
                  </a:cubicBezTo>
                  <a:cubicBezTo>
                    <a:pt x="91" y="52"/>
                    <a:pt x="88" y="9"/>
                    <a:pt x="75" y="4"/>
                  </a:cubicBezTo>
                  <a:cubicBezTo>
                    <a:pt x="75" y="4"/>
                    <a:pt x="9" y="0"/>
                    <a:pt x="0" y="16"/>
                  </a:cubicBezTo>
                  <a:cubicBezTo>
                    <a:pt x="0" y="16"/>
                    <a:pt x="56" y="49"/>
                    <a:pt x="61" y="58"/>
                  </a:cubicBezTo>
                  <a:cubicBezTo>
                    <a:pt x="68" y="166"/>
                    <a:pt x="68" y="166"/>
                    <a:pt x="68" y="166"/>
                  </a:cubicBezTo>
                  <a:lnTo>
                    <a:pt x="91" y="206"/>
                  </a:lnTo>
                  <a:close/>
                </a:path>
              </a:pathLst>
            </a:custGeom>
            <a:solidFill>
              <a:srgbClr val="262423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29" name="Freeform 620@|5FFC:0|FBC:16777215|LFC:0|LBC:16777215"/>
            <p:cNvSpPr/>
            <p:nvPr/>
          </p:nvSpPr>
          <p:spPr>
            <a:xfrm>
              <a:off x="5468938" y="7077075"/>
              <a:ext cx="982663" cy="420688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</a:cxnLst>
              <a:rect l="0" t="0" r="0" b="0"/>
              <a:pathLst>
                <a:path w="261" h="112">
                  <a:moveTo>
                    <a:pt x="5" y="13"/>
                  </a:moveTo>
                  <a:cubicBezTo>
                    <a:pt x="5" y="13"/>
                    <a:pt x="0" y="57"/>
                    <a:pt x="5" y="81"/>
                  </a:cubicBezTo>
                  <a:cubicBezTo>
                    <a:pt x="91" y="91"/>
                    <a:pt x="91" y="91"/>
                    <a:pt x="91" y="91"/>
                  </a:cubicBezTo>
                  <a:cubicBezTo>
                    <a:pt x="98" y="75"/>
                    <a:pt x="98" y="75"/>
                    <a:pt x="98" y="75"/>
                  </a:cubicBezTo>
                  <a:cubicBezTo>
                    <a:pt x="98" y="75"/>
                    <a:pt x="177" y="110"/>
                    <a:pt x="211" y="111"/>
                  </a:cubicBezTo>
                  <a:cubicBezTo>
                    <a:pt x="246" y="112"/>
                    <a:pt x="261" y="36"/>
                    <a:pt x="261" y="36"/>
                  </a:cubicBezTo>
                  <a:cubicBezTo>
                    <a:pt x="154" y="0"/>
                    <a:pt x="154" y="0"/>
                    <a:pt x="154" y="0"/>
                  </a:cubicBezTo>
                  <a:lnTo>
                    <a:pt x="5" y="1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30" name="Freeform 621@|5FFC:0|FBC:16777215|LFC:0|LBC:16777215"/>
            <p:cNvSpPr/>
            <p:nvPr/>
          </p:nvSpPr>
          <p:spPr>
            <a:xfrm>
              <a:off x="6078538" y="7256462"/>
              <a:ext cx="1027113" cy="57467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73" h="153">
                  <a:moveTo>
                    <a:pt x="2" y="7"/>
                  </a:moveTo>
                  <a:cubicBezTo>
                    <a:pt x="2" y="7"/>
                    <a:pt x="0" y="93"/>
                    <a:pt x="2" y="102"/>
                  </a:cubicBezTo>
                  <a:cubicBezTo>
                    <a:pt x="5" y="111"/>
                    <a:pt x="45" y="122"/>
                    <a:pt x="55" y="121"/>
                  </a:cubicBezTo>
                  <a:cubicBezTo>
                    <a:pt x="62" y="111"/>
                    <a:pt x="62" y="111"/>
                    <a:pt x="62" y="111"/>
                  </a:cubicBezTo>
                  <a:cubicBezTo>
                    <a:pt x="62" y="111"/>
                    <a:pt x="82" y="149"/>
                    <a:pt x="146" y="151"/>
                  </a:cubicBezTo>
                  <a:cubicBezTo>
                    <a:pt x="210" y="153"/>
                    <a:pt x="273" y="132"/>
                    <a:pt x="273" y="132"/>
                  </a:cubicBezTo>
                  <a:cubicBezTo>
                    <a:pt x="273" y="132"/>
                    <a:pt x="266" y="107"/>
                    <a:pt x="263" y="106"/>
                  </a:cubicBezTo>
                  <a:cubicBezTo>
                    <a:pt x="259" y="105"/>
                    <a:pt x="228" y="100"/>
                    <a:pt x="228" y="100"/>
                  </a:cubicBezTo>
                  <a:cubicBezTo>
                    <a:pt x="228" y="100"/>
                    <a:pt x="168" y="55"/>
                    <a:pt x="155" y="27"/>
                  </a:cubicBezTo>
                  <a:cubicBezTo>
                    <a:pt x="142" y="0"/>
                    <a:pt x="2" y="7"/>
                    <a:pt x="2" y="7"/>
                  </a:cubicBez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31" name="Freeform 622@|5FFC:2303014|FBC:16777215|LFC:0|LBC:16777215"/>
            <p:cNvSpPr/>
            <p:nvPr/>
          </p:nvSpPr>
          <p:spPr>
            <a:xfrm>
              <a:off x="5476875" y="3067050"/>
              <a:ext cx="1628775" cy="415290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433" h="1106">
                  <a:moveTo>
                    <a:pt x="10" y="1096"/>
                  </a:moveTo>
                  <a:cubicBezTo>
                    <a:pt x="10" y="1096"/>
                    <a:pt x="0" y="1086"/>
                    <a:pt x="10" y="1058"/>
                  </a:cubicBezTo>
                  <a:cubicBezTo>
                    <a:pt x="20" y="1030"/>
                    <a:pt x="25" y="934"/>
                    <a:pt x="25" y="934"/>
                  </a:cubicBezTo>
                  <a:cubicBezTo>
                    <a:pt x="25" y="934"/>
                    <a:pt x="60" y="663"/>
                    <a:pt x="98" y="615"/>
                  </a:cubicBezTo>
                  <a:cubicBezTo>
                    <a:pt x="98" y="615"/>
                    <a:pt x="160" y="402"/>
                    <a:pt x="161" y="382"/>
                  </a:cubicBezTo>
                  <a:cubicBezTo>
                    <a:pt x="163" y="361"/>
                    <a:pt x="207" y="103"/>
                    <a:pt x="207" y="103"/>
                  </a:cubicBezTo>
                  <a:cubicBezTo>
                    <a:pt x="240" y="0"/>
                    <a:pt x="240" y="0"/>
                    <a:pt x="240" y="0"/>
                  </a:cubicBezTo>
                  <a:cubicBezTo>
                    <a:pt x="433" y="9"/>
                    <a:pt x="433" y="9"/>
                    <a:pt x="433" y="9"/>
                  </a:cubicBezTo>
                  <a:cubicBezTo>
                    <a:pt x="433" y="9"/>
                    <a:pt x="428" y="220"/>
                    <a:pt x="421" y="240"/>
                  </a:cubicBezTo>
                  <a:cubicBezTo>
                    <a:pt x="414" y="261"/>
                    <a:pt x="362" y="492"/>
                    <a:pt x="350" y="536"/>
                  </a:cubicBezTo>
                  <a:cubicBezTo>
                    <a:pt x="338" y="581"/>
                    <a:pt x="143" y="1018"/>
                    <a:pt x="141" y="1027"/>
                  </a:cubicBezTo>
                  <a:cubicBezTo>
                    <a:pt x="140" y="1036"/>
                    <a:pt x="173" y="1046"/>
                    <a:pt x="173" y="1046"/>
                  </a:cubicBezTo>
                  <a:cubicBezTo>
                    <a:pt x="185" y="1079"/>
                    <a:pt x="185" y="1079"/>
                    <a:pt x="185" y="1079"/>
                  </a:cubicBezTo>
                  <a:cubicBezTo>
                    <a:pt x="185" y="1079"/>
                    <a:pt x="131" y="1106"/>
                    <a:pt x="88" y="1105"/>
                  </a:cubicBezTo>
                  <a:cubicBezTo>
                    <a:pt x="45" y="1104"/>
                    <a:pt x="10" y="1096"/>
                    <a:pt x="10" y="1096"/>
                  </a:cubicBezTo>
                  <a:close/>
                </a:path>
              </a:pathLst>
            </a:custGeom>
            <a:solidFill>
              <a:srgbClr val="262423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32" name="Freeform 623@|5FFC:0|FBC:16777215|LFC:0|LBC:16777215"/>
            <p:cNvSpPr/>
            <p:nvPr/>
          </p:nvSpPr>
          <p:spPr>
            <a:xfrm>
              <a:off x="5718175" y="3067050"/>
              <a:ext cx="1387475" cy="4152900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0" y="2147483647"/>
                </a:cxn>
                <a:cxn ang="0">
                  <a:pos x="0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</a:cxnLst>
              <a:rect l="0" t="0" r="0" b="0"/>
              <a:pathLst>
                <a:path w="369" h="1106">
                  <a:moveTo>
                    <a:pt x="143" y="103"/>
                  </a:moveTo>
                  <a:cubicBezTo>
                    <a:pt x="143" y="103"/>
                    <a:pt x="142" y="110"/>
                    <a:pt x="140" y="121"/>
                  </a:cubicBezTo>
                  <a:cubicBezTo>
                    <a:pt x="193" y="129"/>
                    <a:pt x="308" y="130"/>
                    <a:pt x="314" y="131"/>
                  </a:cubicBezTo>
                  <a:cubicBezTo>
                    <a:pt x="322" y="133"/>
                    <a:pt x="341" y="227"/>
                    <a:pt x="335" y="245"/>
                  </a:cubicBezTo>
                  <a:cubicBezTo>
                    <a:pt x="329" y="262"/>
                    <a:pt x="313" y="262"/>
                    <a:pt x="313" y="262"/>
                  </a:cubicBezTo>
                  <a:cubicBezTo>
                    <a:pt x="313" y="262"/>
                    <a:pt x="324" y="333"/>
                    <a:pt x="313" y="344"/>
                  </a:cubicBezTo>
                  <a:cubicBezTo>
                    <a:pt x="301" y="354"/>
                    <a:pt x="251" y="344"/>
                    <a:pt x="251" y="344"/>
                  </a:cubicBezTo>
                  <a:cubicBezTo>
                    <a:pt x="251" y="344"/>
                    <a:pt x="127" y="408"/>
                    <a:pt x="115" y="438"/>
                  </a:cubicBezTo>
                  <a:cubicBezTo>
                    <a:pt x="108" y="454"/>
                    <a:pt x="81" y="496"/>
                    <a:pt x="59" y="529"/>
                  </a:cubicBezTo>
                  <a:cubicBezTo>
                    <a:pt x="56" y="540"/>
                    <a:pt x="53" y="550"/>
                    <a:pt x="50" y="559"/>
                  </a:cubicBezTo>
                  <a:cubicBezTo>
                    <a:pt x="104" y="519"/>
                    <a:pt x="104" y="519"/>
                    <a:pt x="104" y="519"/>
                  </a:cubicBezTo>
                  <a:cubicBezTo>
                    <a:pt x="104" y="519"/>
                    <a:pt x="133" y="529"/>
                    <a:pt x="97" y="560"/>
                  </a:cubicBezTo>
                  <a:cubicBezTo>
                    <a:pt x="62" y="591"/>
                    <a:pt x="21" y="666"/>
                    <a:pt x="21" y="666"/>
                  </a:cubicBezTo>
                  <a:cubicBezTo>
                    <a:pt x="33" y="657"/>
                    <a:pt x="93" y="603"/>
                    <a:pt x="108" y="601"/>
                  </a:cubicBezTo>
                  <a:cubicBezTo>
                    <a:pt x="123" y="600"/>
                    <a:pt x="87" y="631"/>
                    <a:pt x="66" y="650"/>
                  </a:cubicBezTo>
                  <a:cubicBezTo>
                    <a:pt x="44" y="669"/>
                    <a:pt x="0" y="709"/>
                    <a:pt x="0" y="709"/>
                  </a:cubicBezTo>
                  <a:cubicBezTo>
                    <a:pt x="0" y="709"/>
                    <a:pt x="0" y="709"/>
                    <a:pt x="0" y="709"/>
                  </a:cubicBezTo>
                  <a:cubicBezTo>
                    <a:pt x="0" y="709"/>
                    <a:pt x="31" y="687"/>
                    <a:pt x="51" y="679"/>
                  </a:cubicBezTo>
                  <a:cubicBezTo>
                    <a:pt x="70" y="672"/>
                    <a:pt x="77" y="766"/>
                    <a:pt x="77" y="766"/>
                  </a:cubicBezTo>
                  <a:cubicBezTo>
                    <a:pt x="77" y="766"/>
                    <a:pt x="96" y="868"/>
                    <a:pt x="97" y="875"/>
                  </a:cubicBezTo>
                  <a:cubicBezTo>
                    <a:pt x="99" y="883"/>
                    <a:pt x="84" y="971"/>
                    <a:pt x="66" y="977"/>
                  </a:cubicBezTo>
                  <a:cubicBezTo>
                    <a:pt x="47" y="983"/>
                    <a:pt x="6" y="1027"/>
                    <a:pt x="6" y="1027"/>
                  </a:cubicBezTo>
                  <a:cubicBezTo>
                    <a:pt x="21" y="1012"/>
                    <a:pt x="66" y="1017"/>
                    <a:pt x="66" y="1017"/>
                  </a:cubicBezTo>
                  <a:cubicBezTo>
                    <a:pt x="30" y="1045"/>
                    <a:pt x="30" y="1045"/>
                    <a:pt x="30" y="1045"/>
                  </a:cubicBezTo>
                  <a:cubicBezTo>
                    <a:pt x="22" y="1050"/>
                    <a:pt x="13" y="1075"/>
                    <a:pt x="6" y="1104"/>
                  </a:cubicBezTo>
                  <a:cubicBezTo>
                    <a:pt x="12" y="1104"/>
                    <a:pt x="18" y="1105"/>
                    <a:pt x="24" y="1105"/>
                  </a:cubicBezTo>
                  <a:cubicBezTo>
                    <a:pt x="67" y="1106"/>
                    <a:pt x="121" y="1079"/>
                    <a:pt x="121" y="1079"/>
                  </a:cubicBezTo>
                  <a:cubicBezTo>
                    <a:pt x="109" y="1046"/>
                    <a:pt x="109" y="1046"/>
                    <a:pt x="109" y="1046"/>
                  </a:cubicBezTo>
                  <a:cubicBezTo>
                    <a:pt x="109" y="1046"/>
                    <a:pt x="76" y="1036"/>
                    <a:pt x="77" y="1027"/>
                  </a:cubicBezTo>
                  <a:cubicBezTo>
                    <a:pt x="79" y="1018"/>
                    <a:pt x="274" y="581"/>
                    <a:pt x="286" y="536"/>
                  </a:cubicBezTo>
                  <a:cubicBezTo>
                    <a:pt x="298" y="492"/>
                    <a:pt x="350" y="261"/>
                    <a:pt x="357" y="240"/>
                  </a:cubicBezTo>
                  <a:cubicBezTo>
                    <a:pt x="364" y="220"/>
                    <a:pt x="369" y="9"/>
                    <a:pt x="369" y="9"/>
                  </a:cubicBezTo>
                  <a:cubicBezTo>
                    <a:pt x="176" y="0"/>
                    <a:pt x="176" y="0"/>
                    <a:pt x="176" y="0"/>
                  </a:cubicBezTo>
                  <a:lnTo>
                    <a:pt x="143" y="103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33" name="Freeform 624@|5FFC:0|FBC:16777215|LFC:0|LBC:16777215"/>
            <p:cNvSpPr/>
            <p:nvPr/>
          </p:nvSpPr>
          <p:spPr>
            <a:xfrm>
              <a:off x="5653088" y="3125787"/>
              <a:ext cx="1328738" cy="441642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353" h="1176">
                  <a:moveTo>
                    <a:pt x="299" y="1133"/>
                  </a:moveTo>
                  <a:cubicBezTo>
                    <a:pt x="302" y="1130"/>
                    <a:pt x="288" y="846"/>
                    <a:pt x="321" y="731"/>
                  </a:cubicBezTo>
                  <a:cubicBezTo>
                    <a:pt x="353" y="616"/>
                    <a:pt x="321" y="572"/>
                    <a:pt x="321" y="572"/>
                  </a:cubicBezTo>
                  <a:cubicBezTo>
                    <a:pt x="321" y="572"/>
                    <a:pt x="331" y="515"/>
                    <a:pt x="322" y="495"/>
                  </a:cubicBezTo>
                  <a:cubicBezTo>
                    <a:pt x="314" y="476"/>
                    <a:pt x="275" y="296"/>
                    <a:pt x="275" y="296"/>
                  </a:cubicBezTo>
                  <a:cubicBezTo>
                    <a:pt x="275" y="296"/>
                    <a:pt x="310" y="261"/>
                    <a:pt x="305" y="248"/>
                  </a:cubicBezTo>
                  <a:cubicBezTo>
                    <a:pt x="300" y="235"/>
                    <a:pt x="305" y="0"/>
                    <a:pt x="305" y="0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0" y="158"/>
                    <a:pt x="17" y="207"/>
                  </a:cubicBezTo>
                  <a:cubicBezTo>
                    <a:pt x="35" y="255"/>
                    <a:pt x="110" y="473"/>
                    <a:pt x="147" y="515"/>
                  </a:cubicBezTo>
                  <a:cubicBezTo>
                    <a:pt x="147" y="515"/>
                    <a:pt x="152" y="607"/>
                    <a:pt x="163" y="621"/>
                  </a:cubicBezTo>
                  <a:cubicBezTo>
                    <a:pt x="163" y="621"/>
                    <a:pt x="137" y="647"/>
                    <a:pt x="135" y="660"/>
                  </a:cubicBezTo>
                  <a:cubicBezTo>
                    <a:pt x="134" y="674"/>
                    <a:pt x="111" y="996"/>
                    <a:pt x="114" y="1005"/>
                  </a:cubicBezTo>
                  <a:cubicBezTo>
                    <a:pt x="118" y="1014"/>
                    <a:pt x="104" y="1111"/>
                    <a:pt x="114" y="1123"/>
                  </a:cubicBezTo>
                  <a:cubicBezTo>
                    <a:pt x="114" y="1123"/>
                    <a:pt x="262" y="1176"/>
                    <a:pt x="299" y="1133"/>
                  </a:cubicBez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34" name="Freeform 625@|5FFC:2303014|FBC:16777215|LFC:0|LBC:16777215"/>
            <p:cNvSpPr/>
            <p:nvPr/>
          </p:nvSpPr>
          <p:spPr>
            <a:xfrm>
              <a:off x="5770563" y="3532187"/>
              <a:ext cx="1068388" cy="3938588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284" h="1049">
                  <a:moveTo>
                    <a:pt x="272" y="594"/>
                  </a:moveTo>
                  <a:cubicBezTo>
                    <a:pt x="261" y="599"/>
                    <a:pt x="243" y="828"/>
                    <a:pt x="243" y="828"/>
                  </a:cubicBezTo>
                  <a:cubicBezTo>
                    <a:pt x="228" y="770"/>
                    <a:pt x="265" y="536"/>
                    <a:pt x="265" y="536"/>
                  </a:cubicBezTo>
                  <a:cubicBezTo>
                    <a:pt x="229" y="708"/>
                    <a:pt x="162" y="744"/>
                    <a:pt x="162" y="744"/>
                  </a:cubicBezTo>
                  <a:cubicBezTo>
                    <a:pt x="202" y="722"/>
                    <a:pt x="260" y="467"/>
                    <a:pt x="260" y="467"/>
                  </a:cubicBezTo>
                  <a:cubicBezTo>
                    <a:pt x="271" y="464"/>
                    <a:pt x="272" y="392"/>
                    <a:pt x="272" y="392"/>
                  </a:cubicBezTo>
                  <a:cubicBezTo>
                    <a:pt x="272" y="392"/>
                    <a:pt x="212" y="212"/>
                    <a:pt x="204" y="197"/>
                  </a:cubicBezTo>
                  <a:cubicBezTo>
                    <a:pt x="197" y="183"/>
                    <a:pt x="235" y="161"/>
                    <a:pt x="231" y="146"/>
                  </a:cubicBezTo>
                  <a:cubicBezTo>
                    <a:pt x="227" y="131"/>
                    <a:pt x="194" y="97"/>
                    <a:pt x="171" y="96"/>
                  </a:cubicBezTo>
                  <a:cubicBezTo>
                    <a:pt x="151" y="95"/>
                    <a:pt x="83" y="67"/>
                    <a:pt x="60" y="58"/>
                  </a:cubicBezTo>
                  <a:cubicBezTo>
                    <a:pt x="86" y="66"/>
                    <a:pt x="138" y="65"/>
                    <a:pt x="162" y="63"/>
                  </a:cubicBezTo>
                  <a:cubicBezTo>
                    <a:pt x="189" y="62"/>
                    <a:pt x="272" y="6"/>
                    <a:pt x="272" y="6"/>
                  </a:cubicBezTo>
                  <a:cubicBezTo>
                    <a:pt x="272" y="6"/>
                    <a:pt x="272" y="6"/>
                    <a:pt x="272" y="6"/>
                  </a:cubicBezTo>
                  <a:cubicBezTo>
                    <a:pt x="248" y="14"/>
                    <a:pt x="152" y="0"/>
                    <a:pt x="124" y="10"/>
                  </a:cubicBezTo>
                  <a:cubicBezTo>
                    <a:pt x="96" y="20"/>
                    <a:pt x="7" y="22"/>
                    <a:pt x="7" y="22"/>
                  </a:cubicBezTo>
                  <a:cubicBezTo>
                    <a:pt x="0" y="49"/>
                    <a:pt x="87" y="233"/>
                    <a:pt x="101" y="270"/>
                  </a:cubicBezTo>
                  <a:cubicBezTo>
                    <a:pt x="116" y="306"/>
                    <a:pt x="181" y="373"/>
                    <a:pt x="181" y="373"/>
                  </a:cubicBezTo>
                  <a:cubicBezTo>
                    <a:pt x="167" y="364"/>
                    <a:pt x="106" y="340"/>
                    <a:pt x="106" y="340"/>
                  </a:cubicBezTo>
                  <a:cubicBezTo>
                    <a:pt x="106" y="340"/>
                    <a:pt x="93" y="329"/>
                    <a:pt x="101" y="348"/>
                  </a:cubicBezTo>
                  <a:cubicBezTo>
                    <a:pt x="109" y="366"/>
                    <a:pt x="148" y="411"/>
                    <a:pt x="162" y="429"/>
                  </a:cubicBezTo>
                  <a:cubicBezTo>
                    <a:pt x="176" y="446"/>
                    <a:pt x="162" y="474"/>
                    <a:pt x="162" y="474"/>
                  </a:cubicBezTo>
                  <a:cubicBezTo>
                    <a:pt x="161" y="463"/>
                    <a:pt x="134" y="451"/>
                    <a:pt x="134" y="451"/>
                  </a:cubicBezTo>
                  <a:cubicBezTo>
                    <a:pt x="134" y="480"/>
                    <a:pt x="150" y="504"/>
                    <a:pt x="150" y="504"/>
                  </a:cubicBezTo>
                  <a:cubicBezTo>
                    <a:pt x="162" y="520"/>
                    <a:pt x="235" y="461"/>
                    <a:pt x="235" y="461"/>
                  </a:cubicBezTo>
                  <a:cubicBezTo>
                    <a:pt x="228" y="488"/>
                    <a:pt x="196" y="511"/>
                    <a:pt x="196" y="511"/>
                  </a:cubicBezTo>
                  <a:cubicBezTo>
                    <a:pt x="175" y="545"/>
                    <a:pt x="129" y="558"/>
                    <a:pt x="129" y="558"/>
                  </a:cubicBezTo>
                  <a:cubicBezTo>
                    <a:pt x="129" y="558"/>
                    <a:pt x="125" y="657"/>
                    <a:pt x="119" y="704"/>
                  </a:cubicBezTo>
                  <a:cubicBezTo>
                    <a:pt x="113" y="751"/>
                    <a:pt x="101" y="891"/>
                    <a:pt x="106" y="870"/>
                  </a:cubicBezTo>
                  <a:cubicBezTo>
                    <a:pt x="107" y="869"/>
                    <a:pt x="107" y="867"/>
                    <a:pt x="108" y="865"/>
                  </a:cubicBezTo>
                  <a:cubicBezTo>
                    <a:pt x="117" y="843"/>
                    <a:pt x="148" y="803"/>
                    <a:pt x="148" y="803"/>
                  </a:cubicBezTo>
                  <a:cubicBezTo>
                    <a:pt x="97" y="907"/>
                    <a:pt x="134" y="887"/>
                    <a:pt x="134" y="887"/>
                  </a:cubicBezTo>
                  <a:cubicBezTo>
                    <a:pt x="120" y="907"/>
                    <a:pt x="100" y="966"/>
                    <a:pt x="85" y="1015"/>
                  </a:cubicBezTo>
                  <a:cubicBezTo>
                    <a:pt x="99" y="1020"/>
                    <a:pt x="186" y="1049"/>
                    <a:pt x="238" y="1040"/>
                  </a:cubicBezTo>
                  <a:cubicBezTo>
                    <a:pt x="268" y="896"/>
                    <a:pt x="268" y="896"/>
                    <a:pt x="268" y="896"/>
                  </a:cubicBezTo>
                  <a:cubicBezTo>
                    <a:pt x="268" y="815"/>
                    <a:pt x="271" y="715"/>
                    <a:pt x="284" y="648"/>
                  </a:cubicBezTo>
                  <a:cubicBezTo>
                    <a:pt x="281" y="616"/>
                    <a:pt x="277" y="591"/>
                    <a:pt x="272" y="594"/>
                  </a:cubicBezTo>
                  <a:close/>
                </a:path>
              </a:pathLst>
            </a:custGeom>
            <a:solidFill>
              <a:srgbClr val="262423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35" name="Freeform 626@|5FFC:0|FBC:16777215|LFC:0|LBC:16777215"/>
            <p:cNvSpPr/>
            <p:nvPr/>
          </p:nvSpPr>
          <p:spPr>
            <a:xfrm>
              <a:off x="4367213" y="234950"/>
              <a:ext cx="4060825" cy="3402013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</a:cxnLst>
              <a:rect l="0" t="0" r="0" b="0"/>
              <a:pathLst>
                <a:path w="1080" h="906">
                  <a:moveTo>
                    <a:pt x="332" y="906"/>
                  </a:moveTo>
                  <a:cubicBezTo>
                    <a:pt x="332" y="906"/>
                    <a:pt x="371" y="869"/>
                    <a:pt x="635" y="835"/>
                  </a:cubicBezTo>
                  <a:cubicBezTo>
                    <a:pt x="635" y="835"/>
                    <a:pt x="666" y="803"/>
                    <a:pt x="670" y="787"/>
                  </a:cubicBezTo>
                  <a:cubicBezTo>
                    <a:pt x="670" y="787"/>
                    <a:pt x="695" y="824"/>
                    <a:pt x="706" y="828"/>
                  </a:cubicBezTo>
                  <a:cubicBezTo>
                    <a:pt x="716" y="832"/>
                    <a:pt x="832" y="828"/>
                    <a:pt x="835" y="846"/>
                  </a:cubicBezTo>
                  <a:cubicBezTo>
                    <a:pt x="835" y="846"/>
                    <a:pt x="796" y="654"/>
                    <a:pt x="791" y="619"/>
                  </a:cubicBezTo>
                  <a:cubicBezTo>
                    <a:pt x="787" y="583"/>
                    <a:pt x="756" y="436"/>
                    <a:pt x="756" y="436"/>
                  </a:cubicBezTo>
                  <a:cubicBezTo>
                    <a:pt x="784" y="364"/>
                    <a:pt x="784" y="364"/>
                    <a:pt x="784" y="364"/>
                  </a:cubicBezTo>
                  <a:cubicBezTo>
                    <a:pt x="784" y="364"/>
                    <a:pt x="887" y="332"/>
                    <a:pt x="899" y="324"/>
                  </a:cubicBezTo>
                  <a:cubicBezTo>
                    <a:pt x="910" y="317"/>
                    <a:pt x="1052" y="246"/>
                    <a:pt x="1062" y="209"/>
                  </a:cubicBezTo>
                  <a:cubicBezTo>
                    <a:pt x="1080" y="200"/>
                    <a:pt x="1031" y="155"/>
                    <a:pt x="1030" y="142"/>
                  </a:cubicBezTo>
                  <a:cubicBezTo>
                    <a:pt x="1028" y="128"/>
                    <a:pt x="1002" y="2"/>
                    <a:pt x="1002" y="2"/>
                  </a:cubicBezTo>
                  <a:cubicBezTo>
                    <a:pt x="1002" y="2"/>
                    <a:pt x="872" y="33"/>
                    <a:pt x="862" y="55"/>
                  </a:cubicBezTo>
                  <a:cubicBezTo>
                    <a:pt x="862" y="55"/>
                    <a:pt x="902" y="109"/>
                    <a:pt x="903" y="118"/>
                  </a:cubicBezTo>
                  <a:cubicBezTo>
                    <a:pt x="904" y="127"/>
                    <a:pt x="912" y="170"/>
                    <a:pt x="912" y="170"/>
                  </a:cubicBezTo>
                  <a:cubicBezTo>
                    <a:pt x="912" y="170"/>
                    <a:pt x="841" y="166"/>
                    <a:pt x="817" y="192"/>
                  </a:cubicBezTo>
                  <a:cubicBezTo>
                    <a:pt x="817" y="192"/>
                    <a:pt x="804" y="173"/>
                    <a:pt x="798" y="180"/>
                  </a:cubicBezTo>
                  <a:cubicBezTo>
                    <a:pt x="793" y="186"/>
                    <a:pt x="770" y="182"/>
                    <a:pt x="762" y="180"/>
                  </a:cubicBezTo>
                  <a:cubicBezTo>
                    <a:pt x="762" y="180"/>
                    <a:pt x="706" y="144"/>
                    <a:pt x="691" y="158"/>
                  </a:cubicBezTo>
                  <a:cubicBezTo>
                    <a:pt x="676" y="171"/>
                    <a:pt x="622" y="136"/>
                    <a:pt x="609" y="149"/>
                  </a:cubicBezTo>
                  <a:cubicBezTo>
                    <a:pt x="609" y="149"/>
                    <a:pt x="653" y="248"/>
                    <a:pt x="670" y="259"/>
                  </a:cubicBezTo>
                  <a:cubicBezTo>
                    <a:pt x="688" y="271"/>
                    <a:pt x="629" y="367"/>
                    <a:pt x="629" y="367"/>
                  </a:cubicBezTo>
                  <a:cubicBezTo>
                    <a:pt x="629" y="367"/>
                    <a:pt x="529" y="204"/>
                    <a:pt x="518" y="164"/>
                  </a:cubicBezTo>
                  <a:cubicBezTo>
                    <a:pt x="518" y="164"/>
                    <a:pt x="448" y="143"/>
                    <a:pt x="421" y="162"/>
                  </a:cubicBezTo>
                  <a:cubicBezTo>
                    <a:pt x="421" y="162"/>
                    <a:pt x="329" y="155"/>
                    <a:pt x="297" y="156"/>
                  </a:cubicBezTo>
                  <a:cubicBezTo>
                    <a:pt x="265" y="158"/>
                    <a:pt x="266" y="193"/>
                    <a:pt x="262" y="192"/>
                  </a:cubicBezTo>
                  <a:cubicBezTo>
                    <a:pt x="258" y="190"/>
                    <a:pt x="225" y="172"/>
                    <a:pt x="179" y="192"/>
                  </a:cubicBezTo>
                  <a:cubicBezTo>
                    <a:pt x="179" y="192"/>
                    <a:pt x="171" y="153"/>
                    <a:pt x="172" y="149"/>
                  </a:cubicBezTo>
                  <a:cubicBezTo>
                    <a:pt x="174" y="144"/>
                    <a:pt x="174" y="144"/>
                    <a:pt x="174" y="144"/>
                  </a:cubicBezTo>
                  <a:cubicBezTo>
                    <a:pt x="174" y="144"/>
                    <a:pt x="222" y="78"/>
                    <a:pt x="234" y="49"/>
                  </a:cubicBezTo>
                  <a:cubicBezTo>
                    <a:pt x="234" y="49"/>
                    <a:pt x="155" y="0"/>
                    <a:pt x="131" y="2"/>
                  </a:cubicBezTo>
                  <a:cubicBezTo>
                    <a:pt x="131" y="2"/>
                    <a:pt x="121" y="25"/>
                    <a:pt x="119" y="37"/>
                  </a:cubicBezTo>
                  <a:cubicBezTo>
                    <a:pt x="118" y="50"/>
                    <a:pt x="65" y="105"/>
                    <a:pt x="61" y="125"/>
                  </a:cubicBezTo>
                  <a:cubicBezTo>
                    <a:pt x="56" y="146"/>
                    <a:pt x="0" y="223"/>
                    <a:pt x="27" y="257"/>
                  </a:cubicBezTo>
                  <a:cubicBezTo>
                    <a:pt x="53" y="290"/>
                    <a:pt x="287" y="385"/>
                    <a:pt x="287" y="385"/>
                  </a:cubicBezTo>
                  <a:cubicBezTo>
                    <a:pt x="287" y="385"/>
                    <a:pt x="368" y="466"/>
                    <a:pt x="378" y="547"/>
                  </a:cubicBezTo>
                  <a:cubicBezTo>
                    <a:pt x="378" y="547"/>
                    <a:pt x="387" y="663"/>
                    <a:pt x="380" y="689"/>
                  </a:cubicBezTo>
                  <a:cubicBezTo>
                    <a:pt x="373" y="716"/>
                    <a:pt x="322" y="881"/>
                    <a:pt x="332" y="906"/>
                  </a:cubicBezTo>
                  <a:close/>
                </a:path>
              </a:pathLst>
            </a:custGeom>
            <a:solidFill>
              <a:srgbClr val="000000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36" name="Freeform 627@|5FFC:2303014|FBC:16777215|LFC:0|LBC:16777215"/>
            <p:cNvSpPr/>
            <p:nvPr/>
          </p:nvSpPr>
          <p:spPr>
            <a:xfrm>
              <a:off x="5476875" y="1439862"/>
              <a:ext cx="11113" cy="349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47483647" y="2147483647"/>
                </a:cxn>
                <a:cxn ang="0">
                  <a:pos x="0" y="0"/>
                </a:cxn>
              </a:cxnLst>
              <a:rect l="0" t="0" r="0" b="0"/>
              <a:pathLst>
                <a:path w="3" h="9">
                  <a:moveTo>
                    <a:pt x="0" y="0"/>
                  </a:moveTo>
                  <a:cubicBezTo>
                    <a:pt x="2" y="9"/>
                    <a:pt x="2" y="9"/>
                    <a:pt x="2" y="9"/>
                  </a:cubicBezTo>
                  <a:cubicBezTo>
                    <a:pt x="3" y="7"/>
                    <a:pt x="2" y="4"/>
                    <a:pt x="0" y="0"/>
                  </a:cubicBezTo>
                  <a:close/>
                </a:path>
              </a:pathLst>
            </a:custGeom>
            <a:solidFill>
              <a:srgbClr val="262423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37" name="Freeform 628@|5FFC:2303014|FBC:16777215|LFC:0|LBC:16777215"/>
            <p:cNvSpPr/>
            <p:nvPr/>
          </p:nvSpPr>
          <p:spPr>
            <a:xfrm>
              <a:off x="4811713" y="606425"/>
              <a:ext cx="3175" cy="381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0" b="0"/>
              <a:pathLst>
                <a:path w="1" h="10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10"/>
                    <a:pt x="0" y="0"/>
                  </a:cubicBezTo>
                  <a:close/>
                </a:path>
              </a:pathLst>
            </a:custGeom>
            <a:solidFill>
              <a:srgbClr val="262423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  <p:sp>
          <p:nvSpPr>
            <p:cNvPr id="38938" name="Freeform 629@|5FFC:2303014|FBC:16777215|LFC:0|LBC:16777215"/>
            <p:cNvSpPr/>
            <p:nvPr/>
          </p:nvSpPr>
          <p:spPr>
            <a:xfrm>
              <a:off x="4668838" y="242887"/>
              <a:ext cx="3700463" cy="3394075"/>
            </a:xfrm>
            <a:custGeom>
              <a:avLst/>
              <a:gdLst/>
              <a:ahLst/>
              <a:cxnLst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2147483647"/>
                </a:cxn>
                <a:cxn ang="0">
                  <a:pos x="2147483647" y="0"/>
                </a:cxn>
              </a:cxnLst>
              <a:rect l="0" t="0" r="0" b="0"/>
              <a:pathLst>
                <a:path w="984" h="904">
                  <a:moveTo>
                    <a:pt x="922" y="0"/>
                  </a:moveTo>
                  <a:cubicBezTo>
                    <a:pt x="922" y="0"/>
                    <a:pt x="898" y="5"/>
                    <a:pt x="870" y="14"/>
                  </a:cubicBezTo>
                  <a:cubicBezTo>
                    <a:pt x="892" y="29"/>
                    <a:pt x="926" y="66"/>
                    <a:pt x="926" y="66"/>
                  </a:cubicBezTo>
                  <a:cubicBezTo>
                    <a:pt x="926" y="66"/>
                    <a:pt x="832" y="29"/>
                    <a:pt x="837" y="47"/>
                  </a:cubicBezTo>
                  <a:cubicBezTo>
                    <a:pt x="920" y="107"/>
                    <a:pt x="920" y="107"/>
                    <a:pt x="920" y="107"/>
                  </a:cubicBezTo>
                  <a:cubicBezTo>
                    <a:pt x="905" y="96"/>
                    <a:pt x="858" y="65"/>
                    <a:pt x="832" y="72"/>
                  </a:cubicBezTo>
                  <a:cubicBezTo>
                    <a:pt x="832" y="72"/>
                    <a:pt x="887" y="119"/>
                    <a:pt x="917" y="123"/>
                  </a:cubicBezTo>
                  <a:cubicBezTo>
                    <a:pt x="917" y="123"/>
                    <a:pt x="829" y="109"/>
                    <a:pt x="837" y="116"/>
                  </a:cubicBezTo>
                  <a:cubicBezTo>
                    <a:pt x="864" y="168"/>
                    <a:pt x="864" y="168"/>
                    <a:pt x="864" y="168"/>
                  </a:cubicBezTo>
                  <a:cubicBezTo>
                    <a:pt x="864" y="168"/>
                    <a:pt x="930" y="192"/>
                    <a:pt x="955" y="198"/>
                  </a:cubicBezTo>
                  <a:cubicBezTo>
                    <a:pt x="863" y="182"/>
                    <a:pt x="863" y="182"/>
                    <a:pt x="863" y="182"/>
                  </a:cubicBezTo>
                  <a:cubicBezTo>
                    <a:pt x="957" y="218"/>
                    <a:pt x="957" y="218"/>
                    <a:pt x="957" y="218"/>
                  </a:cubicBezTo>
                  <a:cubicBezTo>
                    <a:pt x="957" y="218"/>
                    <a:pt x="870" y="207"/>
                    <a:pt x="827" y="168"/>
                  </a:cubicBezTo>
                  <a:cubicBezTo>
                    <a:pt x="810" y="167"/>
                    <a:pt x="757" y="168"/>
                    <a:pt x="737" y="190"/>
                  </a:cubicBezTo>
                  <a:cubicBezTo>
                    <a:pt x="737" y="190"/>
                    <a:pt x="724" y="171"/>
                    <a:pt x="718" y="178"/>
                  </a:cubicBezTo>
                  <a:cubicBezTo>
                    <a:pt x="713" y="184"/>
                    <a:pt x="690" y="180"/>
                    <a:pt x="682" y="178"/>
                  </a:cubicBezTo>
                  <a:cubicBezTo>
                    <a:pt x="682" y="178"/>
                    <a:pt x="626" y="142"/>
                    <a:pt x="611" y="156"/>
                  </a:cubicBezTo>
                  <a:cubicBezTo>
                    <a:pt x="596" y="169"/>
                    <a:pt x="542" y="134"/>
                    <a:pt x="529" y="147"/>
                  </a:cubicBezTo>
                  <a:cubicBezTo>
                    <a:pt x="529" y="147"/>
                    <a:pt x="529" y="148"/>
                    <a:pt x="530" y="150"/>
                  </a:cubicBezTo>
                  <a:cubicBezTo>
                    <a:pt x="553" y="155"/>
                    <a:pt x="591" y="165"/>
                    <a:pt x="605" y="178"/>
                  </a:cubicBezTo>
                  <a:cubicBezTo>
                    <a:pt x="623" y="193"/>
                    <a:pt x="636" y="248"/>
                    <a:pt x="588" y="290"/>
                  </a:cubicBezTo>
                  <a:cubicBezTo>
                    <a:pt x="576" y="322"/>
                    <a:pt x="549" y="365"/>
                    <a:pt x="549" y="365"/>
                  </a:cubicBezTo>
                  <a:cubicBezTo>
                    <a:pt x="549" y="365"/>
                    <a:pt x="449" y="202"/>
                    <a:pt x="438" y="162"/>
                  </a:cubicBezTo>
                  <a:cubicBezTo>
                    <a:pt x="438" y="162"/>
                    <a:pt x="395" y="149"/>
                    <a:pt x="363" y="153"/>
                  </a:cubicBezTo>
                  <a:cubicBezTo>
                    <a:pt x="400" y="219"/>
                    <a:pt x="479" y="348"/>
                    <a:pt x="540" y="350"/>
                  </a:cubicBezTo>
                  <a:cubicBezTo>
                    <a:pt x="540" y="350"/>
                    <a:pt x="502" y="359"/>
                    <a:pt x="444" y="306"/>
                  </a:cubicBezTo>
                  <a:cubicBezTo>
                    <a:pt x="387" y="253"/>
                    <a:pt x="316" y="255"/>
                    <a:pt x="316" y="255"/>
                  </a:cubicBezTo>
                  <a:cubicBezTo>
                    <a:pt x="316" y="255"/>
                    <a:pt x="266" y="133"/>
                    <a:pt x="192" y="168"/>
                  </a:cubicBezTo>
                  <a:cubicBezTo>
                    <a:pt x="192" y="168"/>
                    <a:pt x="192" y="168"/>
                    <a:pt x="192" y="168"/>
                  </a:cubicBezTo>
                  <a:cubicBezTo>
                    <a:pt x="185" y="178"/>
                    <a:pt x="184" y="190"/>
                    <a:pt x="182" y="190"/>
                  </a:cubicBezTo>
                  <a:cubicBezTo>
                    <a:pt x="178" y="188"/>
                    <a:pt x="145" y="170"/>
                    <a:pt x="99" y="190"/>
                  </a:cubicBezTo>
                  <a:cubicBezTo>
                    <a:pt x="99" y="190"/>
                    <a:pt x="91" y="151"/>
                    <a:pt x="92" y="147"/>
                  </a:cubicBezTo>
                  <a:cubicBezTo>
                    <a:pt x="94" y="142"/>
                    <a:pt x="94" y="142"/>
                    <a:pt x="94" y="142"/>
                  </a:cubicBezTo>
                  <a:cubicBezTo>
                    <a:pt x="94" y="142"/>
                    <a:pt x="142" y="76"/>
                    <a:pt x="154" y="47"/>
                  </a:cubicBezTo>
                  <a:cubicBezTo>
                    <a:pt x="154" y="47"/>
                    <a:pt x="131" y="33"/>
                    <a:pt x="106" y="20"/>
                  </a:cubicBezTo>
                  <a:cubicBezTo>
                    <a:pt x="78" y="42"/>
                    <a:pt x="37" y="78"/>
                    <a:pt x="38" y="91"/>
                  </a:cubicBezTo>
                  <a:cubicBezTo>
                    <a:pt x="38" y="93"/>
                    <a:pt x="38" y="95"/>
                    <a:pt x="38" y="97"/>
                  </a:cubicBezTo>
                  <a:cubicBezTo>
                    <a:pt x="109" y="78"/>
                    <a:pt x="109" y="78"/>
                    <a:pt x="109" y="78"/>
                  </a:cubicBezTo>
                  <a:cubicBezTo>
                    <a:pt x="109" y="78"/>
                    <a:pt x="28" y="113"/>
                    <a:pt x="14" y="135"/>
                  </a:cubicBezTo>
                  <a:cubicBezTo>
                    <a:pt x="1" y="157"/>
                    <a:pt x="5" y="218"/>
                    <a:pt x="5" y="218"/>
                  </a:cubicBezTo>
                  <a:cubicBezTo>
                    <a:pt x="51" y="207"/>
                    <a:pt x="51" y="207"/>
                    <a:pt x="51" y="207"/>
                  </a:cubicBezTo>
                  <a:cubicBezTo>
                    <a:pt x="31" y="213"/>
                    <a:pt x="0" y="223"/>
                    <a:pt x="5" y="234"/>
                  </a:cubicBezTo>
                  <a:cubicBezTo>
                    <a:pt x="11" y="250"/>
                    <a:pt x="37" y="234"/>
                    <a:pt x="37" y="234"/>
                  </a:cubicBezTo>
                  <a:cubicBezTo>
                    <a:pt x="37" y="234"/>
                    <a:pt x="44" y="266"/>
                    <a:pt x="63" y="277"/>
                  </a:cubicBezTo>
                  <a:cubicBezTo>
                    <a:pt x="82" y="287"/>
                    <a:pt x="191" y="328"/>
                    <a:pt x="191" y="328"/>
                  </a:cubicBezTo>
                  <a:cubicBezTo>
                    <a:pt x="191" y="328"/>
                    <a:pt x="184" y="286"/>
                    <a:pt x="173" y="270"/>
                  </a:cubicBezTo>
                  <a:cubicBezTo>
                    <a:pt x="185" y="281"/>
                    <a:pt x="208" y="304"/>
                    <a:pt x="215" y="319"/>
                  </a:cubicBezTo>
                  <a:cubicBezTo>
                    <a:pt x="203" y="259"/>
                    <a:pt x="203" y="259"/>
                    <a:pt x="203" y="259"/>
                  </a:cubicBezTo>
                  <a:cubicBezTo>
                    <a:pt x="203" y="259"/>
                    <a:pt x="228" y="282"/>
                    <a:pt x="232" y="309"/>
                  </a:cubicBezTo>
                  <a:cubicBezTo>
                    <a:pt x="237" y="335"/>
                    <a:pt x="263" y="216"/>
                    <a:pt x="243" y="201"/>
                  </a:cubicBezTo>
                  <a:cubicBezTo>
                    <a:pt x="222" y="187"/>
                    <a:pt x="197" y="190"/>
                    <a:pt x="197" y="190"/>
                  </a:cubicBezTo>
                  <a:cubicBezTo>
                    <a:pt x="197" y="190"/>
                    <a:pt x="213" y="170"/>
                    <a:pt x="231" y="178"/>
                  </a:cubicBezTo>
                  <a:cubicBezTo>
                    <a:pt x="249" y="185"/>
                    <a:pt x="270" y="247"/>
                    <a:pt x="272" y="268"/>
                  </a:cubicBezTo>
                  <a:cubicBezTo>
                    <a:pt x="273" y="288"/>
                    <a:pt x="461" y="358"/>
                    <a:pt x="461" y="358"/>
                  </a:cubicBezTo>
                  <a:cubicBezTo>
                    <a:pt x="461" y="358"/>
                    <a:pt x="280" y="299"/>
                    <a:pt x="272" y="325"/>
                  </a:cubicBezTo>
                  <a:cubicBezTo>
                    <a:pt x="272" y="325"/>
                    <a:pt x="486" y="362"/>
                    <a:pt x="455" y="503"/>
                  </a:cubicBezTo>
                  <a:cubicBezTo>
                    <a:pt x="455" y="503"/>
                    <a:pt x="460" y="365"/>
                    <a:pt x="265" y="375"/>
                  </a:cubicBezTo>
                  <a:cubicBezTo>
                    <a:pt x="265" y="375"/>
                    <a:pt x="323" y="421"/>
                    <a:pt x="316" y="531"/>
                  </a:cubicBezTo>
                  <a:cubicBezTo>
                    <a:pt x="309" y="642"/>
                    <a:pt x="316" y="621"/>
                    <a:pt x="316" y="621"/>
                  </a:cubicBezTo>
                  <a:cubicBezTo>
                    <a:pt x="461" y="592"/>
                    <a:pt x="461" y="592"/>
                    <a:pt x="461" y="592"/>
                  </a:cubicBezTo>
                  <a:cubicBezTo>
                    <a:pt x="316" y="633"/>
                    <a:pt x="316" y="633"/>
                    <a:pt x="316" y="633"/>
                  </a:cubicBezTo>
                  <a:cubicBezTo>
                    <a:pt x="316" y="633"/>
                    <a:pt x="306" y="724"/>
                    <a:pt x="268" y="801"/>
                  </a:cubicBezTo>
                  <a:cubicBezTo>
                    <a:pt x="257" y="847"/>
                    <a:pt x="247" y="892"/>
                    <a:pt x="252" y="904"/>
                  </a:cubicBezTo>
                  <a:cubicBezTo>
                    <a:pt x="252" y="904"/>
                    <a:pt x="291" y="867"/>
                    <a:pt x="555" y="833"/>
                  </a:cubicBezTo>
                  <a:cubicBezTo>
                    <a:pt x="555" y="833"/>
                    <a:pt x="586" y="801"/>
                    <a:pt x="590" y="785"/>
                  </a:cubicBezTo>
                  <a:cubicBezTo>
                    <a:pt x="590" y="785"/>
                    <a:pt x="615" y="822"/>
                    <a:pt x="626" y="826"/>
                  </a:cubicBezTo>
                  <a:cubicBezTo>
                    <a:pt x="636" y="830"/>
                    <a:pt x="752" y="826"/>
                    <a:pt x="755" y="844"/>
                  </a:cubicBezTo>
                  <a:cubicBezTo>
                    <a:pt x="755" y="844"/>
                    <a:pt x="716" y="652"/>
                    <a:pt x="711" y="617"/>
                  </a:cubicBezTo>
                  <a:cubicBezTo>
                    <a:pt x="710" y="612"/>
                    <a:pt x="709" y="605"/>
                    <a:pt x="708" y="597"/>
                  </a:cubicBezTo>
                  <a:cubicBezTo>
                    <a:pt x="683" y="595"/>
                    <a:pt x="659" y="592"/>
                    <a:pt x="655" y="584"/>
                  </a:cubicBezTo>
                  <a:cubicBezTo>
                    <a:pt x="655" y="528"/>
                    <a:pt x="655" y="528"/>
                    <a:pt x="655" y="528"/>
                  </a:cubicBezTo>
                  <a:cubicBezTo>
                    <a:pt x="655" y="528"/>
                    <a:pt x="656" y="562"/>
                    <a:pt x="670" y="571"/>
                  </a:cubicBezTo>
                  <a:cubicBezTo>
                    <a:pt x="676" y="575"/>
                    <a:pt x="690" y="577"/>
                    <a:pt x="704" y="577"/>
                  </a:cubicBezTo>
                  <a:cubicBezTo>
                    <a:pt x="694" y="521"/>
                    <a:pt x="676" y="434"/>
                    <a:pt x="676" y="434"/>
                  </a:cubicBezTo>
                  <a:cubicBezTo>
                    <a:pt x="704" y="362"/>
                    <a:pt x="704" y="362"/>
                    <a:pt x="704" y="362"/>
                  </a:cubicBezTo>
                  <a:cubicBezTo>
                    <a:pt x="704" y="362"/>
                    <a:pt x="706" y="361"/>
                    <a:pt x="710" y="360"/>
                  </a:cubicBezTo>
                  <a:cubicBezTo>
                    <a:pt x="711" y="342"/>
                    <a:pt x="715" y="319"/>
                    <a:pt x="725" y="291"/>
                  </a:cubicBezTo>
                  <a:cubicBezTo>
                    <a:pt x="725" y="291"/>
                    <a:pt x="705" y="212"/>
                    <a:pt x="714" y="201"/>
                  </a:cubicBezTo>
                  <a:cubicBezTo>
                    <a:pt x="714" y="201"/>
                    <a:pt x="720" y="255"/>
                    <a:pt x="737" y="263"/>
                  </a:cubicBezTo>
                  <a:cubicBezTo>
                    <a:pt x="755" y="305"/>
                    <a:pt x="755" y="305"/>
                    <a:pt x="755" y="305"/>
                  </a:cubicBezTo>
                  <a:cubicBezTo>
                    <a:pt x="817" y="291"/>
                    <a:pt x="817" y="291"/>
                    <a:pt x="817" y="291"/>
                  </a:cubicBezTo>
                  <a:cubicBezTo>
                    <a:pt x="817" y="291"/>
                    <a:pt x="852" y="216"/>
                    <a:pt x="844" y="200"/>
                  </a:cubicBezTo>
                  <a:cubicBezTo>
                    <a:pt x="835" y="184"/>
                    <a:pt x="852" y="203"/>
                    <a:pt x="852" y="203"/>
                  </a:cubicBezTo>
                  <a:cubicBezTo>
                    <a:pt x="852" y="203"/>
                    <a:pt x="856" y="257"/>
                    <a:pt x="854" y="303"/>
                  </a:cubicBezTo>
                  <a:cubicBezTo>
                    <a:pt x="901" y="277"/>
                    <a:pt x="975" y="234"/>
                    <a:pt x="982" y="207"/>
                  </a:cubicBezTo>
                  <a:cubicBezTo>
                    <a:pt x="983" y="205"/>
                    <a:pt x="983" y="203"/>
                    <a:pt x="984" y="201"/>
                  </a:cubicBezTo>
                  <a:cubicBezTo>
                    <a:pt x="974" y="187"/>
                    <a:pt x="951" y="150"/>
                    <a:pt x="950" y="140"/>
                  </a:cubicBezTo>
                  <a:cubicBezTo>
                    <a:pt x="948" y="126"/>
                    <a:pt x="922" y="0"/>
                    <a:pt x="922" y="0"/>
                  </a:cubicBezTo>
                  <a:close/>
                </a:path>
              </a:pathLst>
            </a:custGeom>
            <a:solidFill>
              <a:srgbClr val="262423"/>
            </a:solidFill>
            <a:ln w="9525">
              <a:noFill/>
            </a:ln>
          </p:spPr>
          <p:txBody>
            <a:bodyPr/>
            <a:lstStyle/>
            <a:p>
              <a:endParaRPr lang="zh-CN" altLang="en-US" sz="2400"/>
            </a:p>
          </p:txBody>
        </p:sp>
      </p:grpSp>
    </p:spTree>
    <p:extLst>
      <p:ext uri="{BB962C8B-B14F-4D97-AF65-F5344CB8AC3E}">
        <p14:creationId xmlns:p14="http://schemas.microsoft.com/office/powerpoint/2010/main" val="2746360488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文本框 3"/>
          <p:cNvSpPr txBox="1"/>
          <p:nvPr/>
        </p:nvSpPr>
        <p:spPr>
          <a:xfrm>
            <a:off x="206375" y="194734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退货处理</a:t>
            </a:r>
          </a:p>
        </p:txBody>
      </p:sp>
      <p:pic>
        <p:nvPicPr>
          <p:cNvPr id="39938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76" y="1388533"/>
            <a:ext cx="8061325" cy="521546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341314" y="975784"/>
            <a:ext cx="4310063" cy="657103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退款 进入相应订单页面点击订单退款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516688" y="4197352"/>
            <a:ext cx="935038" cy="287867"/>
          </a:xfrm>
          <a:prstGeom prst="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2400" strike="noStrike" noProof="1"/>
          </a:p>
        </p:txBody>
      </p:sp>
    </p:spTree>
    <p:extLst>
      <p:ext uri="{BB962C8B-B14F-4D97-AF65-F5344CB8AC3E}">
        <p14:creationId xmlns:p14="http://schemas.microsoft.com/office/powerpoint/2010/main" val="2764607389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文本框 3"/>
          <p:cNvSpPr txBox="1"/>
          <p:nvPr/>
        </p:nvSpPr>
        <p:spPr>
          <a:xfrm>
            <a:off x="206375" y="194734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退货处理</a:t>
            </a:r>
          </a:p>
        </p:txBody>
      </p:sp>
      <p:sp>
        <p:nvSpPr>
          <p:cNvPr id="40962" name="文本框 4"/>
          <p:cNvSpPr txBox="1"/>
          <p:nvPr/>
        </p:nvSpPr>
        <p:spPr>
          <a:xfrm>
            <a:off x="333374" y="988485"/>
            <a:ext cx="8631113" cy="1148007"/>
          </a:xfrm>
          <a:prstGeom prst="rect">
            <a:avLst/>
          </a:prstGeom>
          <a:noFill/>
          <a:ln w="9525">
            <a:noFill/>
          </a:ln>
        </p:spPr>
        <p:txBody>
          <a:bodyPr wrap="square" lIns="0" tIns="0" rIns="0" bIns="0" anchor="t">
            <a:spAutoFit/>
          </a:bodyPr>
          <a:lstStyle/>
          <a:p>
            <a:r>
              <a:rPr lang="zh-CN" altLang="en-US" sz="1865" dirty="0">
                <a:solidFill>
                  <a:srgbClr val="000000"/>
                </a:solidFill>
                <a:latin typeface="微软雅黑" panose="020B0503020204020204" charset="-122"/>
                <a:ea typeface="微软雅黑" panose="020B0503020204020204" charset="-122"/>
              </a:rPr>
              <a:t>退款建议选择买家取消；也可以根据实际情况选择退款原因，退款可选原因如下图（部分退款相同），需要注意的是：如果卖家选择的原因在于自身，ODR订单缺陷率扣分更多；如果不能选择买家的原因，建议选择General adjustment。可以部分退款，也可以全额退款，或者全额退款的同时，追加退运费都可以。</a:t>
            </a:r>
          </a:p>
        </p:txBody>
      </p:sp>
      <p:pic>
        <p:nvPicPr>
          <p:cNvPr id="40963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74" y="2276872"/>
            <a:ext cx="8537575" cy="4182989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339920801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333376" y="1079500"/>
            <a:ext cx="3950592" cy="328551"/>
          </a:xfrm>
          <a:prstGeom prst="rect">
            <a:avLst/>
          </a:prstGeom>
          <a:noFill/>
        </p:spPr>
        <p:txBody>
          <a:bodyPr wrap="square" lIns="0" tIns="0" rIns="0" bIns="0" rtlCol="0" anchor="t">
            <a:spAutoFit/>
          </a:bodyPr>
          <a:lstStyle/>
          <a:p>
            <a:r>
              <a:rPr lang="zh-CN" altLang="en-US" sz="2135" b="1" noProof="1" smtClean="0">
                <a:solidFill>
                  <a:schemeClr val="accent6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FBA的订单，买家要退货</a:t>
            </a:r>
            <a:endParaRPr lang="zh-CN" altLang="en-US" sz="2135" b="1" noProof="1" smtClean="0">
              <a:solidFill>
                <a:schemeClr val="accent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1986" name="文本框 3"/>
          <p:cNvSpPr txBox="1"/>
          <p:nvPr/>
        </p:nvSpPr>
        <p:spPr>
          <a:xfrm>
            <a:off x="206375" y="194734"/>
            <a:ext cx="4532313" cy="66611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3735" b="1" dirty="0">
                <a:solidFill>
                  <a:srgbClr val="00B050"/>
                </a:solidFill>
                <a:latin typeface="微软雅黑" panose="020B0503020204020204" charset="-122"/>
                <a:ea typeface="微软雅黑" panose="020B0503020204020204" charset="-122"/>
              </a:rPr>
              <a:t>退货处理</a:t>
            </a:r>
          </a:p>
        </p:txBody>
      </p:sp>
      <p:sp>
        <p:nvSpPr>
          <p:cNvPr id="41987" name="矩形 17"/>
          <p:cNvSpPr/>
          <p:nvPr/>
        </p:nvSpPr>
        <p:spPr>
          <a:xfrm>
            <a:off x="206375" y="1638301"/>
            <a:ext cx="7724775" cy="296354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defTabSz="914400"/>
            <a:r>
              <a:rPr lang="zh-CN" altLang="en-US" sz="1865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由亚马逊直接处理，卖家无权干涉，可以下载报告查看退货情况。</a:t>
            </a: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  <a:p>
            <a:pPr defTabSz="914400"/>
            <a:endParaRPr lang="zh-CN" altLang="en-US" sz="1865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1559588"/>
      </p:ext>
    </p:extLst>
  </p:cSld>
  <p:clrMapOvr>
    <a:masterClrMapping/>
  </p:clrMapOvr>
  <p:transition spd="med" advClick="0" advTm="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552</Words>
  <Application>Microsoft Office PowerPoint</Application>
  <PresentationFormat>全屏显示(4:3)</PresentationFormat>
  <Paragraphs>51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主题​​</vt:lpstr>
      <vt:lpstr>项目二 任务15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项目二 任务15</dc:title>
  <dc:creator>lenovo</dc:creator>
  <cp:lastModifiedBy>lenovo</cp:lastModifiedBy>
  <cp:revision>4</cp:revision>
  <dcterms:created xsi:type="dcterms:W3CDTF">2018-08-25T17:51:27Z</dcterms:created>
  <dcterms:modified xsi:type="dcterms:W3CDTF">2018-12-07T06:54:18Z</dcterms:modified>
</cp:coreProperties>
</file>