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6" r:id="rId12"/>
  </p:sldIdLst>
  <p:sldSz cx="12192000" cy="6858000"/>
  <p:notesSz cx="6858000" cy="9144000"/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gs" Target="tags/tag77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7.xml"/><Relationship Id="rId2" Type="http://schemas.openxmlformats.org/officeDocument/2006/relationships/image" Target="../media/image1.jpeg"/><Relationship Id="rId1" Type="http://schemas.openxmlformats.org/officeDocument/2006/relationships/tags" Target="../tags/tag6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72.xml"/><Relationship Id="rId2" Type="http://schemas.openxmlformats.org/officeDocument/2006/relationships/image" Target="../media/image2.jpeg"/><Relationship Id="rId1" Type="http://schemas.openxmlformats.org/officeDocument/2006/relationships/tags" Target="../tags/tag7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>
            <a:normAutofit fontScale="90000"/>
          </a:bodyPr>
          <a:p>
            <a:r>
              <a:rPr lang="zh-CN" altLang="zh-CN"/>
              <a:t>亚马逊开店培训之影响Amazon卖家产品定价的因素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p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4P</a:t>
            </a:r>
            <a:r>
              <a:rPr lang="zh-CN" altLang="en-US"/>
              <a:t>理论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85510" y="1701165"/>
            <a:ext cx="5591810" cy="4548505"/>
          </a:xfrm>
        </p:spPr>
        <p:txBody>
          <a:bodyPr>
            <a:noAutofit/>
            <a:scene3d>
              <a:camera prst="orthographicFront"/>
              <a:lightRig rig="threePt" dir="t"/>
            </a:scene3d>
          </a:bodyPr>
          <a:p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市场营销学有个经典理论4P（产品-Product，价格-Price，渠道-Placement，推广-Promotion），其中价格（Price），排在第二。可见其重要性，所以想要把产品卖好了，价格因素举足轻重。</a:t>
            </a:r>
            <a:endParaRPr lang="zh-CN" altLang="en-US" sz="28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图片 1" descr="IMG_25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 cstate="print"/>
          <a:stretch>
            <a:fillRect/>
          </a:stretch>
        </p:blipFill>
        <p:spPr>
          <a:xfrm>
            <a:off x="894715" y="1701165"/>
            <a:ext cx="4454525" cy="447484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Amazon卖家产品定价的因素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 </a:t>
            </a:r>
            <a:r>
              <a:rPr lang="zh-CN" altLang="en-US" sz="320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 1.平台佣金及相关运费</a:t>
            </a:r>
            <a:endParaRPr lang="zh-CN" altLang="en-US" sz="320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/>
              <a:t>       </a:t>
            </a:r>
            <a:r>
              <a:rPr lang="zh-CN" altLang="en-US" sz="2800"/>
              <a:t>卖家在跨境电商平台亚马逊上销售产品，不同类目需要收取不同的佣金。如果是自发货，会产生运费，如果是选择亚马逊FBA发货，则会产生FBA头程物流运输费用和FBA的仓储费用等。</a:t>
            </a:r>
            <a:endParaRPr lang="zh-CN" altLang="en-US" sz="2800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sym typeface="+mn-ea"/>
              </a:rPr>
              <a:t>2.产品品质与采购成本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        产品的生产成本包括产品原材料、研发、生厂制造、运输、工厂利润等。不同类目的产品，所涉及的原材料、造价、工艺、生产周期不同。就算是同一个产品，不同厂家，生产的工艺也是不一样的。一些受买家青睐的产品，往往都是品质很好的，而品质好的产品，往往需要有较好的研发技术、原材料，生产工艺。</a:t>
            </a:r>
            <a:endParaRPr lang="zh-CN" altLang="en-US"/>
          </a:p>
          <a:p>
            <a:r>
              <a:rPr lang="zh-CN" altLang="en-US"/>
              <a:t>不过，并非所有的卖家都有生产工厂。没有工厂的卖家，也需要在市场上进行选品开发和产品采购。可能要跟工厂打交道，也有可能是经过代理商进行采购。采购成本对定价也有直接影响，如果产品的进货成本高的，卖家为了保证利润，定价自然会高一些。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3.市场供需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2800"/>
              <a:t>市场需求对产品价格有很明显的影响。当市场出现受追捧的新品，造成供不应求，产品价格也会随之上调。但当这个产品被其它商家发现了，越来越多的店铺销售同样的产品，买家的选择多样化，卖家之间的竞争也会加大，利润会被稀释，也会影响到价格。我们知道，每个行业，研发新品的速度是很快的，当有新的产品面世，就会有旧的产品退市，当产品被剩下，对消费者的吸引力也就下降了，降价是必然的。</a:t>
            </a:r>
            <a:endParaRPr lang="zh-CN" altLang="en-US" sz="2800"/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  4.营销推广费用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336665" y="2664460"/>
            <a:ext cx="5405755" cy="2981325"/>
          </a:xfrm>
        </p:spPr>
        <p:txBody>
          <a:bodyPr>
            <a:scene3d>
              <a:camera prst="orthographicFront"/>
              <a:lightRig rig="threePt" dir="t"/>
            </a:scene3d>
          </a:bodyPr>
          <a:p>
            <a:r>
              <a:rPr lang="zh-CN" altLang="en-US" sz="320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 如果产品要做站内外推广的话，也会产生相应的推广费用。这些费用都会计入价格之中。</a:t>
            </a:r>
            <a:endParaRPr lang="zh-CN" altLang="en-US" sz="320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图片 2" descr="IMG_25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73125" y="2664460"/>
            <a:ext cx="5191125" cy="277558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 5.竞争对手价格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3200"/>
              <a:t>有市场的地方必然会有竞争对手。在亚马逊平台上，一个产品不只只有一个卖家。很多卖家在销售的同时，也会先看一眼同行的售价进行对比。一些销量好的竞争对手的价格，有时也会成为卖家的参考价格。</a:t>
            </a:r>
            <a:endParaRPr lang="zh-CN" altLang="en-US" sz="3200"/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 6.品牌形象定位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2800"/>
              <a:t> 有些企业或品牌为了树立或维持品牌形象，进行产品的打造有一个定位。如果是大众品牌，针对一般普通消费能力的买家，价格也就较为亲民接地气；如果是高端品牌，产品价格就会拔高。比如世人皆知的LV大牌箱包，专门针对高消费能力的群体，走的是国际范，品牌的B格很高，包包的价格也高得令人兴叹，就算再怎么打折降价，也不可能跟十八线的小品牌同一个价位。由此可见，产品价格的高氏，跟品牌的定位不无关系。</a:t>
            </a:r>
            <a:endParaRPr lang="zh-CN" altLang="en-US" sz="2800"/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7.预期利润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3200"/>
              <a:t> 利润也是影响价格的一个重要关素。身为卖家，选品的时候就会考虑要销售的产品是否有市场和利润可图。如果没有利润的话，卖家则没有必要开发与推广这个产品。而卖家的对各自的产品的预期利润也是不一的，有些可能是成本的几倍，也有可能是几成。</a:t>
            </a:r>
            <a:endParaRPr lang="zh-CN" altLang="en-US" sz="3200"/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8330" y="568960"/>
            <a:ext cx="10968990" cy="5680710"/>
          </a:xfrm>
        </p:spPr>
        <p:txBody>
          <a:bodyPr>
            <a:noAutofit/>
          </a:bodyPr>
          <a:p>
            <a:r>
              <a:rPr lang="zh-CN" altLang="en-US" sz="2800"/>
              <a:t> </a:t>
            </a:r>
            <a:r>
              <a:rPr lang="en-US" altLang="zh-CN" sz="2800"/>
              <a:t>   </a:t>
            </a:r>
            <a:r>
              <a:rPr lang="zh-CN" altLang="en-US" sz="2800"/>
              <a:t> 8.促销策略</a:t>
            </a:r>
            <a:endParaRPr lang="zh-CN" altLang="en-US" sz="2800"/>
          </a:p>
          <a:p>
            <a:r>
              <a:rPr lang="zh-CN" altLang="en-US" sz="2800"/>
              <a:t>       每个电商平台都会有不同主题的促销活动。像亚马逊有7.12会员日，“黑色星期五”，这些重大促销节日来临，卖家们会调整价格。</a:t>
            </a:r>
            <a:endParaRPr lang="zh-CN" altLang="en-US" sz="2800"/>
          </a:p>
          <a:p>
            <a:r>
              <a:rPr lang="zh-CN" altLang="en-US" sz="2800"/>
              <a:t>       9.资金周转</a:t>
            </a:r>
            <a:endParaRPr lang="zh-CN" altLang="en-US" sz="2800"/>
          </a:p>
          <a:p>
            <a:r>
              <a:rPr lang="zh-CN" altLang="en-US" sz="2800"/>
              <a:t>       有些企业为了减少风险，快速运转资金，力争将产品快速售出，也会对价格进行控制调整。必要时会采用薄利多销的手段来刺激市场。</a:t>
            </a:r>
            <a:endParaRPr lang="zh-CN" altLang="en-US" sz="2800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6.xml><?xml version="1.0" encoding="utf-8"?>
<p:tagLst xmlns:p="http://schemas.openxmlformats.org/presentationml/2006/main">
  <p:tag name="KSO_WM_BEAUTIFY_FLAG" val="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1.xml><?xml version="1.0" encoding="utf-8"?>
<p:tagLst xmlns:p="http://schemas.openxmlformats.org/presentationml/2006/main">
  <p:tag name="KSO_WM_BEAUTIFY_FLAG" val="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7.xml><?xml version="1.0" encoding="utf-8"?>
<p:tagLst xmlns:p="http://schemas.openxmlformats.org/presentationml/2006/main">
  <p:tag name="commondata" val="eyJoZGlkIjoiYzAzNmU2ODQxM2VkMDZkMWVhMmMyMjY1NTU4OWY4ZTAifQ==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1339</Words>
  <Application>WPS 演示</Application>
  <PresentationFormat>宽屏</PresentationFormat>
  <Paragraphs>41</Paragraphs>
  <Slides>10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8" baseType="lpstr">
      <vt:lpstr>Arial</vt:lpstr>
      <vt:lpstr>宋体</vt:lpstr>
      <vt:lpstr>Wingdings</vt:lpstr>
      <vt:lpstr>Wingdings</vt:lpstr>
      <vt:lpstr>微软雅黑</vt:lpstr>
      <vt:lpstr>Arial Unicode MS</vt:lpstr>
      <vt:lpstr>Calibri</vt:lpstr>
      <vt:lpstr>WPS</vt:lpstr>
      <vt:lpstr>PowerPoint 演示文稿</vt:lpstr>
      <vt:lpstr>4P理论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Jesse</cp:lastModifiedBy>
  <cp:revision>157</cp:revision>
  <dcterms:created xsi:type="dcterms:W3CDTF">2019-06-19T02:08:00Z</dcterms:created>
  <dcterms:modified xsi:type="dcterms:W3CDTF">2024-01-18T16:03:42Z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2052-12.1.0.16120</vt:lpwstr>
  </property>
  <property fmtid="{D5CDD505-2E9C-101B-9397-08002B2CF9AE}" pid="3" name="ICV">
    <vt:lpwstr>8406CFAB6FBC47AF85421BAA4657D287_11</vt:lpwstr>
  </property>
</Properties>
</file>