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45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684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173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094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53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4531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8163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21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011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857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281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146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3304A-A264-47B4-8248-98724AC1EC2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4A613-B94B-495B-81FE-83E6FF9A64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43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项目二 任务</a:t>
            </a:r>
            <a:r>
              <a:rPr lang="en-US" altLang="zh-CN" dirty="0" smtClean="0"/>
              <a:t>8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物流设置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58441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3" y="787401"/>
            <a:ext cx="9048750" cy="60875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1" name="标题 1"/>
          <p:cNvSpPr>
            <a:spLocks noGrp="1"/>
          </p:cNvSpPr>
          <p:nvPr/>
        </p:nvSpPr>
        <p:spPr>
          <a:xfrm>
            <a:off x="449263" y="80433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物流模板设置：</a:t>
            </a:r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设置</a:t>
            </a:r>
            <a:r>
              <a:rPr lang="en-US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配送设置</a:t>
            </a:r>
          </a:p>
        </p:txBody>
      </p:sp>
    </p:spTree>
    <p:extLst>
      <p:ext uri="{BB962C8B-B14F-4D97-AF65-F5344CB8AC3E}">
        <p14:creationId xmlns:p14="http://schemas.microsoft.com/office/powerpoint/2010/main" val="1513952377"/>
      </p:ext>
    </p:extLst>
  </p:cSld>
  <p:clrMapOvr>
    <a:masterClrMapping/>
  </p:clrMapOvr>
  <p:transition spd="med" advClick="0" advTm="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162" y="1265768"/>
            <a:ext cx="9056687" cy="553931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5" name="标题 1"/>
          <p:cNvSpPr>
            <a:spLocks noGrp="1"/>
          </p:cNvSpPr>
          <p:nvPr/>
        </p:nvSpPr>
        <p:spPr>
          <a:xfrm>
            <a:off x="449263" y="80433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物流模板编辑：编辑模板</a:t>
            </a:r>
            <a:endParaRPr lang="zh-CN" altLang="en-US" sz="3200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8450153"/>
      </p:ext>
    </p:extLst>
  </p:cSld>
  <p:clrMapOvr>
    <a:masterClrMapping/>
  </p:clrMapOvr>
  <p:transition spd="med" advClick="0" advTm="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-12700"/>
            <a:ext cx="8016875" cy="46524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179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75" y="4639734"/>
            <a:ext cx="8015288" cy="2103967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441337901"/>
      </p:ext>
    </p:extLst>
  </p:cSld>
  <p:clrMapOvr>
    <a:masterClrMapping/>
  </p:clrMapOvr>
  <p:transition spd="med" advClick="0" advTm="0">
    <p:fade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全屏显示(4:3)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项目二 任务8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项目二 任务8</dc:title>
  <dc:creator>lenovo</dc:creator>
  <cp:lastModifiedBy>lenovo</cp:lastModifiedBy>
  <cp:revision>1</cp:revision>
  <dcterms:created xsi:type="dcterms:W3CDTF">2018-08-25T18:04:33Z</dcterms:created>
  <dcterms:modified xsi:type="dcterms:W3CDTF">2018-08-25T18:04:57Z</dcterms:modified>
</cp:coreProperties>
</file>