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45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40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4429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772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30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39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760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574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9262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8859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188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241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7337A-9EEC-4CC2-B5E7-5E79D2F4F1E8}" type="datetimeFigureOut">
              <a:rPr lang="zh-CN" altLang="en-US" smtClean="0"/>
              <a:t>2018/8/26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86937-B763-4FD7-85C0-7714F8FB02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093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任务</a:t>
            </a:r>
            <a:r>
              <a:rPr lang="en-US" altLang="zh-CN" dirty="0" smtClean="0"/>
              <a:t>7 </a:t>
            </a:r>
            <a:r>
              <a:rPr lang="zh-CN" altLang="en-US" dirty="0" smtClean="0"/>
              <a:t>订单管理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51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订单：管理订单</a:t>
            </a:r>
            <a:r>
              <a:rPr lang="en-US" altLang="zh-CN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-</a:t>
            </a:r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新版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977" y="969645"/>
            <a:ext cx="8324374" cy="5887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68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订单：订单报告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608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1068918"/>
            <a:ext cx="8858250" cy="56366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2031683" y="1068705"/>
            <a:ext cx="214789" cy="21717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3567813"/>
      </p:ext>
    </p:extLst>
  </p:cSld>
  <p:clrMapOvr>
    <a:masterClrMapping/>
  </p:clrMapOvr>
  <p:transition spd="med" advClick="0" advTm="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标题 1"/>
          <p:cNvSpPr>
            <a:spLocks noGrp="1"/>
          </p:cNvSpPr>
          <p:nvPr/>
        </p:nvSpPr>
        <p:spPr>
          <a:xfrm>
            <a:off x="628650" y="364068"/>
            <a:ext cx="7886700" cy="704851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r>
              <a:rPr lang="zh-CN" altLang="en-US" sz="3200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订单：订单报告</a:t>
            </a:r>
            <a:endParaRPr lang="zh-CN" altLang="en-US" sz="5865" dirty="0">
              <a:latin typeface="Calibri" panose="020F0502020204030204" charset="0"/>
              <a:ea typeface="微软雅黑" panose="020B0503020204020204" charset="-122"/>
            </a:endParaRPr>
          </a:p>
        </p:txBody>
      </p:sp>
      <p:pic>
        <p:nvPicPr>
          <p:cNvPr id="4710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650" y="1644651"/>
            <a:ext cx="8140700" cy="1830916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737962229"/>
      </p:ext>
    </p:extLst>
  </p:cSld>
  <p:clrMapOvr>
    <a:masterClrMapping/>
  </p:clrMapOvr>
  <p:transition spd="med" advClick="0" advTm="0">
    <p:fade/>
  </p:transition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全屏显示(4:3)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Office 主题​​</vt:lpstr>
      <vt:lpstr>任务7 订单管理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任务7 订单管理</dc:title>
  <dc:creator>lenovo</dc:creator>
  <cp:lastModifiedBy>lenovo</cp:lastModifiedBy>
  <cp:revision>1</cp:revision>
  <dcterms:created xsi:type="dcterms:W3CDTF">2018-08-25T17:48:26Z</dcterms:created>
  <dcterms:modified xsi:type="dcterms:W3CDTF">2018-08-25T17:48:56Z</dcterms:modified>
</cp:coreProperties>
</file>