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45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949-B668-47D4-9B7E-B0D2320D8867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349F-4F31-4FB0-B7FD-6EF30B4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368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949-B668-47D4-9B7E-B0D2320D8867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349F-4F31-4FB0-B7FD-6EF30B4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186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949-B668-47D4-9B7E-B0D2320D8867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349F-4F31-4FB0-B7FD-6EF30B4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958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949-B668-47D4-9B7E-B0D2320D8867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349F-4F31-4FB0-B7FD-6EF30B4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630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949-B668-47D4-9B7E-B0D2320D8867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349F-4F31-4FB0-B7FD-6EF30B4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809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949-B668-47D4-9B7E-B0D2320D8867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349F-4F31-4FB0-B7FD-6EF30B4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7992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949-B668-47D4-9B7E-B0D2320D8867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349F-4F31-4FB0-B7FD-6EF30B4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454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949-B668-47D4-9B7E-B0D2320D8867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349F-4F31-4FB0-B7FD-6EF30B4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572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949-B668-47D4-9B7E-B0D2320D8867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349F-4F31-4FB0-B7FD-6EF30B4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710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949-B668-47D4-9B7E-B0D2320D8867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349F-4F31-4FB0-B7FD-6EF30B4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766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949-B668-47D4-9B7E-B0D2320D8867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C349F-4F31-4FB0-B7FD-6EF30B4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376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CE949-B668-47D4-9B7E-B0D2320D8867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C349F-4F31-4FB0-B7FD-6EF30B4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346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任务</a:t>
            </a:r>
            <a:r>
              <a:rPr lang="en-US" altLang="zh-CN" dirty="0" smtClean="0"/>
              <a:t>4 </a:t>
            </a:r>
            <a:r>
              <a:rPr lang="zh-CN" altLang="en-US" dirty="0" smtClean="0"/>
              <a:t>库存管理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974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350" y="1147234"/>
            <a:ext cx="9096375" cy="5655733"/>
          </a:xfrm>
          <a:noFill/>
          <a:ln>
            <a:noFill/>
          </a:ln>
        </p:spPr>
      </p:pic>
      <p:sp>
        <p:nvSpPr>
          <p:cNvPr id="38915" name="标题 1"/>
          <p:cNvSpPr>
            <a:spLocks noGrp="1"/>
          </p:cNvSpPr>
          <p:nvPr/>
        </p:nvSpPr>
        <p:spPr>
          <a:xfrm>
            <a:off x="450850" y="256118"/>
            <a:ext cx="7886700" cy="132503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库存：管理库存</a:t>
            </a:r>
          </a:p>
        </p:txBody>
      </p:sp>
      <p:sp>
        <p:nvSpPr>
          <p:cNvPr id="3" name="矩形 2"/>
          <p:cNvSpPr/>
          <p:nvPr/>
        </p:nvSpPr>
        <p:spPr>
          <a:xfrm>
            <a:off x="1471613" y="1147446"/>
            <a:ext cx="311944" cy="376555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1948706"/>
      </p:ext>
    </p:extLst>
  </p:cSld>
  <p:clrMapOvr>
    <a:masterClrMapping/>
  </p:clrMapOvr>
  <p:transition spd="med" advClick="0" advTm="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标题 1"/>
          <p:cNvSpPr>
            <a:spLocks noGrp="1"/>
          </p:cNvSpPr>
          <p:nvPr>
            <p:ph type="title"/>
          </p:nvPr>
        </p:nvSpPr>
        <p:spPr>
          <a:xfrm>
            <a:off x="628650" y="366185"/>
            <a:ext cx="7886700" cy="1325033"/>
          </a:xfrm>
          <a:noFill/>
          <a:ln>
            <a:noFill/>
          </a:ln>
        </p:spPr>
        <p:txBody>
          <a:bodyPr/>
          <a:lstStyle/>
          <a:p>
            <a:pPr algn="l" eaLnBrk="1" hangingPunct="1"/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</a:rPr>
              <a:t>库存：批量上传商品</a:t>
            </a:r>
          </a:p>
        </p:txBody>
      </p:sp>
      <p:pic>
        <p:nvPicPr>
          <p:cNvPr id="39939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8" y="1384301"/>
            <a:ext cx="9140825" cy="612775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508284" y="1384301"/>
            <a:ext cx="267653" cy="267335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0578273"/>
      </p:ext>
    </p:extLst>
  </p:cSld>
  <p:clrMapOvr>
    <a:masterClrMapping/>
  </p:clrMapOvr>
  <p:transition spd="med" advClick="0" advTm="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标题 1"/>
          <p:cNvSpPr>
            <a:spLocks noGrp="1"/>
          </p:cNvSpPr>
          <p:nvPr>
            <p:ph type="title"/>
          </p:nvPr>
        </p:nvSpPr>
        <p:spPr>
          <a:xfrm>
            <a:off x="628650" y="364068"/>
            <a:ext cx="7886700" cy="704851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l" eaLnBrk="1" hangingPunct="1"/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sym typeface="微软雅黑" panose="020B0503020204020204" charset="-122"/>
              </a:rPr>
              <a:t>库存：批量上传商品</a:t>
            </a:r>
            <a:r>
              <a:rPr lang="zh-CN" altLang="en-US" b="1" dirty="0">
                <a:solidFill>
                  <a:srgbClr val="00B050"/>
                </a:solidFill>
                <a:latin typeface="微软雅黑" panose="020B0503020204020204" charset="-122"/>
              </a:rPr>
              <a:t/>
            </a:r>
            <a:br>
              <a:rPr lang="zh-CN" altLang="en-US" b="1" dirty="0">
                <a:solidFill>
                  <a:srgbClr val="00B050"/>
                </a:solidFill>
                <a:latin typeface="微软雅黑" panose="020B0503020204020204" charset="-122"/>
              </a:rPr>
            </a:br>
            <a:endParaRPr lang="zh-CN" altLang="en-US" dirty="0"/>
          </a:p>
        </p:txBody>
      </p:sp>
      <p:pic>
        <p:nvPicPr>
          <p:cNvPr id="40963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0" y="1064685"/>
            <a:ext cx="9080500" cy="578484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470660" y="1064896"/>
            <a:ext cx="222885" cy="267335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680203"/>
      </p:ext>
    </p:extLst>
  </p:cSld>
  <p:clrMapOvr>
    <a:masterClrMapping/>
  </p:clrMapOvr>
  <p:transition spd="med" advClick="0" advTm="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库存：批量上传商品</a:t>
            </a:r>
            <a:r>
              <a:rPr lang="zh-CN" altLang="en-US" sz="586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/>
            </a:r>
            <a:br>
              <a:rPr lang="zh-CN" altLang="en-US" sz="586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endParaRPr lang="zh-CN" altLang="en-US" sz="5865" dirty="0">
              <a:latin typeface="Calibri" panose="020F0502020204030204" charset="0"/>
              <a:ea typeface="微软雅黑" panose="020B0503020204020204" charset="-122"/>
            </a:endParaRPr>
          </a:p>
        </p:txBody>
      </p:sp>
      <p:pic>
        <p:nvPicPr>
          <p:cNvPr id="41987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74" y="1066801"/>
            <a:ext cx="9036050" cy="579966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477804" y="1068706"/>
            <a:ext cx="222885" cy="197485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1492721"/>
      </p:ext>
    </p:extLst>
  </p:cSld>
  <p:clrMapOvr>
    <a:masterClrMapping/>
  </p:clrMapOvr>
  <p:transition spd="med" advClick="0" advTm="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库存：库存报告</a:t>
            </a:r>
            <a:endParaRPr lang="zh-CN" altLang="en-US" sz="5865" dirty="0">
              <a:latin typeface="Calibri" panose="020F0502020204030204" charset="0"/>
              <a:ea typeface="微软雅黑" panose="020B0503020204020204" charset="-122"/>
            </a:endParaRPr>
          </a:p>
        </p:txBody>
      </p:sp>
      <p:pic>
        <p:nvPicPr>
          <p:cNvPr id="43011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954617"/>
            <a:ext cx="9078913" cy="589491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1478757" y="1068705"/>
            <a:ext cx="214789" cy="217170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5864544"/>
      </p:ext>
    </p:extLst>
  </p:cSld>
  <p:clrMapOvr>
    <a:masterClrMapping/>
  </p:clrMapOvr>
  <p:transition spd="med" advClick="0" advTm="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5963" y="1678518"/>
            <a:ext cx="3933825" cy="507788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5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库存：库存报告</a:t>
            </a:r>
            <a:endParaRPr lang="zh-CN" altLang="en-US" sz="5865" dirty="0">
              <a:latin typeface="Calibri" panose="020F0502020204030204" charset="0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4179813"/>
      </p:ext>
    </p:extLst>
  </p:cSld>
  <p:clrMapOvr>
    <a:masterClrMapping/>
  </p:clrMapOvr>
  <p:transition spd="med" advClick="0" advTm="0">
    <p:fade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全屏显示(4:3)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主题​​</vt:lpstr>
      <vt:lpstr>任务4 库存管理</vt:lpstr>
      <vt:lpstr>PowerPoint 演示文稿</vt:lpstr>
      <vt:lpstr>库存：批量上传商品</vt:lpstr>
      <vt:lpstr>库存：批量上传商品 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任务4 库存管理</dc:title>
  <dc:creator>lenovo</dc:creator>
  <cp:lastModifiedBy>lenovo</cp:lastModifiedBy>
  <cp:revision>1</cp:revision>
  <dcterms:created xsi:type="dcterms:W3CDTF">2018-08-25T17:42:24Z</dcterms:created>
  <dcterms:modified xsi:type="dcterms:W3CDTF">2018-08-25T17:42:51Z</dcterms:modified>
</cp:coreProperties>
</file>