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45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892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513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105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360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406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718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196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333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257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617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262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207E9-406E-4402-9954-3DA4C872A3B2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B2FA4-BDEC-4F96-8A79-4F01EAAD33C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88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 </a:t>
            </a:r>
            <a:r>
              <a:rPr lang="en-US" altLang="zh-CN" dirty="0" smtClean="0"/>
              <a:t>11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批量上传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7412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文本框 1"/>
          <p:cNvSpPr txBox="1"/>
          <p:nvPr/>
        </p:nvSpPr>
        <p:spPr>
          <a:xfrm>
            <a:off x="396875" y="503768"/>
            <a:ext cx="8617744" cy="49244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批量上新库存文件模板的下载方法以及模板介绍</a:t>
            </a:r>
            <a:endParaRPr lang="zh-CN" altLang="en-US" sz="21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5779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1054101"/>
            <a:ext cx="8372475" cy="578485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椭圆 7"/>
          <p:cNvSpPr/>
          <p:nvPr/>
        </p:nvSpPr>
        <p:spPr>
          <a:xfrm>
            <a:off x="3687763" y="3922185"/>
            <a:ext cx="1117600" cy="364067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5781" name="文本框 2"/>
          <p:cNvSpPr txBox="1"/>
          <p:nvPr/>
        </p:nvSpPr>
        <p:spPr>
          <a:xfrm>
            <a:off x="4313238" y="3113617"/>
            <a:ext cx="4111703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和跟卖一样的路径进入，点击下载</a:t>
            </a:r>
          </a:p>
        </p:txBody>
      </p:sp>
    </p:spTree>
    <p:extLst>
      <p:ext uri="{BB962C8B-B14F-4D97-AF65-F5344CB8AC3E}">
        <p14:creationId xmlns:p14="http://schemas.microsoft.com/office/powerpoint/2010/main" val="203911267"/>
      </p:ext>
    </p:extLst>
  </p:cSld>
  <p:clrMapOvr>
    <a:masterClrMapping/>
  </p:clrMapOvr>
  <p:transition spd="med" advClick="0" advTm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50888" y="867834"/>
            <a:ext cx="4103688" cy="476361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3200" b="1" kern="1200" cap="none" spc="0" normalizeH="0" baseline="0" noProof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批量上传新商品步骤：</a:t>
            </a: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下载模板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查找品类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编辑模板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保存上传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修改错误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35" b="1" kern="1200" cap="none" spc="0" normalizeH="0" baseline="0" noProof="1" smtClean="0"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◎</a:t>
            </a:r>
            <a:r>
              <a:rPr kumimoji="0" lang="zh-CN" altLang="en-US" sz="2135" b="1" kern="1200" cap="none" spc="0" normalizeH="0" baseline="0" noProof="1" smtClean="0">
                <a:latin typeface="微软雅黑" panose="020B0503020204020204" charset="-122"/>
                <a:ea typeface="微软雅黑" panose="020B0503020204020204" charset="-122"/>
                <a:cs typeface="+mn-cs"/>
              </a:rPr>
              <a:t>批量更新</a:t>
            </a: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135" b="1" kern="1200" cap="none" spc="0" normalizeH="0" baseline="0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8296874"/>
      </p:ext>
    </p:extLst>
  </p:cSld>
  <p:clrMapOvr>
    <a:masterClrMapping/>
  </p:clrMapOvr>
  <p:transition spd="med" advClick="0" advTm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38" y="31751"/>
            <a:ext cx="8823325" cy="679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椭圆 7"/>
          <p:cNvSpPr/>
          <p:nvPr/>
        </p:nvSpPr>
        <p:spPr>
          <a:xfrm>
            <a:off x="2214564" y="952501"/>
            <a:ext cx="1117600" cy="364067"/>
          </a:xfrm>
          <a:prstGeom prst="ellipse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7828" name="文本框 2"/>
          <p:cNvSpPr txBox="1"/>
          <p:nvPr/>
        </p:nvSpPr>
        <p:spPr>
          <a:xfrm>
            <a:off x="3700463" y="969433"/>
            <a:ext cx="3015249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2135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点击进行上架表模板下载</a:t>
            </a:r>
          </a:p>
        </p:txBody>
      </p:sp>
    </p:spTree>
    <p:extLst>
      <p:ext uri="{BB962C8B-B14F-4D97-AF65-F5344CB8AC3E}">
        <p14:creationId xmlns:p14="http://schemas.microsoft.com/office/powerpoint/2010/main" val="1819408691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全屏显示(4:3)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项目二 任务 11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 11</dc:title>
  <dc:creator>lenovo</dc:creator>
  <cp:lastModifiedBy>lenovo</cp:lastModifiedBy>
  <cp:revision>1</cp:revision>
  <dcterms:created xsi:type="dcterms:W3CDTF">2018-08-25T18:07:31Z</dcterms:created>
  <dcterms:modified xsi:type="dcterms:W3CDTF">2018-08-25T18:07:54Z</dcterms:modified>
</cp:coreProperties>
</file>