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45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801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37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384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46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419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977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854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1319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497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04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89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2834C-20CF-4BFD-86DC-BDA2ED63C5BE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E23BC-1480-41FE-80F2-16D8C4BDB5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767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任务 </a:t>
            </a:r>
            <a:r>
              <a:rPr lang="en-US" altLang="zh-CN" dirty="0" smtClean="0"/>
              <a:t>10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产品上架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8731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任意多边形 47"/>
          <p:cNvSpPr/>
          <p:nvPr/>
        </p:nvSpPr>
        <p:spPr>
          <a:xfrm>
            <a:off x="41275" y="4305301"/>
            <a:ext cx="1574800" cy="1769533"/>
          </a:xfrm>
          <a:custGeom>
            <a:avLst/>
            <a:gdLst>
              <a:gd name="connsiteX0" fmla="*/ 529096 w 1058191"/>
              <a:gd name="connsiteY0" fmla="*/ 0 h 1058190"/>
              <a:gd name="connsiteX1" fmla="*/ 601562 w 1058191"/>
              <a:gd name="connsiteY1" fmla="*/ 30017 h 1058190"/>
              <a:gd name="connsiteX2" fmla="*/ 1028174 w 1058191"/>
              <a:gd name="connsiteY2" fmla="*/ 456629 h 1058190"/>
              <a:gd name="connsiteX3" fmla="*/ 1028174 w 1058191"/>
              <a:gd name="connsiteY3" fmla="*/ 601562 h 1058190"/>
              <a:gd name="connsiteX4" fmla="*/ 601562 w 1058191"/>
              <a:gd name="connsiteY4" fmla="*/ 1028174 h 1058190"/>
              <a:gd name="connsiteX5" fmla="*/ 456629 w 1058191"/>
              <a:gd name="connsiteY5" fmla="*/ 1028174 h 1058190"/>
              <a:gd name="connsiteX6" fmla="*/ 30017 w 1058191"/>
              <a:gd name="connsiteY6" fmla="*/ 601562 h 1058190"/>
              <a:gd name="connsiteX7" fmla="*/ 30017 w 1058191"/>
              <a:gd name="connsiteY7" fmla="*/ 456629 h 1058190"/>
              <a:gd name="connsiteX8" fmla="*/ 456629 w 1058191"/>
              <a:gd name="connsiteY8" fmla="*/ 30017 h 1058190"/>
              <a:gd name="connsiteX9" fmla="*/ 529096 w 1058191"/>
              <a:gd name="connsiteY9" fmla="*/ 0 h 1058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8191" h="1058190">
                <a:moveTo>
                  <a:pt x="529096" y="0"/>
                </a:moveTo>
                <a:cubicBezTo>
                  <a:pt x="555323" y="0"/>
                  <a:pt x="581551" y="10006"/>
                  <a:pt x="601562" y="30017"/>
                </a:cubicBezTo>
                <a:lnTo>
                  <a:pt x="1028174" y="456629"/>
                </a:lnTo>
                <a:cubicBezTo>
                  <a:pt x="1068197" y="496651"/>
                  <a:pt x="1068197" y="561540"/>
                  <a:pt x="1028174" y="601562"/>
                </a:cubicBezTo>
                <a:lnTo>
                  <a:pt x="601562" y="1028174"/>
                </a:lnTo>
                <a:cubicBezTo>
                  <a:pt x="561540" y="1068196"/>
                  <a:pt x="496651" y="1068196"/>
                  <a:pt x="456629" y="1028174"/>
                </a:cubicBezTo>
                <a:lnTo>
                  <a:pt x="30017" y="601562"/>
                </a:lnTo>
                <a:cubicBezTo>
                  <a:pt x="-10006" y="561540"/>
                  <a:pt x="-10006" y="496651"/>
                  <a:pt x="30017" y="456629"/>
                </a:cubicBezTo>
                <a:lnTo>
                  <a:pt x="456629" y="30017"/>
                </a:lnTo>
                <a:cubicBezTo>
                  <a:pt x="476640" y="10006"/>
                  <a:pt x="502868" y="0"/>
                  <a:pt x="5290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可观察</a:t>
            </a:r>
          </a:p>
        </p:txBody>
      </p:sp>
      <p:sp>
        <p:nvSpPr>
          <p:cNvPr id="49" name="圆角矩形 48"/>
          <p:cNvSpPr/>
          <p:nvPr/>
        </p:nvSpPr>
        <p:spPr>
          <a:xfrm rot="2700000">
            <a:off x="342372" y="4358748"/>
            <a:ext cx="1261533" cy="1120775"/>
          </a:xfrm>
          <a:prstGeom prst="roundRect">
            <a:avLst>
              <a:gd name="adj" fmla="val 12679"/>
            </a:avLst>
          </a:prstGeom>
          <a:solidFill>
            <a:srgbClr val="00B0F0"/>
          </a:solidFill>
          <a:ln w="158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1489075" y="4121152"/>
            <a:ext cx="149225" cy="167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1460500" y="4104218"/>
            <a:ext cx="211138" cy="237067"/>
          </a:xfrm>
          <a:prstGeom prst="ellipse">
            <a:avLst/>
          </a:prstGeom>
          <a:solidFill>
            <a:srgbClr val="00B0F0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3" name="任意多边形 62"/>
          <p:cNvSpPr/>
          <p:nvPr/>
        </p:nvSpPr>
        <p:spPr>
          <a:xfrm>
            <a:off x="485775" y="2925233"/>
            <a:ext cx="369888" cy="1703917"/>
          </a:xfrm>
          <a:custGeom>
            <a:avLst/>
            <a:gdLst>
              <a:gd name="connsiteX0" fmla="*/ 156476 w 207779"/>
              <a:gd name="connsiteY0" fmla="*/ 850640 h 850640"/>
              <a:gd name="connsiteX1" fmla="*/ 4076 w 207779"/>
              <a:gd name="connsiteY1" fmla="*/ 401060 h 850640"/>
              <a:gd name="connsiteX2" fmla="*/ 57416 w 207779"/>
              <a:gd name="connsiteY2" fmla="*/ 50540 h 850640"/>
              <a:gd name="connsiteX3" fmla="*/ 202196 w 207779"/>
              <a:gd name="connsiteY3" fmla="*/ 73400 h 850640"/>
              <a:gd name="connsiteX4" fmla="*/ 164096 w 207779"/>
              <a:gd name="connsiteY4" fmla="*/ 713480 h 850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79" h="850640">
                <a:moveTo>
                  <a:pt x="156476" y="850640"/>
                </a:moveTo>
                <a:cubicBezTo>
                  <a:pt x="88531" y="692525"/>
                  <a:pt x="20586" y="534410"/>
                  <a:pt x="4076" y="401060"/>
                </a:cubicBezTo>
                <a:cubicBezTo>
                  <a:pt x="-12434" y="267710"/>
                  <a:pt x="24396" y="105150"/>
                  <a:pt x="57416" y="50540"/>
                </a:cubicBezTo>
                <a:cubicBezTo>
                  <a:pt x="90436" y="-4070"/>
                  <a:pt x="184416" y="-37090"/>
                  <a:pt x="202196" y="73400"/>
                </a:cubicBezTo>
                <a:cubicBezTo>
                  <a:pt x="219976" y="183890"/>
                  <a:pt x="192036" y="448685"/>
                  <a:pt x="164096" y="713480"/>
                </a:cubicBezTo>
              </a:path>
            </a:pathLst>
          </a:custGeom>
          <a:noFill/>
          <a:ln w="25400">
            <a:solidFill>
              <a:srgbClr val="ABCA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4" name="任意多边形 63"/>
          <p:cNvSpPr/>
          <p:nvPr/>
        </p:nvSpPr>
        <p:spPr>
          <a:xfrm>
            <a:off x="3863976" y="4294718"/>
            <a:ext cx="1574800" cy="1771651"/>
          </a:xfrm>
          <a:custGeom>
            <a:avLst/>
            <a:gdLst>
              <a:gd name="connsiteX0" fmla="*/ 529096 w 1058191"/>
              <a:gd name="connsiteY0" fmla="*/ 0 h 1058190"/>
              <a:gd name="connsiteX1" fmla="*/ 601562 w 1058191"/>
              <a:gd name="connsiteY1" fmla="*/ 30017 h 1058190"/>
              <a:gd name="connsiteX2" fmla="*/ 1028174 w 1058191"/>
              <a:gd name="connsiteY2" fmla="*/ 456629 h 1058190"/>
              <a:gd name="connsiteX3" fmla="*/ 1028174 w 1058191"/>
              <a:gd name="connsiteY3" fmla="*/ 601562 h 1058190"/>
              <a:gd name="connsiteX4" fmla="*/ 601562 w 1058191"/>
              <a:gd name="connsiteY4" fmla="*/ 1028174 h 1058190"/>
              <a:gd name="connsiteX5" fmla="*/ 456629 w 1058191"/>
              <a:gd name="connsiteY5" fmla="*/ 1028174 h 1058190"/>
              <a:gd name="connsiteX6" fmla="*/ 30017 w 1058191"/>
              <a:gd name="connsiteY6" fmla="*/ 601562 h 1058190"/>
              <a:gd name="connsiteX7" fmla="*/ 30017 w 1058191"/>
              <a:gd name="connsiteY7" fmla="*/ 456629 h 1058190"/>
              <a:gd name="connsiteX8" fmla="*/ 456629 w 1058191"/>
              <a:gd name="connsiteY8" fmla="*/ 30017 h 1058190"/>
              <a:gd name="connsiteX9" fmla="*/ 529096 w 1058191"/>
              <a:gd name="connsiteY9" fmla="*/ 0 h 1058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8191" h="1058190">
                <a:moveTo>
                  <a:pt x="529096" y="0"/>
                </a:moveTo>
                <a:cubicBezTo>
                  <a:pt x="555323" y="0"/>
                  <a:pt x="581551" y="10006"/>
                  <a:pt x="601562" y="30017"/>
                </a:cubicBezTo>
                <a:lnTo>
                  <a:pt x="1028174" y="456629"/>
                </a:lnTo>
                <a:cubicBezTo>
                  <a:pt x="1068197" y="496651"/>
                  <a:pt x="1068197" y="561540"/>
                  <a:pt x="1028174" y="601562"/>
                </a:cubicBezTo>
                <a:lnTo>
                  <a:pt x="601562" y="1028174"/>
                </a:lnTo>
                <a:cubicBezTo>
                  <a:pt x="561540" y="1068196"/>
                  <a:pt x="496651" y="1068196"/>
                  <a:pt x="456629" y="1028174"/>
                </a:cubicBezTo>
                <a:lnTo>
                  <a:pt x="30017" y="601562"/>
                </a:lnTo>
                <a:cubicBezTo>
                  <a:pt x="-10006" y="561540"/>
                  <a:pt x="-10006" y="496651"/>
                  <a:pt x="30017" y="456629"/>
                </a:cubicBezTo>
                <a:lnTo>
                  <a:pt x="456629" y="30017"/>
                </a:lnTo>
                <a:cubicBezTo>
                  <a:pt x="476640" y="10006"/>
                  <a:pt x="502868" y="0"/>
                  <a:pt x="529096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产品描述</a:t>
            </a:r>
          </a:p>
        </p:txBody>
      </p:sp>
      <p:sp>
        <p:nvSpPr>
          <p:cNvPr id="65" name="圆角矩形 64"/>
          <p:cNvSpPr/>
          <p:nvPr/>
        </p:nvSpPr>
        <p:spPr>
          <a:xfrm rot="2700000">
            <a:off x="4165865" y="4348957"/>
            <a:ext cx="1261533" cy="1119188"/>
          </a:xfrm>
          <a:prstGeom prst="roundRect">
            <a:avLst>
              <a:gd name="adj" fmla="val 12679"/>
            </a:avLst>
          </a:prstGeom>
          <a:noFill/>
          <a:ln w="158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5670550" y="4110567"/>
            <a:ext cx="149225" cy="1651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5641975" y="4093634"/>
            <a:ext cx="211138" cy="237067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8" name="任意多边形 67"/>
          <p:cNvSpPr/>
          <p:nvPr/>
        </p:nvSpPr>
        <p:spPr>
          <a:xfrm>
            <a:off x="4308475" y="2914652"/>
            <a:ext cx="369888" cy="1703917"/>
          </a:xfrm>
          <a:custGeom>
            <a:avLst/>
            <a:gdLst>
              <a:gd name="connsiteX0" fmla="*/ 156476 w 207779"/>
              <a:gd name="connsiteY0" fmla="*/ 850640 h 850640"/>
              <a:gd name="connsiteX1" fmla="*/ 4076 w 207779"/>
              <a:gd name="connsiteY1" fmla="*/ 401060 h 850640"/>
              <a:gd name="connsiteX2" fmla="*/ 57416 w 207779"/>
              <a:gd name="connsiteY2" fmla="*/ 50540 h 850640"/>
              <a:gd name="connsiteX3" fmla="*/ 202196 w 207779"/>
              <a:gd name="connsiteY3" fmla="*/ 73400 h 850640"/>
              <a:gd name="connsiteX4" fmla="*/ 164096 w 207779"/>
              <a:gd name="connsiteY4" fmla="*/ 713480 h 850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79" h="850640">
                <a:moveTo>
                  <a:pt x="156476" y="850640"/>
                </a:moveTo>
                <a:cubicBezTo>
                  <a:pt x="88531" y="692525"/>
                  <a:pt x="20586" y="534410"/>
                  <a:pt x="4076" y="401060"/>
                </a:cubicBezTo>
                <a:cubicBezTo>
                  <a:pt x="-12434" y="267710"/>
                  <a:pt x="24396" y="105150"/>
                  <a:pt x="57416" y="50540"/>
                </a:cubicBezTo>
                <a:cubicBezTo>
                  <a:pt x="90436" y="-4070"/>
                  <a:pt x="184416" y="-37090"/>
                  <a:pt x="202196" y="73400"/>
                </a:cubicBezTo>
                <a:cubicBezTo>
                  <a:pt x="219976" y="183890"/>
                  <a:pt x="192036" y="448685"/>
                  <a:pt x="164096" y="713480"/>
                </a:cubicBezTo>
              </a:path>
            </a:pathLst>
          </a:cu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0" name="圆角矩形 69"/>
          <p:cNvSpPr/>
          <p:nvPr/>
        </p:nvSpPr>
        <p:spPr>
          <a:xfrm rot="2700000">
            <a:off x="7370234" y="4360334"/>
            <a:ext cx="1261533" cy="1117600"/>
          </a:xfrm>
          <a:prstGeom prst="roundRect">
            <a:avLst>
              <a:gd name="adj" fmla="val 12679"/>
            </a:avLst>
          </a:prstGeom>
          <a:noFill/>
          <a:ln w="158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7727950" y="4121152"/>
            <a:ext cx="147638" cy="167217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7699375" y="4104218"/>
            <a:ext cx="209550" cy="237067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4" name="任意多边形 73"/>
          <p:cNvSpPr/>
          <p:nvPr/>
        </p:nvSpPr>
        <p:spPr>
          <a:xfrm>
            <a:off x="7318375" y="4328585"/>
            <a:ext cx="1574800" cy="1771651"/>
          </a:xfrm>
          <a:custGeom>
            <a:avLst/>
            <a:gdLst>
              <a:gd name="connsiteX0" fmla="*/ 529096 w 1058191"/>
              <a:gd name="connsiteY0" fmla="*/ 0 h 1058190"/>
              <a:gd name="connsiteX1" fmla="*/ 601562 w 1058191"/>
              <a:gd name="connsiteY1" fmla="*/ 30017 h 1058190"/>
              <a:gd name="connsiteX2" fmla="*/ 1028174 w 1058191"/>
              <a:gd name="connsiteY2" fmla="*/ 456629 h 1058190"/>
              <a:gd name="connsiteX3" fmla="*/ 1028174 w 1058191"/>
              <a:gd name="connsiteY3" fmla="*/ 601562 h 1058190"/>
              <a:gd name="connsiteX4" fmla="*/ 601562 w 1058191"/>
              <a:gd name="connsiteY4" fmla="*/ 1028174 h 1058190"/>
              <a:gd name="connsiteX5" fmla="*/ 456629 w 1058191"/>
              <a:gd name="connsiteY5" fmla="*/ 1028174 h 1058190"/>
              <a:gd name="connsiteX6" fmla="*/ 30017 w 1058191"/>
              <a:gd name="connsiteY6" fmla="*/ 601562 h 1058190"/>
              <a:gd name="connsiteX7" fmla="*/ 30017 w 1058191"/>
              <a:gd name="connsiteY7" fmla="*/ 456629 h 1058190"/>
              <a:gd name="connsiteX8" fmla="*/ 456629 w 1058191"/>
              <a:gd name="connsiteY8" fmla="*/ 30017 h 1058190"/>
              <a:gd name="connsiteX9" fmla="*/ 529096 w 1058191"/>
              <a:gd name="connsiteY9" fmla="*/ 0 h 1058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8191" h="1058190">
                <a:moveTo>
                  <a:pt x="529096" y="0"/>
                </a:moveTo>
                <a:cubicBezTo>
                  <a:pt x="555323" y="0"/>
                  <a:pt x="581551" y="10006"/>
                  <a:pt x="601562" y="30017"/>
                </a:cubicBezTo>
                <a:lnTo>
                  <a:pt x="1028174" y="456629"/>
                </a:lnTo>
                <a:cubicBezTo>
                  <a:pt x="1068197" y="496651"/>
                  <a:pt x="1068197" y="561540"/>
                  <a:pt x="1028174" y="601562"/>
                </a:cubicBezTo>
                <a:lnTo>
                  <a:pt x="601562" y="1028174"/>
                </a:lnTo>
                <a:cubicBezTo>
                  <a:pt x="561540" y="1068196"/>
                  <a:pt x="496651" y="1068196"/>
                  <a:pt x="456629" y="1028174"/>
                </a:cubicBezTo>
                <a:lnTo>
                  <a:pt x="30017" y="601562"/>
                </a:lnTo>
                <a:cubicBezTo>
                  <a:pt x="-10006" y="561540"/>
                  <a:pt x="-10006" y="496651"/>
                  <a:pt x="30017" y="456629"/>
                </a:cubicBezTo>
                <a:lnTo>
                  <a:pt x="456629" y="30017"/>
                </a:lnTo>
                <a:cubicBezTo>
                  <a:pt x="476640" y="10006"/>
                  <a:pt x="502868" y="0"/>
                  <a:pt x="529096" y="0"/>
                </a:cubicBezTo>
                <a:close/>
              </a:path>
            </a:pathLst>
          </a:custGeom>
          <a:solidFill>
            <a:srgbClr val="FD6C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关键字，品类</a:t>
            </a:r>
          </a:p>
        </p:txBody>
      </p:sp>
      <p:sp>
        <p:nvSpPr>
          <p:cNvPr id="75" name="圆角矩形 74"/>
          <p:cNvSpPr/>
          <p:nvPr/>
        </p:nvSpPr>
        <p:spPr>
          <a:xfrm rot="2700000">
            <a:off x="7621853" y="4384940"/>
            <a:ext cx="1261533" cy="1119188"/>
          </a:xfrm>
          <a:prstGeom prst="roundRect">
            <a:avLst>
              <a:gd name="adj" fmla="val 12679"/>
            </a:avLst>
          </a:prstGeom>
          <a:noFill/>
          <a:ln w="158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9771064" y="4144434"/>
            <a:ext cx="147638" cy="167217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9742488" y="4127501"/>
            <a:ext cx="211138" cy="237067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8" name="任意多边形 77"/>
          <p:cNvSpPr/>
          <p:nvPr/>
        </p:nvSpPr>
        <p:spPr>
          <a:xfrm>
            <a:off x="7815263" y="3028952"/>
            <a:ext cx="369888" cy="1703917"/>
          </a:xfrm>
          <a:custGeom>
            <a:avLst/>
            <a:gdLst>
              <a:gd name="connsiteX0" fmla="*/ 156476 w 207779"/>
              <a:gd name="connsiteY0" fmla="*/ 850640 h 850640"/>
              <a:gd name="connsiteX1" fmla="*/ 4076 w 207779"/>
              <a:gd name="connsiteY1" fmla="*/ 401060 h 850640"/>
              <a:gd name="connsiteX2" fmla="*/ 57416 w 207779"/>
              <a:gd name="connsiteY2" fmla="*/ 50540 h 850640"/>
              <a:gd name="connsiteX3" fmla="*/ 202196 w 207779"/>
              <a:gd name="connsiteY3" fmla="*/ 73400 h 850640"/>
              <a:gd name="connsiteX4" fmla="*/ 164096 w 207779"/>
              <a:gd name="connsiteY4" fmla="*/ 713480 h 850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79" h="850640">
                <a:moveTo>
                  <a:pt x="156476" y="850640"/>
                </a:moveTo>
                <a:cubicBezTo>
                  <a:pt x="88531" y="692525"/>
                  <a:pt x="20586" y="534410"/>
                  <a:pt x="4076" y="401060"/>
                </a:cubicBezTo>
                <a:cubicBezTo>
                  <a:pt x="-12434" y="267710"/>
                  <a:pt x="24396" y="105150"/>
                  <a:pt x="57416" y="50540"/>
                </a:cubicBezTo>
                <a:cubicBezTo>
                  <a:pt x="90436" y="-4070"/>
                  <a:pt x="184416" y="-37090"/>
                  <a:pt x="202196" y="73400"/>
                </a:cubicBezTo>
                <a:cubicBezTo>
                  <a:pt x="219976" y="183890"/>
                  <a:pt x="192036" y="448685"/>
                  <a:pt x="164096" y="713480"/>
                </a:cubicBezTo>
              </a:path>
            </a:pathLst>
          </a:custGeom>
          <a:noFill/>
          <a:ln w="25400">
            <a:solidFill>
              <a:srgbClr val="FD6C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0" name="任意多边形 79"/>
          <p:cNvSpPr/>
          <p:nvPr/>
        </p:nvSpPr>
        <p:spPr>
          <a:xfrm>
            <a:off x="2003425" y="4292601"/>
            <a:ext cx="1574800" cy="1771651"/>
          </a:xfrm>
          <a:custGeom>
            <a:avLst/>
            <a:gdLst>
              <a:gd name="connsiteX0" fmla="*/ 529096 w 1058191"/>
              <a:gd name="connsiteY0" fmla="*/ 0 h 1058190"/>
              <a:gd name="connsiteX1" fmla="*/ 601562 w 1058191"/>
              <a:gd name="connsiteY1" fmla="*/ 30017 h 1058190"/>
              <a:gd name="connsiteX2" fmla="*/ 1028174 w 1058191"/>
              <a:gd name="connsiteY2" fmla="*/ 456629 h 1058190"/>
              <a:gd name="connsiteX3" fmla="*/ 1028174 w 1058191"/>
              <a:gd name="connsiteY3" fmla="*/ 601562 h 1058190"/>
              <a:gd name="connsiteX4" fmla="*/ 601562 w 1058191"/>
              <a:gd name="connsiteY4" fmla="*/ 1028174 h 1058190"/>
              <a:gd name="connsiteX5" fmla="*/ 456629 w 1058191"/>
              <a:gd name="connsiteY5" fmla="*/ 1028174 h 1058190"/>
              <a:gd name="connsiteX6" fmla="*/ 30017 w 1058191"/>
              <a:gd name="connsiteY6" fmla="*/ 601562 h 1058190"/>
              <a:gd name="connsiteX7" fmla="*/ 30017 w 1058191"/>
              <a:gd name="connsiteY7" fmla="*/ 456629 h 1058190"/>
              <a:gd name="connsiteX8" fmla="*/ 456629 w 1058191"/>
              <a:gd name="connsiteY8" fmla="*/ 30017 h 1058190"/>
              <a:gd name="connsiteX9" fmla="*/ 529096 w 1058191"/>
              <a:gd name="connsiteY9" fmla="*/ 0 h 1058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8191" h="1058190">
                <a:moveTo>
                  <a:pt x="529096" y="0"/>
                </a:moveTo>
                <a:cubicBezTo>
                  <a:pt x="555323" y="0"/>
                  <a:pt x="581551" y="10006"/>
                  <a:pt x="601562" y="30017"/>
                </a:cubicBezTo>
                <a:lnTo>
                  <a:pt x="1028174" y="456629"/>
                </a:lnTo>
                <a:cubicBezTo>
                  <a:pt x="1068197" y="496651"/>
                  <a:pt x="1068197" y="561540"/>
                  <a:pt x="1028174" y="601562"/>
                </a:cubicBezTo>
                <a:lnTo>
                  <a:pt x="601562" y="1028174"/>
                </a:lnTo>
                <a:cubicBezTo>
                  <a:pt x="561540" y="1068196"/>
                  <a:pt x="496651" y="1068196"/>
                  <a:pt x="456629" y="1028174"/>
                </a:cubicBezTo>
                <a:lnTo>
                  <a:pt x="30017" y="601562"/>
                </a:lnTo>
                <a:cubicBezTo>
                  <a:pt x="-10006" y="561540"/>
                  <a:pt x="-10006" y="496651"/>
                  <a:pt x="30017" y="456629"/>
                </a:cubicBezTo>
                <a:lnTo>
                  <a:pt x="456629" y="30017"/>
                </a:lnTo>
                <a:cubicBezTo>
                  <a:pt x="476640" y="10006"/>
                  <a:pt x="502868" y="0"/>
                  <a:pt x="529096" y="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产品特色</a:t>
            </a:r>
          </a:p>
        </p:txBody>
      </p:sp>
      <p:sp>
        <p:nvSpPr>
          <p:cNvPr id="81" name="圆角矩形 80"/>
          <p:cNvSpPr/>
          <p:nvPr/>
        </p:nvSpPr>
        <p:spPr>
          <a:xfrm rot="2700000">
            <a:off x="2242609" y="4358748"/>
            <a:ext cx="1261533" cy="1120775"/>
          </a:xfrm>
          <a:prstGeom prst="roundRect">
            <a:avLst>
              <a:gd name="adj" fmla="val 12679"/>
            </a:avLst>
          </a:prstGeom>
          <a:noFill/>
          <a:ln w="158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1489075" y="4121152"/>
            <a:ext cx="147638" cy="167217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3576638" y="4104218"/>
            <a:ext cx="211138" cy="237067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4" name="任意多边形 83"/>
          <p:cNvSpPr/>
          <p:nvPr/>
        </p:nvSpPr>
        <p:spPr>
          <a:xfrm>
            <a:off x="2386013" y="2925233"/>
            <a:ext cx="369888" cy="1703917"/>
          </a:xfrm>
          <a:custGeom>
            <a:avLst/>
            <a:gdLst>
              <a:gd name="connsiteX0" fmla="*/ 156476 w 207779"/>
              <a:gd name="connsiteY0" fmla="*/ 850640 h 850640"/>
              <a:gd name="connsiteX1" fmla="*/ 4076 w 207779"/>
              <a:gd name="connsiteY1" fmla="*/ 401060 h 850640"/>
              <a:gd name="connsiteX2" fmla="*/ 57416 w 207779"/>
              <a:gd name="connsiteY2" fmla="*/ 50540 h 850640"/>
              <a:gd name="connsiteX3" fmla="*/ 202196 w 207779"/>
              <a:gd name="connsiteY3" fmla="*/ 73400 h 850640"/>
              <a:gd name="connsiteX4" fmla="*/ 164096 w 207779"/>
              <a:gd name="connsiteY4" fmla="*/ 713480 h 850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79" h="850640">
                <a:moveTo>
                  <a:pt x="156476" y="850640"/>
                </a:moveTo>
                <a:cubicBezTo>
                  <a:pt x="88531" y="692525"/>
                  <a:pt x="20586" y="534410"/>
                  <a:pt x="4076" y="401060"/>
                </a:cubicBezTo>
                <a:cubicBezTo>
                  <a:pt x="-12434" y="267710"/>
                  <a:pt x="24396" y="105150"/>
                  <a:pt x="57416" y="50540"/>
                </a:cubicBezTo>
                <a:cubicBezTo>
                  <a:pt x="90436" y="-4070"/>
                  <a:pt x="184416" y="-37090"/>
                  <a:pt x="202196" y="73400"/>
                </a:cubicBezTo>
                <a:cubicBezTo>
                  <a:pt x="219976" y="183890"/>
                  <a:pt x="192036" y="448685"/>
                  <a:pt x="164096" y="713480"/>
                </a:cubicBezTo>
              </a:path>
            </a:pathLst>
          </a:custGeom>
          <a:noFill/>
          <a:ln w="25400">
            <a:solidFill>
              <a:srgbClr val="ABCA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3624264" y="4131733"/>
            <a:ext cx="147638" cy="1651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4778" name="矩形 85"/>
          <p:cNvSpPr/>
          <p:nvPr/>
        </p:nvSpPr>
        <p:spPr>
          <a:xfrm>
            <a:off x="292101" y="4658785"/>
            <a:ext cx="1196975" cy="8309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产品标题</a:t>
            </a:r>
          </a:p>
        </p:txBody>
      </p:sp>
      <p:sp>
        <p:nvSpPr>
          <p:cNvPr id="87" name="任意多边形 86"/>
          <p:cNvSpPr/>
          <p:nvPr/>
        </p:nvSpPr>
        <p:spPr>
          <a:xfrm>
            <a:off x="5556250" y="4294718"/>
            <a:ext cx="1574800" cy="1771651"/>
          </a:xfrm>
          <a:custGeom>
            <a:avLst/>
            <a:gdLst>
              <a:gd name="connsiteX0" fmla="*/ 529096 w 1058191"/>
              <a:gd name="connsiteY0" fmla="*/ 0 h 1058190"/>
              <a:gd name="connsiteX1" fmla="*/ 601562 w 1058191"/>
              <a:gd name="connsiteY1" fmla="*/ 30017 h 1058190"/>
              <a:gd name="connsiteX2" fmla="*/ 1028174 w 1058191"/>
              <a:gd name="connsiteY2" fmla="*/ 456629 h 1058190"/>
              <a:gd name="connsiteX3" fmla="*/ 1028174 w 1058191"/>
              <a:gd name="connsiteY3" fmla="*/ 601562 h 1058190"/>
              <a:gd name="connsiteX4" fmla="*/ 601562 w 1058191"/>
              <a:gd name="connsiteY4" fmla="*/ 1028174 h 1058190"/>
              <a:gd name="connsiteX5" fmla="*/ 456629 w 1058191"/>
              <a:gd name="connsiteY5" fmla="*/ 1028174 h 1058190"/>
              <a:gd name="connsiteX6" fmla="*/ 30017 w 1058191"/>
              <a:gd name="connsiteY6" fmla="*/ 601562 h 1058190"/>
              <a:gd name="connsiteX7" fmla="*/ 30017 w 1058191"/>
              <a:gd name="connsiteY7" fmla="*/ 456629 h 1058190"/>
              <a:gd name="connsiteX8" fmla="*/ 456629 w 1058191"/>
              <a:gd name="connsiteY8" fmla="*/ 30017 h 1058190"/>
              <a:gd name="connsiteX9" fmla="*/ 529096 w 1058191"/>
              <a:gd name="connsiteY9" fmla="*/ 0 h 1058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8191" h="1058190">
                <a:moveTo>
                  <a:pt x="529096" y="0"/>
                </a:moveTo>
                <a:cubicBezTo>
                  <a:pt x="555323" y="0"/>
                  <a:pt x="581551" y="10006"/>
                  <a:pt x="601562" y="30017"/>
                </a:cubicBezTo>
                <a:lnTo>
                  <a:pt x="1028174" y="456629"/>
                </a:lnTo>
                <a:cubicBezTo>
                  <a:pt x="1068197" y="496651"/>
                  <a:pt x="1068197" y="561540"/>
                  <a:pt x="1028174" y="601562"/>
                </a:cubicBezTo>
                <a:lnTo>
                  <a:pt x="601562" y="1028174"/>
                </a:lnTo>
                <a:cubicBezTo>
                  <a:pt x="561540" y="1068196"/>
                  <a:pt x="496651" y="1068196"/>
                  <a:pt x="456629" y="1028174"/>
                </a:cubicBezTo>
                <a:lnTo>
                  <a:pt x="30017" y="601562"/>
                </a:lnTo>
                <a:cubicBezTo>
                  <a:pt x="-10006" y="561540"/>
                  <a:pt x="-10006" y="496651"/>
                  <a:pt x="30017" y="456629"/>
                </a:cubicBezTo>
                <a:lnTo>
                  <a:pt x="456629" y="30017"/>
                </a:lnTo>
                <a:cubicBezTo>
                  <a:pt x="476640" y="10006"/>
                  <a:pt x="502868" y="0"/>
                  <a:pt x="529096" y="0"/>
                </a:cubicBezTo>
                <a:close/>
              </a:path>
            </a:pathLst>
          </a:custGeom>
          <a:solidFill>
            <a:srgbClr val="B3C0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产品图片</a:t>
            </a:r>
          </a:p>
        </p:txBody>
      </p:sp>
      <p:sp>
        <p:nvSpPr>
          <p:cNvPr id="88" name="圆角矩形 87"/>
          <p:cNvSpPr/>
          <p:nvPr/>
        </p:nvSpPr>
        <p:spPr>
          <a:xfrm rot="2700000">
            <a:off x="5856553" y="4351073"/>
            <a:ext cx="1261533" cy="1119188"/>
          </a:xfrm>
          <a:prstGeom prst="roundRect">
            <a:avLst>
              <a:gd name="adj" fmla="val 12679"/>
            </a:avLst>
          </a:prstGeom>
          <a:noFill/>
          <a:ln w="158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9" name="任意多边形 88"/>
          <p:cNvSpPr/>
          <p:nvPr/>
        </p:nvSpPr>
        <p:spPr>
          <a:xfrm>
            <a:off x="5999163" y="2914652"/>
            <a:ext cx="369888" cy="1703917"/>
          </a:xfrm>
          <a:custGeom>
            <a:avLst/>
            <a:gdLst>
              <a:gd name="connsiteX0" fmla="*/ 156476 w 207779"/>
              <a:gd name="connsiteY0" fmla="*/ 850640 h 850640"/>
              <a:gd name="connsiteX1" fmla="*/ 4076 w 207779"/>
              <a:gd name="connsiteY1" fmla="*/ 401060 h 850640"/>
              <a:gd name="connsiteX2" fmla="*/ 57416 w 207779"/>
              <a:gd name="connsiteY2" fmla="*/ 50540 h 850640"/>
              <a:gd name="connsiteX3" fmla="*/ 202196 w 207779"/>
              <a:gd name="connsiteY3" fmla="*/ 73400 h 850640"/>
              <a:gd name="connsiteX4" fmla="*/ 164096 w 207779"/>
              <a:gd name="connsiteY4" fmla="*/ 713480 h 850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7779" h="850640">
                <a:moveTo>
                  <a:pt x="156476" y="850640"/>
                </a:moveTo>
                <a:cubicBezTo>
                  <a:pt x="88531" y="692525"/>
                  <a:pt x="20586" y="534410"/>
                  <a:pt x="4076" y="401060"/>
                </a:cubicBezTo>
                <a:cubicBezTo>
                  <a:pt x="-12434" y="267710"/>
                  <a:pt x="24396" y="105150"/>
                  <a:pt x="57416" y="50540"/>
                </a:cubicBezTo>
                <a:cubicBezTo>
                  <a:pt x="90436" y="-4070"/>
                  <a:pt x="184416" y="-37090"/>
                  <a:pt x="202196" y="73400"/>
                </a:cubicBezTo>
                <a:cubicBezTo>
                  <a:pt x="219976" y="183890"/>
                  <a:pt x="192036" y="448685"/>
                  <a:pt x="164096" y="713480"/>
                </a:cubicBezTo>
              </a:path>
            </a:pathLst>
          </a:custGeom>
          <a:noFill/>
          <a:ln w="25400">
            <a:solidFill>
              <a:srgbClr val="B3C0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4782" name="标题 89"/>
          <p:cNvSpPr>
            <a:spLocks noGrp="1"/>
          </p:cNvSpPr>
          <p:nvPr>
            <p:ph type="title"/>
          </p:nvPr>
        </p:nvSpPr>
        <p:spPr>
          <a:xfrm>
            <a:off x="485775" y="366185"/>
            <a:ext cx="7886700" cy="1325033"/>
          </a:xfrm>
          <a:noFill/>
          <a:ln>
            <a:noFill/>
          </a:ln>
        </p:spPr>
        <p:txBody>
          <a:bodyPr/>
          <a:lstStyle/>
          <a:p>
            <a:pPr eaLnBrk="1" hangingPunct="1"/>
            <a:r>
              <a:rPr lang="zh-CN" altLang="zh-CN" sz="4265" b="1" dirty="0">
                <a:solidFill>
                  <a:srgbClr val="00B050"/>
                </a:solidFill>
                <a:latin typeface="微软雅黑" panose="020B0503020204020204" charset="-122"/>
              </a:rPr>
              <a:t>产品上架</a:t>
            </a:r>
          </a:p>
        </p:txBody>
      </p:sp>
    </p:spTree>
    <p:extLst>
      <p:ext uri="{BB962C8B-B14F-4D97-AF65-F5344CB8AC3E}">
        <p14:creationId xmlns:p14="http://schemas.microsoft.com/office/powerpoint/2010/main" val="738285225"/>
      </p:ext>
    </p:extLst>
  </p:cSld>
  <p:clrMapOvr>
    <a:masterClrMapping/>
  </p:clrMapOvr>
  <p:transition spd="med" advClick="0" advTm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文本框 1"/>
          <p:cNvSpPr txBox="1"/>
          <p:nvPr/>
        </p:nvSpPr>
        <p:spPr>
          <a:xfrm>
            <a:off x="396875" y="503768"/>
            <a:ext cx="8617744" cy="49244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批量上新库存文件模板的下载方法以及模板介绍</a:t>
            </a:r>
            <a:endParaRPr lang="zh-CN" altLang="en-US" sz="21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5779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1054101"/>
            <a:ext cx="8372475" cy="578485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椭圆 7"/>
          <p:cNvSpPr/>
          <p:nvPr/>
        </p:nvSpPr>
        <p:spPr>
          <a:xfrm>
            <a:off x="3687763" y="3922185"/>
            <a:ext cx="1117600" cy="364067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5781" name="文本框 2"/>
          <p:cNvSpPr txBox="1"/>
          <p:nvPr/>
        </p:nvSpPr>
        <p:spPr>
          <a:xfrm>
            <a:off x="4313238" y="3113617"/>
            <a:ext cx="4111703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和跟卖一样的路径进入，点击下载</a:t>
            </a:r>
          </a:p>
        </p:txBody>
      </p:sp>
    </p:spTree>
    <p:extLst>
      <p:ext uri="{BB962C8B-B14F-4D97-AF65-F5344CB8AC3E}">
        <p14:creationId xmlns:p14="http://schemas.microsoft.com/office/powerpoint/2010/main" val="1792393145"/>
      </p:ext>
    </p:extLst>
  </p:cSld>
  <p:clrMapOvr>
    <a:masterClrMapping/>
  </p:clrMapOvr>
  <p:transition spd="med" advClick="0" advTm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50888" y="867834"/>
            <a:ext cx="4103688" cy="476361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kern="1200" cap="none" spc="0" normalizeH="0" baseline="0" noProof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批量上传新商品步骤：</a:t>
            </a: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下载模板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查找品类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编辑模板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保存上传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修改错误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批量更新</a:t>
            </a: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9788960"/>
      </p:ext>
    </p:extLst>
  </p:cSld>
  <p:clrMapOvr>
    <a:masterClrMapping/>
  </p:clrMapOvr>
  <p:transition spd="med" advClick="0" advTm="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38" y="31751"/>
            <a:ext cx="8823325" cy="679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椭圆 7"/>
          <p:cNvSpPr/>
          <p:nvPr/>
        </p:nvSpPr>
        <p:spPr>
          <a:xfrm>
            <a:off x="2214564" y="952501"/>
            <a:ext cx="1117600" cy="364067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7828" name="文本框 2"/>
          <p:cNvSpPr txBox="1"/>
          <p:nvPr/>
        </p:nvSpPr>
        <p:spPr>
          <a:xfrm>
            <a:off x="3700463" y="969433"/>
            <a:ext cx="3015249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点击进行上架表模板下载</a:t>
            </a:r>
          </a:p>
        </p:txBody>
      </p:sp>
    </p:spTree>
    <p:extLst>
      <p:ext uri="{BB962C8B-B14F-4D97-AF65-F5344CB8AC3E}">
        <p14:creationId xmlns:p14="http://schemas.microsoft.com/office/powerpoint/2010/main" val="3230087113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76</Words>
  <Application>Microsoft Office PowerPoint</Application>
  <PresentationFormat>全屏显示(4:3)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任务 10</vt:lpstr>
      <vt:lpstr>产品上架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任务 10</dc:title>
  <dc:creator>lenovo</dc:creator>
  <cp:lastModifiedBy>lenovo</cp:lastModifiedBy>
  <cp:revision>1</cp:revision>
  <dcterms:created xsi:type="dcterms:W3CDTF">2018-08-25T17:45:12Z</dcterms:created>
  <dcterms:modified xsi:type="dcterms:W3CDTF">2018-08-25T17:47:41Z</dcterms:modified>
</cp:coreProperties>
</file>