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8" r:id="rId2"/>
    <p:sldId id="282" r:id="rId3"/>
    <p:sldId id="262" r:id="rId4"/>
    <p:sldId id="263" r:id="rId5"/>
    <p:sldId id="265" r:id="rId6"/>
    <p:sldId id="261" r:id="rId7"/>
    <p:sldId id="285" r:id="rId8"/>
    <p:sldId id="284" r:id="rId9"/>
    <p:sldId id="286" r:id="rId10"/>
    <p:sldId id="291" r:id="rId11"/>
    <p:sldId id="287" r:id="rId12"/>
    <p:sldId id="289" r:id="rId13"/>
    <p:sldId id="292" r:id="rId14"/>
    <p:sldId id="293" r:id="rId15"/>
    <p:sldId id="294" r:id="rId16"/>
    <p:sldId id="295" r:id="rId17"/>
    <p:sldId id="297" r:id="rId18"/>
    <p:sldId id="296" r:id="rId19"/>
    <p:sldId id="301" r:id="rId20"/>
    <p:sldId id="302" r:id="rId21"/>
    <p:sldId id="300" r:id="rId22"/>
    <p:sldId id="303" r:id="rId23"/>
    <p:sldId id="304" r:id="rId24"/>
    <p:sldId id="305" r:id="rId25"/>
    <p:sldId id="306" r:id="rId26"/>
    <p:sldId id="307" r:id="rId27"/>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6" autoAdjust="0"/>
    <p:restoredTop sz="88515" autoAdjust="0"/>
  </p:normalViewPr>
  <p:slideViewPr>
    <p:cSldViewPr>
      <p:cViewPr varScale="1">
        <p:scale>
          <a:sx n="76" d="100"/>
          <a:sy n="76" d="100"/>
        </p:scale>
        <p:origin x="1642" y="5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744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ea typeface="+mn-ea"/>
              </a:defRPr>
            </a:lvl1pPr>
          </a:lstStyle>
          <a:p>
            <a:pPr>
              <a:defRPr/>
            </a:pPr>
            <a:fld id="{F41E7FA2-EAD3-465B-ADAE-258BC480BAA6}" type="datetimeFigureOut">
              <a:rPr lang="zh-CN" altLang="en-US"/>
              <a:pPr>
                <a:defRPr/>
              </a:pPr>
              <a:t>2017/11/12</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ea typeface="+mn-ea"/>
              </a:defRPr>
            </a:lvl1pPr>
          </a:lstStyle>
          <a:p>
            <a:pPr>
              <a:defRPr/>
            </a:pPr>
            <a:fld id="{50E1AFDC-C8ED-429B-AC9C-D0A7BE4D116E}" type="slidenum">
              <a:rPr lang="zh-CN" altLang="en-US"/>
              <a:pPr>
                <a:defRPr/>
              </a:pPr>
              <a:t>‹#›</a:t>
            </a:fld>
            <a:endParaRPr lang="zh-CN" altLang="en-US"/>
          </a:p>
        </p:txBody>
      </p:sp>
    </p:spTree>
    <p:extLst>
      <p:ext uri="{BB962C8B-B14F-4D97-AF65-F5344CB8AC3E}">
        <p14:creationId xmlns:p14="http://schemas.microsoft.com/office/powerpoint/2010/main" val="382973936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幻灯片图像占位符 1"/>
          <p:cNvSpPr>
            <a:spLocks noGrp="1" noRot="1" noChangeAspect="1"/>
          </p:cNvSpPr>
          <p:nvPr>
            <p:ph type="sldImg"/>
          </p:nvPr>
        </p:nvSpPr>
        <p:spPr bwMode="auto">
          <a:noFill/>
          <a:ln>
            <a:solidFill>
              <a:srgbClr val="000000"/>
            </a:solidFill>
            <a:miter lim="800000"/>
            <a:headEnd/>
            <a:tailEnd/>
          </a:ln>
        </p:spPr>
      </p:sp>
      <p:sp>
        <p:nvSpPr>
          <p:cNvPr id="51202" name="备注占位符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r>
              <a:rPr lang="zh-CN" altLang="en-US"/>
              <a:t>做推广的时候可以搜索加入相关主题群，和有共同兴趣的潜在用户进行交流。有了一定的粉丝后可以自己创建话题群，吸引更多感兴趣的潜在用户加入，发展成为自己的忠实客户。</a:t>
            </a:r>
          </a:p>
        </p:txBody>
      </p:sp>
      <p:sp>
        <p:nvSpPr>
          <p:cNvPr id="51203" name="灯片编号占位符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8ADFDC1-79B5-4ABD-9A4B-6351F13D8F50}" type="slidenum">
              <a:rPr lang="zh-CN" altLang="en-US"/>
              <a:pPr fontAlgn="base">
                <a:spcBef>
                  <a:spcPct val="0"/>
                </a:spcBef>
                <a:spcAft>
                  <a:spcPct val="0"/>
                </a:spcAft>
              </a:pPr>
              <a:t>21</a:t>
            </a:fld>
            <a:endParaRPr lang="en-US" altLang="zh-C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475656" y="2346449"/>
            <a:ext cx="6982544" cy="938535"/>
          </a:xfrm>
        </p:spPr>
        <p:txBody>
          <a:bodyPr/>
          <a:lstStyle>
            <a:lvl1pPr algn="l">
              <a:defRPr b="1"/>
            </a:lvl1pPr>
          </a:lstStyle>
          <a:p>
            <a:r>
              <a:rPr lang="zh-CN" altLang="en-US"/>
              <a:t>单击此处编辑母版标题样式</a:t>
            </a:r>
          </a:p>
        </p:txBody>
      </p:sp>
      <p:sp>
        <p:nvSpPr>
          <p:cNvPr id="3" name="副标题 2"/>
          <p:cNvSpPr>
            <a:spLocks noGrp="1"/>
          </p:cNvSpPr>
          <p:nvPr>
            <p:ph type="subTitle" idx="1"/>
          </p:nvPr>
        </p:nvSpPr>
        <p:spPr>
          <a:xfrm>
            <a:off x="1483568" y="3332584"/>
            <a:ext cx="6400800" cy="672480"/>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标题幻灯片">
    <p:spTree>
      <p:nvGrpSpPr>
        <p:cNvPr id="1" name=""/>
        <p:cNvGrpSpPr/>
        <p:nvPr/>
      </p:nvGrpSpPr>
      <p:grpSpPr>
        <a:xfrm>
          <a:off x="0" y="0"/>
          <a:ext cx="0" cy="0"/>
          <a:chOff x="0" y="0"/>
          <a:chExt cx="0" cy="0"/>
        </a:xfrm>
      </p:grpSpPr>
      <p:grpSp>
        <p:nvGrpSpPr>
          <p:cNvPr id="4" name="组合 11"/>
          <p:cNvGrpSpPr>
            <a:grpSpLocks/>
          </p:cNvGrpSpPr>
          <p:nvPr userDrawn="1"/>
        </p:nvGrpSpPr>
        <p:grpSpPr bwMode="auto">
          <a:xfrm>
            <a:off x="1549400" y="1133475"/>
            <a:ext cx="715963" cy="649288"/>
            <a:chOff x="6300192" y="1451698"/>
            <a:chExt cx="1701786" cy="1545254"/>
          </a:xfrm>
        </p:grpSpPr>
        <p:sp>
          <p:nvSpPr>
            <p:cNvPr id="5" name="椭圆 2"/>
            <p:cNvSpPr/>
            <p:nvPr userDrawn="1"/>
          </p:nvSpPr>
          <p:spPr>
            <a:xfrm>
              <a:off x="7020905" y="1451698"/>
              <a:ext cx="981073" cy="982312"/>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圆角矩形 8"/>
            <p:cNvSpPr/>
            <p:nvPr userDrawn="1"/>
          </p:nvSpPr>
          <p:spPr>
            <a:xfrm rot="19218339">
              <a:off x="7405787" y="1599046"/>
              <a:ext cx="539589" cy="36270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nvGrpSpPr>
            <p:cNvPr id="7" name="组合 10"/>
            <p:cNvGrpSpPr>
              <a:grpSpLocks/>
            </p:cNvGrpSpPr>
            <p:nvPr userDrawn="1"/>
          </p:nvGrpSpPr>
          <p:grpSpPr bwMode="auto">
            <a:xfrm>
              <a:off x="6300192" y="2229991"/>
              <a:ext cx="1264078" cy="766961"/>
              <a:chOff x="6266280" y="2167845"/>
              <a:chExt cx="1264078" cy="766961"/>
            </a:xfrm>
          </p:grpSpPr>
          <p:sp>
            <p:nvSpPr>
              <p:cNvPr id="9" name="矩形 6"/>
              <p:cNvSpPr/>
              <p:nvPr userDrawn="1"/>
            </p:nvSpPr>
            <p:spPr>
              <a:xfrm rot="3017618">
                <a:off x="6728282" y="1739805"/>
                <a:ext cx="374036" cy="1230116"/>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椭圆 9"/>
              <p:cNvSpPr/>
              <p:nvPr userDrawn="1"/>
            </p:nvSpPr>
            <p:spPr>
              <a:xfrm>
                <a:off x="6266280" y="2553214"/>
                <a:ext cx="358471" cy="381592"/>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1" name="椭圆 12"/>
              <p:cNvSpPr/>
              <p:nvPr userDrawn="1"/>
            </p:nvSpPr>
            <p:spPr>
              <a:xfrm>
                <a:off x="6356841" y="2625000"/>
                <a:ext cx="218855" cy="23046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sp>
        <p:nvSpPr>
          <p:cNvPr id="2" name="标题 1"/>
          <p:cNvSpPr>
            <a:spLocks noGrp="1"/>
          </p:cNvSpPr>
          <p:nvPr>
            <p:ph type="ctrTitle"/>
          </p:nvPr>
        </p:nvSpPr>
        <p:spPr>
          <a:xfrm>
            <a:off x="2555776" y="980728"/>
            <a:ext cx="5902424" cy="938535"/>
          </a:xfrm>
        </p:spPr>
        <p:txBody>
          <a:bodyPr/>
          <a:lstStyle>
            <a:lvl1pPr algn="l">
              <a:defRPr b="1"/>
            </a:lvl1pPr>
          </a:lstStyle>
          <a:p>
            <a:r>
              <a:rPr lang="zh-CN" altLang="en-US" dirty="0"/>
              <a:t>单击此处编辑母版标题样式</a:t>
            </a:r>
          </a:p>
        </p:txBody>
      </p:sp>
      <p:sp>
        <p:nvSpPr>
          <p:cNvPr id="8" name="文本占位符 7"/>
          <p:cNvSpPr>
            <a:spLocks noGrp="1"/>
          </p:cNvSpPr>
          <p:nvPr>
            <p:ph type="body" sz="quarter" idx="13"/>
          </p:nvPr>
        </p:nvSpPr>
        <p:spPr>
          <a:xfrm>
            <a:off x="1476375" y="2060575"/>
            <a:ext cx="6983413" cy="4105275"/>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cxnSp>
        <p:nvCxnSpPr>
          <p:cNvPr id="3" name="直接连接符 7"/>
          <p:cNvCxnSpPr/>
          <p:nvPr userDrawn="1"/>
        </p:nvCxnSpPr>
        <p:spPr>
          <a:xfrm>
            <a:off x="468313" y="981075"/>
            <a:ext cx="8207375" cy="0"/>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p:nvPr>
        </p:nvSpPr>
        <p:spPr>
          <a:xfrm>
            <a:off x="457200" y="274638"/>
            <a:ext cx="8229600" cy="706090"/>
          </a:xfrm>
        </p:spPr>
        <p:txBody>
          <a:bodyPr>
            <a:normAutofit/>
          </a:bodyPr>
          <a:lstStyle>
            <a:lvl1pPr algn="l">
              <a:defRPr sz="3600" b="1"/>
            </a:lvl1pPr>
          </a:lstStyle>
          <a:p>
            <a:r>
              <a:rPr lang="zh-CN" altLang="en-US"/>
              <a:t>单击此处编辑母版标题样式</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cxnSp>
        <p:nvCxnSpPr>
          <p:cNvPr id="6" name="直接连接符 7"/>
          <p:cNvCxnSpPr/>
          <p:nvPr userDrawn="1"/>
        </p:nvCxnSpPr>
        <p:spPr>
          <a:xfrm>
            <a:off x="468313" y="981075"/>
            <a:ext cx="8207375" cy="0"/>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p:nvPr>
        </p:nvSpPr>
        <p:spPr>
          <a:xfrm>
            <a:off x="457200" y="274638"/>
            <a:ext cx="8229600" cy="706090"/>
          </a:xfrm>
        </p:spPr>
        <p:txBody>
          <a:bodyPr>
            <a:normAutofit/>
          </a:bodyPr>
          <a:lstStyle>
            <a:lvl1pPr algn="l">
              <a:defRPr sz="3600" b="1"/>
            </a:lvl1pPr>
          </a:lstStyle>
          <a:p>
            <a:r>
              <a:rPr lang="zh-CN" altLang="en-US"/>
              <a:t>单击此处编辑母版标题样式</a:t>
            </a:r>
          </a:p>
        </p:txBody>
      </p:sp>
      <p:sp>
        <p:nvSpPr>
          <p:cNvPr id="3" name="内容占位符 2"/>
          <p:cNvSpPr>
            <a:spLocks noGrp="1"/>
          </p:cNvSpPr>
          <p:nvPr>
            <p:ph idx="1"/>
          </p:nvPr>
        </p:nvSpPr>
        <p:spPr>
          <a:xfrm>
            <a:off x="457200" y="1772816"/>
            <a:ext cx="8229600" cy="3384377"/>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 name="文本占位符 8"/>
          <p:cNvSpPr>
            <a:spLocks noGrp="1"/>
          </p:cNvSpPr>
          <p:nvPr>
            <p:ph type="body" sz="quarter" idx="13"/>
          </p:nvPr>
        </p:nvSpPr>
        <p:spPr>
          <a:xfrm>
            <a:off x="468313" y="1196975"/>
            <a:ext cx="8208143" cy="431825"/>
          </a:xfrm>
        </p:spPr>
        <p:txBody>
          <a:bodyPr>
            <a:normAutofit/>
          </a:bodyPr>
          <a:lstStyle>
            <a:lvl1pPr marL="0" indent="0">
              <a:buNone/>
              <a:defRPr sz="2000" b="0"/>
            </a:lvl1pPr>
          </a:lstStyle>
          <a:p>
            <a:pPr lvl="0"/>
            <a:r>
              <a:rPr lang="zh-CN" altLang="en-US" dirty="0"/>
              <a:t>单击此处编辑母版文本样式</a:t>
            </a:r>
          </a:p>
        </p:txBody>
      </p:sp>
      <p:sp>
        <p:nvSpPr>
          <p:cNvPr id="11" name="内容占位符 10"/>
          <p:cNvSpPr>
            <a:spLocks noGrp="1"/>
          </p:cNvSpPr>
          <p:nvPr>
            <p:ph sz="quarter" idx="14"/>
          </p:nvPr>
        </p:nvSpPr>
        <p:spPr>
          <a:xfrm>
            <a:off x="468313" y="5300663"/>
            <a:ext cx="8207375" cy="720725"/>
          </a:xfrm>
        </p:spPr>
        <p:txBody>
          <a:bodyPr>
            <a:normAutofit/>
          </a:bodyPr>
          <a:lstStyle>
            <a:lvl1pPr marL="0" indent="0">
              <a:buNone/>
              <a:defRPr sz="1600"/>
            </a:lvl1pPr>
          </a:lstStyle>
          <a:p>
            <a:pPr lvl="0"/>
            <a:r>
              <a:rPr lang="zh-CN" altLang="en-US" dirty="0"/>
              <a:t>单击此处编辑母版文本样式</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cxnSp>
        <p:nvCxnSpPr>
          <p:cNvPr id="5" name="直接连接符 9"/>
          <p:cNvCxnSpPr/>
          <p:nvPr userDrawn="1"/>
        </p:nvCxnSpPr>
        <p:spPr>
          <a:xfrm>
            <a:off x="468313" y="981075"/>
            <a:ext cx="8207375" cy="0"/>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3" name="内容占位符 2"/>
          <p:cNvSpPr>
            <a:spLocks noGrp="1"/>
          </p:cNvSpPr>
          <p:nvPr>
            <p:ph sz="half" idx="1"/>
          </p:nvPr>
        </p:nvSpPr>
        <p:spPr>
          <a:xfrm>
            <a:off x="457200" y="1196752"/>
            <a:ext cx="4038600" cy="492941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196752"/>
            <a:ext cx="4038600" cy="492941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标题 1"/>
          <p:cNvSpPr>
            <a:spLocks noGrp="1"/>
          </p:cNvSpPr>
          <p:nvPr>
            <p:ph type="title"/>
          </p:nvPr>
        </p:nvSpPr>
        <p:spPr>
          <a:xfrm>
            <a:off x="457200" y="274638"/>
            <a:ext cx="8229600" cy="706090"/>
          </a:xfrm>
        </p:spPr>
        <p:txBody>
          <a:bodyPr>
            <a:normAutofit/>
          </a:bodyPr>
          <a:lstStyle>
            <a:lvl1pPr>
              <a:defRPr sz="3600" b="1"/>
            </a:lvl1pPr>
          </a:lstStyle>
          <a:p>
            <a:r>
              <a:rPr lang="zh-CN" altLang="en-US"/>
              <a:t>单击此处编辑母版标题样式</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cxnSp>
        <p:nvCxnSpPr>
          <p:cNvPr id="7" name="直接连接符 10"/>
          <p:cNvCxnSpPr/>
          <p:nvPr userDrawn="1"/>
        </p:nvCxnSpPr>
        <p:spPr>
          <a:xfrm>
            <a:off x="468313" y="981075"/>
            <a:ext cx="8207375" cy="0"/>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3" name="文本占位符 2"/>
          <p:cNvSpPr>
            <a:spLocks noGrp="1"/>
          </p:cNvSpPr>
          <p:nvPr>
            <p:ph type="body" idx="1"/>
          </p:nvPr>
        </p:nvSpPr>
        <p:spPr>
          <a:xfrm>
            <a:off x="457200" y="1196752"/>
            <a:ext cx="4040188" cy="97812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419299"/>
            <a:ext cx="4040188" cy="470686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文本占位符 4"/>
          <p:cNvSpPr>
            <a:spLocks noGrp="1"/>
          </p:cNvSpPr>
          <p:nvPr>
            <p:ph type="body" sz="quarter" idx="3"/>
          </p:nvPr>
        </p:nvSpPr>
        <p:spPr>
          <a:xfrm>
            <a:off x="4645025" y="1196752"/>
            <a:ext cx="4041775" cy="97812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1419299"/>
            <a:ext cx="4041775" cy="470686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 name="标题 1"/>
          <p:cNvSpPr>
            <a:spLocks noGrp="1"/>
          </p:cNvSpPr>
          <p:nvPr>
            <p:ph type="title"/>
          </p:nvPr>
        </p:nvSpPr>
        <p:spPr>
          <a:xfrm>
            <a:off x="457200" y="274638"/>
            <a:ext cx="8229600" cy="706090"/>
          </a:xfrm>
        </p:spPr>
        <p:txBody>
          <a:bodyPr>
            <a:normAutofit/>
          </a:bodyPr>
          <a:lstStyle>
            <a:lvl1pPr>
              <a:defRPr sz="3600" b="1"/>
            </a:lvl1pPr>
          </a:lstStyle>
          <a:p>
            <a:r>
              <a:rPr lang="zh-CN" altLang="en-US"/>
              <a:t>单击此处编辑母版标题样式</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cxnSp>
        <p:nvCxnSpPr>
          <p:cNvPr id="3" name="直接连接符 6"/>
          <p:cNvCxnSpPr/>
          <p:nvPr userDrawn="1"/>
        </p:nvCxnSpPr>
        <p:spPr>
          <a:xfrm>
            <a:off x="468313" y="981075"/>
            <a:ext cx="8207375" cy="0"/>
          </a:xfrm>
          <a:prstGeom prst="line">
            <a:avLst/>
          </a:prstGeom>
          <a:ln w="28575">
            <a:solidFill>
              <a:schemeClr val="accent5"/>
            </a:solidFill>
          </a:ln>
        </p:spPr>
        <p:style>
          <a:lnRef idx="1">
            <a:schemeClr val="accent1"/>
          </a:lnRef>
          <a:fillRef idx="0">
            <a:schemeClr val="accent1"/>
          </a:fillRef>
          <a:effectRef idx="0">
            <a:schemeClr val="accent1"/>
          </a:effectRef>
          <a:fontRef idx="minor">
            <a:schemeClr val="tx1"/>
          </a:fontRef>
        </p:style>
      </p:cxnSp>
      <p:sp>
        <p:nvSpPr>
          <p:cNvPr id="6" name="标题 1"/>
          <p:cNvSpPr>
            <a:spLocks noGrp="1"/>
          </p:cNvSpPr>
          <p:nvPr>
            <p:ph type="title"/>
          </p:nvPr>
        </p:nvSpPr>
        <p:spPr>
          <a:xfrm>
            <a:off x="457200" y="274638"/>
            <a:ext cx="8229600" cy="706090"/>
          </a:xfrm>
        </p:spPr>
        <p:txBody>
          <a:bodyPr>
            <a:normAutofit/>
          </a:bodyPr>
          <a:lstStyle>
            <a:lvl1pPr>
              <a:defRPr sz="3600" b="1"/>
            </a:lvl1pPr>
          </a:lstStyle>
          <a:p>
            <a:r>
              <a:rPr lang="zh-CN" altLang="en-US"/>
              <a:t>单击此处编辑母版标题样式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ea typeface="+mn-ea"/>
              </a:defRPr>
            </a:lvl1pPr>
          </a:lstStyle>
          <a:p>
            <a:pPr>
              <a:defRPr/>
            </a:pPr>
            <a:fld id="{E8A800B5-72A6-4102-8011-BEB8F1188962}" type="datetimeFigureOut">
              <a:rPr lang="zh-CN" altLang="en-US"/>
              <a:pPr>
                <a:defRPr/>
              </a:pPr>
              <a:t>2017/11/12</a:t>
            </a:fld>
            <a:endParaRPr lang="zh-CN" altLang="en-US"/>
          </a:p>
        </p:txBody>
      </p:sp>
      <p:sp>
        <p:nvSpPr>
          <p:cNvPr id="6" name="页脚占位符 5"/>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ea typeface="+mn-ea"/>
              </a:defRPr>
            </a:lvl1pPr>
          </a:lstStyle>
          <a:p>
            <a:pPr>
              <a:defRPr/>
            </a:pPr>
            <a:fld id="{72C07CD8-03F8-453F-9955-4048536AB3CD}" type="slidenum">
              <a:rPr lang="zh-CN" altLang="en-US"/>
              <a:pPr>
                <a:defRPr/>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ea typeface="+mn-ea"/>
              </a:defRPr>
            </a:lvl1pPr>
          </a:lstStyle>
          <a:p>
            <a:pPr>
              <a:defRPr/>
            </a:pPr>
            <a:fld id="{B3B5F87A-7D9E-40F0-8E85-D62811457A45}" type="datetimeFigureOut">
              <a:rPr lang="zh-CN" altLang="en-US"/>
              <a:pPr>
                <a:defRPr/>
              </a:pPr>
              <a:t>2017/11/12</a:t>
            </a:fld>
            <a:endParaRPr lang="zh-CN" altLang="en-US"/>
          </a:p>
        </p:txBody>
      </p:sp>
      <p:sp>
        <p:nvSpPr>
          <p:cNvPr id="6" name="页脚占位符 5"/>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pPr>
              <a:defRPr/>
            </a:pPr>
            <a:endParaRPr lang="zh-CN" altLang="en-US"/>
          </a:p>
        </p:txBody>
      </p:sp>
      <p:sp>
        <p:nvSpPr>
          <p:cNvPr id="7" name="灯片编号占位符 6"/>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ea typeface="+mn-ea"/>
              </a:defRPr>
            </a:lvl1pPr>
          </a:lstStyle>
          <a:p>
            <a:pPr>
              <a:defRPr/>
            </a:pPr>
            <a:fld id="{CCA1D09C-D9CC-4452-AE9B-89C14BBB16D0}" type="slidenum">
              <a:rPr lang="zh-CN" altLang="en-US"/>
              <a:pPr>
                <a:defRPr/>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ea typeface="+mn-ea"/>
              </a:defRPr>
            </a:lvl1pPr>
          </a:lstStyle>
          <a:p>
            <a:pPr>
              <a:defRPr/>
            </a:pPr>
            <a:fld id="{F00210D0-96DA-4F38-B8B6-ADF2EE950A86}" type="datetimeFigureOut">
              <a:rPr lang="zh-CN" altLang="en-US"/>
              <a:pPr>
                <a:defRPr/>
              </a:pPr>
              <a:t>2017/11/12</a:t>
            </a:fld>
            <a:endParaRPr lang="zh-CN" altLang="en-US"/>
          </a:p>
        </p:txBody>
      </p:sp>
      <p:sp>
        <p:nvSpPr>
          <p:cNvPr id="5" name="页脚占位符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ea typeface="+mn-ea"/>
              </a:defRPr>
            </a:lvl1pPr>
          </a:lstStyle>
          <a:p>
            <a:pPr>
              <a:defRPr/>
            </a:pPr>
            <a:fld id="{C8881E4D-47EF-4542-AAB1-24C82768582A}" type="slidenum">
              <a:rPr lang="zh-CN" altLang="en-US"/>
              <a:pPr>
                <a:defRPr/>
              </a:pPr>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ea typeface="+mn-ea"/>
              </a:defRPr>
            </a:lvl1pPr>
          </a:lstStyle>
          <a:p>
            <a:pPr>
              <a:defRPr/>
            </a:pPr>
            <a:fld id="{8E013736-9ED0-4988-942D-78B03E45A757}" type="datetimeFigureOut">
              <a:rPr lang="zh-CN" altLang="en-US"/>
              <a:pPr>
                <a:defRPr/>
              </a:pPr>
              <a:t>2017/11/12</a:t>
            </a:fld>
            <a:endParaRPr lang="zh-CN" altLang="en-US"/>
          </a:p>
        </p:txBody>
      </p:sp>
      <p:sp>
        <p:nvSpPr>
          <p:cNvPr id="5" name="页脚占位符 4"/>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553200" y="6356350"/>
            <a:ext cx="2133600" cy="365125"/>
          </a:xfrm>
          <a:prstGeom prst="rect">
            <a:avLst/>
          </a:prstGeom>
        </p:spPr>
        <p:txBody>
          <a:bodyPr/>
          <a:lstStyle>
            <a:lvl1pPr fontAlgn="auto">
              <a:spcBef>
                <a:spcPts val="0"/>
              </a:spcBef>
              <a:spcAft>
                <a:spcPts val="0"/>
              </a:spcAft>
              <a:defRPr>
                <a:latin typeface="+mn-lt"/>
                <a:ea typeface="+mn-ea"/>
              </a:defRPr>
            </a:lvl1pPr>
          </a:lstStyle>
          <a:p>
            <a:pPr>
              <a:defRPr/>
            </a:pPr>
            <a:fld id="{A0C1CADB-C0F3-4EC9-B388-8B646536C11D}" type="slidenum">
              <a:rPr lang="zh-CN" altLang="en-US"/>
              <a:pPr>
                <a:defRPr/>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文本占位符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3"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Lst>
  <p:txStyles>
    <p:titleStyle>
      <a:lvl1pPr algn="ctr" rtl="0" fontAlgn="base">
        <a:spcBef>
          <a:spcPct val="0"/>
        </a:spcBef>
        <a:spcAft>
          <a:spcPct val="0"/>
        </a:spcAft>
        <a:defRPr sz="4400" kern="1200">
          <a:solidFill>
            <a:srgbClr val="404040"/>
          </a:solidFill>
          <a:latin typeface="微软雅黑" panose="020B0503020204020204" pitchFamily="34" charset="-122"/>
          <a:ea typeface="微软雅黑" panose="020B0503020204020204" pitchFamily="34" charset="-122"/>
          <a:cs typeface="微软雅黑"/>
        </a:defRPr>
      </a:lvl1pPr>
      <a:lvl2pPr algn="ctr" rtl="0" fontAlgn="base">
        <a:spcBef>
          <a:spcPct val="0"/>
        </a:spcBef>
        <a:spcAft>
          <a:spcPct val="0"/>
        </a:spcAft>
        <a:defRPr sz="4400">
          <a:solidFill>
            <a:srgbClr val="404040"/>
          </a:solidFill>
          <a:latin typeface="微软雅黑"/>
          <a:ea typeface="微软雅黑"/>
          <a:cs typeface="微软雅黑"/>
        </a:defRPr>
      </a:lvl2pPr>
      <a:lvl3pPr algn="ctr" rtl="0" fontAlgn="base">
        <a:spcBef>
          <a:spcPct val="0"/>
        </a:spcBef>
        <a:spcAft>
          <a:spcPct val="0"/>
        </a:spcAft>
        <a:defRPr sz="4400">
          <a:solidFill>
            <a:srgbClr val="404040"/>
          </a:solidFill>
          <a:latin typeface="微软雅黑"/>
          <a:ea typeface="微软雅黑"/>
          <a:cs typeface="微软雅黑"/>
        </a:defRPr>
      </a:lvl3pPr>
      <a:lvl4pPr algn="ctr" rtl="0" fontAlgn="base">
        <a:spcBef>
          <a:spcPct val="0"/>
        </a:spcBef>
        <a:spcAft>
          <a:spcPct val="0"/>
        </a:spcAft>
        <a:defRPr sz="4400">
          <a:solidFill>
            <a:srgbClr val="404040"/>
          </a:solidFill>
          <a:latin typeface="微软雅黑"/>
          <a:ea typeface="微软雅黑"/>
          <a:cs typeface="微软雅黑"/>
        </a:defRPr>
      </a:lvl4pPr>
      <a:lvl5pPr algn="ctr" rtl="0" fontAlgn="base">
        <a:spcBef>
          <a:spcPct val="0"/>
        </a:spcBef>
        <a:spcAft>
          <a:spcPct val="0"/>
        </a:spcAft>
        <a:defRPr sz="4400">
          <a:solidFill>
            <a:srgbClr val="404040"/>
          </a:solidFill>
          <a:latin typeface="微软雅黑"/>
          <a:ea typeface="微软雅黑"/>
          <a:cs typeface="微软雅黑"/>
        </a:defRPr>
      </a:lvl5pPr>
      <a:lvl6pPr marL="457200" algn="ctr" rtl="0" fontAlgn="base">
        <a:spcBef>
          <a:spcPct val="0"/>
        </a:spcBef>
        <a:spcAft>
          <a:spcPct val="0"/>
        </a:spcAft>
        <a:defRPr sz="4400">
          <a:solidFill>
            <a:srgbClr val="404040"/>
          </a:solidFill>
          <a:latin typeface="微软雅黑"/>
          <a:ea typeface="微软雅黑"/>
          <a:cs typeface="微软雅黑"/>
        </a:defRPr>
      </a:lvl6pPr>
      <a:lvl7pPr marL="914400" algn="ctr" rtl="0" fontAlgn="base">
        <a:spcBef>
          <a:spcPct val="0"/>
        </a:spcBef>
        <a:spcAft>
          <a:spcPct val="0"/>
        </a:spcAft>
        <a:defRPr sz="4400">
          <a:solidFill>
            <a:srgbClr val="404040"/>
          </a:solidFill>
          <a:latin typeface="微软雅黑"/>
          <a:ea typeface="微软雅黑"/>
          <a:cs typeface="微软雅黑"/>
        </a:defRPr>
      </a:lvl7pPr>
      <a:lvl8pPr marL="1371600" algn="ctr" rtl="0" fontAlgn="base">
        <a:spcBef>
          <a:spcPct val="0"/>
        </a:spcBef>
        <a:spcAft>
          <a:spcPct val="0"/>
        </a:spcAft>
        <a:defRPr sz="4400">
          <a:solidFill>
            <a:srgbClr val="404040"/>
          </a:solidFill>
          <a:latin typeface="微软雅黑"/>
          <a:ea typeface="微软雅黑"/>
          <a:cs typeface="微软雅黑"/>
        </a:defRPr>
      </a:lvl8pPr>
      <a:lvl9pPr marL="1828800" algn="ctr" rtl="0" fontAlgn="base">
        <a:spcBef>
          <a:spcPct val="0"/>
        </a:spcBef>
        <a:spcAft>
          <a:spcPct val="0"/>
        </a:spcAft>
        <a:defRPr sz="4400">
          <a:solidFill>
            <a:srgbClr val="404040"/>
          </a:solidFill>
          <a:latin typeface="微软雅黑"/>
          <a:ea typeface="微软雅黑"/>
          <a:cs typeface="微软雅黑"/>
        </a:defRPr>
      </a:lvl9pPr>
    </p:titleStyle>
    <p:bodyStyle>
      <a:lvl1pPr marL="342900" indent="-342900" algn="l" rtl="0" fontAlgn="base">
        <a:spcBef>
          <a:spcPct val="20000"/>
        </a:spcBef>
        <a:spcAft>
          <a:spcPct val="0"/>
        </a:spcAft>
        <a:buFont typeface="Arial" charset="0"/>
        <a:buChar char="•"/>
        <a:defRPr sz="3200" kern="1200">
          <a:solidFill>
            <a:srgbClr val="404040"/>
          </a:solidFill>
          <a:latin typeface="微软雅黑" panose="020B0503020204020204" pitchFamily="34" charset="-122"/>
          <a:ea typeface="微软雅黑" panose="020B0503020204020204" pitchFamily="34" charset="-122"/>
          <a:cs typeface="微软雅黑"/>
        </a:defRPr>
      </a:lvl1pPr>
      <a:lvl2pPr marL="742950" indent="-285750" algn="l" rtl="0" fontAlgn="base">
        <a:spcBef>
          <a:spcPct val="20000"/>
        </a:spcBef>
        <a:spcAft>
          <a:spcPct val="0"/>
        </a:spcAft>
        <a:buFont typeface="Arial" charset="0"/>
        <a:buChar char="–"/>
        <a:defRPr sz="2800" kern="1200">
          <a:solidFill>
            <a:srgbClr val="404040"/>
          </a:solidFill>
          <a:latin typeface="微软雅黑" panose="020B0503020204020204" pitchFamily="34" charset="-122"/>
          <a:ea typeface="微软雅黑" panose="020B0503020204020204" pitchFamily="34" charset="-122"/>
          <a:cs typeface="微软雅黑"/>
        </a:defRPr>
      </a:lvl2pPr>
      <a:lvl3pPr marL="1143000" indent="-228600" algn="l" rtl="0" fontAlgn="base">
        <a:spcBef>
          <a:spcPct val="20000"/>
        </a:spcBef>
        <a:spcAft>
          <a:spcPct val="0"/>
        </a:spcAft>
        <a:buFont typeface="Arial" charset="0"/>
        <a:buChar char="•"/>
        <a:defRPr sz="2400" kern="1200">
          <a:solidFill>
            <a:srgbClr val="404040"/>
          </a:solidFill>
          <a:latin typeface="微软雅黑" panose="020B0503020204020204" pitchFamily="34" charset="-122"/>
          <a:ea typeface="微软雅黑" panose="020B0503020204020204" pitchFamily="34" charset="-122"/>
          <a:cs typeface="微软雅黑"/>
        </a:defRPr>
      </a:lvl3pPr>
      <a:lvl4pPr marL="1600200" indent="-228600" algn="l" rtl="0" fontAlgn="base">
        <a:spcBef>
          <a:spcPct val="20000"/>
        </a:spcBef>
        <a:spcAft>
          <a:spcPct val="0"/>
        </a:spcAft>
        <a:buFont typeface="Arial" charset="0"/>
        <a:buChar char="–"/>
        <a:defRPr sz="2000" kern="1200">
          <a:solidFill>
            <a:srgbClr val="404040"/>
          </a:solidFill>
          <a:latin typeface="微软雅黑" panose="020B0503020204020204" pitchFamily="34" charset="-122"/>
          <a:ea typeface="微软雅黑" panose="020B0503020204020204" pitchFamily="34" charset="-122"/>
          <a:cs typeface="微软雅黑"/>
        </a:defRPr>
      </a:lvl4pPr>
      <a:lvl5pPr marL="2057400" indent="-228600" algn="l" rtl="0" fontAlgn="base">
        <a:spcBef>
          <a:spcPct val="20000"/>
        </a:spcBef>
        <a:spcAft>
          <a:spcPct val="0"/>
        </a:spcAft>
        <a:buFont typeface="Arial" charset="0"/>
        <a:buChar char="»"/>
        <a:defRPr sz="2000" kern="1200">
          <a:solidFill>
            <a:srgbClr val="404040"/>
          </a:solidFill>
          <a:latin typeface="微软雅黑" panose="020B0503020204020204" pitchFamily="34" charset="-122"/>
          <a:ea typeface="微软雅黑" panose="020B0503020204020204" pitchFamily="34" charset="-122"/>
          <a:cs typeface="微软雅黑"/>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vk.com/"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2" descr="D:\用户目录\Desktop\6608733_125159079000_2.jpg"/>
          <p:cNvPicPr>
            <a:picLocks noChangeAspect="1" noChangeArrowheads="1"/>
          </p:cNvPicPr>
          <p:nvPr/>
        </p:nvPicPr>
        <p:blipFill>
          <a:blip r:embed="rId2"/>
          <a:srcRect t="310" r="46039" b="3003"/>
          <a:stretch>
            <a:fillRect/>
          </a:stretch>
        </p:blipFill>
        <p:spPr bwMode="auto">
          <a:xfrm>
            <a:off x="-36513" y="0"/>
            <a:ext cx="5119688" cy="6861175"/>
          </a:xfrm>
          <a:prstGeom prst="rect">
            <a:avLst/>
          </a:prstGeom>
          <a:noFill/>
          <a:ln w="9525">
            <a:noFill/>
            <a:miter lim="800000"/>
            <a:headEnd/>
            <a:tailEnd/>
          </a:ln>
        </p:spPr>
      </p:pic>
      <p:sp>
        <p:nvSpPr>
          <p:cNvPr id="7" name="TextBox 6"/>
          <p:cNvSpPr txBox="1">
            <a:spLocks noChangeArrowheads="1"/>
          </p:cNvSpPr>
          <p:nvPr/>
        </p:nvSpPr>
        <p:spPr bwMode="auto">
          <a:xfrm>
            <a:off x="4140200" y="549275"/>
            <a:ext cx="4824413" cy="671513"/>
          </a:xfrm>
          <a:prstGeom prst="rect">
            <a:avLst/>
          </a:prstGeom>
          <a:noFill/>
          <a:ln w="9525">
            <a:noFill/>
            <a:miter lim="800000"/>
            <a:headEnd/>
            <a:tailEnd/>
          </a:ln>
        </p:spPr>
        <p:txBody>
          <a:bodyPr>
            <a:spAutoFit/>
          </a:bodyPr>
          <a:lstStyle/>
          <a:p>
            <a:r>
              <a:rPr lang="en-US" altLang="zh-CN" sz="3800" b="1" dirty="0">
                <a:solidFill>
                  <a:srgbClr val="404040"/>
                </a:solidFill>
                <a:latin typeface="宋体" charset="-122"/>
              </a:rPr>
              <a:t>  </a:t>
            </a:r>
            <a:r>
              <a:rPr lang="zh-CN" altLang="en-US" sz="3800" b="1" dirty="0">
                <a:solidFill>
                  <a:srgbClr val="404040"/>
                </a:solidFill>
                <a:latin typeface="宋体" charset="-122"/>
              </a:rPr>
              <a:t>第</a:t>
            </a:r>
            <a:r>
              <a:rPr lang="en-US" altLang="zh-CN" sz="3800" b="1" dirty="0">
                <a:solidFill>
                  <a:srgbClr val="404040"/>
                </a:solidFill>
                <a:latin typeface="宋体" charset="-122"/>
              </a:rPr>
              <a:t>16</a:t>
            </a:r>
            <a:r>
              <a:rPr lang="zh-CN" altLang="en-US" sz="3800" b="1" dirty="0">
                <a:solidFill>
                  <a:srgbClr val="404040"/>
                </a:solidFill>
                <a:latin typeface="宋体" charset="-122"/>
              </a:rPr>
              <a:t>周 </a:t>
            </a:r>
            <a:r>
              <a:rPr lang="en-US" altLang="zh-CN" sz="3800" b="1" dirty="0">
                <a:solidFill>
                  <a:srgbClr val="404040"/>
                </a:solidFill>
                <a:latin typeface="宋体" charset="-122"/>
              </a:rPr>
              <a:t>SNS</a:t>
            </a:r>
            <a:r>
              <a:rPr lang="zh-CN" altLang="en-US" sz="3800" b="1" dirty="0">
                <a:solidFill>
                  <a:srgbClr val="404040"/>
                </a:solidFill>
                <a:latin typeface="宋体" charset="-122"/>
              </a:rPr>
              <a:t>营销</a:t>
            </a:r>
          </a:p>
        </p:txBody>
      </p:sp>
      <p:sp>
        <p:nvSpPr>
          <p:cNvPr id="20483" name="TextBox 7"/>
          <p:cNvSpPr txBox="1">
            <a:spLocks noChangeArrowheads="1"/>
          </p:cNvSpPr>
          <p:nvPr/>
        </p:nvSpPr>
        <p:spPr bwMode="auto">
          <a:xfrm>
            <a:off x="5472113" y="1474788"/>
            <a:ext cx="2932112" cy="339725"/>
          </a:xfrm>
          <a:prstGeom prst="rect">
            <a:avLst/>
          </a:prstGeom>
          <a:noFill/>
          <a:ln w="9525">
            <a:noFill/>
            <a:miter lim="800000"/>
            <a:headEnd/>
            <a:tailEnd/>
          </a:ln>
        </p:spPr>
        <p:txBody>
          <a:bodyPr>
            <a:spAutoFit/>
          </a:bodyPr>
          <a:lstStyle/>
          <a:p>
            <a:pPr algn="dist"/>
            <a:r>
              <a:rPr lang="en-US" altLang="zh-CN" sz="1600">
                <a:latin typeface="Calibri" pitchFamily="34" charset="0"/>
              </a:rPr>
              <a:t>Social Networking Services</a:t>
            </a:r>
            <a:endParaRPr lang="zh-CN" altLang="en-US" sz="1600">
              <a:latin typeface="Calibri" pitchFamily="34" charset="0"/>
            </a:endParaRPr>
          </a:p>
        </p:txBody>
      </p:sp>
      <p:sp>
        <p:nvSpPr>
          <p:cNvPr id="20484" name="TextBox 8"/>
          <p:cNvSpPr txBox="1">
            <a:spLocks noChangeArrowheads="1"/>
          </p:cNvSpPr>
          <p:nvPr/>
        </p:nvSpPr>
        <p:spPr bwMode="auto">
          <a:xfrm>
            <a:off x="6084888" y="1989138"/>
            <a:ext cx="2374900" cy="2332037"/>
          </a:xfrm>
          <a:prstGeom prst="rect">
            <a:avLst/>
          </a:prstGeom>
          <a:noFill/>
          <a:ln w="9525">
            <a:noFill/>
            <a:miter lim="800000"/>
            <a:headEnd/>
            <a:tailEnd/>
          </a:ln>
        </p:spPr>
        <p:txBody>
          <a:bodyPr>
            <a:spAutoFit/>
          </a:bodyPr>
          <a:lstStyle/>
          <a:p>
            <a:pPr>
              <a:lnSpc>
                <a:spcPct val="130000"/>
              </a:lnSpc>
            </a:pPr>
            <a:r>
              <a:rPr lang="zh-CN" altLang="en-US" sz="1400">
                <a:latin typeface="微软雅黑"/>
                <a:ea typeface="微软雅黑"/>
                <a:cs typeface="微软雅黑"/>
              </a:rPr>
              <a:t>基于互联网平台，建立社会性网络服务。所谓“社交网站”是指基于个人之间的关系系统展开的网络互动，比如大家熟悉的人人网、微博、朋友圈，我们在网络上和朋友进行各种形式的互动，以得到社交需求的满足。</a:t>
            </a:r>
          </a:p>
        </p:txBody>
      </p:sp>
      <p:pic>
        <p:nvPicPr>
          <p:cNvPr id="20485" name="Picture 3"/>
          <p:cNvPicPr>
            <a:picLocks noChangeAspect="1" noChangeArrowheads="1"/>
          </p:cNvPicPr>
          <p:nvPr/>
        </p:nvPicPr>
        <p:blipFill>
          <a:blip r:embed="rId3"/>
          <a:srcRect/>
          <a:stretch>
            <a:fillRect/>
          </a:stretch>
        </p:blipFill>
        <p:spPr bwMode="auto">
          <a:xfrm>
            <a:off x="6445250" y="5848350"/>
            <a:ext cx="611188" cy="604838"/>
          </a:xfrm>
          <a:prstGeom prst="rect">
            <a:avLst/>
          </a:prstGeom>
          <a:noFill/>
          <a:ln w="9525">
            <a:noFill/>
            <a:miter lim="800000"/>
            <a:headEnd/>
            <a:tailEnd/>
          </a:ln>
        </p:spPr>
      </p:pic>
      <p:pic>
        <p:nvPicPr>
          <p:cNvPr id="20486" name="Picture 4"/>
          <p:cNvPicPr>
            <a:picLocks noChangeAspect="1" noChangeArrowheads="1"/>
          </p:cNvPicPr>
          <p:nvPr/>
        </p:nvPicPr>
        <p:blipFill>
          <a:blip r:embed="rId4"/>
          <a:srcRect/>
          <a:stretch>
            <a:fillRect/>
          </a:stretch>
        </p:blipFill>
        <p:spPr bwMode="auto">
          <a:xfrm>
            <a:off x="7205663" y="5838825"/>
            <a:ext cx="638175" cy="614363"/>
          </a:xfrm>
          <a:prstGeom prst="rect">
            <a:avLst/>
          </a:prstGeom>
          <a:noFill/>
          <a:ln w="9525">
            <a:noFill/>
            <a:miter lim="800000"/>
            <a:headEnd/>
            <a:tailEnd/>
          </a:ln>
        </p:spPr>
      </p:pic>
      <p:pic>
        <p:nvPicPr>
          <p:cNvPr id="20487" name="Picture 8" descr="mzl.amvyqtlq12"/>
          <p:cNvPicPr>
            <a:picLocks noChangeAspect="1" noChangeArrowheads="1"/>
          </p:cNvPicPr>
          <p:nvPr/>
        </p:nvPicPr>
        <p:blipFill>
          <a:blip r:embed="rId5"/>
          <a:srcRect/>
          <a:stretch>
            <a:fillRect/>
          </a:stretch>
        </p:blipFill>
        <p:spPr bwMode="auto">
          <a:xfrm>
            <a:off x="7993063" y="5842000"/>
            <a:ext cx="611187" cy="611188"/>
          </a:xfrm>
          <a:prstGeom prst="rect">
            <a:avLst/>
          </a:prstGeom>
          <a:noFill/>
          <a:ln w="9525">
            <a:noFill/>
            <a:miter lim="800000"/>
            <a:headEnd/>
            <a:tailEnd/>
          </a:ln>
        </p:spPr>
      </p:pic>
      <p:pic>
        <p:nvPicPr>
          <p:cNvPr id="20488" name="Picture 4"/>
          <p:cNvPicPr>
            <a:picLocks noChangeAspect="1" noChangeArrowheads="1"/>
          </p:cNvPicPr>
          <p:nvPr/>
        </p:nvPicPr>
        <p:blipFill>
          <a:blip r:embed="rId6"/>
          <a:srcRect/>
          <a:stretch>
            <a:fillRect/>
          </a:stretch>
        </p:blipFill>
        <p:spPr bwMode="auto">
          <a:xfrm>
            <a:off x="5581650" y="2065338"/>
            <a:ext cx="430213" cy="41910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标题 1"/>
          <p:cNvSpPr>
            <a:spLocks noGrp="1"/>
          </p:cNvSpPr>
          <p:nvPr>
            <p:ph type="ctrTitle"/>
          </p:nvPr>
        </p:nvSpPr>
        <p:spPr>
          <a:xfrm>
            <a:off x="1187450" y="2133600"/>
            <a:ext cx="6981825" cy="938213"/>
          </a:xfrm>
        </p:spPr>
        <p:txBody>
          <a:bodyPr/>
          <a:lstStyle/>
          <a:p>
            <a:pPr algn="ctr"/>
            <a:r>
              <a:rPr lang="zh-CN" altLang="en-US" sz="3200">
                <a:latin typeface="微软雅黑"/>
                <a:ea typeface="微软雅黑"/>
              </a:rPr>
              <a:t>一、身边常见的</a:t>
            </a:r>
            <a:r>
              <a:rPr lang="en-US" altLang="zh-CN" sz="3200">
                <a:latin typeface="微软雅黑"/>
                <a:ea typeface="微软雅黑"/>
              </a:rPr>
              <a:t>SNS</a:t>
            </a:r>
            <a:r>
              <a:rPr lang="zh-CN" altLang="en-US" sz="3200">
                <a:latin typeface="微软雅黑"/>
                <a:ea typeface="微软雅黑"/>
              </a:rPr>
              <a:t>营销</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5" descr="QQ截图20141223221250"/>
          <p:cNvPicPr>
            <a:picLocks noChangeAspect="1" noChangeArrowheads="1"/>
          </p:cNvPicPr>
          <p:nvPr/>
        </p:nvPicPr>
        <p:blipFill>
          <a:blip r:embed="rId2"/>
          <a:srcRect l="2650" t="1704"/>
          <a:stretch>
            <a:fillRect/>
          </a:stretch>
        </p:blipFill>
        <p:spPr bwMode="auto">
          <a:xfrm>
            <a:off x="2265363" y="1016000"/>
            <a:ext cx="4065587" cy="5788025"/>
          </a:xfrm>
          <a:prstGeom prst="rect">
            <a:avLst/>
          </a:prstGeom>
          <a:noFill/>
          <a:ln w="9525">
            <a:noFill/>
            <a:miter lim="800000"/>
            <a:headEnd/>
            <a:tailEnd/>
          </a:ln>
        </p:spPr>
      </p:pic>
      <p:sp>
        <p:nvSpPr>
          <p:cNvPr id="24578" name="标题 1"/>
          <p:cNvSpPr>
            <a:spLocks noGrp="1"/>
          </p:cNvSpPr>
          <p:nvPr>
            <p:ph type="title"/>
          </p:nvPr>
        </p:nvSpPr>
        <p:spPr>
          <a:xfrm>
            <a:off x="395288" y="333375"/>
            <a:ext cx="8229600" cy="706438"/>
          </a:xfrm>
        </p:spPr>
        <p:txBody>
          <a:bodyPr/>
          <a:lstStyle/>
          <a:p>
            <a:r>
              <a:rPr lang="en-US" altLang="zh-CN">
                <a:latin typeface="微软雅黑"/>
                <a:ea typeface="微软雅黑"/>
              </a:rPr>
              <a:t>QQ</a:t>
            </a:r>
            <a:r>
              <a:rPr lang="zh-CN" altLang="en-US">
                <a:latin typeface="微软雅黑"/>
                <a:ea typeface="微软雅黑"/>
              </a:rPr>
              <a:t>空间案例</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1"/>
          <p:cNvSpPr>
            <a:spLocks noChangeArrowheads="1"/>
          </p:cNvSpPr>
          <p:nvPr/>
        </p:nvSpPr>
        <p:spPr bwMode="auto">
          <a:xfrm>
            <a:off x="0" y="50800"/>
            <a:ext cx="0" cy="354013"/>
          </a:xfrm>
          <a:prstGeom prst="rect">
            <a:avLst/>
          </a:prstGeom>
          <a:solidFill>
            <a:srgbClr val="F1FEDD"/>
          </a:solidFill>
          <a:ln w="9525">
            <a:noFill/>
            <a:miter lim="800000"/>
            <a:headEnd/>
            <a:tailEnd/>
          </a:ln>
        </p:spPr>
        <p:txBody>
          <a:bodyPr wrap="none" lIns="0" tIns="0" rIns="0" bIns="76176" anchor="ctr">
            <a:spAutoFit/>
          </a:bodyPr>
          <a:lstStyle/>
          <a:p>
            <a:endParaRPr lang="zh-CN" altLang="zh-CN" b="1" i="1">
              <a:sym typeface="宋体" charset="-122"/>
            </a:endParaRPr>
          </a:p>
        </p:txBody>
      </p:sp>
      <p:sp>
        <p:nvSpPr>
          <p:cNvPr id="25602" name="Rectangle 2"/>
          <p:cNvSpPr>
            <a:spLocks noChangeArrowheads="1"/>
          </p:cNvSpPr>
          <p:nvPr/>
        </p:nvSpPr>
        <p:spPr bwMode="auto">
          <a:xfrm>
            <a:off x="0" y="50800"/>
            <a:ext cx="0" cy="354013"/>
          </a:xfrm>
          <a:prstGeom prst="rect">
            <a:avLst/>
          </a:prstGeom>
          <a:solidFill>
            <a:srgbClr val="F1FEDD"/>
          </a:solidFill>
          <a:ln w="9525">
            <a:noFill/>
            <a:miter lim="800000"/>
            <a:headEnd/>
            <a:tailEnd/>
          </a:ln>
        </p:spPr>
        <p:txBody>
          <a:bodyPr wrap="none" lIns="0" tIns="0" rIns="0" bIns="76176" anchor="ctr">
            <a:spAutoFit/>
          </a:bodyPr>
          <a:lstStyle/>
          <a:p>
            <a:endParaRPr lang="zh-CN" altLang="zh-CN" b="1" i="1">
              <a:sym typeface="宋体" charset="-122"/>
            </a:endParaRPr>
          </a:p>
        </p:txBody>
      </p:sp>
      <p:pic>
        <p:nvPicPr>
          <p:cNvPr id="25603" name="Picture 5" descr="QQ截图20141223221405"/>
          <p:cNvPicPr>
            <a:picLocks noChangeAspect="1" noChangeArrowheads="1"/>
          </p:cNvPicPr>
          <p:nvPr/>
        </p:nvPicPr>
        <p:blipFill>
          <a:blip r:embed="rId2"/>
          <a:srcRect/>
          <a:stretch>
            <a:fillRect/>
          </a:stretch>
        </p:blipFill>
        <p:spPr bwMode="auto">
          <a:xfrm>
            <a:off x="441325" y="1225550"/>
            <a:ext cx="8366125" cy="4819650"/>
          </a:xfrm>
          <a:prstGeom prst="rect">
            <a:avLst/>
          </a:prstGeom>
          <a:noFill/>
          <a:ln w="9525">
            <a:noFill/>
            <a:miter lim="800000"/>
            <a:headEnd/>
            <a:tailEnd/>
          </a:ln>
        </p:spPr>
      </p:pic>
      <p:sp>
        <p:nvSpPr>
          <p:cNvPr id="25604" name="标题 1"/>
          <p:cNvSpPr>
            <a:spLocks noGrp="1"/>
          </p:cNvSpPr>
          <p:nvPr>
            <p:ph type="title"/>
          </p:nvPr>
        </p:nvSpPr>
        <p:spPr>
          <a:xfrm>
            <a:off x="395288" y="333375"/>
            <a:ext cx="8229600" cy="706438"/>
          </a:xfrm>
        </p:spPr>
        <p:txBody>
          <a:bodyPr/>
          <a:lstStyle/>
          <a:p>
            <a:r>
              <a:rPr lang="en-US" altLang="zh-CN">
                <a:latin typeface="微软雅黑"/>
                <a:ea typeface="微软雅黑"/>
              </a:rPr>
              <a:t>QQ</a:t>
            </a:r>
            <a:r>
              <a:rPr lang="zh-CN" altLang="en-US">
                <a:latin typeface="微软雅黑"/>
                <a:ea typeface="微软雅黑"/>
              </a:rPr>
              <a:t>空间案例</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ChangeArrowheads="1"/>
          </p:cNvSpPr>
          <p:nvPr/>
        </p:nvSpPr>
        <p:spPr bwMode="auto">
          <a:xfrm>
            <a:off x="0" y="50800"/>
            <a:ext cx="0" cy="354013"/>
          </a:xfrm>
          <a:prstGeom prst="rect">
            <a:avLst/>
          </a:prstGeom>
          <a:solidFill>
            <a:srgbClr val="F1FEDD"/>
          </a:solidFill>
          <a:ln w="9525">
            <a:noFill/>
            <a:miter lim="800000"/>
            <a:headEnd/>
            <a:tailEnd/>
          </a:ln>
        </p:spPr>
        <p:txBody>
          <a:bodyPr wrap="none" lIns="0" tIns="0" rIns="0" bIns="76176" anchor="ctr">
            <a:spAutoFit/>
          </a:bodyPr>
          <a:lstStyle/>
          <a:p>
            <a:endParaRPr lang="zh-CN" altLang="zh-CN" b="1" i="1">
              <a:sym typeface="宋体" charset="-122"/>
            </a:endParaRPr>
          </a:p>
        </p:txBody>
      </p:sp>
      <p:sp>
        <p:nvSpPr>
          <p:cNvPr id="26626" name="Rectangle 2"/>
          <p:cNvSpPr>
            <a:spLocks noChangeArrowheads="1"/>
          </p:cNvSpPr>
          <p:nvPr/>
        </p:nvSpPr>
        <p:spPr bwMode="auto">
          <a:xfrm>
            <a:off x="0" y="50800"/>
            <a:ext cx="0" cy="354013"/>
          </a:xfrm>
          <a:prstGeom prst="rect">
            <a:avLst/>
          </a:prstGeom>
          <a:solidFill>
            <a:srgbClr val="F1FEDD"/>
          </a:solidFill>
          <a:ln w="9525">
            <a:noFill/>
            <a:miter lim="800000"/>
            <a:headEnd/>
            <a:tailEnd/>
          </a:ln>
        </p:spPr>
        <p:txBody>
          <a:bodyPr wrap="none" lIns="0" tIns="0" rIns="0" bIns="76176" anchor="ctr">
            <a:spAutoFit/>
          </a:bodyPr>
          <a:lstStyle/>
          <a:p>
            <a:endParaRPr lang="zh-CN" altLang="zh-CN" b="1" i="1">
              <a:sym typeface="宋体" charset="-122"/>
            </a:endParaRPr>
          </a:p>
        </p:txBody>
      </p:sp>
      <p:pic>
        <p:nvPicPr>
          <p:cNvPr id="26627" name="Picture 5" descr="QQ截图20141223222250"/>
          <p:cNvPicPr>
            <a:picLocks noChangeAspect="1" noChangeArrowheads="1"/>
          </p:cNvPicPr>
          <p:nvPr/>
        </p:nvPicPr>
        <p:blipFill>
          <a:blip r:embed="rId2"/>
          <a:srcRect/>
          <a:stretch>
            <a:fillRect/>
          </a:stretch>
        </p:blipFill>
        <p:spPr bwMode="auto">
          <a:xfrm>
            <a:off x="439738" y="1281113"/>
            <a:ext cx="6076950" cy="5343525"/>
          </a:xfrm>
          <a:prstGeom prst="rect">
            <a:avLst/>
          </a:prstGeom>
          <a:noFill/>
          <a:ln w="9525">
            <a:noFill/>
            <a:miter lim="800000"/>
            <a:headEnd/>
            <a:tailEnd/>
          </a:ln>
        </p:spPr>
      </p:pic>
      <p:pic>
        <p:nvPicPr>
          <p:cNvPr id="26628" name="Picture 6" descr="QQ截图20141223222310"/>
          <p:cNvPicPr>
            <a:picLocks noChangeAspect="1" noChangeArrowheads="1"/>
          </p:cNvPicPr>
          <p:nvPr/>
        </p:nvPicPr>
        <p:blipFill>
          <a:blip r:embed="rId3"/>
          <a:srcRect/>
          <a:stretch>
            <a:fillRect/>
          </a:stretch>
        </p:blipFill>
        <p:spPr bwMode="auto">
          <a:xfrm>
            <a:off x="1311275" y="1882775"/>
            <a:ext cx="5999163" cy="3276600"/>
          </a:xfrm>
          <a:prstGeom prst="rect">
            <a:avLst/>
          </a:prstGeom>
          <a:noFill/>
          <a:ln w="9525">
            <a:noFill/>
            <a:miter lim="800000"/>
            <a:headEnd/>
            <a:tailEnd/>
          </a:ln>
        </p:spPr>
      </p:pic>
      <p:pic>
        <p:nvPicPr>
          <p:cNvPr id="26629" name="Picture 7" descr="QQ截图20141223222326"/>
          <p:cNvPicPr>
            <a:picLocks noChangeAspect="1" noChangeArrowheads="1"/>
          </p:cNvPicPr>
          <p:nvPr/>
        </p:nvPicPr>
        <p:blipFill>
          <a:blip r:embed="rId4"/>
          <a:srcRect/>
          <a:stretch>
            <a:fillRect/>
          </a:stretch>
        </p:blipFill>
        <p:spPr bwMode="auto">
          <a:xfrm>
            <a:off x="2219325" y="1281113"/>
            <a:ext cx="6008688" cy="4914900"/>
          </a:xfrm>
          <a:prstGeom prst="rect">
            <a:avLst/>
          </a:prstGeom>
          <a:noFill/>
          <a:ln w="9525">
            <a:noFill/>
            <a:miter lim="800000"/>
            <a:headEnd/>
            <a:tailEnd/>
          </a:ln>
        </p:spPr>
      </p:pic>
      <p:pic>
        <p:nvPicPr>
          <p:cNvPr id="26630" name="Picture 8" descr="QQ截图20141223222336"/>
          <p:cNvPicPr>
            <a:picLocks noChangeAspect="1" noChangeArrowheads="1"/>
          </p:cNvPicPr>
          <p:nvPr/>
        </p:nvPicPr>
        <p:blipFill>
          <a:blip r:embed="rId5"/>
          <a:srcRect/>
          <a:stretch>
            <a:fillRect/>
          </a:stretch>
        </p:blipFill>
        <p:spPr bwMode="auto">
          <a:xfrm>
            <a:off x="1311275" y="1882775"/>
            <a:ext cx="6075363" cy="3476625"/>
          </a:xfrm>
          <a:prstGeom prst="rect">
            <a:avLst/>
          </a:prstGeom>
          <a:noFill/>
          <a:ln w="9525">
            <a:noFill/>
            <a:miter lim="800000"/>
            <a:headEnd/>
            <a:tailEnd/>
          </a:ln>
        </p:spPr>
      </p:pic>
      <p:sp>
        <p:nvSpPr>
          <p:cNvPr id="26631" name="标题 1"/>
          <p:cNvSpPr>
            <a:spLocks noGrp="1"/>
          </p:cNvSpPr>
          <p:nvPr>
            <p:ph type="title"/>
          </p:nvPr>
        </p:nvSpPr>
        <p:spPr>
          <a:xfrm>
            <a:off x="395288" y="333375"/>
            <a:ext cx="8229600" cy="706438"/>
          </a:xfrm>
        </p:spPr>
        <p:txBody>
          <a:bodyPr/>
          <a:lstStyle/>
          <a:p>
            <a:r>
              <a:rPr lang="en-US" altLang="zh-CN">
                <a:latin typeface="微软雅黑"/>
                <a:ea typeface="微软雅黑"/>
              </a:rPr>
              <a:t>QQ</a:t>
            </a:r>
            <a:r>
              <a:rPr lang="zh-CN" altLang="en-US">
                <a:latin typeface="微软雅黑"/>
                <a:ea typeface="微软雅黑"/>
              </a:rPr>
              <a:t>空间案例</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标题 1"/>
          <p:cNvSpPr>
            <a:spLocks noGrp="1"/>
          </p:cNvSpPr>
          <p:nvPr>
            <p:ph type="title"/>
          </p:nvPr>
        </p:nvSpPr>
        <p:spPr>
          <a:xfrm>
            <a:off x="395288" y="333375"/>
            <a:ext cx="8229600" cy="706438"/>
          </a:xfrm>
        </p:spPr>
        <p:txBody>
          <a:bodyPr/>
          <a:lstStyle/>
          <a:p>
            <a:r>
              <a:rPr lang="zh-CN" altLang="en-US">
                <a:latin typeface="微软雅黑"/>
                <a:ea typeface="微软雅黑"/>
              </a:rPr>
              <a:t>微信朋友圈营销</a:t>
            </a:r>
          </a:p>
        </p:txBody>
      </p:sp>
      <p:pic>
        <p:nvPicPr>
          <p:cNvPr id="29698" name="Picture 3" descr="D:\用户目录\Desktop\234484923511440486.jpg"/>
          <p:cNvPicPr>
            <a:picLocks noChangeAspect="1" noChangeArrowheads="1"/>
          </p:cNvPicPr>
          <p:nvPr/>
        </p:nvPicPr>
        <p:blipFill>
          <a:blip r:embed="rId2"/>
          <a:srcRect t="4993"/>
          <a:stretch>
            <a:fillRect/>
          </a:stretch>
        </p:blipFill>
        <p:spPr bwMode="auto">
          <a:xfrm>
            <a:off x="2843213" y="1052513"/>
            <a:ext cx="3789362" cy="5399087"/>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标题 1"/>
          <p:cNvSpPr>
            <a:spLocks noGrp="1"/>
          </p:cNvSpPr>
          <p:nvPr>
            <p:ph type="ctrTitle"/>
          </p:nvPr>
        </p:nvSpPr>
        <p:spPr>
          <a:xfrm>
            <a:off x="1258888" y="2133600"/>
            <a:ext cx="6981825" cy="938213"/>
          </a:xfrm>
        </p:spPr>
        <p:txBody>
          <a:bodyPr/>
          <a:lstStyle/>
          <a:p>
            <a:r>
              <a:rPr lang="zh-CN" altLang="en-US" sz="3800">
                <a:latin typeface="微软雅黑"/>
                <a:ea typeface="微软雅黑"/>
              </a:rPr>
              <a:t>二、海外主流</a:t>
            </a:r>
            <a:r>
              <a:rPr lang="en-US" altLang="zh-CN" sz="3800">
                <a:latin typeface="微软雅黑"/>
                <a:ea typeface="微软雅黑"/>
              </a:rPr>
              <a:t>SNS</a:t>
            </a:r>
            <a:r>
              <a:rPr lang="zh-CN" altLang="en-US" sz="3800">
                <a:latin typeface="微软雅黑"/>
                <a:ea typeface="微软雅黑"/>
              </a:rPr>
              <a:t>平台介绍</a:t>
            </a:r>
            <a:endParaRPr lang="en-US" altLang="zh-CN" sz="3800">
              <a:latin typeface="微软雅黑"/>
              <a:ea typeface="微软雅黑"/>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标题 1"/>
          <p:cNvSpPr>
            <a:spLocks noGrp="1"/>
          </p:cNvSpPr>
          <p:nvPr>
            <p:ph type="title"/>
          </p:nvPr>
        </p:nvSpPr>
        <p:spPr>
          <a:xfrm>
            <a:off x="395288" y="333375"/>
            <a:ext cx="8229600" cy="706438"/>
          </a:xfrm>
        </p:spPr>
        <p:txBody>
          <a:bodyPr/>
          <a:lstStyle/>
          <a:p>
            <a:r>
              <a:rPr lang="zh-CN" altLang="en-US">
                <a:latin typeface="微软雅黑"/>
                <a:ea typeface="微软雅黑"/>
              </a:rPr>
              <a:t>国外主流</a:t>
            </a:r>
            <a:r>
              <a:rPr lang="en-US" altLang="zh-CN">
                <a:latin typeface="微软雅黑"/>
                <a:ea typeface="微软雅黑"/>
              </a:rPr>
              <a:t>SNS</a:t>
            </a:r>
            <a:r>
              <a:rPr lang="zh-CN" altLang="en-US">
                <a:latin typeface="微软雅黑"/>
                <a:ea typeface="微软雅黑"/>
              </a:rPr>
              <a:t>平台介绍</a:t>
            </a:r>
          </a:p>
        </p:txBody>
      </p:sp>
      <p:sp>
        <p:nvSpPr>
          <p:cNvPr id="32770" name="日期占位符 3"/>
          <p:cNvSpPr txBox="1">
            <a:spLocks/>
          </p:cNvSpPr>
          <p:nvPr/>
        </p:nvSpPr>
        <p:spPr bwMode="auto">
          <a:xfrm>
            <a:off x="457200" y="6356350"/>
            <a:ext cx="2133600" cy="365125"/>
          </a:xfrm>
          <a:prstGeom prst="rect">
            <a:avLst/>
          </a:prstGeom>
          <a:noFill/>
          <a:ln w="9525">
            <a:noFill/>
            <a:miter lim="800000"/>
            <a:headEnd/>
            <a:tailEnd/>
          </a:ln>
        </p:spPr>
        <p:txBody>
          <a:bodyPr/>
          <a:lstStyle/>
          <a:p>
            <a:fld id="{890F1920-39C4-4EEA-88C0-605584634A79}" type="datetime1">
              <a:rPr lang="zh-CN" altLang="en-US">
                <a:solidFill>
                  <a:srgbClr val="898989"/>
                </a:solidFill>
              </a:rPr>
              <a:pPr/>
              <a:t>2017/11/12</a:t>
            </a:fld>
            <a:endParaRPr lang="en-US" altLang="zh-CN"/>
          </a:p>
        </p:txBody>
      </p:sp>
      <p:sp>
        <p:nvSpPr>
          <p:cNvPr id="32771" name="Rectangle 3"/>
          <p:cNvSpPr txBox="1">
            <a:spLocks noChangeArrowheads="1"/>
          </p:cNvSpPr>
          <p:nvPr/>
        </p:nvSpPr>
        <p:spPr bwMode="auto">
          <a:xfrm>
            <a:off x="457200" y="1196975"/>
            <a:ext cx="8229600" cy="4525963"/>
          </a:xfrm>
          <a:prstGeom prst="rect">
            <a:avLst/>
          </a:prstGeom>
          <a:noFill/>
          <a:ln w="9525">
            <a:noFill/>
            <a:miter lim="800000"/>
            <a:headEnd/>
            <a:tailEnd/>
          </a:ln>
        </p:spPr>
        <p:txBody>
          <a:bodyPr/>
          <a:lstStyle/>
          <a:p>
            <a:pPr marL="342900" indent="-342900">
              <a:spcBef>
                <a:spcPct val="20000"/>
              </a:spcBef>
              <a:buFont typeface="Arial" charset="0"/>
              <a:buChar char="•"/>
            </a:pPr>
            <a:r>
              <a:rPr lang="zh-CN" altLang="en-US" sz="2400">
                <a:solidFill>
                  <a:srgbClr val="404040"/>
                </a:solidFill>
                <a:latin typeface="微软雅黑"/>
                <a:ea typeface="微软雅黑"/>
                <a:cs typeface="微软雅黑"/>
              </a:rPr>
              <a:t> 根据</a:t>
            </a:r>
            <a:r>
              <a:rPr lang="en-US" altLang="zh-CN" sz="2400">
                <a:solidFill>
                  <a:srgbClr val="404040"/>
                </a:solidFill>
                <a:latin typeface="微软雅黑"/>
                <a:ea typeface="微软雅黑"/>
                <a:cs typeface="微软雅黑"/>
              </a:rPr>
              <a:t>GlobalWebIndex</a:t>
            </a:r>
            <a:r>
              <a:rPr lang="zh-CN" altLang="en-US" sz="2400">
                <a:solidFill>
                  <a:srgbClr val="404040"/>
                </a:solidFill>
                <a:latin typeface="微软雅黑"/>
                <a:ea typeface="微软雅黑"/>
                <a:cs typeface="微软雅黑"/>
              </a:rPr>
              <a:t>统计，前</a:t>
            </a:r>
            <a:r>
              <a:rPr lang="en-US" altLang="zh-CN" sz="2400">
                <a:solidFill>
                  <a:srgbClr val="404040"/>
                </a:solidFill>
                <a:latin typeface="微软雅黑"/>
                <a:ea typeface="微软雅黑"/>
                <a:cs typeface="微软雅黑"/>
              </a:rPr>
              <a:t>15</a:t>
            </a:r>
            <a:r>
              <a:rPr lang="zh-CN" altLang="en-US" sz="2400">
                <a:solidFill>
                  <a:srgbClr val="404040"/>
                </a:solidFill>
                <a:latin typeface="微软雅黑"/>
                <a:ea typeface="微软雅黑"/>
                <a:cs typeface="微软雅黑"/>
              </a:rPr>
              <a:t>名主要社交</a:t>
            </a:r>
            <a:r>
              <a:rPr lang="en-US" altLang="zh-CN" sz="2400">
                <a:solidFill>
                  <a:srgbClr val="404040"/>
                </a:solidFill>
                <a:latin typeface="微软雅黑"/>
                <a:ea typeface="微软雅黑"/>
                <a:cs typeface="微软雅黑"/>
              </a:rPr>
              <a:t>SNS</a:t>
            </a:r>
            <a:r>
              <a:rPr lang="zh-CN" altLang="en-US" sz="2400">
                <a:solidFill>
                  <a:srgbClr val="404040"/>
                </a:solidFill>
                <a:latin typeface="微软雅黑"/>
                <a:ea typeface="微软雅黑"/>
                <a:cs typeface="微软雅黑"/>
              </a:rPr>
              <a:t>推广网站如下：</a:t>
            </a:r>
            <a:endParaRPr lang="en-US" altLang="zh-CN" sz="2400">
              <a:solidFill>
                <a:srgbClr val="404040"/>
              </a:solidFill>
              <a:latin typeface="微软雅黑"/>
              <a:ea typeface="微软雅黑"/>
              <a:cs typeface="微软雅黑"/>
            </a:endParaRPr>
          </a:p>
          <a:p>
            <a:pPr marL="342900" indent="-342900">
              <a:spcBef>
                <a:spcPct val="20000"/>
              </a:spcBef>
              <a:buFont typeface="Arial" charset="0"/>
              <a:buChar char="•"/>
            </a:pPr>
            <a:r>
              <a:rPr lang="en-US" altLang="zh-CN" sz="2400">
                <a:solidFill>
                  <a:srgbClr val="404040"/>
                </a:solidFill>
                <a:latin typeface="微软雅黑"/>
                <a:ea typeface="微软雅黑"/>
                <a:cs typeface="微软雅黑"/>
              </a:rPr>
              <a:t>Facebook; Youtube ;Googel+ ;Twitter; Linkedin ;VKontakte(VK) ;Pinterest ;My space Tumble</a:t>
            </a:r>
            <a:r>
              <a:rPr lang="zh-CN" altLang="en-US" sz="2400">
                <a:solidFill>
                  <a:srgbClr val="404040"/>
                </a:solidFill>
                <a:latin typeface="微软雅黑"/>
                <a:ea typeface="微软雅黑"/>
                <a:cs typeface="微软雅黑"/>
              </a:rPr>
              <a:t>,instagram</a:t>
            </a:r>
          </a:p>
          <a:p>
            <a:pPr marL="342900" indent="-342900">
              <a:spcBef>
                <a:spcPct val="20000"/>
              </a:spcBef>
              <a:buFont typeface="Arial" charset="0"/>
              <a:buChar char="•"/>
            </a:pPr>
            <a:endParaRPr lang="zh-CN" altLang="en-US" sz="2800">
              <a:solidFill>
                <a:srgbClr val="404040"/>
              </a:solidFill>
              <a:latin typeface="微软雅黑"/>
              <a:ea typeface="微软雅黑"/>
              <a:cs typeface="微软雅黑"/>
            </a:endParaRPr>
          </a:p>
        </p:txBody>
      </p:sp>
      <p:pic>
        <p:nvPicPr>
          <p:cNvPr id="32772" name="Picture 4"/>
          <p:cNvPicPr>
            <a:picLocks noChangeAspect="1" noChangeArrowheads="1"/>
          </p:cNvPicPr>
          <p:nvPr/>
        </p:nvPicPr>
        <p:blipFill>
          <a:blip r:embed="rId2"/>
          <a:srcRect/>
          <a:stretch>
            <a:fillRect/>
          </a:stretch>
        </p:blipFill>
        <p:spPr bwMode="auto">
          <a:xfrm>
            <a:off x="133350" y="3251200"/>
            <a:ext cx="4932363" cy="3562350"/>
          </a:xfrm>
          <a:prstGeom prst="rect">
            <a:avLst/>
          </a:prstGeom>
          <a:noFill/>
          <a:ln w="9525">
            <a:noFill/>
            <a:miter lim="800000"/>
            <a:headEnd/>
            <a:tailEnd/>
          </a:ln>
        </p:spPr>
      </p:pic>
      <p:pic>
        <p:nvPicPr>
          <p:cNvPr id="32773" name="Picture 2"/>
          <p:cNvPicPr>
            <a:picLocks noChangeAspect="1" noChangeArrowheads="1"/>
          </p:cNvPicPr>
          <p:nvPr/>
        </p:nvPicPr>
        <p:blipFill>
          <a:blip r:embed="rId3"/>
          <a:srcRect/>
          <a:stretch>
            <a:fillRect/>
          </a:stretch>
        </p:blipFill>
        <p:spPr bwMode="auto">
          <a:xfrm>
            <a:off x="4819650" y="5157788"/>
            <a:ext cx="3867150" cy="1381125"/>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250825" y="1916113"/>
            <a:ext cx="4321175" cy="706437"/>
          </a:xfrm>
        </p:spPr>
        <p:txBody>
          <a:bodyPr>
            <a:normAutofit/>
          </a:bodyPr>
          <a:lstStyle/>
          <a:p>
            <a:pPr algn="l"/>
            <a:r>
              <a:rPr lang="en-US" altLang="zh-CN" sz="4000">
                <a:latin typeface="Arial Black" pitchFamily="34" charset="0"/>
                <a:ea typeface="微软雅黑"/>
              </a:rPr>
              <a:t>1</a:t>
            </a:r>
            <a:r>
              <a:rPr lang="zh-CN" altLang="en-US" sz="4000">
                <a:latin typeface="Arial Black" pitchFamily="34" charset="0"/>
                <a:ea typeface="微软雅黑"/>
              </a:rPr>
              <a:t>、</a:t>
            </a:r>
            <a:r>
              <a:rPr lang="en-US" altLang="zh-CN" sz="4000">
                <a:latin typeface="Arial Black" pitchFamily="34" charset="0"/>
                <a:ea typeface="微软雅黑"/>
              </a:rPr>
              <a:t>Facebook</a:t>
            </a:r>
            <a:br>
              <a:rPr lang="en-US" altLang="zh-CN" sz="4000">
                <a:latin typeface="Arial Black" pitchFamily="34" charset="0"/>
                <a:ea typeface="微软雅黑"/>
              </a:rPr>
            </a:br>
            <a:r>
              <a:rPr lang="zh-CN" altLang="en-US" sz="4000">
                <a:latin typeface="Arial Black" pitchFamily="34" charset="0"/>
                <a:ea typeface="微软雅黑"/>
              </a:rPr>
              <a:t>全球最大社交网站</a:t>
            </a:r>
          </a:p>
        </p:txBody>
      </p:sp>
      <p:pic>
        <p:nvPicPr>
          <p:cNvPr id="33794" name="Picture 2"/>
          <p:cNvPicPr>
            <a:picLocks noChangeAspect="1" noChangeArrowheads="1"/>
          </p:cNvPicPr>
          <p:nvPr/>
        </p:nvPicPr>
        <p:blipFill>
          <a:blip r:embed="rId2"/>
          <a:srcRect l="1733"/>
          <a:stretch>
            <a:fillRect/>
          </a:stretch>
        </p:blipFill>
        <p:spPr bwMode="auto">
          <a:xfrm>
            <a:off x="4479925" y="4005263"/>
            <a:ext cx="4413250" cy="1871662"/>
          </a:xfrm>
          <a:prstGeom prst="rect">
            <a:avLst/>
          </a:prstGeom>
          <a:noFill/>
          <a:ln w="9525">
            <a:noFill/>
            <a:miter lim="800000"/>
            <a:headEnd/>
            <a:tailEnd/>
          </a:ln>
        </p:spPr>
      </p:pic>
      <p:pic>
        <p:nvPicPr>
          <p:cNvPr id="33795" name="Picture 3"/>
          <p:cNvPicPr>
            <a:picLocks noChangeAspect="1" noChangeArrowheads="1"/>
          </p:cNvPicPr>
          <p:nvPr/>
        </p:nvPicPr>
        <p:blipFill>
          <a:blip r:embed="rId3"/>
          <a:srcRect/>
          <a:stretch>
            <a:fillRect/>
          </a:stretch>
        </p:blipFill>
        <p:spPr bwMode="auto">
          <a:xfrm>
            <a:off x="4406900" y="1346200"/>
            <a:ext cx="2325688" cy="2298700"/>
          </a:xfrm>
          <a:prstGeom prst="rect">
            <a:avLst/>
          </a:prstGeom>
          <a:noFill/>
          <a:ln w="9525">
            <a:noFill/>
            <a:miter lim="800000"/>
            <a:headEnd/>
            <a:tailEnd/>
          </a:ln>
        </p:spPr>
      </p:pic>
      <p:sp>
        <p:nvSpPr>
          <p:cNvPr id="33796" name="TextBox 2"/>
          <p:cNvSpPr txBox="1">
            <a:spLocks noChangeArrowheads="1"/>
          </p:cNvSpPr>
          <p:nvPr/>
        </p:nvSpPr>
        <p:spPr bwMode="auto">
          <a:xfrm>
            <a:off x="323850" y="3214688"/>
            <a:ext cx="3527425" cy="2590800"/>
          </a:xfrm>
          <a:prstGeom prst="rect">
            <a:avLst/>
          </a:prstGeom>
          <a:noFill/>
          <a:ln w="9525">
            <a:noFill/>
            <a:miter lim="800000"/>
            <a:headEnd/>
            <a:tailEnd/>
          </a:ln>
        </p:spPr>
        <p:txBody>
          <a:bodyPr>
            <a:spAutoFit/>
          </a:bodyPr>
          <a:lstStyle/>
          <a:p>
            <a:pPr>
              <a:lnSpc>
                <a:spcPct val="130000"/>
              </a:lnSpc>
            </a:pPr>
            <a:r>
              <a:rPr lang="en-US" altLang="zh-CN" sz="1400">
                <a:latin typeface="微软雅黑"/>
                <a:ea typeface="微软雅黑"/>
                <a:cs typeface="微软雅黑"/>
              </a:rPr>
              <a:t>Facebook</a:t>
            </a:r>
            <a:r>
              <a:rPr lang="zh-CN" altLang="en-US" sz="1400">
                <a:latin typeface="微软雅黑"/>
                <a:ea typeface="微软雅黑"/>
                <a:cs typeface="微软雅黑"/>
              </a:rPr>
              <a:t>是创办于美国的一个社交网络服务网站，于</a:t>
            </a:r>
            <a:r>
              <a:rPr lang="en-US" altLang="zh-CN" sz="1400">
                <a:latin typeface="微软雅黑"/>
                <a:ea typeface="微软雅黑"/>
                <a:cs typeface="微软雅黑"/>
              </a:rPr>
              <a:t>2004</a:t>
            </a:r>
            <a:r>
              <a:rPr lang="zh-CN" altLang="en-US" sz="1400">
                <a:latin typeface="微软雅黑"/>
                <a:ea typeface="微软雅黑"/>
                <a:cs typeface="微软雅黑"/>
              </a:rPr>
              <a:t>年</a:t>
            </a:r>
            <a:r>
              <a:rPr lang="en-US" altLang="zh-CN" sz="1400">
                <a:latin typeface="微软雅黑"/>
                <a:ea typeface="微软雅黑"/>
                <a:cs typeface="微软雅黑"/>
              </a:rPr>
              <a:t>2</a:t>
            </a:r>
            <a:r>
              <a:rPr lang="zh-CN" altLang="en-US" sz="1400">
                <a:latin typeface="微软雅黑"/>
                <a:ea typeface="微软雅黑"/>
                <a:cs typeface="微软雅黑"/>
              </a:rPr>
              <a:t>月</a:t>
            </a:r>
            <a:r>
              <a:rPr lang="en-US" altLang="zh-CN" sz="1400">
                <a:latin typeface="微软雅黑"/>
                <a:ea typeface="微软雅黑"/>
                <a:cs typeface="微软雅黑"/>
              </a:rPr>
              <a:t>4</a:t>
            </a:r>
            <a:r>
              <a:rPr lang="zh-CN" altLang="en-US" sz="1400">
                <a:latin typeface="微软雅黑"/>
                <a:ea typeface="微软雅黑"/>
                <a:cs typeface="微软雅黑"/>
              </a:rPr>
              <a:t>日上线。主要创始人为美国人马克</a:t>
            </a:r>
            <a:r>
              <a:rPr lang="en-US" altLang="zh-CN" sz="1400">
                <a:latin typeface="微软雅黑"/>
                <a:ea typeface="微软雅黑"/>
                <a:cs typeface="微软雅黑"/>
              </a:rPr>
              <a:t>·</a:t>
            </a:r>
            <a:r>
              <a:rPr lang="zh-CN" altLang="en-US" sz="1400">
                <a:latin typeface="微软雅黑"/>
                <a:ea typeface="微软雅黑"/>
                <a:cs typeface="微软雅黑"/>
              </a:rPr>
              <a:t>扎克伯格。</a:t>
            </a:r>
            <a:r>
              <a:rPr lang="en-US" altLang="zh-CN" sz="1400">
                <a:latin typeface="微软雅黑"/>
                <a:ea typeface="微软雅黑"/>
                <a:cs typeface="微软雅黑"/>
              </a:rPr>
              <a:t>Facebook</a:t>
            </a:r>
            <a:r>
              <a:rPr lang="zh-CN" altLang="en-US" sz="1400">
                <a:latin typeface="微软雅黑"/>
                <a:ea typeface="微软雅黑"/>
                <a:cs typeface="微软雅黑"/>
              </a:rPr>
              <a:t>是世界排名第一的照片分享站点，每天上载上千万张照片。截至</a:t>
            </a:r>
            <a:r>
              <a:rPr lang="en-US" altLang="zh-CN" sz="1400">
                <a:latin typeface="微软雅黑"/>
                <a:ea typeface="微软雅黑"/>
                <a:cs typeface="微软雅黑"/>
              </a:rPr>
              <a:t>2014</a:t>
            </a:r>
            <a:r>
              <a:rPr lang="zh-CN" altLang="en-US" sz="1400">
                <a:latin typeface="微软雅黑"/>
                <a:ea typeface="微软雅黑"/>
                <a:cs typeface="微软雅黑"/>
              </a:rPr>
              <a:t>月，</a:t>
            </a:r>
            <a:r>
              <a:rPr lang="en-US" altLang="zh-CN" sz="1400">
                <a:latin typeface="微软雅黑"/>
                <a:ea typeface="微软雅黑"/>
                <a:cs typeface="微软雅黑"/>
              </a:rPr>
              <a:t>Facebook</a:t>
            </a:r>
            <a:r>
              <a:rPr lang="zh-CN" altLang="en-US" sz="1400">
                <a:latin typeface="微软雅黑"/>
                <a:ea typeface="微软雅黑"/>
                <a:cs typeface="微软雅黑"/>
              </a:rPr>
              <a:t>拥有约</a:t>
            </a:r>
            <a:r>
              <a:rPr lang="en-US" altLang="zh-CN" sz="1400">
                <a:latin typeface="微软雅黑"/>
                <a:ea typeface="微软雅黑"/>
                <a:cs typeface="微软雅黑"/>
              </a:rPr>
              <a:t>13.5</a:t>
            </a:r>
            <a:r>
              <a:rPr lang="zh-CN" altLang="en-US" sz="1400">
                <a:latin typeface="微软雅黑"/>
                <a:ea typeface="微软雅黑"/>
                <a:cs typeface="微软雅黑"/>
              </a:rPr>
              <a:t>亿活跃用户，是全球第一大社交网站。随着用户数量增加，</a:t>
            </a:r>
            <a:r>
              <a:rPr lang="en-US" altLang="zh-CN" sz="1400">
                <a:latin typeface="微软雅黑"/>
                <a:ea typeface="微软雅黑"/>
                <a:cs typeface="微软雅黑"/>
              </a:rPr>
              <a:t>Facebook</a:t>
            </a:r>
            <a:r>
              <a:rPr lang="zh-CN" altLang="en-US" sz="1400">
                <a:latin typeface="微软雅黑"/>
                <a:ea typeface="微软雅黑"/>
                <a:cs typeface="微软雅黑"/>
              </a:rPr>
              <a:t>的目标已经指向另外一个领域：互联网搜索。</a:t>
            </a:r>
            <a:endParaRPr lang="en-US" altLang="zh-CN" sz="1400">
              <a:latin typeface="微软雅黑"/>
              <a:ea typeface="微软雅黑"/>
              <a:cs typeface="微软雅黑"/>
            </a:endParaRPr>
          </a:p>
          <a:p>
            <a:pPr>
              <a:lnSpc>
                <a:spcPct val="130000"/>
              </a:lnSpc>
            </a:pPr>
            <a:endParaRPr lang="zh-CN" altLang="en-US" sz="1400">
              <a:latin typeface="Calibri"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817" name="组合 2"/>
          <p:cNvGrpSpPr>
            <a:grpSpLocks/>
          </p:cNvGrpSpPr>
          <p:nvPr/>
        </p:nvGrpSpPr>
        <p:grpSpPr bwMode="auto">
          <a:xfrm>
            <a:off x="1403350" y="601663"/>
            <a:ext cx="6038850" cy="5348287"/>
            <a:chOff x="1403648" y="601524"/>
            <a:chExt cx="6038850" cy="5347756"/>
          </a:xfrm>
        </p:grpSpPr>
        <p:pic>
          <p:nvPicPr>
            <p:cNvPr id="34818" name="Picture 2"/>
            <p:cNvPicPr>
              <a:picLocks noChangeAspect="1" noChangeArrowheads="1"/>
            </p:cNvPicPr>
            <p:nvPr/>
          </p:nvPicPr>
          <p:blipFill>
            <a:blip r:embed="rId2"/>
            <a:srcRect/>
            <a:stretch>
              <a:fillRect/>
            </a:stretch>
          </p:blipFill>
          <p:spPr bwMode="auto">
            <a:xfrm>
              <a:off x="1403648" y="1412776"/>
              <a:ext cx="6038850" cy="3829050"/>
            </a:xfrm>
            <a:prstGeom prst="rect">
              <a:avLst/>
            </a:prstGeom>
            <a:noFill/>
            <a:ln w="9525">
              <a:noFill/>
              <a:miter lim="800000"/>
              <a:headEnd/>
              <a:tailEnd/>
            </a:ln>
          </p:spPr>
        </p:pic>
        <p:sp>
          <p:nvSpPr>
            <p:cNvPr id="34819" name="TextBox 1"/>
            <p:cNvSpPr txBox="1">
              <a:spLocks noChangeArrowheads="1"/>
            </p:cNvSpPr>
            <p:nvPr/>
          </p:nvSpPr>
          <p:spPr bwMode="auto">
            <a:xfrm>
              <a:off x="2627784" y="601524"/>
              <a:ext cx="3259290" cy="523220"/>
            </a:xfrm>
            <a:prstGeom prst="rect">
              <a:avLst/>
            </a:prstGeom>
            <a:noFill/>
            <a:ln w="9525">
              <a:noFill/>
              <a:miter lim="800000"/>
              <a:headEnd/>
              <a:tailEnd/>
            </a:ln>
          </p:spPr>
          <p:txBody>
            <a:bodyPr wrap="none">
              <a:spAutoFit/>
            </a:bodyPr>
            <a:lstStyle/>
            <a:p>
              <a:r>
                <a:rPr lang="en-US" altLang="zh-CN" sz="2800">
                  <a:latin typeface="微软雅黑"/>
                  <a:ea typeface="微软雅黑"/>
                  <a:cs typeface="微软雅黑"/>
                </a:rPr>
                <a:t>Facebook</a:t>
              </a:r>
              <a:r>
                <a:rPr lang="zh-CN" altLang="en-US" sz="2800">
                  <a:latin typeface="微软雅黑"/>
                  <a:ea typeface="微软雅黑"/>
                  <a:cs typeface="微软雅黑"/>
                </a:rPr>
                <a:t>市场占有</a:t>
              </a:r>
            </a:p>
          </p:txBody>
        </p:sp>
        <p:sp>
          <p:nvSpPr>
            <p:cNvPr id="34820" name="TextBox 3"/>
            <p:cNvSpPr txBox="1">
              <a:spLocks noChangeArrowheads="1"/>
            </p:cNvSpPr>
            <p:nvPr/>
          </p:nvSpPr>
          <p:spPr bwMode="auto">
            <a:xfrm>
              <a:off x="2339752" y="5579948"/>
              <a:ext cx="3780587" cy="369332"/>
            </a:xfrm>
            <a:prstGeom prst="rect">
              <a:avLst/>
            </a:prstGeom>
            <a:noFill/>
            <a:ln w="9525">
              <a:noFill/>
              <a:miter lim="800000"/>
              <a:headEnd/>
              <a:tailEnd/>
            </a:ln>
          </p:spPr>
          <p:txBody>
            <a:bodyPr wrap="none">
              <a:spAutoFit/>
            </a:bodyPr>
            <a:lstStyle/>
            <a:p>
              <a:r>
                <a:rPr lang="zh-CN" altLang="en-US">
                  <a:latin typeface="微软雅黑"/>
                  <a:ea typeface="微软雅黑"/>
                  <a:cs typeface="微软雅黑"/>
                </a:rPr>
                <a:t>蓝色部分地区用户都使用</a:t>
              </a:r>
              <a:r>
                <a:rPr lang="en-US" altLang="zh-CN">
                  <a:latin typeface="微软雅黑"/>
                  <a:ea typeface="微软雅黑"/>
                  <a:cs typeface="微软雅黑"/>
                </a:rPr>
                <a:t>Facebook</a:t>
              </a:r>
              <a:endParaRPr lang="zh-CN" altLang="en-US">
                <a:latin typeface="微软雅黑"/>
                <a:ea typeface="微软雅黑"/>
                <a:cs typeface="微软雅黑"/>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1" name="Picture 1"/>
          <p:cNvPicPr>
            <a:picLocks noChangeAspect="1" noChangeArrowheads="1"/>
          </p:cNvPicPr>
          <p:nvPr/>
        </p:nvPicPr>
        <p:blipFill>
          <a:blip r:embed="rId2"/>
          <a:srcRect/>
          <a:stretch>
            <a:fillRect/>
          </a:stretch>
        </p:blipFill>
        <p:spPr bwMode="auto">
          <a:xfrm>
            <a:off x="184150" y="458788"/>
            <a:ext cx="8718550" cy="5635625"/>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Picture 2"/>
          <p:cNvPicPr>
            <a:picLocks noChangeAspect="1" noChangeArrowheads="1"/>
          </p:cNvPicPr>
          <p:nvPr/>
        </p:nvPicPr>
        <p:blipFill>
          <a:blip r:embed="rId2"/>
          <a:srcRect/>
          <a:stretch>
            <a:fillRect/>
          </a:stretch>
        </p:blipFill>
        <p:spPr bwMode="auto">
          <a:xfrm>
            <a:off x="12700" y="436563"/>
            <a:ext cx="9144000" cy="5753100"/>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标题 3"/>
          <p:cNvSpPr>
            <a:spLocks noGrp="1"/>
          </p:cNvSpPr>
          <p:nvPr>
            <p:ph type="title"/>
          </p:nvPr>
        </p:nvSpPr>
        <p:spPr>
          <a:xfrm>
            <a:off x="395288" y="333375"/>
            <a:ext cx="8229600" cy="706438"/>
          </a:xfrm>
        </p:spPr>
        <p:txBody>
          <a:bodyPr/>
          <a:lstStyle/>
          <a:p>
            <a:r>
              <a:rPr lang="en-US" altLang="zh-CN">
                <a:latin typeface="微软雅黑"/>
                <a:ea typeface="微软雅黑"/>
              </a:rPr>
              <a:t>Facebook</a:t>
            </a:r>
            <a:r>
              <a:rPr lang="zh-CN" altLang="en-US">
                <a:latin typeface="微软雅黑"/>
                <a:ea typeface="微软雅黑"/>
              </a:rPr>
              <a:t>企业推广技巧</a:t>
            </a:r>
          </a:p>
        </p:txBody>
      </p:sp>
      <p:sp>
        <p:nvSpPr>
          <p:cNvPr id="39938" name="内容占位符 2"/>
          <p:cNvSpPr txBox="1">
            <a:spLocks noChangeArrowheads="1"/>
          </p:cNvSpPr>
          <p:nvPr/>
        </p:nvSpPr>
        <p:spPr bwMode="auto">
          <a:xfrm>
            <a:off x="539750" y="1557338"/>
            <a:ext cx="6335713" cy="4032250"/>
          </a:xfrm>
          <a:prstGeom prst="rect">
            <a:avLst/>
          </a:prstGeom>
          <a:noFill/>
          <a:ln w="9525">
            <a:noFill/>
            <a:miter lim="800000"/>
            <a:headEnd/>
            <a:tailEnd/>
          </a:ln>
        </p:spPr>
        <p:txBody>
          <a:bodyPr/>
          <a:lstStyle/>
          <a:p>
            <a:pPr marL="342900" indent="-342900">
              <a:spcBef>
                <a:spcPct val="20000"/>
              </a:spcBef>
              <a:buFont typeface="Arial" charset="0"/>
              <a:buChar char="•"/>
            </a:pPr>
            <a:r>
              <a:rPr lang="zh-CN" altLang="en-US" sz="2800">
                <a:latin typeface="微软雅黑"/>
                <a:ea typeface="微软雅黑"/>
                <a:cs typeface="微软雅黑"/>
              </a:rPr>
              <a:t>专页的打造</a:t>
            </a:r>
            <a:endParaRPr lang="en-US" altLang="zh-CN" sz="2800">
              <a:latin typeface="微软雅黑"/>
              <a:ea typeface="微软雅黑"/>
              <a:cs typeface="微软雅黑"/>
            </a:endParaRPr>
          </a:p>
          <a:p>
            <a:pPr marL="342900" indent="-342900">
              <a:spcBef>
                <a:spcPct val="20000"/>
              </a:spcBef>
              <a:buFont typeface="Arial" charset="0"/>
              <a:buChar char="•"/>
            </a:pPr>
            <a:r>
              <a:rPr lang="zh-CN" altLang="en-US" sz="2800">
                <a:latin typeface="微软雅黑"/>
                <a:ea typeface="微软雅黑"/>
                <a:cs typeface="微软雅黑"/>
              </a:rPr>
              <a:t>定期更新状况</a:t>
            </a:r>
            <a:endParaRPr lang="en-US" altLang="zh-CN" sz="2800">
              <a:latin typeface="微软雅黑"/>
              <a:ea typeface="微软雅黑"/>
              <a:cs typeface="微软雅黑"/>
            </a:endParaRPr>
          </a:p>
          <a:p>
            <a:pPr marL="342900" indent="-342900">
              <a:spcBef>
                <a:spcPct val="20000"/>
              </a:spcBef>
              <a:buFont typeface="Arial" charset="0"/>
              <a:buChar char="•"/>
            </a:pPr>
            <a:r>
              <a:rPr lang="zh-CN" altLang="en-US" sz="2800">
                <a:latin typeface="微软雅黑"/>
                <a:ea typeface="微软雅黑"/>
                <a:cs typeface="微软雅黑"/>
              </a:rPr>
              <a:t>组建和加入群组</a:t>
            </a:r>
            <a:endParaRPr lang="en-US" altLang="zh-CN" sz="2800">
              <a:latin typeface="微软雅黑"/>
              <a:ea typeface="微软雅黑"/>
              <a:cs typeface="微软雅黑"/>
            </a:endParaRPr>
          </a:p>
          <a:p>
            <a:pPr marL="342900" indent="-342900">
              <a:spcBef>
                <a:spcPct val="20000"/>
              </a:spcBef>
              <a:buFont typeface="Arial" charset="0"/>
              <a:buChar char="•"/>
            </a:pPr>
            <a:r>
              <a:rPr lang="zh-CN" altLang="en-US" sz="2800">
                <a:latin typeface="微软雅黑"/>
                <a:ea typeface="微软雅黑"/>
                <a:cs typeface="微软雅黑"/>
              </a:rPr>
              <a:t>通过其他渠道补充内容</a:t>
            </a:r>
            <a:endParaRPr lang="en-US" altLang="zh-CN" sz="2800">
              <a:latin typeface="微软雅黑"/>
              <a:ea typeface="微软雅黑"/>
              <a:cs typeface="微软雅黑"/>
            </a:endParaRPr>
          </a:p>
          <a:p>
            <a:pPr marL="342900" indent="-342900">
              <a:spcBef>
                <a:spcPct val="20000"/>
              </a:spcBef>
              <a:buFont typeface="Arial" charset="0"/>
              <a:buChar char="•"/>
            </a:pPr>
            <a:r>
              <a:rPr lang="zh-CN" altLang="en-US" sz="2800">
                <a:latin typeface="微软雅黑"/>
                <a:ea typeface="微软雅黑"/>
                <a:cs typeface="微软雅黑"/>
              </a:rPr>
              <a:t>增加潜在客户粉丝的技巧</a:t>
            </a:r>
            <a:endParaRPr lang="en-US" altLang="zh-CN" sz="2800">
              <a:latin typeface="微软雅黑"/>
              <a:ea typeface="微软雅黑"/>
              <a:cs typeface="微软雅黑"/>
            </a:endParaRPr>
          </a:p>
          <a:p>
            <a:pPr marL="342900" indent="-342900">
              <a:spcBef>
                <a:spcPct val="20000"/>
              </a:spcBef>
              <a:buFont typeface="Arial" charset="0"/>
              <a:buChar char="•"/>
            </a:pPr>
            <a:r>
              <a:rPr lang="zh-CN" altLang="en-US" sz="2800">
                <a:latin typeface="微软雅黑"/>
                <a:ea typeface="微软雅黑"/>
                <a:cs typeface="微软雅黑"/>
              </a:rPr>
              <a:t>促销活动的打造</a:t>
            </a:r>
            <a:endParaRPr lang="en-US" altLang="zh-CN" sz="2800">
              <a:latin typeface="微软雅黑"/>
              <a:ea typeface="微软雅黑"/>
              <a:cs typeface="微软雅黑"/>
            </a:endParaRPr>
          </a:p>
          <a:p>
            <a:pPr marL="342900" indent="-342900">
              <a:spcBef>
                <a:spcPct val="20000"/>
              </a:spcBef>
              <a:buFont typeface="Arial" charset="0"/>
              <a:buChar char="•"/>
            </a:pPr>
            <a:endParaRPr lang="zh-CN" altLang="en-US" sz="2800">
              <a:latin typeface="微软雅黑"/>
              <a:ea typeface="微软雅黑"/>
              <a:cs typeface="微软雅黑"/>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标题 3"/>
          <p:cNvSpPr>
            <a:spLocks noGrp="1"/>
          </p:cNvSpPr>
          <p:nvPr>
            <p:ph type="title"/>
          </p:nvPr>
        </p:nvSpPr>
        <p:spPr>
          <a:xfrm>
            <a:off x="395288" y="333375"/>
            <a:ext cx="8229600" cy="706438"/>
          </a:xfrm>
        </p:spPr>
        <p:txBody>
          <a:bodyPr/>
          <a:lstStyle/>
          <a:p>
            <a:r>
              <a:rPr lang="en-US" altLang="zh-CN">
                <a:latin typeface="微软雅黑"/>
                <a:ea typeface="微软雅黑"/>
              </a:rPr>
              <a:t>Facebook</a:t>
            </a:r>
            <a:r>
              <a:rPr lang="zh-CN" altLang="en-US">
                <a:latin typeface="微软雅黑"/>
                <a:ea typeface="微软雅黑"/>
              </a:rPr>
              <a:t>广告营销的成功法则</a:t>
            </a:r>
          </a:p>
        </p:txBody>
      </p:sp>
      <p:sp>
        <p:nvSpPr>
          <p:cNvPr id="40962" name="内容占位符 2"/>
          <p:cNvSpPr txBox="1">
            <a:spLocks noChangeArrowheads="1"/>
          </p:cNvSpPr>
          <p:nvPr/>
        </p:nvSpPr>
        <p:spPr bwMode="auto">
          <a:xfrm>
            <a:off x="539750" y="1557338"/>
            <a:ext cx="6335713" cy="4032250"/>
          </a:xfrm>
          <a:prstGeom prst="rect">
            <a:avLst/>
          </a:prstGeom>
          <a:noFill/>
          <a:ln w="9525">
            <a:noFill/>
            <a:miter lim="800000"/>
            <a:headEnd/>
            <a:tailEnd/>
          </a:ln>
        </p:spPr>
        <p:txBody>
          <a:bodyPr/>
          <a:lstStyle/>
          <a:p>
            <a:pPr marL="342900" indent="-342900">
              <a:spcBef>
                <a:spcPct val="20000"/>
              </a:spcBef>
              <a:buFont typeface="Arial" charset="0"/>
              <a:buChar char="•"/>
            </a:pPr>
            <a:r>
              <a:rPr lang="zh-CN" altLang="en-US" sz="2800">
                <a:latin typeface="微软雅黑"/>
                <a:ea typeface="微软雅黑"/>
                <a:cs typeface="微软雅黑"/>
              </a:rPr>
              <a:t>促进顾客的参与</a:t>
            </a:r>
          </a:p>
          <a:p>
            <a:pPr marL="342900" indent="-342900">
              <a:spcBef>
                <a:spcPct val="20000"/>
              </a:spcBef>
              <a:buFont typeface="Arial" charset="0"/>
              <a:buChar char="•"/>
            </a:pPr>
            <a:r>
              <a:rPr lang="zh-CN" altLang="en-US" sz="2800">
                <a:latin typeface="微软雅黑"/>
                <a:ea typeface="微软雅黑"/>
                <a:cs typeface="微软雅黑"/>
              </a:rPr>
              <a:t>利用讲故事的影响力</a:t>
            </a:r>
          </a:p>
          <a:p>
            <a:pPr marL="342900" indent="-342900">
              <a:spcBef>
                <a:spcPct val="20000"/>
              </a:spcBef>
              <a:buFont typeface="Arial" charset="0"/>
              <a:buChar char="•"/>
            </a:pPr>
            <a:r>
              <a:rPr lang="zh-CN" altLang="en-US" sz="2800">
                <a:latin typeface="微软雅黑"/>
                <a:ea typeface="微软雅黑"/>
                <a:cs typeface="微软雅黑"/>
              </a:rPr>
              <a:t>引起人们的共鸣</a:t>
            </a:r>
          </a:p>
          <a:p>
            <a:pPr marL="342900" indent="-342900">
              <a:spcBef>
                <a:spcPct val="20000"/>
              </a:spcBef>
              <a:buFont typeface="Arial" charset="0"/>
              <a:buChar char="•"/>
            </a:pPr>
            <a:r>
              <a:rPr lang="zh-CN" altLang="en-US" sz="2800">
                <a:latin typeface="微软雅黑"/>
                <a:ea typeface="微软雅黑"/>
                <a:cs typeface="微软雅黑"/>
              </a:rPr>
              <a:t>跟</a:t>
            </a:r>
            <a:r>
              <a:rPr lang="en-US" altLang="zh-CN" sz="2800">
                <a:latin typeface="微软雅黑"/>
                <a:ea typeface="微软雅黑"/>
                <a:cs typeface="微软雅黑"/>
              </a:rPr>
              <a:t>offline</a:t>
            </a:r>
            <a:r>
              <a:rPr lang="zh-CN" altLang="en-US" sz="2800">
                <a:latin typeface="微软雅黑"/>
                <a:ea typeface="微软雅黑"/>
                <a:cs typeface="微软雅黑"/>
              </a:rPr>
              <a:t>连在一起</a:t>
            </a:r>
          </a:p>
          <a:p>
            <a:pPr marL="342900" indent="-342900">
              <a:spcBef>
                <a:spcPct val="20000"/>
              </a:spcBef>
              <a:buFont typeface="Arial" charset="0"/>
              <a:buChar char="•"/>
            </a:pPr>
            <a:r>
              <a:rPr lang="zh-CN" altLang="en-US" sz="2800">
                <a:latin typeface="微软雅黑"/>
                <a:ea typeface="微软雅黑"/>
                <a:cs typeface="微软雅黑"/>
              </a:rPr>
              <a:t>跟大众传播媒体合在一起</a:t>
            </a:r>
          </a:p>
          <a:p>
            <a:pPr marL="342900" indent="-342900">
              <a:spcBef>
                <a:spcPct val="20000"/>
              </a:spcBef>
              <a:buFont typeface="Arial" charset="0"/>
              <a:buChar char="•"/>
            </a:pPr>
            <a:r>
              <a:rPr lang="zh-CN" altLang="en-US" sz="2800">
                <a:latin typeface="微软雅黑"/>
                <a:ea typeface="微软雅黑"/>
                <a:cs typeface="微软雅黑"/>
              </a:rPr>
              <a:t>倾听消费者的声音</a:t>
            </a:r>
          </a:p>
          <a:p>
            <a:pPr marL="342900" indent="-342900">
              <a:spcBef>
                <a:spcPct val="20000"/>
              </a:spcBef>
              <a:buFont typeface="Arial" charset="0"/>
              <a:buChar char="•"/>
            </a:pPr>
            <a:endParaRPr lang="zh-CN" altLang="en-US" sz="2800">
              <a:latin typeface="微软雅黑"/>
              <a:ea typeface="微软雅黑"/>
              <a:cs typeface="微软雅黑"/>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611188" y="1609725"/>
            <a:ext cx="3889375" cy="706438"/>
          </a:xfrm>
        </p:spPr>
        <p:txBody>
          <a:bodyPr>
            <a:normAutofit/>
          </a:bodyPr>
          <a:lstStyle/>
          <a:p>
            <a:pPr algn="l"/>
            <a:r>
              <a:rPr lang="en-US" altLang="zh-CN" sz="4000">
                <a:latin typeface="Arial Black" pitchFamily="34" charset="0"/>
                <a:ea typeface="微软雅黑"/>
              </a:rPr>
              <a:t>2</a:t>
            </a:r>
            <a:r>
              <a:rPr lang="zh-CN" altLang="en-US" sz="4000">
                <a:latin typeface="Arial Black" pitchFamily="34" charset="0"/>
                <a:ea typeface="微软雅黑"/>
              </a:rPr>
              <a:t>、</a:t>
            </a:r>
            <a:r>
              <a:rPr lang="en-US" altLang="zh-CN" sz="4000">
                <a:latin typeface="Arial Black" pitchFamily="34" charset="0"/>
                <a:ea typeface="微软雅黑"/>
              </a:rPr>
              <a:t>Twitter</a:t>
            </a:r>
            <a:br>
              <a:rPr lang="en-US" altLang="zh-CN" sz="4000">
                <a:latin typeface="Arial Black" pitchFamily="34" charset="0"/>
                <a:ea typeface="微软雅黑"/>
              </a:rPr>
            </a:br>
            <a:r>
              <a:rPr lang="zh-CN" altLang="en-US" sz="4000">
                <a:latin typeface="Arial Black" pitchFamily="34" charset="0"/>
                <a:ea typeface="微软雅黑"/>
              </a:rPr>
              <a:t>微博社交网站</a:t>
            </a:r>
          </a:p>
        </p:txBody>
      </p:sp>
      <p:sp>
        <p:nvSpPr>
          <p:cNvPr id="41986" name="TextBox 2"/>
          <p:cNvSpPr txBox="1">
            <a:spLocks noChangeArrowheads="1"/>
          </p:cNvSpPr>
          <p:nvPr/>
        </p:nvSpPr>
        <p:spPr bwMode="auto">
          <a:xfrm>
            <a:off x="611188" y="2895600"/>
            <a:ext cx="3529012" cy="2301875"/>
          </a:xfrm>
          <a:prstGeom prst="rect">
            <a:avLst/>
          </a:prstGeom>
          <a:noFill/>
          <a:ln w="9525">
            <a:noFill/>
            <a:miter lim="800000"/>
            <a:headEnd/>
            <a:tailEnd/>
          </a:ln>
        </p:spPr>
        <p:txBody>
          <a:bodyPr>
            <a:spAutoFit/>
          </a:bodyPr>
          <a:lstStyle/>
          <a:p>
            <a:pPr>
              <a:lnSpc>
                <a:spcPct val="130000"/>
              </a:lnSpc>
            </a:pPr>
            <a:r>
              <a:rPr lang="en-US" altLang="zh-CN" sz="1400">
                <a:latin typeface="微软雅黑"/>
                <a:ea typeface="微软雅黑"/>
                <a:cs typeface="微软雅黑"/>
              </a:rPr>
              <a:t>Twitter</a:t>
            </a:r>
            <a:r>
              <a:rPr lang="zh-CN" altLang="en-US" sz="1400">
                <a:latin typeface="微软雅黑"/>
                <a:ea typeface="微软雅黑"/>
                <a:cs typeface="微软雅黑"/>
              </a:rPr>
              <a:t>是典型的微博平台，它可以让用户更新不超过</a:t>
            </a:r>
            <a:r>
              <a:rPr lang="en-US" altLang="zh-CN" sz="1400" b="1">
                <a:solidFill>
                  <a:schemeClr val="accent1"/>
                </a:solidFill>
                <a:latin typeface="微软雅黑"/>
                <a:ea typeface="微软雅黑"/>
                <a:cs typeface="微软雅黑"/>
              </a:rPr>
              <a:t>140</a:t>
            </a:r>
            <a:r>
              <a:rPr lang="zh-CN" altLang="en-US" sz="1400" b="1">
                <a:solidFill>
                  <a:schemeClr val="accent1"/>
                </a:solidFill>
                <a:latin typeface="微软雅黑"/>
                <a:ea typeface="微软雅黑"/>
                <a:cs typeface="微软雅黑"/>
              </a:rPr>
              <a:t>个字符</a:t>
            </a:r>
            <a:r>
              <a:rPr lang="zh-CN" altLang="en-US" sz="1400">
                <a:latin typeface="微软雅黑"/>
                <a:ea typeface="微软雅黑"/>
                <a:cs typeface="微软雅黑"/>
              </a:rPr>
              <a:t>的消息，这些消息也被称作“推文（</a:t>
            </a:r>
            <a:r>
              <a:rPr lang="en-US" altLang="zh-CN" sz="1400">
                <a:latin typeface="微软雅黑"/>
                <a:ea typeface="微软雅黑"/>
                <a:cs typeface="微软雅黑"/>
              </a:rPr>
              <a:t>Tweet</a:t>
            </a:r>
            <a:r>
              <a:rPr lang="zh-CN" altLang="en-US" sz="1400">
                <a:latin typeface="微软雅黑"/>
                <a:ea typeface="微软雅黑"/>
                <a:cs typeface="微软雅黑"/>
              </a:rPr>
              <a:t>）”。它允许用户将自己的最新动态和想法以短信形式发送给手机和个性化网站群，而不仅仅是发送给个人。</a:t>
            </a:r>
            <a:r>
              <a:rPr lang="en-US" altLang="zh-CN" sz="1400" b="1">
                <a:solidFill>
                  <a:schemeClr val="accent1"/>
                </a:solidFill>
                <a:latin typeface="微软雅黑"/>
                <a:ea typeface="微软雅黑"/>
                <a:cs typeface="微软雅黑"/>
              </a:rPr>
              <a:t>Twitter</a:t>
            </a:r>
            <a:r>
              <a:rPr lang="zh-CN" altLang="en-US" sz="1400" b="1">
                <a:solidFill>
                  <a:schemeClr val="accent1"/>
                </a:solidFill>
                <a:latin typeface="微软雅黑"/>
                <a:ea typeface="微软雅黑"/>
                <a:cs typeface="微软雅黑"/>
              </a:rPr>
              <a:t>是一家美国社交网络，拥有超过</a:t>
            </a:r>
            <a:r>
              <a:rPr lang="en-US" altLang="zh-CN" sz="1400" b="1">
                <a:solidFill>
                  <a:schemeClr val="accent1"/>
                </a:solidFill>
                <a:latin typeface="微软雅黑"/>
                <a:ea typeface="微软雅黑"/>
                <a:cs typeface="微软雅黑"/>
              </a:rPr>
              <a:t>5</a:t>
            </a:r>
            <a:r>
              <a:rPr lang="zh-CN" altLang="en-US" sz="1400" b="1">
                <a:solidFill>
                  <a:schemeClr val="accent1"/>
                </a:solidFill>
                <a:latin typeface="微软雅黑"/>
                <a:ea typeface="微软雅黑"/>
                <a:cs typeface="微软雅黑"/>
              </a:rPr>
              <a:t>亿的注册用户数。</a:t>
            </a:r>
          </a:p>
          <a:p>
            <a:pPr>
              <a:lnSpc>
                <a:spcPct val="130000"/>
              </a:lnSpc>
            </a:pPr>
            <a:endParaRPr lang="zh-CN" altLang="en-US" sz="1400">
              <a:latin typeface="Calibri" pitchFamily="34" charset="0"/>
            </a:endParaRPr>
          </a:p>
        </p:txBody>
      </p:sp>
      <p:pic>
        <p:nvPicPr>
          <p:cNvPr id="41987" name="Picture 2"/>
          <p:cNvPicPr>
            <a:picLocks noChangeAspect="1" noChangeArrowheads="1"/>
          </p:cNvPicPr>
          <p:nvPr/>
        </p:nvPicPr>
        <p:blipFill>
          <a:blip r:embed="rId2"/>
          <a:srcRect/>
          <a:stretch>
            <a:fillRect/>
          </a:stretch>
        </p:blipFill>
        <p:spPr bwMode="auto">
          <a:xfrm>
            <a:off x="5461000" y="1412875"/>
            <a:ext cx="1990725" cy="1943100"/>
          </a:xfrm>
          <a:prstGeom prst="rect">
            <a:avLst/>
          </a:prstGeom>
          <a:noFill/>
          <a:ln w="9525">
            <a:noFill/>
            <a:miter lim="800000"/>
            <a:headEnd/>
            <a:tailEnd/>
          </a:ln>
        </p:spPr>
      </p:pic>
      <p:pic>
        <p:nvPicPr>
          <p:cNvPr id="41988" name="Picture 4"/>
          <p:cNvPicPr>
            <a:picLocks noChangeAspect="1" noChangeArrowheads="1"/>
          </p:cNvPicPr>
          <p:nvPr/>
        </p:nvPicPr>
        <p:blipFill>
          <a:blip r:embed="rId3"/>
          <a:srcRect/>
          <a:stretch>
            <a:fillRect/>
          </a:stretch>
        </p:blipFill>
        <p:spPr bwMode="auto">
          <a:xfrm>
            <a:off x="4716463" y="3716338"/>
            <a:ext cx="3797300" cy="1138237"/>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Picture 1" descr="C:\Documents and Settings\Administrator\Application Data\Tencent\Users\48731679\QQ\WinTemp\RichOle\(WCR87X){COUBECV)%H_WX4.jpg"/>
          <p:cNvPicPr>
            <a:picLocks noChangeAspect="1" noChangeArrowheads="1"/>
          </p:cNvPicPr>
          <p:nvPr/>
        </p:nvPicPr>
        <p:blipFill>
          <a:blip r:embed="rId2"/>
          <a:srcRect/>
          <a:stretch>
            <a:fillRect/>
          </a:stretch>
        </p:blipFill>
        <p:spPr bwMode="auto">
          <a:xfrm>
            <a:off x="611188" y="333375"/>
            <a:ext cx="7561262" cy="6119813"/>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611188" y="1890713"/>
            <a:ext cx="4176712" cy="706437"/>
          </a:xfrm>
        </p:spPr>
        <p:txBody>
          <a:bodyPr>
            <a:normAutofit/>
          </a:bodyPr>
          <a:lstStyle/>
          <a:p>
            <a:pPr algn="l"/>
            <a:r>
              <a:rPr lang="en-US" altLang="zh-CN" sz="4000">
                <a:latin typeface="Arial Black" pitchFamily="34" charset="0"/>
                <a:ea typeface="微软雅黑"/>
              </a:rPr>
              <a:t>3</a:t>
            </a:r>
            <a:r>
              <a:rPr lang="zh-CN" altLang="en-US" sz="4000">
                <a:latin typeface="Arial Black" pitchFamily="34" charset="0"/>
                <a:ea typeface="微软雅黑"/>
              </a:rPr>
              <a:t>、</a:t>
            </a:r>
            <a:r>
              <a:rPr lang="en-US" altLang="zh-CN" sz="4000">
                <a:latin typeface="Arial Black" pitchFamily="34" charset="0"/>
                <a:ea typeface="微软雅黑"/>
              </a:rPr>
              <a:t>Pinterest</a:t>
            </a:r>
            <a:br>
              <a:rPr lang="en-US" altLang="zh-CN" sz="4000">
                <a:latin typeface="Arial Black" pitchFamily="34" charset="0"/>
                <a:ea typeface="微软雅黑"/>
              </a:rPr>
            </a:br>
            <a:r>
              <a:rPr lang="zh-CN" altLang="en-US" sz="4000">
                <a:latin typeface="Arial Black" pitchFamily="34" charset="0"/>
                <a:ea typeface="微软雅黑"/>
              </a:rPr>
              <a:t>最大的图片分享社交网站</a:t>
            </a:r>
          </a:p>
        </p:txBody>
      </p:sp>
      <p:sp>
        <p:nvSpPr>
          <p:cNvPr id="44034" name="TextBox 2"/>
          <p:cNvSpPr txBox="1">
            <a:spLocks noChangeArrowheads="1"/>
          </p:cNvSpPr>
          <p:nvPr/>
        </p:nvSpPr>
        <p:spPr bwMode="auto">
          <a:xfrm>
            <a:off x="611188" y="3392488"/>
            <a:ext cx="3529012" cy="1196975"/>
          </a:xfrm>
          <a:prstGeom prst="rect">
            <a:avLst/>
          </a:prstGeom>
          <a:noFill/>
          <a:ln w="9525">
            <a:noFill/>
            <a:miter lim="800000"/>
            <a:headEnd/>
            <a:tailEnd/>
          </a:ln>
        </p:spPr>
        <p:txBody>
          <a:bodyPr>
            <a:spAutoFit/>
          </a:bodyPr>
          <a:lstStyle/>
          <a:p>
            <a:pPr>
              <a:lnSpc>
                <a:spcPct val="130000"/>
              </a:lnSpc>
            </a:pPr>
            <a:r>
              <a:rPr lang="en-US" altLang="zh-CN" sz="1400">
                <a:latin typeface="微软雅黑"/>
                <a:ea typeface="微软雅黑"/>
                <a:cs typeface="微软雅黑"/>
              </a:rPr>
              <a:t>Pinterest</a:t>
            </a:r>
            <a:r>
              <a:rPr lang="zh-CN" altLang="en-US" sz="1400">
                <a:latin typeface="微软雅黑"/>
                <a:ea typeface="微软雅黑"/>
                <a:cs typeface="微软雅黑"/>
              </a:rPr>
              <a:t>采用的是</a:t>
            </a:r>
            <a:r>
              <a:rPr lang="zh-CN" altLang="en-US" sz="1400" b="1">
                <a:solidFill>
                  <a:schemeClr val="accent1"/>
                </a:solidFill>
                <a:latin typeface="微软雅黑"/>
                <a:ea typeface="微软雅黑"/>
                <a:cs typeface="微软雅黑"/>
              </a:rPr>
              <a:t>瀑布流</a:t>
            </a:r>
            <a:r>
              <a:rPr lang="zh-CN" altLang="en-US" sz="1400">
                <a:latin typeface="微软雅黑"/>
                <a:ea typeface="微软雅黑"/>
                <a:cs typeface="微软雅黑"/>
              </a:rPr>
              <a:t>的形式展现图片内容，无需用户翻页，新的图片不断自动加载在页面底端，让用户不断的发现新的图片。</a:t>
            </a:r>
          </a:p>
        </p:txBody>
      </p:sp>
      <p:pic>
        <p:nvPicPr>
          <p:cNvPr id="44035" name="Picture 7"/>
          <p:cNvPicPr>
            <a:picLocks noChangeAspect="1" noChangeArrowheads="1"/>
          </p:cNvPicPr>
          <p:nvPr/>
        </p:nvPicPr>
        <p:blipFill>
          <a:blip r:embed="rId2"/>
          <a:srcRect/>
          <a:stretch>
            <a:fillRect/>
          </a:stretch>
        </p:blipFill>
        <p:spPr bwMode="auto">
          <a:xfrm>
            <a:off x="4572000" y="2565400"/>
            <a:ext cx="3829050" cy="1000125"/>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7" name="Picture 2"/>
          <p:cNvPicPr>
            <a:picLocks noChangeAspect="1" noChangeArrowheads="1"/>
          </p:cNvPicPr>
          <p:nvPr/>
        </p:nvPicPr>
        <p:blipFill>
          <a:blip r:embed="rId2"/>
          <a:srcRect/>
          <a:stretch>
            <a:fillRect/>
          </a:stretch>
        </p:blipFill>
        <p:spPr bwMode="auto">
          <a:xfrm>
            <a:off x="0" y="500063"/>
            <a:ext cx="9144000" cy="5857875"/>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611188" y="1957388"/>
            <a:ext cx="5113337" cy="706437"/>
          </a:xfrm>
        </p:spPr>
        <p:txBody>
          <a:bodyPr>
            <a:normAutofit/>
          </a:bodyPr>
          <a:lstStyle/>
          <a:p>
            <a:pPr algn="l"/>
            <a:r>
              <a:rPr lang="en-US" altLang="zh-CN" sz="4000">
                <a:latin typeface="Arial Black" pitchFamily="34" charset="0"/>
                <a:ea typeface="微软雅黑"/>
              </a:rPr>
              <a:t>4</a:t>
            </a:r>
            <a:r>
              <a:rPr lang="zh-CN" altLang="en-US" sz="4000">
                <a:latin typeface="Arial Black" pitchFamily="34" charset="0"/>
                <a:ea typeface="微软雅黑"/>
              </a:rPr>
              <a:t>、重点：</a:t>
            </a:r>
            <a:r>
              <a:rPr lang="en-US" altLang="zh-CN" sz="4000">
                <a:latin typeface="Arial Black" pitchFamily="34" charset="0"/>
                <a:ea typeface="微软雅黑"/>
              </a:rPr>
              <a:t>VK</a:t>
            </a:r>
            <a:br>
              <a:rPr lang="en-US" altLang="zh-CN" sz="4000">
                <a:latin typeface="Arial Black" pitchFamily="34" charset="0"/>
                <a:ea typeface="微软雅黑"/>
              </a:rPr>
            </a:br>
            <a:r>
              <a:rPr lang="zh-CN" altLang="en-US" sz="4000">
                <a:latin typeface="Arial Black" pitchFamily="34" charset="0"/>
                <a:ea typeface="微软雅黑"/>
              </a:rPr>
              <a:t>俄罗斯最大的</a:t>
            </a:r>
            <a:br>
              <a:rPr lang="en-US" altLang="zh-CN" sz="4000">
                <a:latin typeface="Arial Black" pitchFamily="34" charset="0"/>
                <a:ea typeface="微软雅黑"/>
              </a:rPr>
            </a:br>
            <a:r>
              <a:rPr lang="zh-CN" altLang="en-US" sz="4000">
                <a:latin typeface="Arial Black" pitchFamily="34" charset="0"/>
                <a:ea typeface="微软雅黑"/>
              </a:rPr>
              <a:t>社交网站</a:t>
            </a:r>
          </a:p>
        </p:txBody>
      </p:sp>
      <p:sp>
        <p:nvSpPr>
          <p:cNvPr id="48130" name="TextBox 2"/>
          <p:cNvSpPr txBox="1">
            <a:spLocks noChangeArrowheads="1"/>
          </p:cNvSpPr>
          <p:nvPr/>
        </p:nvSpPr>
        <p:spPr bwMode="auto">
          <a:xfrm>
            <a:off x="611188" y="3368675"/>
            <a:ext cx="3529012" cy="2025650"/>
          </a:xfrm>
          <a:prstGeom prst="rect">
            <a:avLst/>
          </a:prstGeom>
          <a:noFill/>
          <a:ln w="9525">
            <a:noFill/>
            <a:miter lim="800000"/>
            <a:headEnd/>
            <a:tailEnd/>
          </a:ln>
        </p:spPr>
        <p:txBody>
          <a:bodyPr>
            <a:spAutoFit/>
          </a:bodyPr>
          <a:lstStyle/>
          <a:p>
            <a:pPr>
              <a:lnSpc>
                <a:spcPct val="130000"/>
              </a:lnSpc>
            </a:pPr>
            <a:r>
              <a:rPr lang="zh-CN" altLang="en-US" sz="1400" b="1">
                <a:solidFill>
                  <a:schemeClr val="accent1"/>
                </a:solidFill>
                <a:latin typeface="微软雅黑"/>
                <a:ea typeface="微软雅黑"/>
                <a:cs typeface="微软雅黑"/>
              </a:rPr>
              <a:t>俄罗斯最大的社交网站，乌克兰、白俄罗斯、哈萨克斯坦等俄语系国家的主流社交媒体，</a:t>
            </a:r>
            <a:r>
              <a:rPr lang="zh-CN" altLang="en-US" sz="1400">
                <a:latin typeface="微软雅黑"/>
                <a:ea typeface="微软雅黑"/>
                <a:cs typeface="微软雅黑"/>
              </a:rPr>
              <a:t>类</a:t>
            </a:r>
            <a:r>
              <a:rPr lang="en-US" altLang="zh-CN" sz="1400">
                <a:latin typeface="微软雅黑"/>
                <a:ea typeface="微软雅黑"/>
                <a:cs typeface="微软雅黑"/>
              </a:rPr>
              <a:t>Facebook</a:t>
            </a:r>
            <a:r>
              <a:rPr lang="zh-CN" altLang="en-US" sz="1400">
                <a:latin typeface="微软雅黑"/>
                <a:ea typeface="微软雅黑"/>
                <a:cs typeface="微软雅黑"/>
              </a:rPr>
              <a:t>网站。</a:t>
            </a:r>
            <a:r>
              <a:rPr lang="en-US" altLang="zh-CN" sz="1400">
                <a:latin typeface="微软雅黑"/>
                <a:ea typeface="微软雅黑"/>
                <a:cs typeface="微软雅黑"/>
              </a:rPr>
              <a:t>VK</a:t>
            </a:r>
            <a:r>
              <a:rPr lang="zh-CN" altLang="en-US" sz="1400">
                <a:latin typeface="微软雅黑"/>
                <a:ea typeface="微软雅黑"/>
                <a:cs typeface="微软雅黑"/>
              </a:rPr>
              <a:t>也推出了多语言版本，其它国家的用户也可以在上面和俄罗斯市场的客户互动。俄罗斯是中国跨境电商的重要市场，</a:t>
            </a:r>
            <a:r>
              <a:rPr lang="en-US" altLang="zh-CN" sz="1400">
                <a:latin typeface="微软雅黑"/>
                <a:ea typeface="微软雅黑"/>
                <a:cs typeface="微软雅黑"/>
              </a:rPr>
              <a:t>VK</a:t>
            </a:r>
            <a:r>
              <a:rPr lang="zh-CN" altLang="en-US" sz="1400">
                <a:latin typeface="微软雅黑"/>
                <a:ea typeface="微软雅黑"/>
                <a:cs typeface="微软雅黑"/>
              </a:rPr>
              <a:t>也成为跨境电商营销人员必争之地。</a:t>
            </a:r>
          </a:p>
        </p:txBody>
      </p:sp>
      <p:pic>
        <p:nvPicPr>
          <p:cNvPr id="48131" name="Picture 2"/>
          <p:cNvPicPr>
            <a:picLocks noChangeAspect="1" noChangeArrowheads="1"/>
          </p:cNvPicPr>
          <p:nvPr/>
        </p:nvPicPr>
        <p:blipFill>
          <a:blip r:embed="rId2"/>
          <a:srcRect/>
          <a:stretch>
            <a:fillRect/>
          </a:stretch>
        </p:blipFill>
        <p:spPr bwMode="auto">
          <a:xfrm>
            <a:off x="6011863" y="2349500"/>
            <a:ext cx="1352550" cy="1657350"/>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9" name="Picture 1"/>
          <p:cNvPicPr>
            <a:picLocks noChangeAspect="1" noChangeArrowheads="1"/>
          </p:cNvPicPr>
          <p:nvPr/>
        </p:nvPicPr>
        <p:blipFill>
          <a:blip r:embed="rId2"/>
          <a:srcRect/>
          <a:stretch>
            <a:fillRect/>
          </a:stretch>
        </p:blipFill>
        <p:spPr bwMode="auto">
          <a:xfrm>
            <a:off x="323850" y="1125538"/>
            <a:ext cx="3402013" cy="5491162"/>
          </a:xfrm>
          <a:prstGeom prst="rect">
            <a:avLst/>
          </a:prstGeom>
          <a:noFill/>
          <a:ln w="9525">
            <a:noFill/>
            <a:miter lim="800000"/>
            <a:headEnd/>
            <a:tailEnd/>
          </a:ln>
        </p:spPr>
      </p:pic>
      <p:pic>
        <p:nvPicPr>
          <p:cNvPr id="55300" name="Picture 3"/>
          <p:cNvPicPr>
            <a:picLocks noChangeAspect="1" noChangeArrowheads="1"/>
          </p:cNvPicPr>
          <p:nvPr/>
        </p:nvPicPr>
        <p:blipFill>
          <a:blip r:embed="rId3"/>
          <a:srcRect/>
          <a:stretch>
            <a:fillRect/>
          </a:stretch>
        </p:blipFill>
        <p:spPr bwMode="auto">
          <a:xfrm>
            <a:off x="4730750" y="1125538"/>
            <a:ext cx="4017963" cy="5491162"/>
          </a:xfrm>
          <a:prstGeom prst="rect">
            <a:avLst/>
          </a:prstGeom>
          <a:noFill/>
          <a:ln w="9525">
            <a:noFill/>
            <a:miter lim="800000"/>
            <a:headEnd/>
            <a:tailEnd/>
          </a:ln>
        </p:spPr>
      </p:pic>
      <p:sp>
        <p:nvSpPr>
          <p:cNvPr id="49155" name="标题 1"/>
          <p:cNvSpPr>
            <a:spLocks noGrp="1"/>
          </p:cNvSpPr>
          <p:nvPr>
            <p:ph type="title"/>
          </p:nvPr>
        </p:nvSpPr>
        <p:spPr>
          <a:xfrm>
            <a:off x="395288" y="333375"/>
            <a:ext cx="8229600" cy="706438"/>
          </a:xfrm>
        </p:spPr>
        <p:txBody>
          <a:bodyPr/>
          <a:lstStyle/>
          <a:p>
            <a:r>
              <a:rPr lang="zh-CN" altLang="en-US">
                <a:latin typeface="微软雅黑"/>
                <a:ea typeface="微软雅黑"/>
              </a:rPr>
              <a:t>关于</a:t>
            </a:r>
            <a:r>
              <a:rPr lang="en-US" altLang="zh-CN">
                <a:latin typeface="微软雅黑"/>
                <a:ea typeface="微软雅黑"/>
              </a:rPr>
              <a:t>VK</a:t>
            </a:r>
            <a:endParaRPr lang="zh-CN" altLang="en-US">
              <a:latin typeface="微软雅黑"/>
              <a:ea typeface="微软雅黑"/>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55299"/>
                                        </p:tgtEl>
                                        <p:attrNameLst>
                                          <p:attrName>style.visibility</p:attrName>
                                        </p:attrNameLst>
                                      </p:cBhvr>
                                      <p:to>
                                        <p:strVal val="visible"/>
                                      </p:to>
                                    </p:set>
                                    <p:animEffect>
                                      <p:cBhvr>
                                        <p:cTn id="7" dur="500"/>
                                        <p:tgtEl>
                                          <p:spTgt spid="5529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55300"/>
                                        </p:tgtEl>
                                        <p:attrNameLst>
                                          <p:attrName>style.visibility</p:attrName>
                                        </p:attrNameLst>
                                      </p:cBhvr>
                                      <p:to>
                                        <p:strVal val="visible"/>
                                      </p:to>
                                    </p:set>
                                    <p:anim calcmode="lin" valueType="num">
                                      <p:cBhvr>
                                        <p:cTn id="12" dur="500" fill="hold"/>
                                        <p:tgtEl>
                                          <p:spTgt spid="55300"/>
                                        </p:tgtEl>
                                        <p:attrNameLst>
                                          <p:attrName>ppt_x</p:attrName>
                                        </p:attrNameLst>
                                      </p:cBhvr>
                                      <p:tavLst>
                                        <p:tav tm="0">
                                          <p:val>
                                            <p:strVal val="#ppt_x"/>
                                          </p:val>
                                        </p:tav>
                                        <p:tav tm="100000">
                                          <p:val>
                                            <p:strVal val="#ppt_x"/>
                                          </p:val>
                                        </p:tav>
                                      </p:tavLst>
                                    </p:anim>
                                    <p:anim calcmode="lin" valueType="num">
                                      <p:cBhvr>
                                        <p:cTn id="13" dur="500" fill="hold"/>
                                        <p:tgtEl>
                                          <p:spTgt spid="553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标题 1"/>
          <p:cNvSpPr>
            <a:spLocks noGrp="1"/>
          </p:cNvSpPr>
          <p:nvPr>
            <p:ph type="title"/>
          </p:nvPr>
        </p:nvSpPr>
        <p:spPr>
          <a:xfrm>
            <a:off x="395288" y="333375"/>
            <a:ext cx="8229600" cy="706438"/>
          </a:xfrm>
        </p:spPr>
        <p:txBody>
          <a:bodyPr/>
          <a:lstStyle/>
          <a:p>
            <a:r>
              <a:rPr lang="en-US" altLang="zh-CN">
                <a:latin typeface="微软雅黑"/>
                <a:ea typeface="微软雅黑"/>
              </a:rPr>
              <a:t>VK</a:t>
            </a:r>
            <a:r>
              <a:rPr lang="zh-CN" altLang="en-US">
                <a:latin typeface="微软雅黑"/>
                <a:ea typeface="微软雅黑"/>
              </a:rPr>
              <a:t>加入群和创建群</a:t>
            </a:r>
          </a:p>
        </p:txBody>
      </p:sp>
      <p:pic>
        <p:nvPicPr>
          <p:cNvPr id="50178" name="Picture 2" descr="C:\Users\Administrator\Desktop\42.jpg"/>
          <p:cNvPicPr>
            <a:picLocks noChangeAspect="1" noChangeArrowheads="1"/>
          </p:cNvPicPr>
          <p:nvPr/>
        </p:nvPicPr>
        <p:blipFill>
          <a:blip r:embed="rId3"/>
          <a:srcRect b="20618"/>
          <a:stretch>
            <a:fillRect/>
          </a:stretch>
        </p:blipFill>
        <p:spPr bwMode="auto">
          <a:xfrm>
            <a:off x="468313" y="1125538"/>
            <a:ext cx="8351837" cy="4967287"/>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标题 1"/>
          <p:cNvSpPr>
            <a:spLocks noGrp="1"/>
          </p:cNvSpPr>
          <p:nvPr>
            <p:ph type="title"/>
          </p:nvPr>
        </p:nvSpPr>
        <p:spPr>
          <a:xfrm>
            <a:off x="395288" y="333375"/>
            <a:ext cx="8229600" cy="706438"/>
          </a:xfrm>
        </p:spPr>
        <p:txBody>
          <a:bodyPr/>
          <a:lstStyle/>
          <a:p>
            <a:endParaRPr lang="zh-CN" altLang="en-US">
              <a:latin typeface="微软雅黑"/>
              <a:ea typeface="微软雅黑"/>
            </a:endParaRPr>
          </a:p>
        </p:txBody>
      </p:sp>
      <p:pic>
        <p:nvPicPr>
          <p:cNvPr id="52226" name="Picture 2" descr="C:\Users\Administrator\Desktop\43.jpg"/>
          <p:cNvPicPr>
            <a:picLocks noChangeAspect="1" noChangeArrowheads="1"/>
          </p:cNvPicPr>
          <p:nvPr/>
        </p:nvPicPr>
        <p:blipFill>
          <a:blip r:embed="rId2"/>
          <a:srcRect/>
          <a:stretch>
            <a:fillRect/>
          </a:stretch>
        </p:blipFill>
        <p:spPr bwMode="auto">
          <a:xfrm>
            <a:off x="0" y="7938"/>
            <a:ext cx="9144000" cy="6850062"/>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标题 1"/>
          <p:cNvSpPr>
            <a:spLocks noGrp="1" noChangeArrowheads="1"/>
          </p:cNvSpPr>
          <p:nvPr>
            <p:ph type="title" idx="4294967295"/>
          </p:nvPr>
        </p:nvSpPr>
        <p:spPr>
          <a:xfrm>
            <a:off x="457200" y="7938"/>
            <a:ext cx="8229600" cy="1143000"/>
          </a:xfrm>
        </p:spPr>
        <p:txBody>
          <a:bodyPr/>
          <a:lstStyle/>
          <a:p>
            <a:endParaRPr lang="zh-CN" altLang="zh-CN" sz="4000">
              <a:latin typeface="微软雅黑"/>
              <a:ea typeface="微软雅黑"/>
            </a:endParaRPr>
          </a:p>
        </p:txBody>
      </p:sp>
      <p:pic>
        <p:nvPicPr>
          <p:cNvPr id="53250" name="Picture 2" descr="C:\Users\Administrator\Desktop\44.jpg"/>
          <p:cNvPicPr>
            <a:picLocks noGrp="1" noChangeAspect="1" noChangeArrowheads="1"/>
          </p:cNvPicPr>
          <p:nvPr>
            <p:ph idx="1"/>
          </p:nvPr>
        </p:nvPicPr>
        <p:blipFill>
          <a:blip r:embed="rId2"/>
          <a:srcRect/>
          <a:stretch>
            <a:fillRect/>
          </a:stretch>
        </p:blipFill>
        <p:spPr>
          <a:xfrm>
            <a:off x="0" y="7938"/>
            <a:ext cx="9144000" cy="6850062"/>
          </a:xfr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标题 1"/>
          <p:cNvSpPr>
            <a:spLocks noGrp="1" noChangeArrowheads="1"/>
          </p:cNvSpPr>
          <p:nvPr>
            <p:ph type="title" idx="4294967295"/>
          </p:nvPr>
        </p:nvSpPr>
        <p:spPr>
          <a:xfrm>
            <a:off x="457200" y="7938"/>
            <a:ext cx="8229600" cy="1143000"/>
          </a:xfrm>
        </p:spPr>
        <p:txBody>
          <a:bodyPr/>
          <a:lstStyle/>
          <a:p>
            <a:endParaRPr lang="zh-CN" altLang="zh-CN" sz="4000">
              <a:latin typeface="微软雅黑"/>
              <a:ea typeface="微软雅黑"/>
            </a:endParaRPr>
          </a:p>
        </p:txBody>
      </p:sp>
      <p:pic>
        <p:nvPicPr>
          <p:cNvPr id="54274" name="Picture 2" descr="C:\Users\Administrator\Desktop\45.jpg"/>
          <p:cNvPicPr>
            <a:picLocks noGrp="1" noChangeAspect="1" noChangeArrowheads="1"/>
          </p:cNvPicPr>
          <p:nvPr>
            <p:ph idx="1"/>
          </p:nvPr>
        </p:nvPicPr>
        <p:blipFill>
          <a:blip r:embed="rId2"/>
          <a:srcRect/>
          <a:stretch>
            <a:fillRect/>
          </a:stretch>
        </p:blipFill>
        <p:spPr>
          <a:xfrm>
            <a:off x="0" y="0"/>
            <a:ext cx="9144000" cy="6858000"/>
          </a:xfrm>
        </p:spPr>
      </p:pic>
      <p:sp>
        <p:nvSpPr>
          <p:cNvPr id="54275" name="圆角矩形 5"/>
          <p:cNvSpPr>
            <a:spLocks noChangeArrowheads="1"/>
          </p:cNvSpPr>
          <p:nvPr/>
        </p:nvSpPr>
        <p:spPr bwMode="auto">
          <a:xfrm>
            <a:off x="1906588" y="1150938"/>
            <a:ext cx="1193800" cy="700087"/>
          </a:xfrm>
          <a:prstGeom prst="roundRect">
            <a:avLst>
              <a:gd name="adj" fmla="val 16667"/>
            </a:avLst>
          </a:prstGeom>
          <a:noFill/>
          <a:ln w="9525">
            <a:solidFill>
              <a:srgbClr val="FF0000"/>
            </a:solidFill>
            <a:round/>
            <a:headEnd/>
            <a:tailEnd/>
          </a:ln>
        </p:spPr>
        <p:txBody>
          <a:bodyPr anchor="ctr"/>
          <a:lstStyle/>
          <a:p>
            <a:pPr algn="ctr"/>
            <a:endParaRPr lang="zh-CN" altLang="zh-CN">
              <a:solidFill>
                <a:srgbClr val="FFFFFF"/>
              </a:solidFill>
              <a:latin typeface="宋体" charset="-122"/>
              <a:sym typeface="宋体" charset="-122"/>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标题 1"/>
          <p:cNvSpPr>
            <a:spLocks noGrp="1" noChangeArrowheads="1"/>
          </p:cNvSpPr>
          <p:nvPr>
            <p:ph type="title" idx="4294967295"/>
          </p:nvPr>
        </p:nvSpPr>
        <p:spPr>
          <a:xfrm>
            <a:off x="457200" y="7938"/>
            <a:ext cx="8229600" cy="1143000"/>
          </a:xfrm>
        </p:spPr>
        <p:txBody>
          <a:bodyPr/>
          <a:lstStyle/>
          <a:p>
            <a:endParaRPr lang="zh-CN" altLang="zh-CN" sz="4000">
              <a:latin typeface="微软雅黑"/>
              <a:ea typeface="微软雅黑"/>
            </a:endParaRPr>
          </a:p>
        </p:txBody>
      </p:sp>
      <p:pic>
        <p:nvPicPr>
          <p:cNvPr id="55298" name="Picture 2" descr="C:\Users\Administrator\Desktop\46.jpg"/>
          <p:cNvPicPr>
            <a:picLocks noGrp="1" noChangeAspect="1" noChangeArrowheads="1"/>
          </p:cNvPicPr>
          <p:nvPr>
            <p:ph idx="1"/>
          </p:nvPr>
        </p:nvPicPr>
        <p:blipFill>
          <a:blip r:embed="rId2"/>
          <a:srcRect/>
          <a:stretch>
            <a:fillRect/>
          </a:stretch>
        </p:blipFill>
        <p:spPr>
          <a:xfrm>
            <a:off x="0" y="7938"/>
            <a:ext cx="9144000" cy="6850062"/>
          </a:xfrm>
        </p:spPr>
      </p:pic>
      <p:sp>
        <p:nvSpPr>
          <p:cNvPr id="55299" name="圆角矩形 4"/>
          <p:cNvSpPr>
            <a:spLocks noChangeArrowheads="1"/>
          </p:cNvSpPr>
          <p:nvPr/>
        </p:nvSpPr>
        <p:spPr bwMode="auto">
          <a:xfrm>
            <a:off x="6523038" y="2865438"/>
            <a:ext cx="2319337" cy="1628775"/>
          </a:xfrm>
          <a:prstGeom prst="roundRect">
            <a:avLst>
              <a:gd name="adj" fmla="val 16667"/>
            </a:avLst>
          </a:prstGeom>
          <a:noFill/>
          <a:ln w="9525">
            <a:solidFill>
              <a:srgbClr val="FF0000"/>
            </a:solidFill>
            <a:round/>
            <a:headEnd/>
            <a:tailEnd/>
          </a:ln>
        </p:spPr>
        <p:txBody>
          <a:bodyPr anchor="ctr"/>
          <a:lstStyle/>
          <a:p>
            <a:pPr algn="ctr"/>
            <a:r>
              <a:rPr lang="zh-CN" altLang="en-US" sz="2000">
                <a:solidFill>
                  <a:srgbClr val="C00000"/>
                </a:solidFill>
                <a:latin typeface="宋体" charset="-122"/>
                <a:sym typeface="宋体" charset="-122"/>
              </a:rPr>
              <a:t>可以详细的填写群组信息</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标题 3"/>
          <p:cNvSpPr>
            <a:spLocks noGrp="1"/>
          </p:cNvSpPr>
          <p:nvPr>
            <p:ph type="title"/>
          </p:nvPr>
        </p:nvSpPr>
        <p:spPr>
          <a:xfrm>
            <a:off x="395288" y="333375"/>
            <a:ext cx="8229600" cy="706438"/>
          </a:xfrm>
        </p:spPr>
        <p:txBody>
          <a:bodyPr/>
          <a:lstStyle/>
          <a:p>
            <a:r>
              <a:rPr lang="zh-CN" altLang="en-US">
                <a:latin typeface="微软雅黑"/>
                <a:ea typeface="微软雅黑"/>
              </a:rPr>
              <a:t>如何利用</a:t>
            </a:r>
            <a:r>
              <a:rPr lang="en-US" altLang="zh-CN">
                <a:latin typeface="微软雅黑"/>
                <a:ea typeface="微软雅黑"/>
              </a:rPr>
              <a:t>VK</a:t>
            </a:r>
            <a:r>
              <a:rPr lang="zh-CN" altLang="en-US">
                <a:latin typeface="微软雅黑"/>
                <a:ea typeface="微软雅黑"/>
              </a:rPr>
              <a:t>平台营销</a:t>
            </a:r>
          </a:p>
        </p:txBody>
      </p:sp>
      <p:sp>
        <p:nvSpPr>
          <p:cNvPr id="5" name="TextBox 4"/>
          <p:cNvSpPr txBox="1"/>
          <p:nvPr/>
        </p:nvSpPr>
        <p:spPr>
          <a:xfrm>
            <a:off x="755650" y="1557338"/>
            <a:ext cx="6911975" cy="504825"/>
          </a:xfrm>
          <a:prstGeom prst="rect">
            <a:avLst/>
          </a:prstGeom>
          <a:noFill/>
        </p:spPr>
        <p:txBody>
          <a:bodyPr>
            <a:spAutoFit/>
          </a:bodyPr>
          <a:lstStyle/>
          <a:p>
            <a:pPr marL="342900" indent="-342900">
              <a:lnSpc>
                <a:spcPct val="150000"/>
              </a:lnSpc>
              <a:buFont typeface="Arial" charset="0"/>
              <a:buChar char="•"/>
            </a:pPr>
            <a:r>
              <a:rPr lang="zh-CN" altLang="en-US"/>
              <a:t>1、登陆 </a:t>
            </a:r>
            <a:r>
              <a:rPr lang="zh-CN" altLang="zh-CN">
                <a:hlinkClick r:id="rId2"/>
              </a:rPr>
              <a:t>http://vk.com/</a:t>
            </a:r>
            <a:r>
              <a:rPr lang="zh-CN" altLang="en-US"/>
              <a:t> ，注册，设置</a:t>
            </a:r>
            <a:endParaRPr lang="en-US" altLang="zh-CN"/>
          </a:p>
        </p:txBody>
      </p:sp>
      <p:pic>
        <p:nvPicPr>
          <p:cNvPr id="56324" name="Picture 4" descr="1"/>
          <p:cNvPicPr>
            <a:picLocks noChangeAspect="1" noChangeArrowheads="1"/>
          </p:cNvPicPr>
          <p:nvPr/>
        </p:nvPicPr>
        <p:blipFill>
          <a:blip r:embed="rId3"/>
          <a:srcRect/>
          <a:stretch>
            <a:fillRect/>
          </a:stretch>
        </p:blipFill>
        <p:spPr bwMode="auto">
          <a:xfrm>
            <a:off x="684213" y="2205038"/>
            <a:ext cx="5461000" cy="4019550"/>
          </a:xfrm>
          <a:prstGeom prst="rect">
            <a:avLst/>
          </a:prstGeom>
          <a:noFill/>
        </p:spPr>
      </p:pic>
    </p:spTree>
  </p:cSld>
  <p:clrMapOvr>
    <a:masterClrMapping/>
  </p:clrMapOvr>
</p:sld>
</file>

<file path=ppt/theme/theme1.xml><?xml version="1.0" encoding="utf-8"?>
<a:theme xmlns:a="http://schemas.openxmlformats.org/drawingml/2006/main" name="Office 主题​​">
  <a:themeElements>
    <a:clrScheme name="鑫校园">
      <a:dk1>
        <a:sysClr val="windowText" lastClr="000000"/>
      </a:dk1>
      <a:lt1>
        <a:sysClr val="window" lastClr="FFFFFF"/>
      </a:lt1>
      <a:dk2>
        <a:srgbClr val="1F497D"/>
      </a:dk2>
      <a:lt2>
        <a:srgbClr val="EEECE1"/>
      </a:lt2>
      <a:accent1>
        <a:srgbClr val="E62E04"/>
      </a:accent1>
      <a:accent2>
        <a:srgbClr val="FF9900"/>
      </a:accent2>
      <a:accent3>
        <a:srgbClr val="0E335F"/>
      </a:accent3>
      <a:accent4>
        <a:srgbClr val="F5C51D"/>
      </a:accent4>
      <a:accent5>
        <a:srgbClr val="C00000"/>
      </a:accent5>
      <a:accent6>
        <a:srgbClr val="73CBEB"/>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2702</TotalTime>
  <Words>572</Words>
  <Application>Microsoft Office PowerPoint</Application>
  <PresentationFormat>全屏显示(4:3)</PresentationFormat>
  <Paragraphs>44</Paragraphs>
  <Slides>26</Slides>
  <Notes>1</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26</vt:i4>
      </vt:variant>
    </vt:vector>
  </HeadingPairs>
  <TitlesOfParts>
    <vt:vector size="32" baseType="lpstr">
      <vt:lpstr>宋体</vt:lpstr>
      <vt:lpstr>微软雅黑</vt:lpstr>
      <vt:lpstr>Arial</vt:lpstr>
      <vt:lpstr>Arial Black</vt:lpstr>
      <vt:lpstr>Calibri</vt:lpstr>
      <vt:lpstr>Office 主题​​</vt:lpstr>
      <vt:lpstr>PowerPoint 演示文稿</vt:lpstr>
      <vt:lpstr>一、身边常见的SNS营销</vt:lpstr>
      <vt:lpstr>QQ空间案例</vt:lpstr>
      <vt:lpstr>QQ空间案例</vt:lpstr>
      <vt:lpstr>QQ空间案例</vt:lpstr>
      <vt:lpstr>微信朋友圈营销</vt:lpstr>
      <vt:lpstr>二、海外主流SNS平台介绍</vt:lpstr>
      <vt:lpstr>国外主流SNS平台介绍</vt:lpstr>
      <vt:lpstr>1、Facebook 全球最大社交网站</vt:lpstr>
      <vt:lpstr>PowerPoint 演示文稿</vt:lpstr>
      <vt:lpstr>PowerPoint 演示文稿</vt:lpstr>
      <vt:lpstr>PowerPoint 演示文稿</vt:lpstr>
      <vt:lpstr>Facebook企业推广技巧</vt:lpstr>
      <vt:lpstr>Facebook广告营销的成功法则</vt:lpstr>
      <vt:lpstr>2、Twitter 微博社交网站</vt:lpstr>
      <vt:lpstr>PowerPoint 演示文稿</vt:lpstr>
      <vt:lpstr>3、Pinterest 最大的图片分享社交网站</vt:lpstr>
      <vt:lpstr>PowerPoint 演示文稿</vt:lpstr>
      <vt:lpstr>4、重点：VK 俄罗斯最大的 社交网站</vt:lpstr>
      <vt:lpstr>关于VK</vt:lpstr>
      <vt:lpstr>VK加入群和创建群</vt:lpstr>
      <vt:lpstr>PowerPoint 演示文稿</vt:lpstr>
      <vt:lpstr>PowerPoint 演示文稿</vt:lpstr>
      <vt:lpstr>PowerPoint 演示文稿</vt:lpstr>
      <vt:lpstr>PowerPoint 演示文稿</vt:lpstr>
      <vt:lpstr>如何利用VK平台营销</vt:lpstr>
    </vt:vector>
  </TitlesOfParts>
  <Company>china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cencen</dc:creator>
  <cp:lastModifiedBy>jesse dong</cp:lastModifiedBy>
  <cp:revision>387</cp:revision>
  <dcterms:created xsi:type="dcterms:W3CDTF">2015-06-19T02:13:34Z</dcterms:created>
  <dcterms:modified xsi:type="dcterms:W3CDTF">2017-11-12T04:01:11Z</dcterms:modified>
</cp:coreProperties>
</file>